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charts/chart2.xml" ContentType="application/vnd.openxmlformats-officedocument.drawingml.chart+xml"/>
  <Override PartName="/ppt/notesSlides/notesSlide14.xml" ContentType="application/vnd.openxmlformats-officedocument.presentationml.notesSlide+xml"/>
  <Override PartName="/ppt/charts/chart3.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506015" r:id="rId3"/>
    <p:sldMasterId id="2147506151" r:id="rId4"/>
  </p:sldMasterIdLst>
  <p:notesMasterIdLst>
    <p:notesMasterId r:id="rId111"/>
  </p:notesMasterIdLst>
  <p:handoutMasterIdLst>
    <p:handoutMasterId r:id="rId112"/>
  </p:handoutMasterIdLst>
  <p:sldIdLst>
    <p:sldId id="613" r:id="rId5"/>
    <p:sldId id="646" r:id="rId6"/>
    <p:sldId id="746" r:id="rId7"/>
    <p:sldId id="747" r:id="rId8"/>
    <p:sldId id="748" r:id="rId9"/>
    <p:sldId id="749" r:id="rId10"/>
    <p:sldId id="750" r:id="rId11"/>
    <p:sldId id="811" r:id="rId12"/>
    <p:sldId id="812" r:id="rId13"/>
    <p:sldId id="751" r:id="rId14"/>
    <p:sldId id="813" r:id="rId15"/>
    <p:sldId id="814" r:id="rId16"/>
    <p:sldId id="815" r:id="rId17"/>
    <p:sldId id="816" r:id="rId18"/>
    <p:sldId id="817" r:id="rId19"/>
    <p:sldId id="818" r:id="rId20"/>
    <p:sldId id="819" r:id="rId21"/>
    <p:sldId id="821" r:id="rId22"/>
    <p:sldId id="822" r:id="rId23"/>
    <p:sldId id="823" r:id="rId24"/>
    <p:sldId id="824" r:id="rId25"/>
    <p:sldId id="825" r:id="rId26"/>
    <p:sldId id="826" r:id="rId27"/>
    <p:sldId id="827" r:id="rId28"/>
    <p:sldId id="828" r:id="rId29"/>
    <p:sldId id="829" r:id="rId30"/>
    <p:sldId id="830" r:id="rId31"/>
    <p:sldId id="831" r:id="rId32"/>
    <p:sldId id="752" r:id="rId33"/>
    <p:sldId id="753" r:id="rId34"/>
    <p:sldId id="754" r:id="rId35"/>
    <p:sldId id="881" r:id="rId36"/>
    <p:sldId id="755" r:id="rId37"/>
    <p:sldId id="832" r:id="rId38"/>
    <p:sldId id="757" r:id="rId39"/>
    <p:sldId id="758" r:id="rId40"/>
    <p:sldId id="759" r:id="rId41"/>
    <p:sldId id="760" r:id="rId42"/>
    <p:sldId id="761" r:id="rId43"/>
    <p:sldId id="762" r:id="rId44"/>
    <p:sldId id="834" r:id="rId45"/>
    <p:sldId id="833" r:id="rId46"/>
    <p:sldId id="765" r:id="rId47"/>
    <p:sldId id="766" r:id="rId48"/>
    <p:sldId id="767" r:id="rId49"/>
    <p:sldId id="768" r:id="rId50"/>
    <p:sldId id="769" r:id="rId51"/>
    <p:sldId id="770" r:id="rId52"/>
    <p:sldId id="771" r:id="rId53"/>
    <p:sldId id="772" r:id="rId54"/>
    <p:sldId id="773" r:id="rId55"/>
    <p:sldId id="774" r:id="rId56"/>
    <p:sldId id="778" r:id="rId57"/>
    <p:sldId id="779" r:id="rId58"/>
    <p:sldId id="781" r:id="rId59"/>
    <p:sldId id="782" r:id="rId60"/>
    <p:sldId id="783" r:id="rId61"/>
    <p:sldId id="784" r:id="rId62"/>
    <p:sldId id="785" r:id="rId63"/>
    <p:sldId id="786" r:id="rId64"/>
    <p:sldId id="787" r:id="rId65"/>
    <p:sldId id="788" r:id="rId66"/>
    <p:sldId id="789" r:id="rId67"/>
    <p:sldId id="790" r:id="rId68"/>
    <p:sldId id="791" r:id="rId69"/>
    <p:sldId id="792" r:id="rId70"/>
    <p:sldId id="793" r:id="rId71"/>
    <p:sldId id="794" r:id="rId72"/>
    <p:sldId id="795" r:id="rId73"/>
    <p:sldId id="796" r:id="rId74"/>
    <p:sldId id="797" r:id="rId75"/>
    <p:sldId id="798" r:id="rId76"/>
    <p:sldId id="799" r:id="rId77"/>
    <p:sldId id="800" r:id="rId78"/>
    <p:sldId id="801" r:id="rId79"/>
    <p:sldId id="802" r:id="rId80"/>
    <p:sldId id="803" r:id="rId81"/>
    <p:sldId id="804" r:id="rId82"/>
    <p:sldId id="810" r:id="rId83"/>
    <p:sldId id="882" r:id="rId84"/>
    <p:sldId id="805" r:id="rId85"/>
    <p:sldId id="806" r:id="rId86"/>
    <p:sldId id="837" r:id="rId87"/>
    <p:sldId id="838" r:id="rId88"/>
    <p:sldId id="839" r:id="rId89"/>
    <p:sldId id="879" r:id="rId90"/>
    <p:sldId id="842" r:id="rId91"/>
    <p:sldId id="843" r:id="rId92"/>
    <p:sldId id="844" r:id="rId93"/>
    <p:sldId id="845" r:id="rId94"/>
    <p:sldId id="847" r:id="rId95"/>
    <p:sldId id="848" r:id="rId96"/>
    <p:sldId id="856" r:id="rId97"/>
    <p:sldId id="859" r:id="rId98"/>
    <p:sldId id="860" r:id="rId99"/>
    <p:sldId id="861" r:id="rId100"/>
    <p:sldId id="869" r:id="rId101"/>
    <p:sldId id="870" r:id="rId102"/>
    <p:sldId id="871" r:id="rId103"/>
    <p:sldId id="875" r:id="rId104"/>
    <p:sldId id="876" r:id="rId105"/>
    <p:sldId id="878" r:id="rId106"/>
    <p:sldId id="808" r:id="rId107"/>
    <p:sldId id="809" r:id="rId108"/>
    <p:sldId id="880" r:id="rId109"/>
    <p:sldId id="590" r:id="rId110"/>
  </p:sldIdLst>
  <p:sldSz cx="9144000" cy="6858000" type="screen4x3"/>
  <p:notesSz cx="7315200" cy="9601200"/>
  <p:defaultTextStyle>
    <a:defPPr>
      <a:defRPr lang="en-US"/>
    </a:defPPr>
    <a:lvl1pPr algn="l" defTabSz="407988" rtl="0" eaLnBrk="0" fontAlgn="base" hangingPunct="0">
      <a:spcBef>
        <a:spcPct val="0"/>
      </a:spcBef>
      <a:spcAft>
        <a:spcPct val="0"/>
      </a:spcAft>
      <a:defRPr sz="1600" kern="1200">
        <a:solidFill>
          <a:schemeClr val="tx1"/>
        </a:solidFill>
        <a:latin typeface="Arial" pitchFamily="34" charset="0"/>
        <a:ea typeface="+mn-ea"/>
        <a:cs typeface="Arial" pitchFamily="34" charset="0"/>
      </a:defRPr>
    </a:lvl1pPr>
    <a:lvl2pPr marL="407988" indent="49213" algn="l" defTabSz="407988" rtl="0" eaLnBrk="0" fontAlgn="base" hangingPunct="0">
      <a:spcBef>
        <a:spcPct val="0"/>
      </a:spcBef>
      <a:spcAft>
        <a:spcPct val="0"/>
      </a:spcAft>
      <a:defRPr sz="1600" kern="1200">
        <a:solidFill>
          <a:schemeClr val="tx1"/>
        </a:solidFill>
        <a:latin typeface="Arial" pitchFamily="34" charset="0"/>
        <a:ea typeface="+mn-ea"/>
        <a:cs typeface="Arial" pitchFamily="34" charset="0"/>
      </a:defRPr>
    </a:lvl2pPr>
    <a:lvl3pPr marL="815975" indent="98425" algn="l" defTabSz="407988" rtl="0" eaLnBrk="0" fontAlgn="base" hangingPunct="0">
      <a:spcBef>
        <a:spcPct val="0"/>
      </a:spcBef>
      <a:spcAft>
        <a:spcPct val="0"/>
      </a:spcAft>
      <a:defRPr sz="1600" kern="1200">
        <a:solidFill>
          <a:schemeClr val="tx1"/>
        </a:solidFill>
        <a:latin typeface="Arial" pitchFamily="34" charset="0"/>
        <a:ea typeface="+mn-ea"/>
        <a:cs typeface="Arial" pitchFamily="34" charset="0"/>
      </a:defRPr>
    </a:lvl3pPr>
    <a:lvl4pPr marL="1223963" indent="147638" algn="l" defTabSz="407988" rtl="0" eaLnBrk="0" fontAlgn="base" hangingPunct="0">
      <a:spcBef>
        <a:spcPct val="0"/>
      </a:spcBef>
      <a:spcAft>
        <a:spcPct val="0"/>
      </a:spcAft>
      <a:defRPr sz="1600" kern="1200">
        <a:solidFill>
          <a:schemeClr val="tx1"/>
        </a:solidFill>
        <a:latin typeface="Arial" pitchFamily="34" charset="0"/>
        <a:ea typeface="+mn-ea"/>
        <a:cs typeface="Arial" pitchFamily="34" charset="0"/>
      </a:defRPr>
    </a:lvl4pPr>
    <a:lvl5pPr marL="1631950" indent="196850" algn="l" defTabSz="407988" rtl="0" eaLnBrk="0" fontAlgn="base" hangingPunct="0">
      <a:spcBef>
        <a:spcPct val="0"/>
      </a:spcBef>
      <a:spcAft>
        <a:spcPct val="0"/>
      </a:spcAft>
      <a:defRPr sz="1600" kern="1200">
        <a:solidFill>
          <a:schemeClr val="tx1"/>
        </a:solidFill>
        <a:latin typeface="Arial" pitchFamily="34" charset="0"/>
        <a:ea typeface="+mn-ea"/>
        <a:cs typeface="Arial" pitchFamily="34" charset="0"/>
      </a:defRPr>
    </a:lvl5pPr>
    <a:lvl6pPr marL="2286000" algn="l" defTabSz="914400" rtl="0" eaLnBrk="1" latinLnBrk="0" hangingPunct="1">
      <a:defRPr sz="1600" kern="1200">
        <a:solidFill>
          <a:schemeClr val="tx1"/>
        </a:solidFill>
        <a:latin typeface="Arial" pitchFamily="34" charset="0"/>
        <a:ea typeface="+mn-ea"/>
        <a:cs typeface="Arial" pitchFamily="34" charset="0"/>
      </a:defRPr>
    </a:lvl6pPr>
    <a:lvl7pPr marL="2743200" algn="l" defTabSz="914400" rtl="0" eaLnBrk="1" latinLnBrk="0" hangingPunct="1">
      <a:defRPr sz="1600" kern="1200">
        <a:solidFill>
          <a:schemeClr val="tx1"/>
        </a:solidFill>
        <a:latin typeface="Arial" pitchFamily="34" charset="0"/>
        <a:ea typeface="+mn-ea"/>
        <a:cs typeface="Arial" pitchFamily="34" charset="0"/>
      </a:defRPr>
    </a:lvl7pPr>
    <a:lvl8pPr marL="3200400" algn="l" defTabSz="914400" rtl="0" eaLnBrk="1" latinLnBrk="0" hangingPunct="1">
      <a:defRPr sz="1600" kern="1200">
        <a:solidFill>
          <a:schemeClr val="tx1"/>
        </a:solidFill>
        <a:latin typeface="Arial" pitchFamily="34" charset="0"/>
        <a:ea typeface="+mn-ea"/>
        <a:cs typeface="Arial" pitchFamily="34" charset="0"/>
      </a:defRPr>
    </a:lvl8pPr>
    <a:lvl9pPr marL="3657600" algn="l" defTabSz="914400" rtl="0" eaLnBrk="1" latinLnBrk="0" hangingPunct="1">
      <a:defRPr sz="1600"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15:clr>
            <a:srgbClr val="A4A3A4"/>
          </p15:clr>
        </p15:guide>
        <p15:guide id="2" orient="horz" pos="971">
          <p15:clr>
            <a:srgbClr val="A4A3A4"/>
          </p15:clr>
        </p15:guide>
        <p15:guide id="3" orient="horz" pos="1233">
          <p15:clr>
            <a:srgbClr val="A4A3A4"/>
          </p15:clr>
        </p15:guide>
        <p15:guide id="4" orient="horz" pos="1251">
          <p15:clr>
            <a:srgbClr val="A4A3A4"/>
          </p15:clr>
        </p15:guide>
        <p15:guide id="5" orient="horz" pos="2031">
          <p15:clr>
            <a:srgbClr val="A4A3A4"/>
          </p15:clr>
        </p15:guide>
        <p15:guide id="6" orient="horz" pos="405">
          <p15:clr>
            <a:srgbClr val="A4A3A4"/>
          </p15:clr>
        </p15:guide>
        <p15:guide id="7" orient="horz" pos="3204">
          <p15:clr>
            <a:srgbClr val="A4A3A4"/>
          </p15:clr>
        </p15:guide>
        <p15:guide id="8" orient="horz" pos="3183">
          <p15:clr>
            <a:srgbClr val="A4A3A4"/>
          </p15:clr>
        </p15:guide>
        <p15:guide id="9" pos="4844">
          <p15:clr>
            <a:srgbClr val="A4A3A4"/>
          </p15:clr>
        </p15:guide>
        <p15:guide id="10" pos="930">
          <p15:clr>
            <a:srgbClr val="A4A3A4"/>
          </p15:clr>
        </p15:guide>
        <p15:guide id="11" pos="25">
          <p15:clr>
            <a:srgbClr val="A4A3A4"/>
          </p15:clr>
        </p15:guide>
        <p15:guide id="12" pos="2116">
          <p15:clr>
            <a:srgbClr val="A4A3A4"/>
          </p15:clr>
        </p15:guide>
        <p15:guide id="13" pos="2258">
          <p15:clr>
            <a:srgbClr val="A4A3A4"/>
          </p15:clr>
        </p15:guide>
        <p15:guide id="14" pos="3641">
          <p15:clr>
            <a:srgbClr val="A4A3A4"/>
          </p15:clr>
        </p15:guide>
        <p15:guide id="15" orient="horz" pos="1295">
          <p15:clr>
            <a:srgbClr val="A4A3A4"/>
          </p15:clr>
        </p15:guide>
        <p15:guide id="16" orient="horz" pos="1644">
          <p15:clr>
            <a:srgbClr val="A4A3A4"/>
          </p15:clr>
        </p15:guide>
        <p15:guide id="17" orient="horz" pos="1668">
          <p15:clr>
            <a:srgbClr val="A4A3A4"/>
          </p15:clr>
        </p15:guide>
        <p15:guide id="18" orient="horz" pos="2708">
          <p15:clr>
            <a:srgbClr val="A4A3A4"/>
          </p15:clr>
        </p15:guide>
        <p15:guide id="19" orient="horz" pos="540">
          <p15:clr>
            <a:srgbClr val="A4A3A4"/>
          </p15:clr>
        </p15:guide>
        <p15:guide id="20" orient="horz" pos="4272">
          <p15:clr>
            <a:srgbClr val="A4A3A4"/>
          </p15:clr>
        </p15:guide>
        <p15:guide id="21" orient="horz" pos="4244">
          <p15:clr>
            <a:srgbClr val="A4A3A4"/>
          </p15:clr>
        </p15:guide>
      </p15:sldGuideLst>
    </p:ext>
    <p:ext uri="{2D200454-40CA-4A62-9FC3-DE9A4176ACB9}">
      <p15:notesGuideLst xmlns:p15="http://schemas.microsoft.com/office/powerpoint/2012/main">
        <p15:guide id="1" orient="horz" pos="3025">
          <p15:clr>
            <a:srgbClr val="A4A3A4"/>
          </p15:clr>
        </p15:guide>
        <p15:guide id="2" pos="230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52"/>
    <a:srgbClr val="006600"/>
    <a:srgbClr val="9AD6BE"/>
    <a:srgbClr val="CC3399"/>
    <a:srgbClr val="CC3300"/>
    <a:srgbClr val="FFFF00"/>
    <a:srgbClr val="003300"/>
    <a:srgbClr val="99FF99"/>
    <a:srgbClr val="0067C2"/>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847" autoAdjust="0"/>
    <p:restoredTop sz="93950" autoAdjust="0"/>
  </p:normalViewPr>
  <p:slideViewPr>
    <p:cSldViewPr snapToGrid="0" snapToObjects="1">
      <p:cViewPr varScale="1">
        <p:scale>
          <a:sx n="87" d="100"/>
          <a:sy n="87" d="100"/>
        </p:scale>
        <p:origin x="1229" y="72"/>
      </p:cViewPr>
      <p:guideLst>
        <p:guide orient="horz"/>
        <p:guide orient="horz" pos="971"/>
        <p:guide orient="horz" pos="1233"/>
        <p:guide orient="horz" pos="1251"/>
        <p:guide orient="horz" pos="2031"/>
        <p:guide orient="horz" pos="405"/>
        <p:guide orient="horz" pos="3204"/>
        <p:guide orient="horz" pos="3183"/>
        <p:guide pos="4844"/>
        <p:guide pos="930"/>
        <p:guide pos="25"/>
        <p:guide pos="2116"/>
        <p:guide pos="2258"/>
        <p:guide pos="3641"/>
        <p:guide orient="horz" pos="1295"/>
        <p:guide orient="horz" pos="1644"/>
        <p:guide orient="horz" pos="1668"/>
        <p:guide orient="horz" pos="2708"/>
        <p:guide orient="horz" pos="540"/>
        <p:guide orient="horz" pos="4272"/>
        <p:guide orient="horz" pos="4244"/>
      </p:guideLst>
    </p:cSldViewPr>
  </p:slideViewPr>
  <p:outlineViewPr>
    <p:cViewPr>
      <p:scale>
        <a:sx n="33" d="100"/>
        <a:sy n="33" d="100"/>
      </p:scale>
      <p:origin x="0" y="3198"/>
    </p:cViewPr>
  </p:outlineViewPr>
  <p:notesTextViewPr>
    <p:cViewPr>
      <p:scale>
        <a:sx n="3" d="2"/>
        <a:sy n="3" d="2"/>
      </p:scale>
      <p:origin x="0" y="0"/>
    </p:cViewPr>
  </p:notesTextViewPr>
  <p:sorterViewPr>
    <p:cViewPr>
      <p:scale>
        <a:sx n="80" d="100"/>
        <a:sy n="80" d="100"/>
      </p:scale>
      <p:origin x="0" y="-17126"/>
    </p:cViewPr>
  </p:sorterViewPr>
  <p:notesViewPr>
    <p:cSldViewPr snapToGrid="0" snapToObjects="1">
      <p:cViewPr varScale="1">
        <p:scale>
          <a:sx n="49" d="100"/>
          <a:sy n="49" d="100"/>
        </p:scale>
        <p:origin x="-2838" y="-102"/>
      </p:cViewPr>
      <p:guideLst>
        <p:guide orient="horz" pos="3025"/>
        <p:guide pos="2305"/>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handoutMaster" Target="handoutMasters/handoutMaster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presProps" Target="pres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2.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1.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ln>
              <a:solidFill>
                <a:srgbClr val="000000"/>
              </a:solidFill>
            </a:ln>
          </c:spPr>
          <c:invertIfNegative val="0"/>
          <c:dPt>
            <c:idx val="0"/>
            <c:invertIfNegative val="0"/>
            <c:bubble3D val="0"/>
            <c:spPr>
              <a:solidFill>
                <a:srgbClr val="0488D1"/>
              </a:solidFill>
              <a:ln>
                <a:solidFill>
                  <a:srgbClr val="000000"/>
                </a:solidFill>
              </a:ln>
            </c:spPr>
            <c:extLst>
              <c:ext xmlns:c16="http://schemas.microsoft.com/office/drawing/2014/chart" uri="{C3380CC4-5D6E-409C-BE32-E72D297353CC}">
                <c16:uniqueId val="{00000001-34D4-462A-8D82-D35EEF0F05A9}"/>
              </c:ext>
            </c:extLst>
          </c:dPt>
          <c:dPt>
            <c:idx val="1"/>
            <c:invertIfNegative val="0"/>
            <c:bubble3D val="0"/>
            <c:spPr>
              <a:solidFill>
                <a:srgbClr val="E97D00"/>
              </a:solidFill>
              <a:ln>
                <a:solidFill>
                  <a:srgbClr val="000000"/>
                </a:solidFill>
              </a:ln>
            </c:spPr>
            <c:extLst>
              <c:ext xmlns:c16="http://schemas.microsoft.com/office/drawing/2014/chart" uri="{C3380CC4-5D6E-409C-BE32-E72D297353CC}">
                <c16:uniqueId val="{00000003-34D4-462A-8D82-D35EEF0F05A9}"/>
              </c:ext>
            </c:extLst>
          </c:dPt>
          <c:errBars>
            <c:errBarType val="plus"/>
            <c:errValType val="cust"/>
            <c:noEndCap val="0"/>
            <c:plus>
              <c:numRef>
                <c:f>Sheet1!$D$2:$D$3</c:f>
                <c:numCache>
                  <c:formatCode>General</c:formatCode>
                  <c:ptCount val="2"/>
                  <c:pt idx="0">
                    <c:v>8.3000000000000007</c:v>
                  </c:pt>
                  <c:pt idx="1">
                    <c:v>3.3</c:v>
                  </c:pt>
                </c:numCache>
              </c:numRef>
            </c:plus>
            <c:minus>
              <c:numLit>
                <c:formatCode>General</c:formatCode>
                <c:ptCount val="1"/>
                <c:pt idx="0">
                  <c:v>1</c:v>
                </c:pt>
              </c:numLit>
            </c:minus>
            <c:spPr>
              <a:ln w="12700" cap="sq"/>
            </c:spPr>
          </c:errBars>
          <c:cat>
            <c:strRef>
              <c:f>Sheet1!$A$2:$A$3</c:f>
              <c:strCache>
                <c:ptCount val="2"/>
                <c:pt idx="0">
                  <c:v>BD</c:v>
                </c:pt>
                <c:pt idx="1">
                  <c:v>Combination</c:v>
                </c:pt>
              </c:strCache>
            </c:strRef>
          </c:cat>
          <c:val>
            <c:numRef>
              <c:f>Sheet1!$B$2:$B$3</c:f>
              <c:numCache>
                <c:formatCode>General</c:formatCode>
                <c:ptCount val="2"/>
                <c:pt idx="0">
                  <c:v>44.1</c:v>
                </c:pt>
                <c:pt idx="1">
                  <c:v>9.8000000000000007</c:v>
                </c:pt>
              </c:numCache>
            </c:numRef>
          </c:val>
          <c:extLst>
            <c:ext xmlns:c16="http://schemas.microsoft.com/office/drawing/2014/chart" uri="{C3380CC4-5D6E-409C-BE32-E72D297353CC}">
              <c16:uniqueId val="{00000004-34D4-462A-8D82-D35EEF0F05A9}"/>
            </c:ext>
          </c:extLst>
        </c:ser>
        <c:dLbls>
          <c:showLegendKey val="0"/>
          <c:showVal val="0"/>
          <c:showCatName val="0"/>
          <c:showSerName val="0"/>
          <c:showPercent val="0"/>
          <c:showBubbleSize val="0"/>
        </c:dLbls>
        <c:gapWidth val="150"/>
        <c:axId val="206944128"/>
        <c:axId val="206945664"/>
      </c:barChart>
      <c:catAx>
        <c:axId val="206944128"/>
        <c:scaling>
          <c:orientation val="minMax"/>
        </c:scaling>
        <c:delete val="0"/>
        <c:axPos val="b"/>
        <c:numFmt formatCode="General" sourceLinked="0"/>
        <c:majorTickMark val="out"/>
        <c:minorTickMark val="none"/>
        <c:tickLblPos val="nextTo"/>
        <c:spPr>
          <a:ln>
            <a:solidFill>
              <a:srgbClr val="000000"/>
            </a:solidFill>
          </a:ln>
        </c:spPr>
        <c:txPr>
          <a:bodyPr/>
          <a:lstStyle/>
          <a:p>
            <a:pPr>
              <a:defRPr sz="1200" b="1"/>
            </a:pPr>
            <a:endParaRPr lang="el-GR"/>
          </a:p>
        </c:txPr>
        <c:crossAx val="206945664"/>
        <c:crosses val="autoZero"/>
        <c:auto val="1"/>
        <c:lblAlgn val="ctr"/>
        <c:lblOffset val="100"/>
        <c:noMultiLvlLbl val="0"/>
      </c:catAx>
      <c:valAx>
        <c:axId val="206945664"/>
        <c:scaling>
          <c:orientation val="minMax"/>
          <c:max val="60"/>
        </c:scaling>
        <c:delete val="0"/>
        <c:axPos val="l"/>
        <c:title>
          <c:tx>
            <c:rich>
              <a:bodyPr rot="-5400000" vert="horz"/>
              <a:lstStyle/>
              <a:p>
                <a:pPr>
                  <a:defRPr sz="1200"/>
                </a:pPr>
                <a:r>
                  <a:rPr lang="en-US" sz="1200" dirty="0"/>
                  <a:t>IL-23</a:t>
                </a:r>
                <a:r>
                  <a:rPr lang="en-US" sz="1200" baseline="0" dirty="0"/>
                  <a:t> expression as</a:t>
                </a:r>
              </a:p>
              <a:p>
                <a:pPr>
                  <a:defRPr sz="1200"/>
                </a:pPr>
                <a:r>
                  <a:rPr lang="en-US" sz="1200" dirty="0"/>
                  <a:t>% of vehicle control </a:t>
                </a:r>
                <a:r>
                  <a:rPr lang="en-US" sz="1200" b="1" i="0" u="none" strike="noStrike" baseline="0" dirty="0"/>
                  <a:t>± SEM</a:t>
                </a:r>
                <a:r>
                  <a:rPr lang="en-US" sz="1200" baseline="30000" dirty="0"/>
                  <a:t>†</a:t>
                </a:r>
              </a:p>
            </c:rich>
          </c:tx>
          <c:overlay val="0"/>
        </c:title>
        <c:numFmt formatCode="General" sourceLinked="1"/>
        <c:majorTickMark val="out"/>
        <c:minorTickMark val="none"/>
        <c:tickLblPos val="nextTo"/>
        <c:spPr>
          <a:ln>
            <a:solidFill>
              <a:srgbClr val="000000"/>
            </a:solidFill>
          </a:ln>
        </c:spPr>
        <c:txPr>
          <a:bodyPr/>
          <a:lstStyle/>
          <a:p>
            <a:pPr>
              <a:defRPr sz="1200"/>
            </a:pPr>
            <a:endParaRPr lang="el-GR"/>
          </a:p>
        </c:txPr>
        <c:crossAx val="206944128"/>
        <c:crosses val="autoZero"/>
        <c:crossBetween val="between"/>
        <c:majorUnit val="20"/>
      </c:valAx>
    </c:plotArea>
    <c:plotVisOnly val="1"/>
    <c:dispBlanksAs val="gap"/>
    <c:showDLblsOverMax val="0"/>
  </c:chart>
  <c:txPr>
    <a:bodyPr/>
    <a:lstStyle/>
    <a:p>
      <a:pPr>
        <a:defRPr sz="1800"/>
      </a:pPr>
      <a:endParaRPr lang="el-G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ln>
              <a:solidFill>
                <a:srgbClr val="000000"/>
              </a:solidFill>
            </a:ln>
          </c:spPr>
          <c:invertIfNegative val="0"/>
          <c:dPt>
            <c:idx val="0"/>
            <c:invertIfNegative val="0"/>
            <c:bubble3D val="0"/>
            <c:spPr>
              <a:solidFill>
                <a:srgbClr val="0488D1"/>
              </a:solidFill>
              <a:ln>
                <a:solidFill>
                  <a:srgbClr val="000000"/>
                </a:solidFill>
              </a:ln>
            </c:spPr>
            <c:extLst>
              <c:ext xmlns:c16="http://schemas.microsoft.com/office/drawing/2014/chart" uri="{C3380CC4-5D6E-409C-BE32-E72D297353CC}">
                <c16:uniqueId val="{00000001-AFF0-4D25-906A-164A84543E54}"/>
              </c:ext>
            </c:extLst>
          </c:dPt>
          <c:dPt>
            <c:idx val="1"/>
            <c:invertIfNegative val="0"/>
            <c:bubble3D val="0"/>
            <c:spPr>
              <a:solidFill>
                <a:srgbClr val="E97D00"/>
              </a:solidFill>
              <a:ln>
                <a:solidFill>
                  <a:srgbClr val="000000"/>
                </a:solidFill>
              </a:ln>
            </c:spPr>
            <c:extLst>
              <c:ext xmlns:c16="http://schemas.microsoft.com/office/drawing/2014/chart" uri="{C3380CC4-5D6E-409C-BE32-E72D297353CC}">
                <c16:uniqueId val="{00000003-AFF0-4D25-906A-164A84543E54}"/>
              </c:ext>
            </c:extLst>
          </c:dPt>
          <c:errBars>
            <c:errBarType val="plus"/>
            <c:errValType val="cust"/>
            <c:noEndCap val="0"/>
            <c:plus>
              <c:numRef>
                <c:f>Sheet1!$D$2:$D$3</c:f>
                <c:numCache>
                  <c:formatCode>General</c:formatCode>
                  <c:ptCount val="2"/>
                  <c:pt idx="0">
                    <c:v>2.1</c:v>
                  </c:pt>
                  <c:pt idx="1">
                    <c:v>2.1</c:v>
                  </c:pt>
                </c:numCache>
              </c:numRef>
            </c:plus>
            <c:minus>
              <c:numLit>
                <c:formatCode>General</c:formatCode>
                <c:ptCount val="1"/>
                <c:pt idx="0">
                  <c:v>1</c:v>
                </c:pt>
              </c:numLit>
            </c:minus>
            <c:spPr>
              <a:ln w="12700" cap="sq"/>
            </c:spPr>
          </c:errBars>
          <c:cat>
            <c:strRef>
              <c:f>Sheet1!$A$2:$A$3</c:f>
              <c:strCache>
                <c:ptCount val="2"/>
                <c:pt idx="0">
                  <c:v>BD</c:v>
                </c:pt>
                <c:pt idx="1">
                  <c:v>Combination</c:v>
                </c:pt>
              </c:strCache>
            </c:strRef>
          </c:cat>
          <c:val>
            <c:numRef>
              <c:f>Sheet1!$B$2:$B$3</c:f>
              <c:numCache>
                <c:formatCode>General</c:formatCode>
                <c:ptCount val="2"/>
                <c:pt idx="0">
                  <c:v>63.3</c:v>
                </c:pt>
                <c:pt idx="1">
                  <c:v>43.2</c:v>
                </c:pt>
              </c:numCache>
            </c:numRef>
          </c:val>
          <c:extLst>
            <c:ext xmlns:c16="http://schemas.microsoft.com/office/drawing/2014/chart" uri="{C3380CC4-5D6E-409C-BE32-E72D297353CC}">
              <c16:uniqueId val="{00000004-AFF0-4D25-906A-164A84543E54}"/>
            </c:ext>
          </c:extLst>
        </c:ser>
        <c:dLbls>
          <c:showLegendKey val="0"/>
          <c:showVal val="0"/>
          <c:showCatName val="0"/>
          <c:showSerName val="0"/>
          <c:showPercent val="0"/>
          <c:showBubbleSize val="0"/>
        </c:dLbls>
        <c:gapWidth val="150"/>
        <c:axId val="207237120"/>
        <c:axId val="207238656"/>
      </c:barChart>
      <c:catAx>
        <c:axId val="207237120"/>
        <c:scaling>
          <c:orientation val="minMax"/>
        </c:scaling>
        <c:delete val="0"/>
        <c:axPos val="b"/>
        <c:numFmt formatCode="General" sourceLinked="0"/>
        <c:majorTickMark val="out"/>
        <c:minorTickMark val="none"/>
        <c:tickLblPos val="nextTo"/>
        <c:txPr>
          <a:bodyPr/>
          <a:lstStyle/>
          <a:p>
            <a:pPr>
              <a:defRPr sz="1200" b="1"/>
            </a:pPr>
            <a:endParaRPr lang="el-GR"/>
          </a:p>
        </c:txPr>
        <c:crossAx val="207238656"/>
        <c:crosses val="autoZero"/>
        <c:auto val="1"/>
        <c:lblAlgn val="ctr"/>
        <c:lblOffset val="100"/>
        <c:noMultiLvlLbl val="0"/>
      </c:catAx>
      <c:valAx>
        <c:axId val="207238656"/>
        <c:scaling>
          <c:orientation val="minMax"/>
          <c:max val="100"/>
        </c:scaling>
        <c:delete val="0"/>
        <c:axPos val="l"/>
        <c:title>
          <c:tx>
            <c:rich>
              <a:bodyPr rot="-5400000" vert="horz"/>
              <a:lstStyle/>
              <a:p>
                <a:pPr>
                  <a:defRPr sz="1200"/>
                </a:pPr>
                <a:r>
                  <a:rPr lang="en-GB" sz="1200" b="1" i="0" baseline="0" dirty="0"/>
                  <a:t>IL-17A expression as</a:t>
                </a:r>
                <a:endParaRPr lang="en-US" sz="1200" b="1" i="0" baseline="0" dirty="0"/>
              </a:p>
              <a:p>
                <a:pPr>
                  <a:defRPr sz="1200"/>
                </a:pPr>
                <a:r>
                  <a:rPr lang="en-US" sz="1200" b="1" i="0" baseline="0" dirty="0"/>
                  <a:t>% of vehicle control ± SEM</a:t>
                </a:r>
                <a:r>
                  <a:rPr lang="en-US" sz="1200" b="1" i="0" baseline="30000" dirty="0"/>
                  <a:t>†</a:t>
                </a:r>
              </a:p>
            </c:rich>
          </c:tx>
          <c:overlay val="0"/>
        </c:title>
        <c:numFmt formatCode="General" sourceLinked="1"/>
        <c:majorTickMark val="out"/>
        <c:minorTickMark val="none"/>
        <c:tickLblPos val="nextTo"/>
        <c:txPr>
          <a:bodyPr/>
          <a:lstStyle/>
          <a:p>
            <a:pPr>
              <a:defRPr sz="1200"/>
            </a:pPr>
            <a:endParaRPr lang="el-GR"/>
          </a:p>
        </c:txPr>
        <c:crossAx val="207237120"/>
        <c:crosses val="autoZero"/>
        <c:crossBetween val="between"/>
        <c:majorUnit val="20"/>
      </c:valAx>
    </c:plotArea>
    <c:plotVisOnly val="1"/>
    <c:dispBlanksAs val="gap"/>
    <c:showDLblsOverMax val="0"/>
  </c:chart>
  <c:txPr>
    <a:bodyPr/>
    <a:lstStyle/>
    <a:p>
      <a:pPr>
        <a:defRPr sz="1800"/>
      </a:pPr>
      <a:endParaRPr lang="el-G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ln>
              <a:solidFill>
                <a:schemeClr val="tx1"/>
              </a:solidFill>
            </a:ln>
          </c:spPr>
          <c:invertIfNegative val="0"/>
          <c:dPt>
            <c:idx val="0"/>
            <c:invertIfNegative val="0"/>
            <c:bubble3D val="0"/>
            <c:spPr>
              <a:solidFill>
                <a:srgbClr val="0488D1"/>
              </a:solidFill>
              <a:ln>
                <a:solidFill>
                  <a:schemeClr val="tx1"/>
                </a:solidFill>
              </a:ln>
            </c:spPr>
            <c:extLst>
              <c:ext xmlns:c16="http://schemas.microsoft.com/office/drawing/2014/chart" uri="{C3380CC4-5D6E-409C-BE32-E72D297353CC}">
                <c16:uniqueId val="{00000001-C7D4-421B-A352-08EF37F0F7CA}"/>
              </c:ext>
            </c:extLst>
          </c:dPt>
          <c:dPt>
            <c:idx val="1"/>
            <c:invertIfNegative val="0"/>
            <c:bubble3D val="0"/>
            <c:spPr>
              <a:solidFill>
                <a:srgbClr val="E97D00"/>
              </a:solidFill>
              <a:ln>
                <a:solidFill>
                  <a:schemeClr val="tx1"/>
                </a:solidFill>
              </a:ln>
            </c:spPr>
            <c:extLst>
              <c:ext xmlns:c16="http://schemas.microsoft.com/office/drawing/2014/chart" uri="{C3380CC4-5D6E-409C-BE32-E72D297353CC}">
                <c16:uniqueId val="{00000003-C7D4-421B-A352-08EF37F0F7CA}"/>
              </c:ext>
            </c:extLst>
          </c:dPt>
          <c:errBars>
            <c:errBarType val="plus"/>
            <c:errValType val="cust"/>
            <c:noEndCap val="0"/>
            <c:plus>
              <c:numRef>
                <c:f>Sheet1!$D$2:$D$3</c:f>
                <c:numCache>
                  <c:formatCode>General</c:formatCode>
                  <c:ptCount val="2"/>
                  <c:pt idx="0">
                    <c:v>2.1</c:v>
                  </c:pt>
                  <c:pt idx="1">
                    <c:v>2</c:v>
                  </c:pt>
                </c:numCache>
              </c:numRef>
            </c:plus>
            <c:minus>
              <c:numLit>
                <c:formatCode>General</c:formatCode>
                <c:ptCount val="1"/>
                <c:pt idx="0">
                  <c:v>1</c:v>
                </c:pt>
              </c:numLit>
            </c:minus>
            <c:spPr>
              <a:ln w="12700" cap="sq"/>
            </c:spPr>
          </c:errBars>
          <c:cat>
            <c:strRef>
              <c:f>Sheet1!$A$2:$A$3</c:f>
              <c:strCache>
                <c:ptCount val="2"/>
                <c:pt idx="0">
                  <c:v>BD</c:v>
                </c:pt>
                <c:pt idx="1">
                  <c:v>Combination</c:v>
                </c:pt>
              </c:strCache>
            </c:strRef>
          </c:cat>
          <c:val>
            <c:numRef>
              <c:f>Sheet1!$B$2:$B$3</c:f>
              <c:numCache>
                <c:formatCode>General</c:formatCode>
                <c:ptCount val="2"/>
                <c:pt idx="0">
                  <c:v>56.2</c:v>
                </c:pt>
                <c:pt idx="1">
                  <c:v>36.300000000000004</c:v>
                </c:pt>
              </c:numCache>
            </c:numRef>
          </c:val>
          <c:extLst>
            <c:ext xmlns:c16="http://schemas.microsoft.com/office/drawing/2014/chart" uri="{C3380CC4-5D6E-409C-BE32-E72D297353CC}">
              <c16:uniqueId val="{00000004-C7D4-421B-A352-08EF37F0F7CA}"/>
            </c:ext>
          </c:extLst>
        </c:ser>
        <c:dLbls>
          <c:showLegendKey val="0"/>
          <c:showVal val="0"/>
          <c:showCatName val="0"/>
          <c:showSerName val="0"/>
          <c:showPercent val="0"/>
          <c:showBubbleSize val="0"/>
        </c:dLbls>
        <c:gapWidth val="150"/>
        <c:axId val="205773440"/>
        <c:axId val="205795712"/>
      </c:barChart>
      <c:catAx>
        <c:axId val="205773440"/>
        <c:scaling>
          <c:orientation val="minMax"/>
        </c:scaling>
        <c:delete val="0"/>
        <c:axPos val="b"/>
        <c:numFmt formatCode="General" sourceLinked="0"/>
        <c:majorTickMark val="out"/>
        <c:minorTickMark val="none"/>
        <c:tickLblPos val="nextTo"/>
        <c:txPr>
          <a:bodyPr/>
          <a:lstStyle/>
          <a:p>
            <a:pPr>
              <a:defRPr sz="1200" b="1"/>
            </a:pPr>
            <a:endParaRPr lang="el-GR"/>
          </a:p>
        </c:txPr>
        <c:crossAx val="205795712"/>
        <c:crosses val="autoZero"/>
        <c:auto val="1"/>
        <c:lblAlgn val="ctr"/>
        <c:lblOffset val="100"/>
        <c:noMultiLvlLbl val="0"/>
      </c:catAx>
      <c:valAx>
        <c:axId val="205795712"/>
        <c:scaling>
          <c:orientation val="minMax"/>
          <c:max val="80"/>
        </c:scaling>
        <c:delete val="0"/>
        <c:axPos val="l"/>
        <c:title>
          <c:tx>
            <c:rich>
              <a:bodyPr rot="-5400000" vert="horz"/>
              <a:lstStyle/>
              <a:p>
                <a:pPr>
                  <a:defRPr sz="1200"/>
                </a:pPr>
                <a:r>
                  <a:rPr lang="en-GB" sz="1200" b="1" i="0" baseline="0" dirty="0"/>
                  <a:t>IL-8 expression as</a:t>
                </a:r>
                <a:endParaRPr lang="en-US" sz="1200" b="1" i="0" baseline="0" dirty="0"/>
              </a:p>
              <a:p>
                <a:pPr>
                  <a:defRPr sz="1200"/>
                </a:pPr>
                <a:r>
                  <a:rPr lang="en-US" sz="1200" b="1" i="0" baseline="0" dirty="0"/>
                  <a:t>% of vehicle control ± SEM</a:t>
                </a:r>
                <a:r>
                  <a:rPr lang="en-US" sz="1200" b="1" i="0" baseline="30000" dirty="0"/>
                  <a:t>†</a:t>
                </a:r>
              </a:p>
            </c:rich>
          </c:tx>
          <c:overlay val="0"/>
        </c:title>
        <c:numFmt formatCode="General" sourceLinked="1"/>
        <c:majorTickMark val="out"/>
        <c:minorTickMark val="none"/>
        <c:tickLblPos val="nextTo"/>
        <c:txPr>
          <a:bodyPr/>
          <a:lstStyle/>
          <a:p>
            <a:pPr>
              <a:defRPr sz="1200"/>
            </a:pPr>
            <a:endParaRPr lang="el-GR"/>
          </a:p>
        </c:txPr>
        <c:crossAx val="205773440"/>
        <c:crosses val="autoZero"/>
        <c:crossBetween val="between"/>
        <c:majorUnit val="20"/>
      </c:valAx>
    </c:plotArea>
    <c:plotVisOnly val="1"/>
    <c:dispBlanksAs val="gap"/>
    <c:showDLblsOverMax val="0"/>
  </c:chart>
  <c:txPr>
    <a:bodyPr/>
    <a:lstStyle/>
    <a:p>
      <a:pPr>
        <a:defRPr sz="1800"/>
      </a:pPr>
      <a:endParaRPr lang="el-GR"/>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577" tIns="45789" rIns="91577" bIns="45789" rtlCol="0"/>
          <a:lstStyle>
            <a:lvl1pPr algn="l" defTabSz="408147"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577" tIns="45789" rIns="91577" bIns="45789" rtlCol="0"/>
          <a:lstStyle>
            <a:lvl1pPr algn="r" defTabSz="408147" eaLnBrk="1" fontAlgn="auto" hangingPunct="1">
              <a:spcBef>
                <a:spcPts val="0"/>
              </a:spcBef>
              <a:spcAft>
                <a:spcPts val="0"/>
              </a:spcAft>
              <a:defRPr sz="1200">
                <a:latin typeface="+mn-lt"/>
                <a:cs typeface="+mn-cs"/>
              </a:defRPr>
            </a:lvl1pPr>
          </a:lstStyle>
          <a:p>
            <a:pPr>
              <a:defRPr/>
            </a:pPr>
            <a:fld id="{3F9DFBC8-F5F4-494D-BCCA-80E64A5B4208}" type="datetimeFigureOut">
              <a:rPr lang="en-US"/>
              <a:pPr>
                <a:defRPr/>
              </a:pPr>
              <a:t>12/9/2022</a:t>
            </a:fld>
            <a:endParaRPr lang="en-US" dirty="0"/>
          </a:p>
        </p:txBody>
      </p:sp>
      <p:sp>
        <p:nvSpPr>
          <p:cNvPr id="4" name="Footer Placeholder 3"/>
          <p:cNvSpPr>
            <a:spLocks noGrp="1"/>
          </p:cNvSpPr>
          <p:nvPr>
            <p:ph type="ftr" sz="quarter" idx="2"/>
          </p:nvPr>
        </p:nvSpPr>
        <p:spPr>
          <a:xfrm>
            <a:off x="0" y="9120188"/>
            <a:ext cx="3170238" cy="479425"/>
          </a:xfrm>
          <a:prstGeom prst="rect">
            <a:avLst/>
          </a:prstGeom>
        </p:spPr>
        <p:txBody>
          <a:bodyPr vert="horz" lIns="91577" tIns="45789" rIns="91577" bIns="45789" rtlCol="0" anchor="b"/>
          <a:lstStyle>
            <a:lvl1pPr algn="l" defTabSz="408147" eaLnBrk="1" fontAlgn="auto" hangingPunct="1">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wrap="square" lIns="91577" tIns="45789" rIns="91577" bIns="45789" numCol="1" anchor="b" anchorCtr="0" compatLnSpc="1">
            <a:prstTxWarp prst="textNoShape">
              <a:avLst/>
            </a:prstTxWarp>
          </a:bodyPr>
          <a:lstStyle>
            <a:lvl1pPr algn="r" eaLnBrk="1" hangingPunct="1">
              <a:defRPr sz="1200">
                <a:latin typeface="Calibri" pitchFamily="34" charset="0"/>
              </a:defRPr>
            </a:lvl1pPr>
          </a:lstStyle>
          <a:p>
            <a:fld id="{5BC29F5C-57EF-410D-854E-7644728B4400}" type="slidenum">
              <a:rPr lang="en-US" altLang="el-GR"/>
              <a:pPr/>
              <a:t>‹#›</a:t>
            </a:fld>
            <a:endParaRPr lang="en-US" altLang="el-GR"/>
          </a:p>
        </p:txBody>
      </p:sp>
    </p:spTree>
    <p:extLst>
      <p:ext uri="{BB962C8B-B14F-4D97-AF65-F5344CB8AC3E}">
        <p14:creationId xmlns:p14="http://schemas.microsoft.com/office/powerpoint/2010/main" val="30559333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577" tIns="45789" rIns="91577" bIns="45789" rtlCol="0"/>
          <a:lstStyle>
            <a:lvl1pPr algn="l" defTabSz="408147"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577" tIns="45789" rIns="91577" bIns="45789" rtlCol="0"/>
          <a:lstStyle>
            <a:lvl1pPr algn="r" defTabSz="408147" eaLnBrk="1" fontAlgn="auto" hangingPunct="1">
              <a:spcBef>
                <a:spcPts val="0"/>
              </a:spcBef>
              <a:spcAft>
                <a:spcPts val="0"/>
              </a:spcAft>
              <a:defRPr sz="1200">
                <a:latin typeface="+mn-lt"/>
                <a:cs typeface="+mn-cs"/>
              </a:defRPr>
            </a:lvl1pPr>
          </a:lstStyle>
          <a:p>
            <a:pPr>
              <a:defRPr/>
            </a:pPr>
            <a:fld id="{705D3448-01F4-4666-8FDD-29312D5927F2}" type="datetimeFigureOut">
              <a:rPr lang="en-US"/>
              <a:pPr>
                <a:defRPr/>
              </a:pPr>
              <a:t>12/9/2022</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577" tIns="45789" rIns="91577" bIns="45789" rtlCol="0" anchor="ctr"/>
          <a:lstStyle/>
          <a:p>
            <a:pPr lvl="0"/>
            <a:endParaRPr lang="en-US" noProof="0" dirty="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577" tIns="45789" rIns="91577" bIns="45789"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9120188"/>
            <a:ext cx="3170238" cy="479425"/>
          </a:xfrm>
          <a:prstGeom prst="rect">
            <a:avLst/>
          </a:prstGeom>
        </p:spPr>
        <p:txBody>
          <a:bodyPr vert="horz" lIns="91577" tIns="45789" rIns="91577" bIns="45789" rtlCol="0" anchor="b"/>
          <a:lstStyle>
            <a:lvl1pPr algn="l" defTabSz="408147"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wrap="square" lIns="91577" tIns="45789" rIns="91577" bIns="45789" numCol="1" anchor="b" anchorCtr="0" compatLnSpc="1">
            <a:prstTxWarp prst="textNoShape">
              <a:avLst/>
            </a:prstTxWarp>
          </a:bodyPr>
          <a:lstStyle>
            <a:lvl1pPr algn="r" eaLnBrk="1" hangingPunct="1">
              <a:defRPr sz="1200">
                <a:latin typeface="Calibri" pitchFamily="34" charset="0"/>
              </a:defRPr>
            </a:lvl1pPr>
          </a:lstStyle>
          <a:p>
            <a:fld id="{7C23B799-1244-489A-8460-55D2CCFAB9AD}" type="slidenum">
              <a:rPr lang="en-US" altLang="el-GR"/>
              <a:pPr/>
              <a:t>‹#›</a:t>
            </a:fld>
            <a:endParaRPr lang="en-US" altLang="el-GR"/>
          </a:p>
        </p:txBody>
      </p:sp>
    </p:spTree>
    <p:extLst>
      <p:ext uri="{BB962C8B-B14F-4D97-AF65-F5344CB8AC3E}">
        <p14:creationId xmlns:p14="http://schemas.microsoft.com/office/powerpoint/2010/main" val="2955367026"/>
      </p:ext>
    </p:extLst>
  </p:cSld>
  <p:clrMap bg1="lt1" tx1="dk1" bg2="lt2" tx2="dk2" accent1="accent1" accent2="accent2" accent3="accent3" accent4="accent4" accent5="accent5" accent6="accent6" hlink="hlink" folHlink="folHlink"/>
  <p:notesStyle>
    <a:lvl1pPr algn="l" defTabSz="407988" rtl="0" eaLnBrk="0" fontAlgn="base" hangingPunct="0">
      <a:spcBef>
        <a:spcPct val="30000"/>
      </a:spcBef>
      <a:spcAft>
        <a:spcPct val="0"/>
      </a:spcAft>
      <a:defRPr sz="1100" kern="1200">
        <a:solidFill>
          <a:schemeClr val="tx1"/>
        </a:solidFill>
        <a:latin typeface="+mn-lt"/>
        <a:ea typeface="+mn-ea"/>
        <a:cs typeface="+mn-cs"/>
      </a:defRPr>
    </a:lvl1pPr>
    <a:lvl2pPr marL="407988" algn="l" defTabSz="407988" rtl="0" eaLnBrk="0" fontAlgn="base" hangingPunct="0">
      <a:spcBef>
        <a:spcPct val="30000"/>
      </a:spcBef>
      <a:spcAft>
        <a:spcPct val="0"/>
      </a:spcAft>
      <a:defRPr sz="1100" kern="1200">
        <a:solidFill>
          <a:schemeClr val="tx1"/>
        </a:solidFill>
        <a:latin typeface="+mn-lt"/>
        <a:ea typeface="+mn-ea"/>
        <a:cs typeface="+mn-cs"/>
      </a:defRPr>
    </a:lvl2pPr>
    <a:lvl3pPr marL="815975" algn="l" defTabSz="407988" rtl="0" eaLnBrk="0" fontAlgn="base" hangingPunct="0">
      <a:spcBef>
        <a:spcPct val="30000"/>
      </a:spcBef>
      <a:spcAft>
        <a:spcPct val="0"/>
      </a:spcAft>
      <a:defRPr sz="1100" kern="1200">
        <a:solidFill>
          <a:schemeClr val="tx1"/>
        </a:solidFill>
        <a:latin typeface="+mn-lt"/>
        <a:ea typeface="+mn-ea"/>
        <a:cs typeface="+mn-cs"/>
      </a:defRPr>
    </a:lvl3pPr>
    <a:lvl4pPr marL="1223963" algn="l" defTabSz="407988" rtl="0" eaLnBrk="0" fontAlgn="base" hangingPunct="0">
      <a:spcBef>
        <a:spcPct val="30000"/>
      </a:spcBef>
      <a:spcAft>
        <a:spcPct val="0"/>
      </a:spcAft>
      <a:defRPr sz="1100" kern="1200">
        <a:solidFill>
          <a:schemeClr val="tx1"/>
        </a:solidFill>
        <a:latin typeface="+mn-lt"/>
        <a:ea typeface="+mn-ea"/>
        <a:cs typeface="+mn-cs"/>
      </a:defRPr>
    </a:lvl4pPr>
    <a:lvl5pPr marL="1631950" algn="l" defTabSz="407988" rtl="0" eaLnBrk="0" fontAlgn="base" hangingPunct="0">
      <a:spcBef>
        <a:spcPct val="30000"/>
      </a:spcBef>
      <a:spcAft>
        <a:spcPct val="0"/>
      </a:spcAft>
      <a:defRPr sz="1100" kern="1200">
        <a:solidFill>
          <a:schemeClr val="tx1"/>
        </a:solidFill>
        <a:latin typeface="+mn-lt"/>
        <a:ea typeface="+mn-ea"/>
        <a:cs typeface="+mn-cs"/>
      </a:defRPr>
    </a:lvl5pPr>
    <a:lvl6pPr marL="2040735" algn="l" defTabSz="408147" rtl="0" eaLnBrk="1" latinLnBrk="0" hangingPunct="1">
      <a:defRPr sz="1100" kern="1200">
        <a:solidFill>
          <a:schemeClr val="tx1"/>
        </a:solidFill>
        <a:latin typeface="+mn-lt"/>
        <a:ea typeface="+mn-ea"/>
        <a:cs typeface="+mn-cs"/>
      </a:defRPr>
    </a:lvl6pPr>
    <a:lvl7pPr marL="2448882" algn="l" defTabSz="408147" rtl="0" eaLnBrk="1" latinLnBrk="0" hangingPunct="1">
      <a:defRPr sz="1100" kern="1200">
        <a:solidFill>
          <a:schemeClr val="tx1"/>
        </a:solidFill>
        <a:latin typeface="+mn-lt"/>
        <a:ea typeface="+mn-ea"/>
        <a:cs typeface="+mn-cs"/>
      </a:defRPr>
    </a:lvl7pPr>
    <a:lvl8pPr marL="2857029" algn="l" defTabSz="408147" rtl="0" eaLnBrk="1" latinLnBrk="0" hangingPunct="1">
      <a:defRPr sz="1100" kern="1200">
        <a:solidFill>
          <a:schemeClr val="tx1"/>
        </a:solidFill>
        <a:latin typeface="+mn-lt"/>
        <a:ea typeface="+mn-ea"/>
        <a:cs typeface="+mn-cs"/>
      </a:defRPr>
    </a:lvl8pPr>
    <a:lvl9pPr marL="3265176" algn="l" defTabSz="408147"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pPr lvl="1" indent="-176400">
              <a:buFont typeface="Arial" pitchFamily="34" charset="0"/>
              <a:buChar char="•"/>
            </a:pPr>
            <a:endParaRPr lang="en-GB" sz="1000" dirty="0">
              <a:latin typeface="Arial" pitchFamily="34" charset="0"/>
              <a:cs typeface="Arial" pitchFamily="34" charset="0"/>
            </a:endParaRPr>
          </a:p>
          <a:p>
            <a:pPr lvl="1" indent="-176400">
              <a:buFont typeface="Arial" pitchFamily="34" charset="0"/>
              <a:buNone/>
            </a:pPr>
            <a:endParaRPr lang="en-GB" sz="10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22953C-3AF1-4E7B-BDEC-AC5BFE10A345}" type="slidenum">
              <a:rPr kumimoji="0" lang="en-GB"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496038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fontAlgn="auto">
              <a:spcBef>
                <a:spcPts val="0"/>
              </a:spcBef>
              <a:spcAft>
                <a:spcPts val="0"/>
              </a:spcAft>
              <a:defRPr/>
            </a:pPr>
            <a:fld id="{CB559515-6982-4724-BA82-B744746E703E}" type="slidenum">
              <a:rPr lang="en-US" sz="1300">
                <a:solidFill>
                  <a:prstClr val="black"/>
                </a:solidFill>
                <a:latin typeface="Calibri"/>
                <a:cs typeface="+mn-cs"/>
              </a:rPr>
              <a:pPr defTabSz="966612" fontAlgn="auto">
                <a:spcBef>
                  <a:spcPts val="0"/>
                </a:spcBef>
                <a:spcAft>
                  <a:spcPts val="0"/>
                </a:spcAft>
                <a:defRPr/>
              </a:pPr>
              <a:t>79</a:t>
            </a:fld>
            <a:endParaRPr lang="en-US" sz="1300">
              <a:solidFill>
                <a:prstClr val="black"/>
              </a:solidFill>
              <a:latin typeface="Calibri"/>
              <a:cs typeface="+mn-cs"/>
            </a:endParaRPr>
          </a:p>
        </p:txBody>
      </p:sp>
    </p:spTree>
    <p:extLst>
      <p:ext uri="{BB962C8B-B14F-4D97-AF65-F5344CB8AC3E}">
        <p14:creationId xmlns:p14="http://schemas.microsoft.com/office/powerpoint/2010/main" val="1538327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7C23B799-1244-489A-8460-55D2CCFAB9AD}" type="slidenum">
              <a:rPr lang="en-US" altLang="el-GR" smtClean="0"/>
              <a:pPr/>
              <a:t>81</a:t>
            </a:fld>
            <a:endParaRPr lang="en-US" altLang="el-GR"/>
          </a:p>
        </p:txBody>
      </p:sp>
    </p:spTree>
    <p:extLst>
      <p:ext uri="{BB962C8B-B14F-4D97-AF65-F5344CB8AC3E}">
        <p14:creationId xmlns:p14="http://schemas.microsoft.com/office/powerpoint/2010/main" val="1348142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pPr marL="176400" indent="-176400">
              <a:buFont typeface="Arial" pitchFamily="34" charset="0"/>
              <a:buChar char="•"/>
            </a:pPr>
            <a:r>
              <a:rPr lang="en-GB" sz="1000" kern="1200" dirty="0">
                <a:solidFill>
                  <a:schemeClr val="tx1"/>
                </a:solidFill>
                <a:latin typeface="Arial" pitchFamily="34" charset="0"/>
                <a:cs typeface="Arial" pitchFamily="34" charset="0"/>
              </a:rPr>
              <a:t>Vitamin D analogues and corticosteroids can inhibit DC release of TNF-α and IL-23</a:t>
            </a:r>
          </a:p>
          <a:p>
            <a:pPr marL="176400" indent="-176400">
              <a:buFont typeface="Arial" pitchFamily="34" charset="0"/>
              <a:buChar char="•"/>
            </a:pPr>
            <a:r>
              <a:rPr lang="en-GB" sz="1000" kern="1200" dirty="0">
                <a:solidFill>
                  <a:schemeClr val="tx1"/>
                </a:solidFill>
                <a:latin typeface="Arial" pitchFamily="34" charset="0"/>
                <a:cs typeface="Arial" pitchFamily="34" charset="0"/>
              </a:rPr>
              <a:t>Studies using cultured DCs have shown significantly greater efficacy </a:t>
            </a:r>
            <a:r>
              <a:rPr lang="en-GB" sz="1000" kern="1200" baseline="0" dirty="0">
                <a:solidFill>
                  <a:schemeClr val="tx1"/>
                </a:solidFill>
                <a:latin typeface="Arial" pitchFamily="34" charset="0"/>
                <a:cs typeface="Arial" pitchFamily="34" charset="0"/>
              </a:rPr>
              <a:t>when </a:t>
            </a:r>
            <a:r>
              <a:rPr lang="en-GB" sz="1000" kern="1200" dirty="0">
                <a:solidFill>
                  <a:schemeClr val="tx1"/>
                </a:solidFill>
                <a:latin typeface="Arial" pitchFamily="34" charset="0"/>
                <a:cs typeface="Arial" pitchFamily="34" charset="0"/>
              </a:rPr>
              <a:t>corticosteroids and vitamin D analogues are used in combination compared with when</a:t>
            </a:r>
            <a:r>
              <a:rPr lang="en-GB" sz="1000" kern="1200" baseline="0" dirty="0">
                <a:solidFill>
                  <a:schemeClr val="tx1"/>
                </a:solidFill>
                <a:latin typeface="Arial" pitchFamily="34" charset="0"/>
                <a:cs typeface="Arial" pitchFamily="34" charset="0"/>
              </a:rPr>
              <a:t> they are used separately</a:t>
            </a:r>
            <a:endParaRPr lang="en-GB" sz="1000" kern="1200" dirty="0">
              <a:solidFill>
                <a:schemeClr val="tx1"/>
              </a:solidFill>
              <a:latin typeface="Arial" pitchFamily="34" charset="0"/>
              <a:cs typeface="Arial" pitchFamily="34" charset="0"/>
            </a:endParaRPr>
          </a:p>
          <a:p>
            <a:pPr marL="176400" indent="-176400">
              <a:buFont typeface="Arial" pitchFamily="34" charset="0"/>
              <a:buChar char="•"/>
            </a:pPr>
            <a:r>
              <a:rPr lang="en-GB" sz="1000" kern="1200" dirty="0">
                <a:solidFill>
                  <a:schemeClr val="tx1"/>
                </a:solidFill>
                <a:latin typeface="Arial" pitchFamily="34" charset="0"/>
                <a:cs typeface="Arial" pitchFamily="34" charset="0"/>
              </a:rPr>
              <a:t>Of note, the combination therapy is significantly more effective than </a:t>
            </a:r>
            <a:r>
              <a:rPr lang="en-GB" sz="1000" kern="1200" dirty="0" err="1">
                <a:solidFill>
                  <a:schemeClr val="tx1"/>
                </a:solidFill>
                <a:latin typeface="Arial" pitchFamily="34" charset="0"/>
                <a:cs typeface="Arial" pitchFamily="34" charset="0"/>
              </a:rPr>
              <a:t>monosteroidal</a:t>
            </a:r>
            <a:r>
              <a:rPr lang="en-GB" sz="1000" kern="1200" dirty="0">
                <a:solidFill>
                  <a:schemeClr val="tx1"/>
                </a:solidFill>
                <a:latin typeface="Arial" pitchFamily="34" charset="0"/>
                <a:cs typeface="Arial" pitchFamily="34" charset="0"/>
              </a:rPr>
              <a:t> treatment in preventing activation of resting DCs,</a:t>
            </a:r>
            <a:r>
              <a:rPr lang="en-GB" sz="1000" kern="1200" baseline="0" dirty="0">
                <a:solidFill>
                  <a:schemeClr val="tx1"/>
                </a:solidFill>
                <a:latin typeface="Arial" pitchFamily="34" charset="0"/>
                <a:cs typeface="Arial" pitchFamily="34" charset="0"/>
              </a:rPr>
              <a:t> as observed in the decrease of IL-23 secretion when treatment is applied prior to DC activation</a:t>
            </a:r>
            <a:endParaRPr lang="en-GB" sz="1000" kern="1200" dirty="0">
              <a:solidFill>
                <a:schemeClr val="tx1"/>
              </a:solidFill>
              <a:latin typeface="Arial" pitchFamily="34" charset="0"/>
              <a:cs typeface="Arial" pitchFamily="34" charset="0"/>
            </a:endParaRPr>
          </a:p>
          <a:p>
            <a:pPr marL="176400" indent="-176400">
              <a:buFont typeface="Arial" pitchFamily="34" charset="0"/>
              <a:buChar char="•"/>
            </a:pPr>
            <a:endParaRPr lang="en-GB" sz="1000" kern="1200" dirty="0">
              <a:solidFill>
                <a:schemeClr val="tx1"/>
              </a:solidFill>
              <a:latin typeface="Arial" pitchFamily="34" charset="0"/>
              <a:cs typeface="Arial" pitchFamily="34" charset="0"/>
            </a:endParaRPr>
          </a:p>
          <a:p>
            <a:pPr marL="176400" indent="-176400">
              <a:buFont typeface="Arial" pitchFamily="34" charset="0"/>
              <a:buNone/>
            </a:pPr>
            <a:r>
              <a:rPr lang="en-GB" sz="1000" kern="1200" baseline="0" dirty="0" err="1">
                <a:solidFill>
                  <a:schemeClr val="tx1"/>
                </a:solidFill>
                <a:latin typeface="Arial" pitchFamily="34" charset="0"/>
                <a:cs typeface="Arial" pitchFamily="34" charset="0"/>
              </a:rPr>
              <a:t>Lovato</a:t>
            </a:r>
            <a:r>
              <a:rPr lang="en-GB" sz="1000" kern="1200" baseline="0" dirty="0">
                <a:solidFill>
                  <a:schemeClr val="tx1"/>
                </a:solidFill>
                <a:latin typeface="Arial" pitchFamily="34" charset="0"/>
                <a:cs typeface="Arial" pitchFamily="34" charset="0"/>
              </a:rPr>
              <a:t> P </a:t>
            </a:r>
            <a:r>
              <a:rPr lang="en-GB" sz="1000" i="1" kern="1200" baseline="0" dirty="0">
                <a:solidFill>
                  <a:schemeClr val="tx1"/>
                </a:solidFill>
                <a:latin typeface="Arial" pitchFamily="34" charset="0"/>
                <a:cs typeface="Arial" pitchFamily="34" charset="0"/>
              </a:rPr>
              <a:t>et al. J Dermatol </a:t>
            </a:r>
            <a:r>
              <a:rPr lang="en-GB" sz="1000" i="1" kern="1200" baseline="0" dirty="0" err="1">
                <a:solidFill>
                  <a:schemeClr val="tx1"/>
                </a:solidFill>
                <a:latin typeface="Arial" pitchFamily="34" charset="0"/>
                <a:cs typeface="Arial" pitchFamily="34" charset="0"/>
              </a:rPr>
              <a:t>Sci</a:t>
            </a:r>
            <a:r>
              <a:rPr lang="en-GB" sz="1000" i="0" kern="1200" baseline="0" dirty="0">
                <a:solidFill>
                  <a:schemeClr val="tx1"/>
                </a:solidFill>
                <a:latin typeface="Arial" pitchFamily="34" charset="0"/>
                <a:cs typeface="Arial" pitchFamily="34" charset="0"/>
              </a:rPr>
              <a:t> 2016;81:153</a:t>
            </a:r>
            <a:r>
              <a:rPr lang="en-GB" sz="1000" dirty="0">
                <a:latin typeface="Arial" pitchFamily="34" charset="0"/>
                <a:cs typeface="Arial" pitchFamily="34" charset="0"/>
              </a:rPr>
              <a:t>–164</a:t>
            </a:r>
            <a:endParaRPr lang="en-US" sz="10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495174-1878-428F-96CE-F7297AB9C85A}"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1061097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pPr marL="176400" indent="-176400">
              <a:buFont typeface="Arial" pitchFamily="34" charset="0"/>
              <a:buChar char="•"/>
            </a:pPr>
            <a:r>
              <a:rPr lang="en-GB" sz="1000" kern="1200" dirty="0">
                <a:solidFill>
                  <a:schemeClr val="tx1"/>
                </a:solidFill>
                <a:latin typeface="Arial" pitchFamily="34" charset="0"/>
                <a:cs typeface="Arial" pitchFamily="34" charset="0"/>
              </a:rPr>
              <a:t>Studies using Th1/Th17 cells have shown that combination treatment is significantly better at inhibiting pro-inflammatory cytokine IL-17A than </a:t>
            </a:r>
            <a:r>
              <a:rPr lang="en-GB" sz="1000" kern="1200" dirty="0" err="1">
                <a:solidFill>
                  <a:schemeClr val="tx1"/>
                </a:solidFill>
                <a:latin typeface="Arial" pitchFamily="34" charset="0"/>
                <a:cs typeface="Arial" pitchFamily="34" charset="0"/>
              </a:rPr>
              <a:t>monosteroidal</a:t>
            </a:r>
            <a:r>
              <a:rPr lang="en-GB" sz="1000" kern="1200" dirty="0">
                <a:solidFill>
                  <a:schemeClr val="tx1"/>
                </a:solidFill>
                <a:latin typeface="Arial" pitchFamily="34" charset="0"/>
                <a:cs typeface="Arial" pitchFamily="34" charset="0"/>
              </a:rPr>
              <a:t> therapy</a:t>
            </a:r>
            <a:r>
              <a:rPr lang="en-GB" sz="1000" kern="1200" baseline="0" dirty="0">
                <a:solidFill>
                  <a:schemeClr val="tx1"/>
                </a:solidFill>
                <a:latin typeface="Arial" pitchFamily="34" charset="0"/>
                <a:cs typeface="Arial" pitchFamily="34" charset="0"/>
              </a:rPr>
              <a:t> and is particularly effective in preventing their differentiation</a:t>
            </a:r>
            <a:endParaRPr lang="en-GB" sz="1000" kern="1200" dirty="0">
              <a:solidFill>
                <a:schemeClr val="tx1"/>
              </a:solidFill>
              <a:latin typeface="Arial" pitchFamily="34" charset="0"/>
              <a:cs typeface="Arial" pitchFamily="34" charset="0"/>
            </a:endParaRPr>
          </a:p>
          <a:p>
            <a:pPr marL="176400" indent="-176400">
              <a:buFont typeface="Arial" pitchFamily="34" charset="0"/>
              <a:buChar char="•"/>
            </a:pPr>
            <a:r>
              <a:rPr lang="en-GB" sz="1000" kern="1200" dirty="0">
                <a:solidFill>
                  <a:schemeClr val="tx1"/>
                </a:solidFill>
                <a:latin typeface="Arial" pitchFamily="34" charset="0"/>
                <a:cs typeface="Arial" pitchFamily="34" charset="0"/>
              </a:rPr>
              <a:t>Similar results were also observed for inhibiting</a:t>
            </a:r>
            <a:r>
              <a:rPr lang="en-GB" sz="1000" kern="1200" baseline="0" dirty="0">
                <a:solidFill>
                  <a:schemeClr val="tx1"/>
                </a:solidFill>
                <a:latin typeface="Arial" pitchFamily="34" charset="0"/>
                <a:cs typeface="Arial" pitchFamily="34" charset="0"/>
              </a:rPr>
              <a:t> the release of</a:t>
            </a:r>
            <a:r>
              <a:rPr lang="en-GB" sz="1000" kern="1200" dirty="0">
                <a:solidFill>
                  <a:schemeClr val="tx1"/>
                </a:solidFill>
                <a:latin typeface="Arial" pitchFamily="34" charset="0"/>
                <a:cs typeface="Arial" pitchFamily="34" charset="0"/>
              </a:rPr>
              <a:t> IL-22, TNF-α and IL-8 </a:t>
            </a:r>
          </a:p>
          <a:p>
            <a:endParaRPr lang="en-GB" sz="1000" kern="1200" dirty="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00" kern="1200" baseline="0" dirty="0" err="1">
                <a:solidFill>
                  <a:schemeClr val="tx1"/>
                </a:solidFill>
                <a:latin typeface="Arial" pitchFamily="34" charset="0"/>
                <a:cs typeface="Arial" pitchFamily="34" charset="0"/>
              </a:rPr>
              <a:t>Lovato</a:t>
            </a:r>
            <a:r>
              <a:rPr lang="en-GB" sz="1000" kern="1200" baseline="0" dirty="0">
                <a:solidFill>
                  <a:schemeClr val="tx1"/>
                </a:solidFill>
                <a:latin typeface="Arial" pitchFamily="34" charset="0"/>
                <a:cs typeface="Arial" pitchFamily="34" charset="0"/>
              </a:rPr>
              <a:t> P </a:t>
            </a:r>
            <a:r>
              <a:rPr lang="en-GB" sz="1000" i="1" kern="1200" baseline="0" dirty="0">
                <a:solidFill>
                  <a:schemeClr val="tx1"/>
                </a:solidFill>
                <a:latin typeface="Arial" pitchFamily="34" charset="0"/>
                <a:cs typeface="Arial" pitchFamily="34" charset="0"/>
              </a:rPr>
              <a:t>et al. J Dermatol </a:t>
            </a:r>
            <a:r>
              <a:rPr lang="en-GB" sz="1000" i="1" kern="1200" baseline="0" dirty="0" err="1">
                <a:solidFill>
                  <a:schemeClr val="tx1"/>
                </a:solidFill>
                <a:latin typeface="Arial" pitchFamily="34" charset="0"/>
                <a:cs typeface="Arial" pitchFamily="34" charset="0"/>
              </a:rPr>
              <a:t>Sci</a:t>
            </a:r>
            <a:r>
              <a:rPr lang="en-GB" sz="1000" i="0" kern="1200" baseline="0" dirty="0">
                <a:solidFill>
                  <a:schemeClr val="tx1"/>
                </a:solidFill>
                <a:latin typeface="Arial" pitchFamily="34" charset="0"/>
                <a:cs typeface="Arial" pitchFamily="34" charset="0"/>
              </a:rPr>
              <a:t> 2016;81:153</a:t>
            </a:r>
            <a:r>
              <a:rPr lang="en-GB" sz="1000" dirty="0">
                <a:latin typeface="Arial" pitchFamily="34" charset="0"/>
                <a:cs typeface="Arial" pitchFamily="34" charset="0"/>
              </a:rPr>
              <a:t>–164</a:t>
            </a:r>
            <a:endParaRPr lang="en-US" sz="1000" dirty="0">
              <a:latin typeface="Arial" pitchFamily="34" charset="0"/>
              <a:cs typeface="Arial" pitchFamily="34" charset="0"/>
            </a:endParaRPr>
          </a:p>
          <a:p>
            <a:endParaRPr lang="en-US" sz="10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495174-1878-428F-96CE-F7297AB9C85A}"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442476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pPr marL="176400" indent="-176400">
              <a:buFont typeface="Arial" pitchFamily="34" charset="0"/>
              <a:buChar char="•"/>
            </a:pPr>
            <a:r>
              <a:rPr lang="en-GB" sz="1000" kern="1200" dirty="0">
                <a:solidFill>
                  <a:schemeClr val="tx1"/>
                </a:solidFill>
                <a:latin typeface="Arial" pitchFamily="34" charset="0"/>
                <a:cs typeface="Arial" pitchFamily="34" charset="0"/>
              </a:rPr>
              <a:t>Pro-inflammatory</a:t>
            </a:r>
            <a:r>
              <a:rPr lang="en-GB" sz="1000" kern="1200" baseline="0" dirty="0">
                <a:solidFill>
                  <a:schemeClr val="tx1"/>
                </a:solidFill>
                <a:latin typeface="Arial" pitchFamily="34" charset="0"/>
                <a:cs typeface="Arial" pitchFamily="34" charset="0"/>
              </a:rPr>
              <a:t> cytokines stimulate the </a:t>
            </a:r>
            <a:r>
              <a:rPr lang="en-GB" sz="1000" kern="1200" baseline="0" dirty="0" err="1">
                <a:solidFill>
                  <a:schemeClr val="tx1"/>
                </a:solidFill>
                <a:latin typeface="Arial" pitchFamily="34" charset="0"/>
                <a:cs typeface="Arial" pitchFamily="34" charset="0"/>
              </a:rPr>
              <a:t>hyperproliferation</a:t>
            </a:r>
            <a:r>
              <a:rPr lang="en-GB" sz="1000" kern="1200" baseline="0" dirty="0">
                <a:solidFill>
                  <a:schemeClr val="tx1"/>
                </a:solidFill>
                <a:latin typeface="Arial" pitchFamily="34" charset="0"/>
                <a:cs typeface="Arial" pitchFamily="34" charset="0"/>
              </a:rPr>
              <a:t> and abnormal differentiation of KCs leading to the release of pro-inflammatory cytokine by KC that will fuel psoriasis pathogenesis</a:t>
            </a:r>
            <a:endParaRPr lang="en-GB" sz="1000" kern="1200" dirty="0">
              <a:solidFill>
                <a:schemeClr val="tx1"/>
              </a:solidFill>
              <a:latin typeface="Arial" pitchFamily="34" charset="0"/>
              <a:cs typeface="Arial" pitchFamily="34" charset="0"/>
            </a:endParaRPr>
          </a:p>
          <a:p>
            <a:pPr marL="176400" marR="0" lvl="1" indent="-1764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000" kern="1200" dirty="0">
                <a:solidFill>
                  <a:schemeClr val="tx1"/>
                </a:solidFill>
                <a:latin typeface="Arial" pitchFamily="34" charset="0"/>
                <a:cs typeface="Arial" pitchFamily="34" charset="0"/>
              </a:rPr>
              <a:t>This feedback loop</a:t>
            </a:r>
            <a:r>
              <a:rPr lang="en-GB" sz="1000" kern="1200" baseline="0" dirty="0">
                <a:solidFill>
                  <a:schemeClr val="tx1"/>
                </a:solidFill>
                <a:latin typeface="Arial" pitchFamily="34" charset="0"/>
                <a:cs typeface="Arial" pitchFamily="34" charset="0"/>
              </a:rPr>
              <a:t> is</a:t>
            </a:r>
            <a:r>
              <a:rPr lang="en-GB" sz="1000" kern="1200" dirty="0">
                <a:solidFill>
                  <a:schemeClr val="tx1"/>
                </a:solidFill>
                <a:latin typeface="Arial" pitchFamily="34" charset="0"/>
                <a:cs typeface="Arial" pitchFamily="34" charset="0"/>
              </a:rPr>
              <a:t> blocked by inhibiting the release of inflammatory cytokines from KCs </a:t>
            </a:r>
          </a:p>
          <a:p>
            <a:pPr marL="176400" marR="0" lvl="1" indent="-1764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000" kern="1200" dirty="0">
                <a:solidFill>
                  <a:schemeClr val="tx1"/>
                </a:solidFill>
                <a:latin typeface="Arial" pitchFamily="34" charset="0"/>
                <a:cs typeface="Arial" pitchFamily="34" charset="0"/>
              </a:rPr>
              <a:t>In this study, where KCs were stimulated by Th17</a:t>
            </a:r>
            <a:r>
              <a:rPr lang="en-GB" sz="1000" kern="1200" baseline="0" dirty="0">
                <a:solidFill>
                  <a:schemeClr val="tx1"/>
                </a:solidFill>
                <a:latin typeface="Arial" pitchFamily="34" charset="0"/>
                <a:cs typeface="Arial" pitchFamily="34" charset="0"/>
              </a:rPr>
              <a:t> cell-related cytokines, f</a:t>
            </a:r>
            <a:r>
              <a:rPr lang="en-GB" sz="1000" kern="1200" dirty="0">
                <a:solidFill>
                  <a:schemeClr val="tx1"/>
                </a:solidFill>
                <a:latin typeface="Arial" pitchFamily="34" charset="0"/>
                <a:cs typeface="Arial" pitchFamily="34" charset="0"/>
              </a:rPr>
              <a:t>ixed</a:t>
            </a:r>
            <a:r>
              <a:rPr lang="en-GB" sz="1000" kern="1200" baseline="0" dirty="0">
                <a:solidFill>
                  <a:schemeClr val="tx1"/>
                </a:solidFill>
                <a:latin typeface="Arial" pitchFamily="34" charset="0"/>
                <a:cs typeface="Arial" pitchFamily="34" charset="0"/>
              </a:rPr>
              <a:t> combination Cal/BD is significantly more effective in inhibiting IL-8 secretion from KCs than </a:t>
            </a:r>
            <a:r>
              <a:rPr lang="en-GB" sz="1000" kern="1200" baseline="0" dirty="0" err="1">
                <a:solidFill>
                  <a:schemeClr val="tx1"/>
                </a:solidFill>
                <a:latin typeface="Arial" pitchFamily="34" charset="0"/>
                <a:cs typeface="Arial" pitchFamily="34" charset="0"/>
              </a:rPr>
              <a:t>calcipotriol</a:t>
            </a:r>
            <a:r>
              <a:rPr lang="en-GB" sz="1000" kern="1200" baseline="0" dirty="0">
                <a:solidFill>
                  <a:schemeClr val="tx1"/>
                </a:solidFill>
                <a:latin typeface="Arial" pitchFamily="34" charset="0"/>
                <a:cs typeface="Arial" pitchFamily="34" charset="0"/>
              </a:rPr>
              <a:t> or betamethasone alone</a:t>
            </a:r>
          </a:p>
          <a:p>
            <a:pPr marL="176400" marR="0" lvl="1" indent="-1764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000" kern="1200" baseline="0" dirty="0">
                <a:solidFill>
                  <a:schemeClr val="tx1"/>
                </a:solidFill>
                <a:latin typeface="Arial" pitchFamily="34" charset="0"/>
                <a:cs typeface="Arial" pitchFamily="34" charset="0"/>
              </a:rPr>
              <a:t>These results together with the observation that levels of IL-22 and IL-17 are inhibited by the combination treatment, suggest that combination treatment will overall contributes to the normalization of KC proliferation and differentiation</a:t>
            </a:r>
          </a:p>
          <a:p>
            <a:endParaRPr lang="en-GB" sz="1000" dirty="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00" kern="1200" baseline="0" dirty="0" err="1">
                <a:solidFill>
                  <a:schemeClr val="tx1"/>
                </a:solidFill>
                <a:latin typeface="Arial" pitchFamily="34" charset="0"/>
                <a:cs typeface="Arial" pitchFamily="34" charset="0"/>
              </a:rPr>
              <a:t>Lovato</a:t>
            </a:r>
            <a:r>
              <a:rPr lang="en-GB" sz="1000" kern="1200" baseline="0" dirty="0">
                <a:solidFill>
                  <a:schemeClr val="tx1"/>
                </a:solidFill>
                <a:latin typeface="Arial" pitchFamily="34" charset="0"/>
                <a:cs typeface="Arial" pitchFamily="34" charset="0"/>
              </a:rPr>
              <a:t> P </a:t>
            </a:r>
            <a:r>
              <a:rPr lang="en-GB" sz="1000" i="1" kern="1200" baseline="0" dirty="0">
                <a:solidFill>
                  <a:schemeClr val="tx1"/>
                </a:solidFill>
                <a:latin typeface="Arial" pitchFamily="34" charset="0"/>
                <a:cs typeface="Arial" pitchFamily="34" charset="0"/>
              </a:rPr>
              <a:t>et al. J Dermatol </a:t>
            </a:r>
            <a:r>
              <a:rPr lang="en-GB" sz="1000" i="1" kern="1200" baseline="0" dirty="0" err="1">
                <a:solidFill>
                  <a:schemeClr val="tx1"/>
                </a:solidFill>
                <a:latin typeface="Arial" pitchFamily="34" charset="0"/>
                <a:cs typeface="Arial" pitchFamily="34" charset="0"/>
              </a:rPr>
              <a:t>Sci</a:t>
            </a:r>
            <a:r>
              <a:rPr lang="en-GB" sz="1000" i="0" kern="1200" baseline="0" dirty="0">
                <a:solidFill>
                  <a:schemeClr val="tx1"/>
                </a:solidFill>
                <a:latin typeface="Arial" pitchFamily="34" charset="0"/>
                <a:cs typeface="Arial" pitchFamily="34" charset="0"/>
              </a:rPr>
              <a:t> 2016;81:153</a:t>
            </a:r>
            <a:r>
              <a:rPr lang="en-GB" sz="1000" dirty="0">
                <a:latin typeface="Arial" pitchFamily="34" charset="0"/>
                <a:cs typeface="Arial" pitchFamily="34" charset="0"/>
              </a:rPr>
              <a:t>–164</a:t>
            </a:r>
            <a:endParaRPr lang="en-GB" sz="1000" b="1" kern="1200" baseline="0" dirty="0">
              <a:solidFill>
                <a:schemeClr val="tx1"/>
              </a:solidFill>
              <a:latin typeface="Arial" pitchFamily="34" charset="0"/>
              <a:cs typeface="Arial" pitchFamily="34" charset="0"/>
            </a:endParaRPr>
          </a:p>
          <a:p>
            <a:endParaRPr lang="en-GB" sz="10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495174-1878-428F-96CE-F7297AB9C85A}"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3269873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214019" name="Rectangle 2"/>
          <p:cNvSpPr>
            <a:spLocks noGrp="1" noChangeArrowheads="1"/>
          </p:cNvSpPr>
          <p:nvPr>
            <p:ph type="body" idx="1"/>
          </p:nvPr>
        </p:nvSpPr>
        <p:spPr>
          <a:noFill/>
        </p:spPr>
        <p:txBody>
          <a:bodyPr/>
          <a:lstStyle/>
          <a:p>
            <a:pPr eaLnBrk="1" hangingPunct="1"/>
            <a:r>
              <a:rPr lang="en-US" altLang="en-US" sz="2300">
                <a:latin typeface="Lucida Grande" charset="0"/>
                <a:sym typeface="Lucida Grande" charset="0"/>
              </a:rPr>
              <a:t>Lien avec OMS qui recommande application produits solaires régulièrement sur peau</a:t>
            </a:r>
          </a:p>
          <a:p>
            <a:pPr eaLnBrk="1" hangingPunct="1"/>
            <a:endParaRPr lang="en-US" altLang="en-US" sz="2300">
              <a:latin typeface="Lucida Grande" charset="0"/>
              <a:sym typeface="Lucida Grande"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1"/>
          <p:cNvSpPr>
            <a:spLocks noGrp="1" noRot="1" noChangeAspect="1" noChangeArrowheads="1" noTextEdit="1"/>
          </p:cNvSpPr>
          <p:nvPr>
            <p:ph type="sldImg"/>
          </p:nvPr>
        </p:nvSpPr>
        <p:spPr>
          <a:xfrm>
            <a:off x="406400" y="720090"/>
            <a:ext cx="6502400" cy="3600450"/>
          </a:xfrm>
          <a:solidFill>
            <a:srgbClr val="FFFFFF"/>
          </a:solidFill>
          <a:ln/>
        </p:spPr>
      </p:sp>
      <p:sp>
        <p:nvSpPr>
          <p:cNvPr id="229379" name="Rectangle 2"/>
          <p:cNvSpPr>
            <a:spLocks noGrp="1" noChangeArrowheads="1"/>
          </p:cNvSpPr>
          <p:nvPr>
            <p:ph type="body" idx="1"/>
          </p:nvPr>
        </p:nvSpPr>
        <p:spPr>
          <a:noFill/>
        </p:spPr>
        <p:txBody>
          <a:bodyPr/>
          <a:lstStyle/>
          <a:p>
            <a:pPr eaLnBrk="1" hangingPunct="1"/>
            <a:r>
              <a:rPr lang="en-US" altLang="en-US" sz="2300">
                <a:latin typeface="Lucida Grande" charset="0"/>
                <a:sym typeface="Lucida Grande" charset="0"/>
              </a:rPr>
              <a:t>LECTURE DU TEST (lecture de la DPM)</a:t>
            </a:r>
          </a:p>
          <a:p>
            <a:pPr eaLnBrk="1" hangingPunct="1"/>
            <a:endParaRPr lang="en-US" altLang="en-US" sz="2300">
              <a:latin typeface="Lucida Grande" charset="0"/>
              <a:sym typeface="Lucida Grande"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234499" name="Rectangle 2"/>
          <p:cNvSpPr>
            <a:spLocks noGrp="1" noChangeArrowheads="1"/>
          </p:cNvSpPr>
          <p:nvPr>
            <p:ph type="body" idx="1"/>
          </p:nvPr>
        </p:nvSpPr>
        <p:spPr>
          <a:noFill/>
        </p:spPr>
        <p:txBody>
          <a:bodyPr/>
          <a:lstStyle/>
          <a:p>
            <a:pPr eaLnBrk="1" hangingPunct="1"/>
            <a:r>
              <a:rPr lang="en-US" altLang="en-US" sz="1500">
                <a:latin typeface="Lucida Grande" charset="0"/>
                <a:sym typeface="Lucida Grande" charset="0"/>
              </a:rPr>
              <a:t>Cette recommandation existe depuis 2006 et elle défini les catégories de protection solaire en fonction du SPF donc de la protection UVB. On distingue ainsi 4 classes de produits (Faible protection, Moyenne protection, Haute puis Très Haute protection) allant jusqu’au maximum de SPF 50+.</a:t>
            </a:r>
          </a:p>
          <a:p>
            <a:pPr eaLnBrk="1" hangingPunct="1"/>
            <a:r>
              <a:rPr lang="en-US" altLang="en-US" sz="1500">
                <a:latin typeface="Lucida Grande" charset="0"/>
                <a:sym typeface="Lucida Grande" charset="0"/>
              </a:rPr>
              <a:t>L’indice de protection UVA de tout produit solaire doit être supérieure au tiers de la valeur du SPF. Je m’explique, si le SPF du produit solaire est de 30, alors l’indice de protection UVA doit être égal ou supérieur à 10.</a:t>
            </a:r>
          </a:p>
          <a:p>
            <a:pPr eaLnBrk="1" hangingPunct="1"/>
            <a:endParaRPr lang="en-US" altLang="en-US" sz="1500">
              <a:latin typeface="Lucida Grande" charset="0"/>
              <a:sym typeface="Lucida Grande"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237571" name="Rectangle 2"/>
          <p:cNvSpPr>
            <a:spLocks noGrp="1" noChangeArrowheads="1"/>
          </p:cNvSpPr>
          <p:nvPr>
            <p:ph type="body" idx="1"/>
          </p:nvPr>
        </p:nvSpPr>
        <p:spPr>
          <a:noFill/>
        </p:spPr>
        <p:txBody>
          <a:bodyPr/>
          <a:lstStyle/>
          <a:p>
            <a:pPr eaLnBrk="1" hangingPunct="1"/>
            <a:r>
              <a:rPr lang="en-US" altLang="en-US" sz="2300">
                <a:latin typeface="Lucida Grande" charset="0"/>
                <a:sym typeface="Lucida Grande" charset="0"/>
              </a:rPr>
              <a:t>Reco pour choisir correctement son produit solaire. Les fabricants de produits solaires doivent l’accès à ce tableau à leurs consommateurs.</a:t>
            </a:r>
          </a:p>
          <a:p>
            <a:pPr eaLnBrk="1" hangingPunct="1"/>
            <a:endParaRPr lang="en-US" altLang="en-US" sz="2300">
              <a:latin typeface="Lucida Grande" charset="0"/>
              <a:sym typeface="Lucida Grande"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238595" name="Rectangle 2"/>
          <p:cNvSpPr>
            <a:spLocks noGrp="1" noChangeArrowheads="1"/>
          </p:cNvSpPr>
          <p:nvPr>
            <p:ph type="body" idx="1"/>
          </p:nvPr>
        </p:nvSpPr>
        <p:spPr>
          <a:noFill/>
        </p:spPr>
        <p:txBody>
          <a:bodyPr/>
          <a:lstStyle/>
          <a:p>
            <a:pPr eaLnBrk="1" hangingPunct="1"/>
            <a:r>
              <a:rPr lang="en-US" altLang="en-US" sz="2300">
                <a:latin typeface="Lucida Grande" charset="0"/>
                <a:sym typeface="Lucida Grande" charset="0"/>
              </a:rPr>
              <a:t>Reco ANSM que ces mentions soient apportés sur les produits solaires ou les éléments en lien avec les produits solaires</a:t>
            </a:r>
          </a:p>
          <a:p>
            <a:pPr eaLnBrk="1" hangingPunct="1"/>
            <a:endParaRPr lang="en-US" altLang="en-US" sz="2300">
              <a:latin typeface="Lucida Grande" charset="0"/>
              <a:sym typeface="Lucida Grande"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pPr lvl="1" indent="-176400">
              <a:buFont typeface="Arial" pitchFamily="34" charset="0"/>
              <a:buChar char="•"/>
            </a:pPr>
            <a:endParaRPr lang="en-GB" sz="1000" dirty="0">
              <a:latin typeface="Arial" pitchFamily="34" charset="0"/>
              <a:cs typeface="Arial" pitchFamily="34" charset="0"/>
            </a:endParaRPr>
          </a:p>
          <a:p>
            <a:pPr lvl="1" indent="-176400">
              <a:buFont typeface="Arial" pitchFamily="34" charset="0"/>
              <a:buNone/>
            </a:pPr>
            <a:endParaRPr lang="en-GB" sz="10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22953C-3AF1-4E7B-BDEC-AC5BFE10A345}" type="slidenum">
              <a:rPr kumimoji="0" lang="en-GB"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4960388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240643" name="Rectangle 2"/>
          <p:cNvSpPr>
            <a:spLocks noGrp="1" noChangeArrowheads="1"/>
          </p:cNvSpPr>
          <p:nvPr>
            <p:ph type="body" idx="1"/>
          </p:nvPr>
        </p:nvSpPr>
        <p:spPr>
          <a:noFill/>
        </p:spPr>
        <p:txBody>
          <a:bodyPr/>
          <a:lstStyle/>
          <a:p>
            <a:pPr eaLnBrk="1" hangingPunct="1"/>
            <a:r>
              <a:rPr lang="en-US" altLang="en-US" sz="1500">
                <a:latin typeface="Helvetica" charset="0"/>
                <a:cs typeface="Helvetica" charset="0"/>
                <a:sym typeface="Helvetica" charset="0"/>
              </a:rPr>
              <a:t>En facing du produit:</a:t>
            </a:r>
          </a:p>
          <a:p>
            <a:pPr eaLnBrk="1" hangingPunct="1">
              <a:buFontTx/>
              <a:buAutoNum type="arabicPeriod"/>
            </a:pPr>
            <a:r>
              <a:rPr lang="en-US" altLang="en-US" sz="1500">
                <a:latin typeface="Lucida Grande" charset="0"/>
                <a:sym typeface="Lucida Grande" charset="0"/>
              </a:rPr>
              <a:t>Catégorie de Protection Solaire écrit aussi visiblement que le SPF ici « Très Haute Protection Solaire »</a:t>
            </a:r>
          </a:p>
          <a:p>
            <a:pPr eaLnBrk="1" hangingPunct="1">
              <a:buFontTx/>
              <a:buAutoNum type="arabicPeriod"/>
            </a:pPr>
            <a:r>
              <a:rPr lang="en-US" altLang="en-US" sz="1500">
                <a:latin typeface="Lucida Grande" charset="0"/>
                <a:sym typeface="Lucida Grande" charset="0"/>
              </a:rPr>
              <a:t>SPF</a:t>
            </a:r>
          </a:p>
          <a:p>
            <a:pPr eaLnBrk="1" hangingPunct="1">
              <a:buFontTx/>
              <a:buAutoNum type="arabicPeriod"/>
            </a:pPr>
            <a:r>
              <a:rPr lang="en-US" altLang="en-US" sz="1500">
                <a:latin typeface="Lucida Grande" charset="0"/>
                <a:sym typeface="Lucida Grande" charset="0"/>
              </a:rPr>
              <a:t>Protection minimale anti-UVA Ok (au moins 1/3 de la protection SPF) =&gt; logo UVA</a:t>
            </a:r>
          </a:p>
          <a:p>
            <a:pPr eaLnBrk="1" hangingPunct="1"/>
            <a:endParaRPr lang="en-US" altLang="en-US" sz="1500">
              <a:latin typeface="Lucida Grande" charset="0"/>
              <a:sym typeface="Lucida Grande"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pPr lvl="1" indent="-176400">
              <a:buFont typeface="Arial" pitchFamily="34" charset="0"/>
              <a:buChar char="•"/>
            </a:pPr>
            <a:endParaRPr lang="en-GB" sz="1000" dirty="0">
              <a:latin typeface="Arial" pitchFamily="34" charset="0"/>
              <a:cs typeface="Arial" pitchFamily="34" charset="0"/>
            </a:endParaRPr>
          </a:p>
          <a:p>
            <a:pPr lvl="1" indent="-176400">
              <a:buFont typeface="Arial" pitchFamily="34" charset="0"/>
              <a:buNone/>
            </a:pPr>
            <a:endParaRPr lang="en-GB" sz="10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22953C-3AF1-4E7B-BDEC-AC5BFE10A345}" type="slidenum">
              <a:rPr kumimoji="0" lang="en-GB"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496038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pPr lvl="1" indent="-176400">
              <a:buFont typeface="Arial" pitchFamily="34" charset="0"/>
              <a:buChar char="•"/>
            </a:pPr>
            <a:endParaRPr lang="en-GB" sz="1000" dirty="0">
              <a:latin typeface="Arial" pitchFamily="34" charset="0"/>
              <a:cs typeface="Arial" pitchFamily="34" charset="0"/>
            </a:endParaRPr>
          </a:p>
          <a:p>
            <a:pPr lvl="1" indent="-176400">
              <a:buFont typeface="Arial" pitchFamily="34" charset="0"/>
              <a:buNone/>
            </a:pPr>
            <a:endParaRPr lang="en-GB" sz="10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22953C-3AF1-4E7B-BDEC-AC5BFE10A345}" type="slidenum">
              <a:rPr kumimoji="0" lang="en-GB"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496038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pPr lvl="1" indent="-176400">
              <a:buFont typeface="Arial" pitchFamily="34" charset="0"/>
              <a:buChar char="•"/>
            </a:pPr>
            <a:endParaRPr lang="en-GB" sz="1000" dirty="0">
              <a:latin typeface="Arial" pitchFamily="34" charset="0"/>
              <a:cs typeface="Arial" pitchFamily="34" charset="0"/>
            </a:endParaRPr>
          </a:p>
          <a:p>
            <a:pPr lvl="1" indent="-176400">
              <a:buFont typeface="Arial" pitchFamily="34" charset="0"/>
              <a:buNone/>
            </a:pPr>
            <a:endParaRPr lang="en-GB" sz="10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22953C-3AF1-4E7B-BDEC-AC5BFE10A345}" type="slidenum">
              <a:rPr kumimoji="0" lang="en-GB"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496038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pPr lvl="1" indent="-176400">
              <a:buFont typeface="Arial" pitchFamily="34" charset="0"/>
              <a:buChar char="•"/>
            </a:pPr>
            <a:endParaRPr lang="en-GB" sz="1000" dirty="0">
              <a:latin typeface="Arial" pitchFamily="34" charset="0"/>
              <a:cs typeface="Arial" pitchFamily="34" charset="0"/>
            </a:endParaRPr>
          </a:p>
          <a:p>
            <a:pPr lvl="1" indent="-176400">
              <a:buFont typeface="Arial" pitchFamily="34" charset="0"/>
              <a:buNone/>
            </a:pPr>
            <a:endParaRPr lang="en-GB" sz="10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22953C-3AF1-4E7B-BDEC-AC5BFE10A345}" type="slidenum">
              <a:rPr kumimoji="0" lang="en-GB"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496038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Slide Image Placeholder 1"/>
          <p:cNvSpPr>
            <a:spLocks noGrp="1" noRot="1" noChangeAspect="1" noTextEdit="1"/>
          </p:cNvSpPr>
          <p:nvPr>
            <p:ph type="sldImg"/>
          </p:nvPr>
        </p:nvSpPr>
        <p:spPr bwMode="auto">
          <a:xfrm>
            <a:off x="920750" y="741363"/>
            <a:ext cx="4953000" cy="3714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l-GR" dirty="0" err="1"/>
              <a:t>Προϋ</a:t>
            </a:r>
            <a:r>
              <a:rPr lang="en-US" altLang="el-GR" dirty="0"/>
              <a:t>πόθεση για τη βελτίωση της βιοδιαθεσιμότητας είναι η διαπέραση της κεράτινης στιβάδας.</a:t>
            </a:r>
          </a:p>
          <a:p>
            <a:pPr eaLnBrk="1" hangingPunct="1">
              <a:spcBef>
                <a:spcPct val="0"/>
              </a:spcBef>
            </a:pPr>
            <a:r>
              <a:rPr lang="en-US" altLang="el-GR" dirty="0" err="1"/>
              <a:t>Μόνο</a:t>
            </a:r>
            <a:r>
              <a:rPr lang="en-US" altLang="el-GR" dirty="0"/>
              <a:t> </a:t>
            </a:r>
            <a:r>
              <a:rPr lang="en-US" altLang="el-GR" dirty="0" err="1"/>
              <a:t>μι</a:t>
            </a:r>
            <a:r>
              <a:rPr lang="en-US" altLang="el-GR" dirty="0"/>
              <a:t>α διαλυμένη δραστική ουσία μπορεί να διαπεράσει τον δερματικό φραγμό, ενώ μια κρυσταλλική όχι. </a:t>
            </a:r>
          </a:p>
          <a:p>
            <a:pPr eaLnBrk="1" hangingPunct="1">
              <a:spcBef>
                <a:spcPct val="0"/>
              </a:spcBef>
            </a:pPr>
            <a:r>
              <a:rPr lang="en-US" altLang="el-GR" dirty="0"/>
              <a:t>Ο </a:t>
            </a:r>
            <a:r>
              <a:rPr lang="en-US" altLang="el-GR" dirty="0" err="1"/>
              <a:t>ρυθμός</a:t>
            </a:r>
            <a:r>
              <a:rPr lang="en-US" altLang="el-GR" dirty="0"/>
              <a:t> </a:t>
            </a:r>
            <a:r>
              <a:rPr lang="en-US" altLang="el-GR" dirty="0" err="1"/>
              <a:t>της</a:t>
            </a:r>
            <a:r>
              <a:rPr lang="en-US" altLang="el-GR" dirty="0"/>
              <a:t> </a:t>
            </a:r>
            <a:r>
              <a:rPr lang="en-US" altLang="el-GR" dirty="0" err="1"/>
              <a:t>δι</a:t>
            </a:r>
            <a:r>
              <a:rPr lang="en-US" altLang="el-GR" dirty="0"/>
              <a:t>απέρασης του δέρματος είναι ανάλογος της ποσότητας της διαλυμένης δραστικής ουσίας σύμφωνα με τον 1</a:t>
            </a:r>
            <a:r>
              <a:rPr lang="en-US" altLang="el-GR" baseline="30000" dirty="0"/>
              <a:t>ο</a:t>
            </a:r>
            <a:r>
              <a:rPr lang="en-US" altLang="el-GR" dirty="0"/>
              <a:t> νόμο του Fick.</a:t>
            </a:r>
          </a:p>
          <a:p>
            <a:pPr eaLnBrk="1" hangingPunct="1">
              <a:spcBef>
                <a:spcPct val="0"/>
              </a:spcBef>
            </a:pPr>
            <a:endParaRPr lang="en-US" altLang="el-GR" dirty="0"/>
          </a:p>
          <a:p>
            <a:pPr eaLnBrk="1" hangingPunct="1">
              <a:spcBef>
                <a:spcPct val="0"/>
              </a:spcBef>
            </a:pPr>
            <a:r>
              <a:rPr lang="en-US" altLang="el-GR" dirty="0"/>
              <a:t>Επ</a:t>
            </a:r>
            <a:r>
              <a:rPr lang="en-US" altLang="el-GR" dirty="0" err="1"/>
              <a:t>ομένως</a:t>
            </a:r>
            <a:r>
              <a:rPr lang="en-US" altLang="el-GR" dirty="0"/>
              <a:t>, </a:t>
            </a:r>
            <a:r>
              <a:rPr lang="en-US" altLang="el-GR" dirty="0" err="1"/>
              <a:t>εάν</a:t>
            </a:r>
            <a:r>
              <a:rPr lang="en-US" altLang="el-GR" dirty="0"/>
              <a:t> μπ</a:t>
            </a:r>
            <a:r>
              <a:rPr lang="en-US" altLang="el-GR" dirty="0" err="1"/>
              <a:t>ορούσ</a:t>
            </a:r>
            <a:r>
              <a:rPr lang="en-US" altLang="el-GR" dirty="0"/>
              <a:t>αμε να βελτιώσουμε τη διαλυτότητα των δραστικών ουσιών εντός ενός φορέα που προτιμάται από τους ασθενείς, θα ήμασταν σε θέση να αυξήσουμε την επίδραση και την ευχρηστία της θεραπείας.</a:t>
            </a:r>
          </a:p>
        </p:txBody>
      </p:sp>
      <p:sp>
        <p:nvSpPr>
          <p:cNvPr id="776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itchFamily="34" charset="0"/>
              </a:defRPr>
            </a:lvl1pPr>
            <a:lvl2pPr marL="742950" indent="-285750">
              <a:spcBef>
                <a:spcPct val="30000"/>
              </a:spcBef>
              <a:defRPr sz="1100">
                <a:solidFill>
                  <a:schemeClr val="tx1"/>
                </a:solidFill>
                <a:latin typeface="Calibri" pitchFamily="34" charset="0"/>
              </a:defRPr>
            </a:lvl2pPr>
            <a:lvl3pPr marL="1143000" indent="-228600">
              <a:spcBef>
                <a:spcPct val="30000"/>
              </a:spcBef>
              <a:defRPr sz="1100">
                <a:solidFill>
                  <a:schemeClr val="tx1"/>
                </a:solidFill>
                <a:latin typeface="Calibri" pitchFamily="34" charset="0"/>
              </a:defRPr>
            </a:lvl3pPr>
            <a:lvl4pPr marL="1600200" indent="-228600">
              <a:spcBef>
                <a:spcPct val="30000"/>
              </a:spcBef>
              <a:defRPr sz="1100">
                <a:solidFill>
                  <a:schemeClr val="tx1"/>
                </a:solidFill>
                <a:latin typeface="Calibri" pitchFamily="34" charset="0"/>
              </a:defRPr>
            </a:lvl4pPr>
            <a:lvl5pPr marL="2057400" indent="-228600">
              <a:spcBef>
                <a:spcPct val="30000"/>
              </a:spcBef>
              <a:defRPr sz="1100">
                <a:solidFill>
                  <a:schemeClr val="tx1"/>
                </a:solidFill>
                <a:latin typeface="Calibri" pitchFamily="34" charset="0"/>
              </a:defRPr>
            </a:lvl5pPr>
            <a:lvl6pPr marL="2514600" indent="-228600" defTabSz="407988" eaLnBrk="0" fontAlgn="base" hangingPunct="0">
              <a:spcBef>
                <a:spcPct val="30000"/>
              </a:spcBef>
              <a:spcAft>
                <a:spcPct val="0"/>
              </a:spcAft>
              <a:defRPr sz="1100">
                <a:solidFill>
                  <a:schemeClr val="tx1"/>
                </a:solidFill>
                <a:latin typeface="Calibri" pitchFamily="34" charset="0"/>
              </a:defRPr>
            </a:lvl6pPr>
            <a:lvl7pPr marL="2971800" indent="-228600" defTabSz="407988" eaLnBrk="0" fontAlgn="base" hangingPunct="0">
              <a:spcBef>
                <a:spcPct val="30000"/>
              </a:spcBef>
              <a:spcAft>
                <a:spcPct val="0"/>
              </a:spcAft>
              <a:defRPr sz="1100">
                <a:solidFill>
                  <a:schemeClr val="tx1"/>
                </a:solidFill>
                <a:latin typeface="Calibri" pitchFamily="34" charset="0"/>
              </a:defRPr>
            </a:lvl7pPr>
            <a:lvl8pPr marL="3429000" indent="-228600" defTabSz="407988" eaLnBrk="0" fontAlgn="base" hangingPunct="0">
              <a:spcBef>
                <a:spcPct val="30000"/>
              </a:spcBef>
              <a:spcAft>
                <a:spcPct val="0"/>
              </a:spcAft>
              <a:defRPr sz="1100">
                <a:solidFill>
                  <a:schemeClr val="tx1"/>
                </a:solidFill>
                <a:latin typeface="Calibri" pitchFamily="34" charset="0"/>
              </a:defRPr>
            </a:lvl8pPr>
            <a:lvl9pPr marL="3886200" indent="-228600" defTabSz="407988" eaLnBrk="0" fontAlgn="base" hangingPunct="0">
              <a:spcBef>
                <a:spcPct val="30000"/>
              </a:spcBef>
              <a:spcAft>
                <a:spcPct val="0"/>
              </a:spcAft>
              <a:defRPr sz="1100">
                <a:solidFill>
                  <a:schemeClr val="tx1"/>
                </a:solidFill>
                <a:latin typeface="Calibri" pitchFamily="34" charset="0"/>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570DF5BE-C04F-444B-AA01-043C632AE994}" type="slidenum">
              <a:rPr kumimoji="0" lang="en-US" altLang="el-GR" sz="1200" b="0" i="0" u="none" strike="noStrike" kern="1200" cap="none" spc="0" normalizeH="0" baseline="0" noProof="0">
                <a:ln>
                  <a:noFill/>
                </a:ln>
                <a:solidFill>
                  <a:srgbClr val="000000"/>
                </a:solidFill>
                <a:effectLst/>
                <a:uLnTx/>
                <a:uFillTx/>
                <a:latin typeface="Calibri" pitchFamily="34" charset="0"/>
                <a:ea typeface="ＭＳ Ｐゴシック" charset="-128"/>
                <a:cs typeface="+mn-cs"/>
              </a:rPr>
              <a:pPr marL="0" marR="0" lvl="0" indent="0" algn="r" defTabSz="931863" rtl="0" eaLnBrk="0" fontAlgn="base" latinLnBrk="0" hangingPunct="0">
                <a:lnSpc>
                  <a:spcPct val="100000"/>
                </a:lnSpc>
                <a:spcBef>
                  <a:spcPct val="0"/>
                </a:spcBef>
                <a:spcAft>
                  <a:spcPct val="0"/>
                </a:spcAft>
                <a:buClrTx/>
                <a:buSzTx/>
                <a:buFontTx/>
                <a:buNone/>
                <a:tabLst/>
                <a:defRPr/>
              </a:pPr>
              <a:t>18</a:t>
            </a:fld>
            <a:endParaRPr kumimoji="0" lang="en-US" altLang="el-GR" sz="1200" b="0" i="0" u="none" strike="noStrike" kern="1200" cap="none" spc="0" normalizeH="0" baseline="0" noProof="0" dirty="0">
              <a:ln>
                <a:noFill/>
              </a:ln>
              <a:solidFill>
                <a:srgbClr val="000000"/>
              </a:solidFill>
              <a:effectLst/>
              <a:uLnTx/>
              <a:uFillTx/>
              <a:latin typeface="Calibri" pitchFamily="34" charset="0"/>
              <a:ea typeface="ＭＳ Ｐゴシック" charset="-128"/>
              <a:cs typeface="+mn-cs"/>
            </a:endParaRPr>
          </a:p>
        </p:txBody>
      </p:sp>
    </p:spTree>
    <p:extLst>
      <p:ext uri="{BB962C8B-B14F-4D97-AF65-F5344CB8AC3E}">
        <p14:creationId xmlns:p14="http://schemas.microsoft.com/office/powerpoint/2010/main" val="1094609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pPr lvl="1" indent="-176400">
              <a:buFont typeface="Arial" pitchFamily="34" charset="0"/>
              <a:buChar char="•"/>
            </a:pPr>
            <a:endParaRPr lang="en-GB" sz="1000" dirty="0">
              <a:latin typeface="Arial" pitchFamily="34" charset="0"/>
              <a:cs typeface="Arial" pitchFamily="34" charset="0"/>
            </a:endParaRPr>
          </a:p>
          <a:p>
            <a:pPr lvl="1" indent="-176400">
              <a:buFont typeface="Arial" pitchFamily="34" charset="0"/>
              <a:buNone/>
            </a:pPr>
            <a:endParaRPr lang="en-GB" sz="10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22953C-3AF1-4E7B-BDEC-AC5BFE10A345}" type="slidenum">
              <a:rPr kumimoji="0" lang="en-GB"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496038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85372" indent="-302066" eaLnBrk="0" hangingPunct="0">
              <a:defRPr>
                <a:solidFill>
                  <a:schemeClr val="tx1"/>
                </a:solidFill>
                <a:latin typeface="Arial" pitchFamily="34" charset="0"/>
              </a:defRPr>
            </a:lvl2pPr>
            <a:lvl3pPr marL="1208265" indent="-241653" eaLnBrk="0" hangingPunct="0">
              <a:defRPr>
                <a:solidFill>
                  <a:schemeClr val="tx1"/>
                </a:solidFill>
                <a:latin typeface="Arial" pitchFamily="34" charset="0"/>
              </a:defRPr>
            </a:lvl3pPr>
            <a:lvl4pPr marL="1691571" indent="-241653" eaLnBrk="0" hangingPunct="0">
              <a:defRPr>
                <a:solidFill>
                  <a:schemeClr val="tx1"/>
                </a:solidFill>
                <a:latin typeface="Arial" pitchFamily="34" charset="0"/>
              </a:defRPr>
            </a:lvl4pPr>
            <a:lvl5pPr marL="2174878" indent="-241653" eaLnBrk="0" hangingPunct="0">
              <a:defRPr>
                <a:solidFill>
                  <a:schemeClr val="tx1"/>
                </a:solidFill>
                <a:latin typeface="Arial" pitchFamily="34" charset="0"/>
              </a:defRPr>
            </a:lvl5pPr>
            <a:lvl6pPr marL="2658184" indent="-241653" eaLnBrk="0" fontAlgn="base" hangingPunct="0">
              <a:spcBef>
                <a:spcPct val="0"/>
              </a:spcBef>
              <a:spcAft>
                <a:spcPct val="0"/>
              </a:spcAft>
              <a:defRPr>
                <a:solidFill>
                  <a:schemeClr val="tx1"/>
                </a:solidFill>
                <a:latin typeface="Arial" pitchFamily="34" charset="0"/>
              </a:defRPr>
            </a:lvl6pPr>
            <a:lvl7pPr marL="3141490" indent="-241653" eaLnBrk="0" fontAlgn="base" hangingPunct="0">
              <a:spcBef>
                <a:spcPct val="0"/>
              </a:spcBef>
              <a:spcAft>
                <a:spcPct val="0"/>
              </a:spcAft>
              <a:defRPr>
                <a:solidFill>
                  <a:schemeClr val="tx1"/>
                </a:solidFill>
                <a:latin typeface="Arial" pitchFamily="34" charset="0"/>
              </a:defRPr>
            </a:lvl7pPr>
            <a:lvl8pPr marL="3624796" indent="-241653" eaLnBrk="0" fontAlgn="base" hangingPunct="0">
              <a:spcBef>
                <a:spcPct val="0"/>
              </a:spcBef>
              <a:spcAft>
                <a:spcPct val="0"/>
              </a:spcAft>
              <a:defRPr>
                <a:solidFill>
                  <a:schemeClr val="tx1"/>
                </a:solidFill>
                <a:latin typeface="Arial" pitchFamily="34" charset="0"/>
              </a:defRPr>
            </a:lvl8pPr>
            <a:lvl9pPr marL="4108102" indent="-241653" eaLnBrk="0" fontAlgn="base" hangingPunct="0">
              <a:spcBef>
                <a:spcPct val="0"/>
              </a:spcBef>
              <a:spcAft>
                <a:spcPct val="0"/>
              </a:spcAft>
              <a:defRPr>
                <a:solidFill>
                  <a:schemeClr val="tx1"/>
                </a:solidFill>
                <a:latin typeface="Arial" pitchFamily="34" charset="0"/>
              </a:defRPr>
            </a:lvl9pPr>
          </a:lstStyle>
          <a:p>
            <a:pPr eaLnBrk="1" hangingPunct="1"/>
            <a:fld id="{A31E842D-9F4D-4369-98C0-1BF6C817B9C4}" type="slidenum">
              <a:rPr lang="en-US" smtClean="0"/>
              <a:pPr eaLnBrk="1" hangingPunct="1"/>
              <a:t>78</a:t>
            </a:fld>
            <a:endParaRPr lang="en-US"/>
          </a:p>
        </p:txBody>
      </p:sp>
      <p:sp>
        <p:nvSpPr>
          <p:cNvPr id="55299" name="Segnaposto immagine diapositiva 1"/>
          <p:cNvSpPr>
            <a:spLocks noGrp="1" noRot="1" noChangeAspect="1" noTextEdit="1"/>
          </p:cNvSpPr>
          <p:nvPr>
            <p:ph type="sldImg"/>
          </p:nvPr>
        </p:nvSpPr>
        <p:spPr>
          <a:ln/>
        </p:spPr>
      </p:sp>
      <p:sp>
        <p:nvSpPr>
          <p:cNvPr id="55300" name="Segnaposto note 2"/>
          <p:cNvSpPr>
            <a:spLocks noGrp="1"/>
          </p:cNvSpPr>
          <p:nvPr>
            <p:ph type="body" idx="1"/>
          </p:nvPr>
        </p:nvSpPr>
        <p:spPr>
          <a:noFill/>
        </p:spPr>
        <p:txBody>
          <a:bodyPr/>
          <a:lstStyle/>
          <a:p>
            <a:pPr eaLnBrk="1" hangingPunct="1"/>
            <a:endParaRPr lang="it-CH"/>
          </a:p>
        </p:txBody>
      </p:sp>
      <p:sp>
        <p:nvSpPr>
          <p:cNvPr id="55301" name="Segnaposto numero diapositiva 3"/>
          <p:cNvSpPr txBox="1">
            <a:spLocks noGrp="1"/>
          </p:cNvSpPr>
          <p:nvPr/>
        </p:nvSpPr>
        <p:spPr bwMode="auto">
          <a:xfrm>
            <a:off x="4143587" y="9119474"/>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85AC82DB-32BD-46E3-B3C9-335F7EBF18C9}" type="slidenum">
              <a:rPr lang="en-US" sz="1300"/>
              <a:pPr algn="r" eaLnBrk="1" hangingPunct="1"/>
              <a:t>78</a:t>
            </a:fld>
            <a:endParaRPr lang="en-US" sz="130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text">
    <p:spTree>
      <p:nvGrpSpPr>
        <p:cNvPr id="1" name=""/>
        <p:cNvGrpSpPr/>
        <p:nvPr/>
      </p:nvGrpSpPr>
      <p:grpSpPr>
        <a:xfrm>
          <a:off x="0" y="0"/>
          <a:ext cx="0" cy="0"/>
          <a:chOff x="0" y="0"/>
          <a:chExt cx="0" cy="0"/>
        </a:xfrm>
      </p:grpSpPr>
      <p:pic>
        <p:nvPicPr>
          <p:cNvPr id="19" name="Picture 18" descr="legs_Lake_v2.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616" y="0"/>
            <a:ext cx="9158616" cy="6858000"/>
          </a:xfrm>
          <a:prstGeom prst="rect">
            <a:avLst/>
          </a:prstGeom>
        </p:spPr>
      </p:pic>
      <p:sp>
        <p:nvSpPr>
          <p:cNvPr id="8" name="AutoShape 4"/>
          <p:cNvSpPr>
            <a:spLocks/>
          </p:cNvSpPr>
          <p:nvPr/>
        </p:nvSpPr>
        <p:spPr bwMode="gray">
          <a:xfrm>
            <a:off x="-1810870" y="1"/>
            <a:ext cx="1672758" cy="830997"/>
          </a:xfrm>
          <a:prstGeom prst="rect">
            <a:avLst/>
          </a:prstGeom>
          <a:noFill/>
          <a:ln w="12700" algn="ctr">
            <a:noFill/>
            <a:miter lim="800000"/>
            <a:headEnd/>
            <a:tailEnd/>
          </a:ln>
          <a:effectLst/>
        </p:spPr>
        <p:txBody>
          <a:bodyPr wrap="square" lIns="0" tIns="0" rIns="0" bIns="0">
            <a:spAutoFit/>
          </a:bodyPr>
          <a:lstStyle/>
          <a:p>
            <a:pPr algn="r" defTabSz="914400">
              <a:spcBef>
                <a:spcPts val="0"/>
              </a:spcBef>
              <a:defRPr/>
            </a:pPr>
            <a:r>
              <a:rPr lang="en-GB" sz="900" b="1" noProof="1">
                <a:solidFill>
                  <a:srgbClr val="000000">
                    <a:lumMod val="75000"/>
                    <a:lumOff val="25000"/>
                  </a:srgbClr>
                </a:solidFill>
                <a:latin typeface="Arial"/>
                <a:ea typeface="ＭＳ Ｐゴシック" charset="-128"/>
              </a:rPr>
              <a:t>View drawing guides</a:t>
            </a:r>
          </a:p>
          <a:p>
            <a:pPr algn="r" defTabSz="914400">
              <a:spcBef>
                <a:spcPts val="0"/>
              </a:spcBef>
              <a:defRPr/>
            </a:pPr>
            <a:r>
              <a:rPr lang="en-GB" sz="900" b="1" noProof="1">
                <a:solidFill>
                  <a:srgbClr val="000000">
                    <a:lumMod val="75000"/>
                    <a:lumOff val="25000"/>
                  </a:srgbClr>
                </a:solidFill>
                <a:latin typeface="Arial"/>
                <a:ea typeface="ＭＳ Ｐゴシック" charset="-128"/>
              </a:rPr>
              <a:t>1.</a:t>
            </a:r>
            <a:r>
              <a:rPr lang="en-GB" sz="900" noProof="1">
                <a:solidFill>
                  <a:srgbClr val="000000">
                    <a:lumMod val="75000"/>
                    <a:lumOff val="25000"/>
                  </a:srgbClr>
                </a:solidFill>
                <a:latin typeface="Arial"/>
                <a:ea typeface="ＭＳ Ｐゴシック" charset="-128"/>
              </a:rPr>
              <a:t> Right-click outside slide and select ’Grid and Guides...’</a:t>
            </a:r>
          </a:p>
          <a:p>
            <a:pPr algn="r" defTabSz="914400">
              <a:spcBef>
                <a:spcPts val="0"/>
              </a:spcBef>
              <a:defRPr/>
            </a:pPr>
            <a:r>
              <a:rPr lang="en-GB" sz="900" b="1" noProof="1">
                <a:solidFill>
                  <a:srgbClr val="000000">
                    <a:lumMod val="75000"/>
                    <a:lumOff val="25000"/>
                  </a:srgbClr>
                </a:solidFill>
                <a:latin typeface="Arial"/>
                <a:ea typeface="ＭＳ Ｐゴシック" charset="-128"/>
              </a:rPr>
              <a:t>2. </a:t>
            </a:r>
            <a:r>
              <a:rPr lang="en-GB" sz="900" noProof="1">
                <a:solidFill>
                  <a:srgbClr val="000000">
                    <a:lumMod val="75000"/>
                    <a:lumOff val="25000"/>
                  </a:srgbClr>
                </a:solidFill>
                <a:latin typeface="Arial"/>
                <a:ea typeface="ＭＳ Ｐゴシック" charset="-128"/>
              </a:rPr>
              <a:t>Check ’Display drawing guides on screen’</a:t>
            </a:r>
          </a:p>
          <a:p>
            <a:pPr algn="r" defTabSz="914400">
              <a:spcBef>
                <a:spcPts val="0"/>
              </a:spcBef>
              <a:defRPr/>
            </a:pPr>
            <a:r>
              <a:rPr lang="en-GB" sz="900" b="1" noProof="1">
                <a:solidFill>
                  <a:srgbClr val="000000">
                    <a:lumMod val="75000"/>
                    <a:lumOff val="25000"/>
                  </a:srgbClr>
                </a:solidFill>
                <a:latin typeface="Arial"/>
                <a:ea typeface="ＭＳ Ｐゴシック" charset="-128"/>
              </a:rPr>
              <a:t>3.</a:t>
            </a:r>
            <a:r>
              <a:rPr lang="en-GB" sz="900" noProof="1">
                <a:solidFill>
                  <a:srgbClr val="000000">
                    <a:lumMod val="75000"/>
                    <a:lumOff val="25000"/>
                  </a:srgbClr>
                </a:solidFill>
                <a:latin typeface="Arial"/>
                <a:ea typeface="ＭＳ Ｐゴシック" charset="-128"/>
              </a:rPr>
              <a:t> Select ’OK’</a:t>
            </a:r>
          </a:p>
        </p:txBody>
      </p:sp>
      <p:sp>
        <p:nvSpPr>
          <p:cNvPr id="13" name="AutoShape 4"/>
          <p:cNvSpPr>
            <a:spLocks/>
          </p:cNvSpPr>
          <p:nvPr userDrawn="1"/>
        </p:nvSpPr>
        <p:spPr bwMode="gray">
          <a:xfrm>
            <a:off x="-1766421" y="5450375"/>
            <a:ext cx="1672758" cy="1384995"/>
          </a:xfrm>
          <a:prstGeom prst="rect">
            <a:avLst/>
          </a:prstGeom>
          <a:noFill/>
          <a:ln w="12700" algn="ctr">
            <a:noFill/>
            <a:miter lim="800000"/>
            <a:headEnd/>
            <a:tailEnd/>
          </a:ln>
          <a:effectLst/>
        </p:spPr>
        <p:txBody>
          <a:bodyPr wrap="square" lIns="0" tIns="0" rIns="0" bIns="0">
            <a:spAutoFit/>
          </a:bodyPr>
          <a:lstStyle/>
          <a:p>
            <a:pPr algn="r" defTabSz="914400" eaLnBrk="1" hangingPunct="1">
              <a:spcBef>
                <a:spcPts val="0"/>
              </a:spcBef>
              <a:defRPr/>
            </a:pPr>
            <a:r>
              <a:rPr lang="en-GB" sz="900" b="1" dirty="0">
                <a:solidFill>
                  <a:srgbClr val="000000">
                    <a:lumMod val="75000"/>
                    <a:lumOff val="25000"/>
                  </a:srgbClr>
                </a:solidFill>
                <a:ea typeface="ＭＳ Ｐゴシック" charset="-128"/>
              </a:rPr>
              <a:t>Change/Insert Date/Location via &gt;Insert &gt;Header &amp; Footer</a:t>
            </a:r>
            <a:br>
              <a:rPr lang="en-GB" sz="900" b="1" dirty="0">
                <a:solidFill>
                  <a:srgbClr val="000000">
                    <a:lumMod val="75000"/>
                    <a:lumOff val="25000"/>
                  </a:srgbClr>
                </a:solidFill>
                <a:ea typeface="ＭＳ Ｐゴシック" charset="-128"/>
              </a:rPr>
            </a:br>
            <a:r>
              <a:rPr lang="en-GB" sz="900" b="1" dirty="0">
                <a:solidFill>
                  <a:srgbClr val="000000">
                    <a:lumMod val="75000"/>
                    <a:lumOff val="25000"/>
                  </a:srgbClr>
                </a:solidFill>
                <a:ea typeface="ＭＳ Ｐゴシック" charset="-128"/>
              </a:rPr>
              <a:t>Fixed date:</a:t>
            </a:r>
            <a:br>
              <a:rPr lang="en-GB" sz="900" b="1" dirty="0">
                <a:solidFill>
                  <a:srgbClr val="000000">
                    <a:lumMod val="75000"/>
                    <a:lumOff val="25000"/>
                  </a:srgbClr>
                </a:solidFill>
                <a:ea typeface="ＭＳ Ｐゴシック" charset="-128"/>
              </a:rPr>
            </a:br>
            <a:r>
              <a:rPr lang="en-GB" sz="900" b="1" dirty="0">
                <a:solidFill>
                  <a:srgbClr val="000000">
                    <a:lumMod val="75000"/>
                    <a:lumOff val="25000"/>
                  </a:srgbClr>
                </a:solidFill>
                <a:ea typeface="ＭＳ Ｐゴシック" charset="-128"/>
              </a:rPr>
              <a:t> 1. </a:t>
            </a:r>
            <a:r>
              <a:rPr lang="en-GB" sz="900" noProof="1">
                <a:solidFill>
                  <a:srgbClr val="000000">
                    <a:lumMod val="75000"/>
                    <a:lumOff val="25000"/>
                  </a:srgbClr>
                </a:solidFill>
                <a:ea typeface="ＭＳ Ｐゴシック" charset="-128"/>
              </a:rPr>
              <a:t>Check in Date &amp; Time </a:t>
            </a:r>
            <a:br>
              <a:rPr lang="en-GB" sz="900" noProof="1">
                <a:solidFill>
                  <a:srgbClr val="000000">
                    <a:lumMod val="75000"/>
                    <a:lumOff val="25000"/>
                  </a:srgbClr>
                </a:solidFill>
                <a:ea typeface="ＭＳ Ｐゴシック" charset="-128"/>
              </a:rPr>
            </a:br>
            <a:r>
              <a:rPr lang="en-GB" sz="900" b="1" noProof="1">
                <a:solidFill>
                  <a:srgbClr val="000000">
                    <a:lumMod val="75000"/>
                    <a:lumOff val="25000"/>
                  </a:srgbClr>
                </a:solidFill>
                <a:ea typeface="ＭＳ Ｐゴシック" charset="-128"/>
              </a:rPr>
              <a:t>2. </a:t>
            </a:r>
            <a:r>
              <a:rPr lang="en-GB" sz="900" noProof="1">
                <a:solidFill>
                  <a:srgbClr val="000000">
                    <a:lumMod val="75000"/>
                    <a:lumOff val="25000"/>
                  </a:srgbClr>
                </a:solidFill>
                <a:ea typeface="ＭＳ Ｐゴシック" charset="-128"/>
              </a:rPr>
              <a:t>Type new date in field &gt;Fixed</a:t>
            </a:r>
            <a:br>
              <a:rPr lang="en-GB" sz="900" noProof="1">
                <a:solidFill>
                  <a:srgbClr val="000000">
                    <a:lumMod val="75000"/>
                    <a:lumOff val="25000"/>
                  </a:srgbClr>
                </a:solidFill>
                <a:ea typeface="ＭＳ Ｐゴシック" charset="-128"/>
              </a:rPr>
            </a:br>
            <a:r>
              <a:rPr lang="en-GB" sz="900" b="1" noProof="1">
                <a:solidFill>
                  <a:srgbClr val="000000">
                    <a:lumMod val="75000"/>
                    <a:lumOff val="25000"/>
                  </a:srgbClr>
                </a:solidFill>
                <a:ea typeface="ＭＳ Ｐゴシック" charset="-128"/>
              </a:rPr>
              <a:t>3. </a:t>
            </a:r>
            <a:r>
              <a:rPr lang="en-GB" sz="900" noProof="1">
                <a:solidFill>
                  <a:srgbClr val="000000">
                    <a:lumMod val="75000"/>
                    <a:lumOff val="25000"/>
                  </a:srgbClr>
                </a:solidFill>
                <a:ea typeface="ＭＳ Ｐゴシック" charset="-128"/>
              </a:rPr>
              <a:t>Click Apply to All </a:t>
            </a:r>
            <a:endParaRPr lang="en-GB" sz="900" b="1" noProof="1">
              <a:solidFill>
                <a:srgbClr val="000000">
                  <a:lumMod val="75000"/>
                  <a:lumOff val="25000"/>
                </a:srgbClr>
              </a:solidFill>
              <a:ea typeface="ＭＳ Ｐゴシック" charset="-128"/>
            </a:endParaRPr>
          </a:p>
          <a:p>
            <a:pPr algn="r" defTabSz="914400" eaLnBrk="1" hangingPunct="1">
              <a:spcBef>
                <a:spcPts val="0"/>
              </a:spcBef>
            </a:pPr>
            <a:r>
              <a:rPr lang="en-GB" sz="900" b="1" dirty="0">
                <a:solidFill>
                  <a:srgbClr val="000000">
                    <a:lumMod val="75000"/>
                    <a:lumOff val="25000"/>
                  </a:srgbClr>
                </a:solidFill>
                <a:ea typeface="ＭＳ Ｐゴシック" charset="-128"/>
              </a:rPr>
              <a:t>Insert Location/Footer: </a:t>
            </a:r>
            <a:br>
              <a:rPr lang="en-GB" sz="900" b="1" dirty="0">
                <a:solidFill>
                  <a:srgbClr val="000000">
                    <a:lumMod val="75000"/>
                    <a:lumOff val="25000"/>
                  </a:srgbClr>
                </a:solidFill>
                <a:ea typeface="ＭＳ Ｐゴシック" charset="-128"/>
              </a:rPr>
            </a:br>
            <a:r>
              <a:rPr lang="en-GB" sz="900" b="1" noProof="1">
                <a:solidFill>
                  <a:srgbClr val="000000">
                    <a:lumMod val="75000"/>
                    <a:lumOff val="25000"/>
                  </a:srgbClr>
                </a:solidFill>
                <a:ea typeface="ＭＳ Ｐゴシック" charset="-128"/>
              </a:rPr>
              <a:t>1. </a:t>
            </a:r>
            <a:r>
              <a:rPr lang="en-GB" sz="900" noProof="1">
                <a:solidFill>
                  <a:srgbClr val="000000">
                    <a:lumMod val="75000"/>
                    <a:lumOff val="25000"/>
                  </a:srgbClr>
                </a:solidFill>
                <a:ea typeface="ＭＳ Ｐゴシック" charset="-128"/>
              </a:rPr>
              <a:t>Check in Footer </a:t>
            </a:r>
            <a:br>
              <a:rPr lang="en-GB" sz="900" noProof="1">
                <a:solidFill>
                  <a:srgbClr val="000000">
                    <a:lumMod val="75000"/>
                    <a:lumOff val="25000"/>
                  </a:srgbClr>
                </a:solidFill>
                <a:ea typeface="ＭＳ Ｐゴシック" charset="-128"/>
              </a:rPr>
            </a:br>
            <a:r>
              <a:rPr lang="en-GB" sz="900" b="1" noProof="1">
                <a:solidFill>
                  <a:srgbClr val="000000">
                    <a:lumMod val="75000"/>
                    <a:lumOff val="25000"/>
                  </a:srgbClr>
                </a:solidFill>
                <a:ea typeface="ＭＳ Ｐゴシック" charset="-128"/>
              </a:rPr>
              <a:t>2. </a:t>
            </a:r>
            <a:r>
              <a:rPr lang="en-GB" sz="900" noProof="1">
                <a:solidFill>
                  <a:srgbClr val="000000">
                    <a:lumMod val="75000"/>
                    <a:lumOff val="25000"/>
                  </a:srgbClr>
                </a:solidFill>
                <a:ea typeface="ＭＳ Ｐゴシック" charset="-128"/>
              </a:rPr>
              <a:t>Fill text in field</a:t>
            </a:r>
          </a:p>
          <a:p>
            <a:pPr algn="r" defTabSz="914400" eaLnBrk="1" hangingPunct="1">
              <a:spcBef>
                <a:spcPts val="0"/>
              </a:spcBef>
            </a:pPr>
            <a:r>
              <a:rPr lang="en-GB" sz="900" b="1" noProof="1">
                <a:solidFill>
                  <a:srgbClr val="000000">
                    <a:lumMod val="75000"/>
                    <a:lumOff val="25000"/>
                  </a:srgbClr>
                </a:solidFill>
                <a:ea typeface="ＭＳ Ｐゴシック" charset="-128"/>
              </a:rPr>
              <a:t>3. </a:t>
            </a:r>
            <a:r>
              <a:rPr lang="en-GB" sz="900" noProof="1">
                <a:solidFill>
                  <a:srgbClr val="000000">
                    <a:lumMod val="75000"/>
                    <a:lumOff val="25000"/>
                  </a:srgbClr>
                </a:solidFill>
                <a:ea typeface="ＭＳ Ｐゴシック" charset="-128"/>
              </a:rPr>
              <a:t>Click Apply to All</a:t>
            </a:r>
            <a:endParaRPr lang="en-GB" sz="900" b="1" noProof="1">
              <a:solidFill>
                <a:srgbClr val="000000">
                  <a:lumMod val="75000"/>
                  <a:lumOff val="25000"/>
                </a:srgbClr>
              </a:solidFill>
              <a:latin typeface="Arial"/>
              <a:ea typeface="ＭＳ Ｐゴシック" charset="-128"/>
            </a:endParaRPr>
          </a:p>
        </p:txBody>
      </p:sp>
      <p:pic>
        <p:nvPicPr>
          <p:cNvPr id="20" name="Picture 19"/>
          <p:cNvPicPr>
            <a:picLocks noChangeAspect="1"/>
          </p:cNvPicPr>
          <p:nvPr userDrawn="1"/>
        </p:nvPicPr>
        <p:blipFill>
          <a:blip r:embed="rId3"/>
          <a:stretch>
            <a:fillRect/>
          </a:stretch>
        </p:blipFill>
        <p:spPr>
          <a:xfrm>
            <a:off x="359534" y="6163203"/>
            <a:ext cx="880073" cy="305788"/>
          </a:xfrm>
          <a:prstGeom prst="rect">
            <a:avLst/>
          </a:prstGeom>
        </p:spPr>
      </p:pic>
      <p:pic>
        <p:nvPicPr>
          <p:cNvPr id="21" name="Picture 20"/>
          <p:cNvPicPr>
            <a:picLocks noChangeAspect="1"/>
          </p:cNvPicPr>
          <p:nvPr userDrawn="1"/>
        </p:nvPicPr>
        <p:blipFill>
          <a:blip r:embed="rId4"/>
          <a:stretch>
            <a:fillRect/>
          </a:stretch>
        </p:blipFill>
        <p:spPr>
          <a:xfrm>
            <a:off x="8244408" y="6177136"/>
            <a:ext cx="450122" cy="348208"/>
          </a:xfrm>
          <a:prstGeom prst="rect">
            <a:avLst/>
          </a:prstGeom>
        </p:spPr>
      </p:pic>
      <p:pic>
        <p:nvPicPr>
          <p:cNvPr id="22" name="Picture 21"/>
          <p:cNvPicPr>
            <a:picLocks noChangeAspect="1"/>
          </p:cNvPicPr>
          <p:nvPr userDrawn="1"/>
        </p:nvPicPr>
        <p:blipFill>
          <a:blip r:embed="rId5">
            <a:alphaModFix amt="83000"/>
          </a:blip>
          <a:stretch>
            <a:fillRect/>
          </a:stretch>
        </p:blipFill>
        <p:spPr>
          <a:xfrm>
            <a:off x="-17601" y="4683238"/>
            <a:ext cx="9161602" cy="696647"/>
          </a:xfrm>
          <a:prstGeom prst="rect">
            <a:avLst/>
          </a:prstGeom>
        </p:spPr>
      </p:pic>
      <p:pic>
        <p:nvPicPr>
          <p:cNvPr id="24" name="Picture 23"/>
          <p:cNvPicPr>
            <a:picLocks noChangeAspect="1"/>
          </p:cNvPicPr>
          <p:nvPr userDrawn="1"/>
        </p:nvPicPr>
        <p:blipFill>
          <a:blip r:embed="rId5">
            <a:alphaModFix amt="97000"/>
          </a:blip>
          <a:stretch>
            <a:fillRect/>
          </a:stretch>
        </p:blipFill>
        <p:spPr>
          <a:xfrm>
            <a:off x="-17601" y="5441535"/>
            <a:ext cx="9161602" cy="696647"/>
          </a:xfrm>
          <a:prstGeom prst="rect">
            <a:avLst/>
          </a:prstGeom>
        </p:spPr>
      </p:pic>
      <p:sp>
        <p:nvSpPr>
          <p:cNvPr id="17" name="Rectangle 16"/>
          <p:cNvSpPr/>
          <p:nvPr userDrawn="1"/>
        </p:nvSpPr>
        <p:spPr bwMode="auto">
          <a:xfrm>
            <a:off x="395288" y="4683236"/>
            <a:ext cx="7292975" cy="111600"/>
          </a:xfrm>
          <a:prstGeom prst="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400">
              <a:lnSpc>
                <a:spcPct val="95000"/>
              </a:lnSpc>
            </a:pPr>
            <a:endParaRPr lang="en-GB" sz="1400" dirty="0">
              <a:solidFill>
                <a:srgbClr val="FFFFFF"/>
              </a:solidFill>
              <a:latin typeface="Arial"/>
              <a:ea typeface="ＭＳ Ｐゴシック" charset="0"/>
              <a:cs typeface="ＭＳ Ｐゴシック" charset="0"/>
            </a:endParaRPr>
          </a:p>
        </p:txBody>
      </p:sp>
      <p:sp>
        <p:nvSpPr>
          <p:cNvPr id="27" name="Rectangle 26"/>
          <p:cNvSpPr/>
          <p:nvPr userDrawn="1"/>
        </p:nvSpPr>
        <p:spPr bwMode="auto">
          <a:xfrm>
            <a:off x="395288" y="6025619"/>
            <a:ext cx="7292975" cy="111600"/>
          </a:xfrm>
          <a:prstGeom prst="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400">
              <a:lnSpc>
                <a:spcPct val="95000"/>
              </a:lnSpc>
            </a:pPr>
            <a:endParaRPr lang="en-GB" sz="1400" dirty="0">
              <a:solidFill>
                <a:srgbClr val="FFFFFF"/>
              </a:solidFill>
              <a:latin typeface="Arial"/>
              <a:ea typeface="ＭＳ Ｐゴシック" charset="0"/>
              <a:cs typeface="ＭＳ Ｐゴシック" charset="0"/>
            </a:endParaRPr>
          </a:p>
        </p:txBody>
      </p:sp>
      <p:sp>
        <p:nvSpPr>
          <p:cNvPr id="10" name="Title 9"/>
          <p:cNvSpPr>
            <a:spLocks noGrp="1"/>
          </p:cNvSpPr>
          <p:nvPr>
            <p:ph type="title"/>
          </p:nvPr>
        </p:nvSpPr>
        <p:spPr>
          <a:xfrm>
            <a:off x="395290" y="4905165"/>
            <a:ext cx="7298673" cy="361883"/>
          </a:xfrm>
        </p:spPr>
        <p:txBody>
          <a:bodyPr/>
          <a:lstStyle>
            <a:lvl1pPr>
              <a:defRPr>
                <a:solidFill>
                  <a:srgbClr val="FFFFFF"/>
                </a:solidFill>
              </a:defRPr>
            </a:lvl1pPr>
          </a:lstStyle>
          <a:p>
            <a:r>
              <a:rPr lang="en-US" dirty="0"/>
              <a:t>Click to edit Master title style</a:t>
            </a:r>
          </a:p>
        </p:txBody>
      </p:sp>
      <p:sp>
        <p:nvSpPr>
          <p:cNvPr id="892962" name="Text Placeholder 892961"/>
          <p:cNvSpPr>
            <a:spLocks noGrp="1"/>
          </p:cNvSpPr>
          <p:nvPr>
            <p:ph type="body" sz="quarter" idx="13"/>
          </p:nvPr>
        </p:nvSpPr>
        <p:spPr>
          <a:xfrm>
            <a:off x="395288" y="5509197"/>
            <a:ext cx="7292974" cy="431937"/>
          </a:xfrm>
        </p:spPr>
        <p:txBody>
          <a:bodyPr anchor="ct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738514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wo pictures with captions">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a:t>Click to edit Master title style</a:t>
            </a:r>
            <a:endParaRPr lang="en-GB" dirty="0"/>
          </a:p>
        </p:txBody>
      </p:sp>
      <p:sp>
        <p:nvSpPr>
          <p:cNvPr id="17" name="Subtitle 2"/>
          <p:cNvSpPr>
            <a:spLocks noGrp="1"/>
          </p:cNvSpPr>
          <p:nvPr>
            <p:ph type="body" sz="quarter" idx="14" hasCustomPrompt="1"/>
          </p:nvPr>
        </p:nvSpPr>
        <p:spPr>
          <a:xfrm>
            <a:off x="395287" y="720441"/>
            <a:ext cx="7292976" cy="504000"/>
          </a:xfrm>
        </p:spPr>
        <p:txBody>
          <a:bodyPr/>
          <a:lstStyle>
            <a:lvl1pPr marL="0" indent="0">
              <a:lnSpc>
                <a:spcPct val="100000"/>
              </a:lnSpc>
              <a:spcBef>
                <a:spcPts val="0"/>
              </a:spcBef>
              <a:buNone/>
              <a:defRPr sz="1600" b="0">
                <a:solidFill>
                  <a:schemeClr val="tx1"/>
                </a:solidFill>
              </a:defRPr>
            </a:lvl1pPr>
          </a:lstStyle>
          <a:p>
            <a:pPr lvl="0"/>
            <a:r>
              <a:rPr lang="en-GB" dirty="0"/>
              <a:t>Click to add sub header</a:t>
            </a:r>
          </a:p>
        </p:txBody>
      </p:sp>
      <p:sp>
        <p:nvSpPr>
          <p:cNvPr id="8" name="Text Placeholder 3"/>
          <p:cNvSpPr>
            <a:spLocks noGrp="1"/>
          </p:cNvSpPr>
          <p:nvPr>
            <p:ph type="body" sz="quarter" idx="15"/>
          </p:nvPr>
        </p:nvSpPr>
        <p:spPr>
          <a:xfrm>
            <a:off x="395288" y="5636355"/>
            <a:ext cx="3553912" cy="464408"/>
          </a:xfrm>
        </p:spPr>
        <p:txBody>
          <a:bodyPr tIns="0"/>
          <a:lstStyle>
            <a:lvl1pPr marL="0" indent="0">
              <a:lnSpc>
                <a:spcPct val="95000"/>
              </a:lnSpc>
              <a:spcBef>
                <a:spcPts val="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5" name="Text Placeholder 4"/>
          <p:cNvSpPr>
            <a:spLocks noGrp="1"/>
          </p:cNvSpPr>
          <p:nvPr>
            <p:ph type="body" sz="quarter" idx="18"/>
          </p:nvPr>
        </p:nvSpPr>
        <p:spPr>
          <a:xfrm>
            <a:off x="4133850" y="5636355"/>
            <a:ext cx="3556800" cy="464408"/>
          </a:xfrm>
        </p:spPr>
        <p:txBody>
          <a:bodyPr tIns="0"/>
          <a:lstStyle>
            <a:lvl1pPr marL="0" indent="0">
              <a:spcBef>
                <a:spcPts val="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9" name="Picture Placeholder 3"/>
          <p:cNvSpPr>
            <a:spLocks noGrp="1"/>
          </p:cNvSpPr>
          <p:nvPr>
            <p:ph type="pic" sz="quarter" idx="16" hasCustomPrompt="1"/>
          </p:nvPr>
        </p:nvSpPr>
        <p:spPr>
          <a:xfrm>
            <a:off x="395287" y="1519201"/>
            <a:ext cx="3557588" cy="4034036"/>
          </a:xfrm>
          <a:solidFill>
            <a:schemeClr val="bg1">
              <a:lumMod val="85000"/>
            </a:schemeClr>
          </a:solidFill>
        </p:spPr>
        <p:txBody>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r>
              <a:rPr lang="en-GB" dirty="0"/>
              <a:t>Select Picture placeholder and insert picture from ImageShopper</a:t>
            </a:r>
          </a:p>
          <a:p>
            <a:endParaRPr lang="en-GB" dirty="0"/>
          </a:p>
        </p:txBody>
      </p:sp>
      <p:sp>
        <p:nvSpPr>
          <p:cNvPr id="12" name="Picture Placeholder 5"/>
          <p:cNvSpPr>
            <a:spLocks noGrp="1"/>
          </p:cNvSpPr>
          <p:nvPr>
            <p:ph type="pic" sz="quarter" idx="17" hasCustomPrompt="1"/>
          </p:nvPr>
        </p:nvSpPr>
        <p:spPr>
          <a:xfrm>
            <a:off x="4132800" y="1519201"/>
            <a:ext cx="3556800" cy="4034036"/>
          </a:xfrm>
          <a:solidFill>
            <a:schemeClr val="bg1">
              <a:lumMod val="85000"/>
            </a:schemeClr>
          </a:solidFill>
        </p:spPr>
        <p:txBody>
          <a:bodyPr/>
          <a:lstStyle>
            <a:lvl1pPr marL="0" marR="0" indent="0" algn="l"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r>
              <a:rPr lang="en-GB" dirty="0"/>
              <a:t>Select Picture placeholder and insert picture from ImageShopper</a:t>
            </a:r>
          </a:p>
          <a:p>
            <a:endParaRPr lang="en-GB" dirty="0"/>
          </a:p>
        </p:txBody>
      </p:sp>
      <p:sp>
        <p:nvSpPr>
          <p:cNvPr id="7" name="Date Placeholder 6"/>
          <p:cNvSpPr>
            <a:spLocks noGrp="1"/>
          </p:cNvSpPr>
          <p:nvPr>
            <p:ph type="dt" sz="half" idx="19"/>
          </p:nvPr>
        </p:nvSpPr>
        <p:spPr/>
        <p:txBody>
          <a:bodyPr/>
          <a:lstStyle/>
          <a:p>
            <a:endParaRPr lang="en-GB" dirty="0">
              <a:solidFill>
                <a:srgbClr val="000000"/>
              </a:solidFill>
            </a:endParaRPr>
          </a:p>
        </p:txBody>
      </p:sp>
      <p:sp>
        <p:nvSpPr>
          <p:cNvPr id="14" name="Footer Placeholder 13"/>
          <p:cNvSpPr>
            <a:spLocks noGrp="1"/>
          </p:cNvSpPr>
          <p:nvPr>
            <p:ph type="ftr" sz="quarter" idx="20"/>
          </p:nvPr>
        </p:nvSpPr>
        <p:spPr/>
        <p:txBody>
          <a:bodyPr/>
          <a:lstStyle/>
          <a:p>
            <a:endParaRPr lang="en-GB" dirty="0">
              <a:solidFill>
                <a:srgbClr val="000000"/>
              </a:solidFill>
            </a:endParaRPr>
          </a:p>
        </p:txBody>
      </p:sp>
      <p:sp>
        <p:nvSpPr>
          <p:cNvPr id="21" name="AutoShape 4"/>
          <p:cNvSpPr>
            <a:spLocks/>
          </p:cNvSpPr>
          <p:nvPr userDrawn="1"/>
        </p:nvSpPr>
        <p:spPr bwMode="gray">
          <a:xfrm>
            <a:off x="-1801906" y="1542483"/>
            <a:ext cx="1663793" cy="969496"/>
          </a:xfrm>
          <a:prstGeom prst="rect">
            <a:avLst/>
          </a:prstGeom>
          <a:noFill/>
          <a:ln w="12700" algn="ctr">
            <a:noFill/>
            <a:miter lim="800000"/>
            <a:headEnd/>
            <a:tailEnd/>
          </a:ln>
          <a:effectLst/>
        </p:spPr>
        <p:txBody>
          <a:bodyPr wrap="square" lIns="0" tIns="0" rIns="0" bIns="0">
            <a:spAutoFit/>
          </a:bodyPr>
          <a:lstStyle/>
          <a:p>
            <a:pPr algn="r" defTabSz="914400">
              <a:spcBef>
                <a:spcPts val="0"/>
              </a:spcBef>
              <a:buFont typeface="+mj-lt"/>
              <a:buNone/>
              <a:defRPr/>
            </a:pPr>
            <a:r>
              <a:rPr lang="en-GB" sz="900" b="1" noProof="1">
                <a:solidFill>
                  <a:srgbClr val="000000">
                    <a:lumMod val="75000"/>
                    <a:lumOff val="25000"/>
                  </a:srgbClr>
                </a:solidFill>
                <a:latin typeface="Arial"/>
                <a:ea typeface="ＭＳ Ｐゴシック" charset="-128"/>
              </a:rPr>
              <a:t>Insert picture</a:t>
            </a:r>
            <a:br>
              <a:rPr lang="en-GB" sz="900" b="1" noProof="1">
                <a:solidFill>
                  <a:srgbClr val="000000">
                    <a:lumMod val="75000"/>
                    <a:lumOff val="25000"/>
                  </a:srgbClr>
                </a:solidFill>
                <a:latin typeface="Arial"/>
                <a:ea typeface="ＭＳ Ｐゴシック" charset="-128"/>
              </a:rPr>
            </a:br>
            <a:r>
              <a:rPr lang="en-GB" sz="900" b="1" noProof="1">
                <a:solidFill>
                  <a:srgbClr val="000000">
                    <a:lumMod val="75000"/>
                    <a:lumOff val="25000"/>
                  </a:srgbClr>
                </a:solidFill>
                <a:latin typeface="Arial"/>
                <a:ea typeface="ＭＳ Ｐゴシック" charset="-128"/>
              </a:rPr>
              <a:t>1. </a:t>
            </a:r>
            <a:r>
              <a:rPr lang="en-GB" sz="900" noProof="1">
                <a:solidFill>
                  <a:srgbClr val="000000">
                    <a:lumMod val="75000"/>
                    <a:lumOff val="25000"/>
                  </a:srgbClr>
                </a:solidFill>
                <a:latin typeface="Arial"/>
                <a:ea typeface="ＭＳ Ｐゴシック" charset="-128"/>
              </a:rPr>
              <a:t>Delete old picture</a:t>
            </a:r>
            <a:br>
              <a:rPr lang="en-GB" sz="900" noProof="1">
                <a:solidFill>
                  <a:srgbClr val="000000">
                    <a:lumMod val="75000"/>
                    <a:lumOff val="25000"/>
                  </a:srgbClr>
                </a:solidFill>
                <a:latin typeface="Arial"/>
                <a:ea typeface="ＭＳ Ｐゴシック" charset="-128"/>
              </a:rPr>
            </a:br>
            <a:r>
              <a:rPr lang="en-GB" sz="900" b="1" noProof="1">
                <a:solidFill>
                  <a:srgbClr val="000000">
                    <a:lumMod val="75000"/>
                    <a:lumOff val="25000"/>
                  </a:srgbClr>
                </a:solidFill>
                <a:latin typeface="Arial"/>
                <a:ea typeface="ＭＳ Ｐゴシック" charset="-128"/>
              </a:rPr>
              <a:t>2. </a:t>
            </a:r>
            <a:r>
              <a:rPr lang="en-GB" sz="900" noProof="1">
                <a:solidFill>
                  <a:srgbClr val="000000">
                    <a:lumMod val="75000"/>
                    <a:lumOff val="25000"/>
                  </a:srgbClr>
                </a:solidFill>
                <a:latin typeface="Arial"/>
                <a:ea typeface="ＭＳ Ｐゴシック" charset="-128"/>
              </a:rPr>
              <a:t>Select picture placeholder</a:t>
            </a:r>
          </a:p>
          <a:p>
            <a:pPr algn="r" defTabSz="914400">
              <a:spcBef>
                <a:spcPts val="0"/>
              </a:spcBef>
              <a:buFont typeface="+mj-lt"/>
              <a:buNone/>
              <a:defRPr/>
            </a:pPr>
            <a:r>
              <a:rPr lang="en-GB" sz="900" b="1" noProof="1">
                <a:solidFill>
                  <a:srgbClr val="000000">
                    <a:lumMod val="75000"/>
                    <a:lumOff val="25000"/>
                  </a:srgbClr>
                </a:solidFill>
                <a:latin typeface="Arial"/>
                <a:ea typeface="ＭＳ Ｐゴシック" charset="-128"/>
              </a:rPr>
              <a:t>3. </a:t>
            </a:r>
            <a:r>
              <a:rPr lang="en-GB" sz="900" noProof="1">
                <a:solidFill>
                  <a:srgbClr val="000000">
                    <a:lumMod val="75000"/>
                    <a:lumOff val="25000"/>
                  </a:srgbClr>
                </a:solidFill>
                <a:latin typeface="Arial"/>
                <a:ea typeface="ＭＳ Ｐゴシック" charset="-128"/>
              </a:rPr>
              <a:t>Insert picture from ImageShopper</a:t>
            </a:r>
          </a:p>
          <a:p>
            <a:pPr algn="r" defTabSz="914400">
              <a:spcBef>
                <a:spcPts val="0"/>
              </a:spcBef>
              <a:buFont typeface="+mj-lt"/>
              <a:buNone/>
              <a:defRPr/>
            </a:pPr>
            <a:r>
              <a:rPr lang="en-GB" sz="900" b="1" noProof="1">
                <a:solidFill>
                  <a:srgbClr val="000000">
                    <a:lumMod val="75000"/>
                    <a:lumOff val="25000"/>
                  </a:srgbClr>
                </a:solidFill>
                <a:latin typeface="Arial"/>
                <a:ea typeface="ＭＳ Ｐゴシック" charset="-128"/>
              </a:rPr>
              <a:t>4. </a:t>
            </a:r>
            <a:r>
              <a:rPr lang="en-GB" sz="900" noProof="1">
                <a:solidFill>
                  <a:srgbClr val="000000">
                    <a:lumMod val="75000"/>
                    <a:lumOff val="25000"/>
                  </a:srgbClr>
                </a:solidFill>
                <a:latin typeface="Arial"/>
                <a:ea typeface="ＭＳ Ｐゴシック" charset="-128"/>
              </a:rPr>
              <a:t>Use Image Tools to pan, </a:t>
            </a:r>
            <a:br>
              <a:rPr lang="en-GB" sz="900" noProof="1">
                <a:solidFill>
                  <a:srgbClr val="000000">
                    <a:lumMod val="75000"/>
                    <a:lumOff val="25000"/>
                  </a:srgbClr>
                </a:solidFill>
                <a:latin typeface="Arial"/>
                <a:ea typeface="ＭＳ Ｐゴシック" charset="-128"/>
              </a:rPr>
            </a:br>
            <a:r>
              <a:rPr lang="en-GB" sz="900" noProof="1">
                <a:solidFill>
                  <a:srgbClr val="000000">
                    <a:lumMod val="75000"/>
                    <a:lumOff val="25000"/>
                  </a:srgbClr>
                </a:solidFill>
                <a:latin typeface="Arial"/>
                <a:ea typeface="ＭＳ Ｐゴシック" charset="-128"/>
              </a:rPr>
              <a:t>crop, zoom and compress</a:t>
            </a:r>
          </a:p>
        </p:txBody>
      </p:sp>
      <p:sp>
        <p:nvSpPr>
          <p:cNvPr id="18" name="Text Box 28"/>
          <p:cNvSpPr txBox="1">
            <a:spLocks noChangeArrowheads="1"/>
          </p:cNvSpPr>
          <p:nvPr userDrawn="1"/>
        </p:nvSpPr>
        <p:spPr bwMode="auto">
          <a:xfrm>
            <a:off x="-1967112" y="4990"/>
            <a:ext cx="1860812"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Insert Wordmark</a:t>
            </a:r>
          </a:p>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1. </a:t>
            </a:r>
            <a:r>
              <a:rPr lang="en-GB" sz="900" noProof="1">
                <a:solidFill>
                  <a:srgbClr val="000000">
                    <a:lumMod val="75000"/>
                    <a:lumOff val="25000"/>
                  </a:srgbClr>
                </a:solidFill>
                <a:latin typeface="Arial"/>
                <a:ea typeface="ＭＳ Ｐゴシック" charset="-128"/>
                <a:cs typeface="+mn-cs"/>
              </a:rPr>
              <a:t>Select the Wordmark placeholder</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and click </a:t>
            </a:r>
            <a:r>
              <a:rPr lang="en-GB" sz="900" b="1" noProof="1">
                <a:solidFill>
                  <a:srgbClr val="000000">
                    <a:lumMod val="75000"/>
                    <a:lumOff val="25000"/>
                  </a:srgbClr>
                </a:solidFill>
                <a:latin typeface="Arial"/>
                <a:ea typeface="ＭＳ Ｐゴシック" charset="-128"/>
                <a:cs typeface="+mn-cs"/>
              </a:rPr>
              <a:t>Insert</a:t>
            </a:r>
            <a:r>
              <a:rPr lang="en-GB" sz="900" noProof="1">
                <a:solidFill>
                  <a:srgbClr val="000000">
                    <a:lumMod val="75000"/>
                    <a:lumOff val="25000"/>
                  </a:srgbClr>
                </a:solidFill>
                <a:latin typeface="Arial"/>
                <a:ea typeface="ＭＳ Ｐゴシック" charset="-128"/>
                <a:cs typeface="+mn-cs"/>
              </a:rPr>
              <a:t> from top-menu</a:t>
            </a:r>
          </a:p>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2. </a:t>
            </a:r>
            <a:r>
              <a:rPr lang="en-GB" sz="900" noProof="1">
                <a:solidFill>
                  <a:srgbClr val="000000">
                    <a:lumMod val="75000"/>
                    <a:lumOff val="25000"/>
                  </a:srgbClr>
                </a:solidFill>
                <a:latin typeface="Arial"/>
                <a:ea typeface="ＭＳ Ｐゴシック" charset="-128"/>
                <a:cs typeface="+mn-cs"/>
              </a:rPr>
              <a:t>Click </a:t>
            </a:r>
            <a:r>
              <a:rPr lang="en-GB" sz="900" b="1" noProof="1">
                <a:solidFill>
                  <a:srgbClr val="000000">
                    <a:lumMod val="75000"/>
                    <a:lumOff val="25000"/>
                  </a:srgbClr>
                </a:solidFill>
                <a:latin typeface="Arial"/>
                <a:ea typeface="ＭＳ Ｐゴシック" charset="-128"/>
                <a:cs typeface="+mn-cs"/>
              </a:rPr>
              <a:t>Picture-icon</a:t>
            </a:r>
            <a:r>
              <a:rPr lang="en-GB" sz="900" noProof="1">
                <a:solidFill>
                  <a:srgbClr val="000000">
                    <a:lumMod val="75000"/>
                    <a:lumOff val="25000"/>
                  </a:srgbClr>
                </a:solidFill>
                <a:latin typeface="Arial"/>
                <a:ea typeface="ＭＳ Ｐゴシック" charset="-128"/>
                <a:cs typeface="+mn-cs"/>
              </a:rPr>
              <a:t>, find the Wordmark and click OK</a:t>
            </a:r>
          </a:p>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3. </a:t>
            </a:r>
            <a:r>
              <a:rPr lang="en-GB" sz="900" noProof="1">
                <a:solidFill>
                  <a:srgbClr val="000000">
                    <a:lumMod val="75000"/>
                    <a:lumOff val="25000"/>
                  </a:srgbClr>
                </a:solidFill>
                <a:latin typeface="Arial"/>
                <a:ea typeface="ＭＳ Ｐゴシック" charset="-128"/>
                <a:cs typeface="+mn-cs"/>
              </a:rPr>
              <a:t>Copy the inserted Wordmark </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and paste it into all the visible Wordmark-placeholders in </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your presentation</a:t>
            </a:r>
          </a:p>
        </p:txBody>
      </p:sp>
    </p:spTree>
    <p:extLst>
      <p:ext uri="{BB962C8B-B14F-4D97-AF65-F5344CB8AC3E}">
        <p14:creationId xmlns:p14="http://schemas.microsoft.com/office/powerpoint/2010/main" val="3364506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hree pictures with captions">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a:t>Click to edit Master title style</a:t>
            </a:r>
            <a:endParaRPr lang="en-GB" dirty="0"/>
          </a:p>
        </p:txBody>
      </p:sp>
      <p:sp>
        <p:nvSpPr>
          <p:cNvPr id="19" name="Subtitle 2"/>
          <p:cNvSpPr>
            <a:spLocks noGrp="1"/>
          </p:cNvSpPr>
          <p:nvPr>
            <p:ph type="body" sz="quarter" idx="14" hasCustomPrompt="1"/>
          </p:nvPr>
        </p:nvSpPr>
        <p:spPr>
          <a:xfrm>
            <a:off x="395287" y="720441"/>
            <a:ext cx="7292976" cy="504000"/>
          </a:xfrm>
        </p:spPr>
        <p:txBody>
          <a:bodyPr/>
          <a:lstStyle>
            <a:lvl1pPr marL="0" indent="0">
              <a:lnSpc>
                <a:spcPct val="100000"/>
              </a:lnSpc>
              <a:spcBef>
                <a:spcPts val="0"/>
              </a:spcBef>
              <a:buNone/>
              <a:defRPr sz="1600" b="0">
                <a:solidFill>
                  <a:schemeClr val="tx1"/>
                </a:solidFill>
              </a:defRPr>
            </a:lvl1pPr>
          </a:lstStyle>
          <a:p>
            <a:pPr lvl="0"/>
            <a:r>
              <a:rPr lang="en-GB" dirty="0"/>
              <a:t>Click to add sub header</a:t>
            </a:r>
          </a:p>
        </p:txBody>
      </p:sp>
      <p:sp>
        <p:nvSpPr>
          <p:cNvPr id="26" name="Text Placeholder 3"/>
          <p:cNvSpPr>
            <a:spLocks noGrp="1"/>
          </p:cNvSpPr>
          <p:nvPr>
            <p:ph type="body" sz="quarter" idx="25"/>
          </p:nvPr>
        </p:nvSpPr>
        <p:spPr>
          <a:xfrm>
            <a:off x="2529590" y="1465263"/>
            <a:ext cx="5158675" cy="1472400"/>
          </a:xfrm>
        </p:spPr>
        <p:txBody>
          <a:bodyPr tIns="18000" numCol="1" spcCol="162000"/>
          <a:lstStyle>
            <a:lvl1pPr marL="144000" indent="-144000">
              <a:lnSpc>
                <a:spcPct val="95000"/>
              </a:lnSpc>
              <a:spcBef>
                <a:spcPts val="600"/>
              </a:spcBef>
              <a:defRPr sz="1400"/>
            </a:lvl1pPr>
            <a:lvl2pPr marL="288000" indent="-144000">
              <a:lnSpc>
                <a:spcPct val="95000"/>
              </a:lnSpc>
              <a:spcBef>
                <a:spcPts val="600"/>
              </a:spcBef>
              <a:defRPr sz="1200"/>
            </a:lvl2pPr>
            <a:lvl3pPr marL="442800" indent="-144000">
              <a:lnSpc>
                <a:spcPct val="95000"/>
              </a:lnSpc>
              <a:spcBef>
                <a:spcPts val="600"/>
              </a:spcBef>
              <a:defRPr sz="1200"/>
            </a:lvl3pPr>
            <a:lvl4pPr marL="586800" indent="-144000">
              <a:lnSpc>
                <a:spcPct val="95000"/>
              </a:lnSpc>
              <a:spcBef>
                <a:spcPts val="600"/>
              </a:spcBef>
              <a:defRPr sz="1200"/>
            </a:lvl4pPr>
            <a:lvl5pPr marL="730800" indent="-144000">
              <a:lnSpc>
                <a:spcPct val="95000"/>
              </a:lnSpc>
              <a:spcBef>
                <a:spcPts val="600"/>
              </a:spcBef>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5" name="Text Placeholder 4"/>
          <p:cNvSpPr>
            <a:spLocks noGrp="1"/>
          </p:cNvSpPr>
          <p:nvPr>
            <p:ph type="body" sz="quarter" idx="26"/>
          </p:nvPr>
        </p:nvSpPr>
        <p:spPr>
          <a:xfrm>
            <a:off x="2529589" y="3045600"/>
            <a:ext cx="5158675" cy="1472400"/>
          </a:xfrm>
        </p:spPr>
        <p:txBody>
          <a:bodyPr tIns="18000" numCol="1" spcCol="162000"/>
          <a:lstStyle>
            <a:lvl1pPr marL="144000" indent="-144000">
              <a:lnSpc>
                <a:spcPct val="95000"/>
              </a:lnSpc>
              <a:spcBef>
                <a:spcPts val="600"/>
              </a:spcBef>
              <a:defRPr sz="1400"/>
            </a:lvl1pPr>
            <a:lvl2pPr marL="288000" indent="-144000">
              <a:lnSpc>
                <a:spcPct val="95000"/>
              </a:lnSpc>
              <a:spcBef>
                <a:spcPts val="600"/>
              </a:spcBef>
              <a:defRPr sz="1200"/>
            </a:lvl2pPr>
            <a:lvl3pPr marL="442800" indent="-144000">
              <a:lnSpc>
                <a:spcPct val="95000"/>
              </a:lnSpc>
              <a:spcBef>
                <a:spcPts val="600"/>
              </a:spcBef>
              <a:defRPr sz="1200"/>
            </a:lvl3pPr>
            <a:lvl4pPr marL="586800" indent="-144000">
              <a:lnSpc>
                <a:spcPct val="95000"/>
              </a:lnSpc>
              <a:spcBef>
                <a:spcPts val="600"/>
              </a:spcBef>
              <a:defRPr sz="1200"/>
            </a:lvl4pPr>
            <a:lvl5pPr marL="730800" indent="-144000">
              <a:lnSpc>
                <a:spcPct val="95000"/>
              </a:lnSpc>
              <a:spcBef>
                <a:spcPts val="600"/>
              </a:spcBef>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4" name="Text Placeholder 5"/>
          <p:cNvSpPr>
            <a:spLocks noGrp="1"/>
          </p:cNvSpPr>
          <p:nvPr>
            <p:ph type="body" sz="quarter" idx="27"/>
          </p:nvPr>
        </p:nvSpPr>
        <p:spPr>
          <a:xfrm>
            <a:off x="2529589" y="4626000"/>
            <a:ext cx="5158675" cy="1472400"/>
          </a:xfrm>
        </p:spPr>
        <p:txBody>
          <a:bodyPr tIns="18000" numCol="1" spcCol="162000"/>
          <a:lstStyle>
            <a:lvl1pPr marL="144000" indent="-144000">
              <a:lnSpc>
                <a:spcPct val="95000"/>
              </a:lnSpc>
              <a:spcBef>
                <a:spcPts val="600"/>
              </a:spcBef>
              <a:defRPr sz="1400"/>
            </a:lvl1pPr>
            <a:lvl2pPr marL="288000" indent="-144000">
              <a:lnSpc>
                <a:spcPct val="95000"/>
              </a:lnSpc>
              <a:spcBef>
                <a:spcPts val="600"/>
              </a:spcBef>
              <a:defRPr sz="1200"/>
            </a:lvl2pPr>
            <a:lvl3pPr marL="442800" indent="-144000">
              <a:lnSpc>
                <a:spcPct val="95000"/>
              </a:lnSpc>
              <a:spcBef>
                <a:spcPts val="600"/>
              </a:spcBef>
              <a:defRPr sz="1200"/>
            </a:lvl3pPr>
            <a:lvl4pPr marL="586800" indent="-144000">
              <a:lnSpc>
                <a:spcPct val="95000"/>
              </a:lnSpc>
              <a:spcBef>
                <a:spcPts val="600"/>
              </a:spcBef>
              <a:defRPr sz="1200"/>
            </a:lvl4pPr>
            <a:lvl5pPr marL="730800" indent="-144000">
              <a:lnSpc>
                <a:spcPct val="95000"/>
              </a:lnSpc>
              <a:spcBef>
                <a:spcPts val="600"/>
              </a:spcBef>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Picture Placeholder 3"/>
          <p:cNvSpPr>
            <a:spLocks noGrp="1"/>
          </p:cNvSpPr>
          <p:nvPr>
            <p:ph type="pic" sz="quarter" idx="16" hasCustomPrompt="1"/>
          </p:nvPr>
        </p:nvSpPr>
        <p:spPr>
          <a:xfrm>
            <a:off x="395287" y="1519199"/>
            <a:ext cx="1969200" cy="1418464"/>
          </a:xfrm>
          <a:solidFill>
            <a:schemeClr val="bg1">
              <a:lumMod val="85000"/>
            </a:schemeClr>
          </a:solidFill>
        </p:spPr>
        <p:txBody>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r>
              <a:rPr lang="en-GB" dirty="0"/>
              <a:t>Select Picture placeholder and insert picture from ImageShopper</a:t>
            </a:r>
          </a:p>
          <a:p>
            <a:endParaRPr lang="en-GB" dirty="0"/>
          </a:p>
        </p:txBody>
      </p:sp>
      <p:sp>
        <p:nvSpPr>
          <p:cNvPr id="11" name="Picture Placeholder 3"/>
          <p:cNvSpPr>
            <a:spLocks noGrp="1"/>
          </p:cNvSpPr>
          <p:nvPr>
            <p:ph type="pic" sz="quarter" idx="17" hasCustomPrompt="1"/>
          </p:nvPr>
        </p:nvSpPr>
        <p:spPr>
          <a:xfrm>
            <a:off x="395288" y="3099600"/>
            <a:ext cx="1969200" cy="1418400"/>
          </a:xfrm>
          <a:solidFill>
            <a:schemeClr val="bg1">
              <a:lumMod val="85000"/>
            </a:schemeClr>
          </a:solidFill>
        </p:spPr>
        <p:txBody>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r>
              <a:rPr lang="en-GB" dirty="0"/>
              <a:t>Select Picture placeholder and insert picture from ImageShopper</a:t>
            </a:r>
          </a:p>
          <a:p>
            <a:endParaRPr lang="en-GB" dirty="0"/>
          </a:p>
        </p:txBody>
      </p:sp>
      <p:sp>
        <p:nvSpPr>
          <p:cNvPr id="13" name="Picture Placeholder 3"/>
          <p:cNvSpPr>
            <a:spLocks noGrp="1"/>
          </p:cNvSpPr>
          <p:nvPr>
            <p:ph type="pic" sz="quarter" idx="19" hasCustomPrompt="1"/>
          </p:nvPr>
        </p:nvSpPr>
        <p:spPr>
          <a:xfrm>
            <a:off x="395288" y="4678175"/>
            <a:ext cx="1969200" cy="1418400"/>
          </a:xfrm>
          <a:solidFill>
            <a:schemeClr val="bg1">
              <a:lumMod val="85000"/>
            </a:schemeClr>
          </a:solidFill>
        </p:spPr>
        <p:txBody>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r>
              <a:rPr lang="en-GB" dirty="0"/>
              <a:t>Select Picture placeholder and insert picture from ImageShopper</a:t>
            </a:r>
          </a:p>
          <a:p>
            <a:endParaRPr lang="en-GB" dirty="0"/>
          </a:p>
        </p:txBody>
      </p:sp>
      <p:sp>
        <p:nvSpPr>
          <p:cNvPr id="7" name="Date Placeholder 6"/>
          <p:cNvSpPr>
            <a:spLocks noGrp="1"/>
          </p:cNvSpPr>
          <p:nvPr>
            <p:ph type="dt" sz="half" idx="21"/>
          </p:nvPr>
        </p:nvSpPr>
        <p:spPr/>
        <p:txBody>
          <a:bodyPr/>
          <a:lstStyle/>
          <a:p>
            <a:endParaRPr lang="en-GB" dirty="0">
              <a:solidFill>
                <a:srgbClr val="000000"/>
              </a:solidFill>
            </a:endParaRPr>
          </a:p>
        </p:txBody>
      </p:sp>
      <p:sp>
        <p:nvSpPr>
          <p:cNvPr id="17" name="Footer Placeholder 16"/>
          <p:cNvSpPr>
            <a:spLocks noGrp="1"/>
          </p:cNvSpPr>
          <p:nvPr>
            <p:ph type="ftr" sz="quarter" idx="22"/>
          </p:nvPr>
        </p:nvSpPr>
        <p:spPr/>
        <p:txBody>
          <a:bodyPr/>
          <a:lstStyle/>
          <a:p>
            <a:endParaRPr lang="en-GB" dirty="0">
              <a:solidFill>
                <a:srgbClr val="000000"/>
              </a:solidFill>
            </a:endParaRPr>
          </a:p>
        </p:txBody>
      </p:sp>
      <p:sp>
        <p:nvSpPr>
          <p:cNvPr id="23" name="AutoShape 4"/>
          <p:cNvSpPr>
            <a:spLocks/>
          </p:cNvSpPr>
          <p:nvPr userDrawn="1"/>
        </p:nvSpPr>
        <p:spPr bwMode="gray">
          <a:xfrm>
            <a:off x="-1801906" y="1542483"/>
            <a:ext cx="1663793" cy="969496"/>
          </a:xfrm>
          <a:prstGeom prst="rect">
            <a:avLst/>
          </a:prstGeom>
          <a:noFill/>
          <a:ln w="12700" algn="ctr">
            <a:noFill/>
            <a:miter lim="800000"/>
            <a:headEnd/>
            <a:tailEnd/>
          </a:ln>
          <a:effectLst/>
        </p:spPr>
        <p:txBody>
          <a:bodyPr wrap="square" lIns="0" tIns="0" rIns="0" bIns="0">
            <a:spAutoFit/>
          </a:bodyPr>
          <a:lstStyle/>
          <a:p>
            <a:pPr algn="r" defTabSz="914400">
              <a:spcBef>
                <a:spcPts val="0"/>
              </a:spcBef>
              <a:buFont typeface="+mj-lt"/>
              <a:buNone/>
              <a:defRPr/>
            </a:pPr>
            <a:r>
              <a:rPr lang="en-GB" sz="900" b="1" noProof="1">
                <a:solidFill>
                  <a:srgbClr val="000000">
                    <a:lumMod val="75000"/>
                    <a:lumOff val="25000"/>
                  </a:srgbClr>
                </a:solidFill>
                <a:latin typeface="Arial"/>
                <a:ea typeface="ＭＳ Ｐゴシック" charset="-128"/>
              </a:rPr>
              <a:t>Insert picture</a:t>
            </a:r>
            <a:br>
              <a:rPr lang="en-GB" sz="900" b="1" noProof="1">
                <a:solidFill>
                  <a:srgbClr val="000000">
                    <a:lumMod val="75000"/>
                    <a:lumOff val="25000"/>
                  </a:srgbClr>
                </a:solidFill>
                <a:latin typeface="Arial"/>
                <a:ea typeface="ＭＳ Ｐゴシック" charset="-128"/>
              </a:rPr>
            </a:br>
            <a:r>
              <a:rPr lang="en-GB" sz="900" b="1" noProof="1">
                <a:solidFill>
                  <a:srgbClr val="000000">
                    <a:lumMod val="75000"/>
                    <a:lumOff val="25000"/>
                  </a:srgbClr>
                </a:solidFill>
                <a:latin typeface="Arial"/>
                <a:ea typeface="ＭＳ Ｐゴシック" charset="-128"/>
              </a:rPr>
              <a:t>1. </a:t>
            </a:r>
            <a:r>
              <a:rPr lang="en-GB" sz="900" noProof="1">
                <a:solidFill>
                  <a:srgbClr val="000000">
                    <a:lumMod val="75000"/>
                    <a:lumOff val="25000"/>
                  </a:srgbClr>
                </a:solidFill>
                <a:latin typeface="Arial"/>
                <a:ea typeface="ＭＳ Ｐゴシック" charset="-128"/>
              </a:rPr>
              <a:t>Delete old picture</a:t>
            </a:r>
            <a:br>
              <a:rPr lang="en-GB" sz="900" noProof="1">
                <a:solidFill>
                  <a:srgbClr val="000000">
                    <a:lumMod val="75000"/>
                    <a:lumOff val="25000"/>
                  </a:srgbClr>
                </a:solidFill>
                <a:latin typeface="Arial"/>
                <a:ea typeface="ＭＳ Ｐゴシック" charset="-128"/>
              </a:rPr>
            </a:br>
            <a:r>
              <a:rPr lang="en-GB" sz="900" b="1" noProof="1">
                <a:solidFill>
                  <a:srgbClr val="000000">
                    <a:lumMod val="75000"/>
                    <a:lumOff val="25000"/>
                  </a:srgbClr>
                </a:solidFill>
                <a:latin typeface="Arial"/>
                <a:ea typeface="ＭＳ Ｐゴシック" charset="-128"/>
              </a:rPr>
              <a:t>2. </a:t>
            </a:r>
            <a:r>
              <a:rPr lang="en-GB" sz="900" noProof="1">
                <a:solidFill>
                  <a:srgbClr val="000000">
                    <a:lumMod val="75000"/>
                    <a:lumOff val="25000"/>
                  </a:srgbClr>
                </a:solidFill>
                <a:latin typeface="Arial"/>
                <a:ea typeface="ＭＳ Ｐゴシック" charset="-128"/>
              </a:rPr>
              <a:t>Select picture placeholder</a:t>
            </a:r>
          </a:p>
          <a:p>
            <a:pPr algn="r" defTabSz="914400">
              <a:spcBef>
                <a:spcPts val="0"/>
              </a:spcBef>
              <a:buFont typeface="+mj-lt"/>
              <a:buNone/>
              <a:defRPr/>
            </a:pPr>
            <a:r>
              <a:rPr lang="en-GB" sz="900" b="1" noProof="1">
                <a:solidFill>
                  <a:srgbClr val="000000">
                    <a:lumMod val="75000"/>
                    <a:lumOff val="25000"/>
                  </a:srgbClr>
                </a:solidFill>
                <a:latin typeface="Arial"/>
                <a:ea typeface="ＭＳ Ｐゴシック" charset="-128"/>
              </a:rPr>
              <a:t>3. </a:t>
            </a:r>
            <a:r>
              <a:rPr lang="en-GB" sz="900" noProof="1">
                <a:solidFill>
                  <a:srgbClr val="000000">
                    <a:lumMod val="75000"/>
                    <a:lumOff val="25000"/>
                  </a:srgbClr>
                </a:solidFill>
                <a:latin typeface="Arial"/>
                <a:ea typeface="ＭＳ Ｐゴシック" charset="-128"/>
              </a:rPr>
              <a:t>Insert picture from ImageShopper</a:t>
            </a:r>
          </a:p>
          <a:p>
            <a:pPr algn="r" defTabSz="914400">
              <a:spcBef>
                <a:spcPts val="0"/>
              </a:spcBef>
              <a:buFont typeface="+mj-lt"/>
              <a:buNone/>
              <a:defRPr/>
            </a:pPr>
            <a:r>
              <a:rPr lang="en-GB" sz="900" b="1" noProof="1">
                <a:solidFill>
                  <a:srgbClr val="000000">
                    <a:lumMod val="75000"/>
                    <a:lumOff val="25000"/>
                  </a:srgbClr>
                </a:solidFill>
                <a:latin typeface="Arial"/>
                <a:ea typeface="ＭＳ Ｐゴシック" charset="-128"/>
              </a:rPr>
              <a:t>4. </a:t>
            </a:r>
            <a:r>
              <a:rPr lang="en-GB" sz="900" noProof="1">
                <a:solidFill>
                  <a:srgbClr val="000000">
                    <a:lumMod val="75000"/>
                    <a:lumOff val="25000"/>
                  </a:srgbClr>
                </a:solidFill>
                <a:latin typeface="Arial"/>
                <a:ea typeface="ＭＳ Ｐゴシック" charset="-128"/>
              </a:rPr>
              <a:t>Use Image Tools to pan, </a:t>
            </a:r>
            <a:br>
              <a:rPr lang="en-GB" sz="900" noProof="1">
                <a:solidFill>
                  <a:srgbClr val="000000">
                    <a:lumMod val="75000"/>
                    <a:lumOff val="25000"/>
                  </a:srgbClr>
                </a:solidFill>
                <a:latin typeface="Arial"/>
                <a:ea typeface="ＭＳ Ｐゴシック" charset="-128"/>
              </a:rPr>
            </a:br>
            <a:r>
              <a:rPr lang="en-GB" sz="900" noProof="1">
                <a:solidFill>
                  <a:srgbClr val="000000">
                    <a:lumMod val="75000"/>
                    <a:lumOff val="25000"/>
                  </a:srgbClr>
                </a:solidFill>
                <a:latin typeface="Arial"/>
                <a:ea typeface="ＭＳ Ｐゴシック" charset="-128"/>
              </a:rPr>
              <a:t>crop, zoom and compress</a:t>
            </a:r>
          </a:p>
        </p:txBody>
      </p:sp>
      <p:sp>
        <p:nvSpPr>
          <p:cNvPr id="16" name="Text Box 28"/>
          <p:cNvSpPr txBox="1">
            <a:spLocks noChangeArrowheads="1"/>
          </p:cNvSpPr>
          <p:nvPr userDrawn="1"/>
        </p:nvSpPr>
        <p:spPr bwMode="auto">
          <a:xfrm>
            <a:off x="-1967112" y="4990"/>
            <a:ext cx="1860812"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Insert Wordmark</a:t>
            </a:r>
          </a:p>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1. </a:t>
            </a:r>
            <a:r>
              <a:rPr lang="en-GB" sz="900" noProof="1">
                <a:solidFill>
                  <a:srgbClr val="000000">
                    <a:lumMod val="75000"/>
                    <a:lumOff val="25000"/>
                  </a:srgbClr>
                </a:solidFill>
                <a:latin typeface="Arial"/>
                <a:ea typeface="ＭＳ Ｐゴシック" charset="-128"/>
                <a:cs typeface="+mn-cs"/>
              </a:rPr>
              <a:t>Select the Wordmark placeholder</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and click </a:t>
            </a:r>
            <a:r>
              <a:rPr lang="en-GB" sz="900" b="1" noProof="1">
                <a:solidFill>
                  <a:srgbClr val="000000">
                    <a:lumMod val="75000"/>
                    <a:lumOff val="25000"/>
                  </a:srgbClr>
                </a:solidFill>
                <a:latin typeface="Arial"/>
                <a:ea typeface="ＭＳ Ｐゴシック" charset="-128"/>
                <a:cs typeface="+mn-cs"/>
              </a:rPr>
              <a:t>Insert</a:t>
            </a:r>
            <a:r>
              <a:rPr lang="en-GB" sz="900" noProof="1">
                <a:solidFill>
                  <a:srgbClr val="000000">
                    <a:lumMod val="75000"/>
                    <a:lumOff val="25000"/>
                  </a:srgbClr>
                </a:solidFill>
                <a:latin typeface="Arial"/>
                <a:ea typeface="ＭＳ Ｐゴシック" charset="-128"/>
                <a:cs typeface="+mn-cs"/>
              </a:rPr>
              <a:t> from top-menu</a:t>
            </a:r>
          </a:p>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2. </a:t>
            </a:r>
            <a:r>
              <a:rPr lang="en-GB" sz="900" noProof="1">
                <a:solidFill>
                  <a:srgbClr val="000000">
                    <a:lumMod val="75000"/>
                    <a:lumOff val="25000"/>
                  </a:srgbClr>
                </a:solidFill>
                <a:latin typeface="Arial"/>
                <a:ea typeface="ＭＳ Ｐゴシック" charset="-128"/>
                <a:cs typeface="+mn-cs"/>
              </a:rPr>
              <a:t>Click </a:t>
            </a:r>
            <a:r>
              <a:rPr lang="en-GB" sz="900" b="1" noProof="1">
                <a:solidFill>
                  <a:srgbClr val="000000">
                    <a:lumMod val="75000"/>
                    <a:lumOff val="25000"/>
                  </a:srgbClr>
                </a:solidFill>
                <a:latin typeface="Arial"/>
                <a:ea typeface="ＭＳ Ｐゴシック" charset="-128"/>
                <a:cs typeface="+mn-cs"/>
              </a:rPr>
              <a:t>Picture-icon</a:t>
            </a:r>
            <a:r>
              <a:rPr lang="en-GB" sz="900" noProof="1">
                <a:solidFill>
                  <a:srgbClr val="000000">
                    <a:lumMod val="75000"/>
                    <a:lumOff val="25000"/>
                  </a:srgbClr>
                </a:solidFill>
                <a:latin typeface="Arial"/>
                <a:ea typeface="ＭＳ Ｐゴシック" charset="-128"/>
                <a:cs typeface="+mn-cs"/>
              </a:rPr>
              <a:t>, find the Wordmark and click OK</a:t>
            </a:r>
          </a:p>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3. </a:t>
            </a:r>
            <a:r>
              <a:rPr lang="en-GB" sz="900" noProof="1">
                <a:solidFill>
                  <a:srgbClr val="000000">
                    <a:lumMod val="75000"/>
                    <a:lumOff val="25000"/>
                  </a:srgbClr>
                </a:solidFill>
                <a:latin typeface="Arial"/>
                <a:ea typeface="ＭＳ Ｐゴシック" charset="-128"/>
                <a:cs typeface="+mn-cs"/>
              </a:rPr>
              <a:t>Copy the inserted Wordmark </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and paste it into all the visible Wordmark-placeholders in </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your presentation</a:t>
            </a:r>
          </a:p>
        </p:txBody>
      </p:sp>
    </p:spTree>
    <p:extLst>
      <p:ext uri="{BB962C8B-B14F-4D97-AF65-F5344CB8AC3E}">
        <p14:creationId xmlns:p14="http://schemas.microsoft.com/office/powerpoint/2010/main" val="1470777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1_Pictur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9144000" cy="6858000"/>
          </a:xfrm>
          <a:solidFill>
            <a:schemeClr val="bg1">
              <a:lumMod val="85000"/>
            </a:schemeClr>
          </a:solidFill>
        </p:spPr>
        <p:txBody>
          <a:bodyPr/>
          <a:lstStyle>
            <a:lvl1pPr marL="0" marR="0" indent="0" algn="ctr"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r>
              <a:rPr lang="en-GB" dirty="0"/>
              <a:t>Select Picture placeholder and insert picture from ImageShopper</a:t>
            </a:r>
          </a:p>
        </p:txBody>
      </p:sp>
      <p:sp>
        <p:nvSpPr>
          <p:cNvPr id="2" name="Date Placeholder 1"/>
          <p:cNvSpPr>
            <a:spLocks noGrp="1"/>
          </p:cNvSpPr>
          <p:nvPr>
            <p:ph type="dt" sz="half" idx="14"/>
          </p:nvPr>
        </p:nvSpPr>
        <p:spPr/>
        <p:txBody>
          <a:bodyPr/>
          <a:lstStyle/>
          <a:p>
            <a:endParaRPr lang="en-GB" dirty="0">
              <a:solidFill>
                <a:srgbClr val="000000"/>
              </a:solidFill>
            </a:endParaRPr>
          </a:p>
        </p:txBody>
      </p:sp>
      <p:sp>
        <p:nvSpPr>
          <p:cNvPr id="9" name="Footer Placeholder 8"/>
          <p:cNvSpPr>
            <a:spLocks noGrp="1"/>
          </p:cNvSpPr>
          <p:nvPr>
            <p:ph type="ftr" sz="quarter" idx="15"/>
          </p:nvPr>
        </p:nvSpPr>
        <p:spPr/>
        <p:txBody>
          <a:bodyPr/>
          <a:lstStyle/>
          <a:p>
            <a:endParaRPr lang="en-GB" dirty="0">
              <a:solidFill>
                <a:srgbClr val="000000"/>
              </a:solidFill>
            </a:endParaRPr>
          </a:p>
        </p:txBody>
      </p:sp>
      <p:sp>
        <p:nvSpPr>
          <p:cNvPr id="11" name="AutoShape 4"/>
          <p:cNvSpPr>
            <a:spLocks/>
          </p:cNvSpPr>
          <p:nvPr userDrawn="1"/>
        </p:nvSpPr>
        <p:spPr bwMode="gray">
          <a:xfrm>
            <a:off x="-1801906" y="1542483"/>
            <a:ext cx="1663793" cy="969496"/>
          </a:xfrm>
          <a:prstGeom prst="rect">
            <a:avLst/>
          </a:prstGeom>
          <a:noFill/>
          <a:ln w="12700" algn="ctr">
            <a:noFill/>
            <a:miter lim="800000"/>
            <a:headEnd/>
            <a:tailEnd/>
          </a:ln>
          <a:effectLst/>
        </p:spPr>
        <p:txBody>
          <a:bodyPr wrap="square" lIns="0" tIns="0" rIns="0" bIns="0">
            <a:spAutoFit/>
          </a:bodyPr>
          <a:lstStyle/>
          <a:p>
            <a:pPr algn="r" defTabSz="914400">
              <a:spcBef>
                <a:spcPts val="0"/>
              </a:spcBef>
              <a:buFont typeface="+mj-lt"/>
              <a:buNone/>
              <a:defRPr/>
            </a:pPr>
            <a:r>
              <a:rPr lang="en-GB" sz="900" b="1" noProof="1">
                <a:solidFill>
                  <a:srgbClr val="000000">
                    <a:lumMod val="75000"/>
                    <a:lumOff val="25000"/>
                  </a:srgbClr>
                </a:solidFill>
                <a:latin typeface="Arial"/>
                <a:ea typeface="ＭＳ Ｐゴシック" charset="-128"/>
              </a:rPr>
              <a:t>Insert picture</a:t>
            </a:r>
            <a:br>
              <a:rPr lang="en-GB" sz="900" b="1" noProof="1">
                <a:solidFill>
                  <a:srgbClr val="000000">
                    <a:lumMod val="75000"/>
                    <a:lumOff val="25000"/>
                  </a:srgbClr>
                </a:solidFill>
                <a:latin typeface="Arial"/>
                <a:ea typeface="ＭＳ Ｐゴシック" charset="-128"/>
              </a:rPr>
            </a:br>
            <a:r>
              <a:rPr lang="en-GB" sz="900" b="1" noProof="1">
                <a:solidFill>
                  <a:srgbClr val="000000">
                    <a:lumMod val="75000"/>
                    <a:lumOff val="25000"/>
                  </a:srgbClr>
                </a:solidFill>
                <a:latin typeface="Arial"/>
                <a:ea typeface="ＭＳ Ｐゴシック" charset="-128"/>
              </a:rPr>
              <a:t>1. </a:t>
            </a:r>
            <a:r>
              <a:rPr lang="en-GB" sz="900" noProof="1">
                <a:solidFill>
                  <a:srgbClr val="000000">
                    <a:lumMod val="75000"/>
                    <a:lumOff val="25000"/>
                  </a:srgbClr>
                </a:solidFill>
                <a:latin typeface="Arial"/>
                <a:ea typeface="ＭＳ Ｐゴシック" charset="-128"/>
              </a:rPr>
              <a:t>Delete old picture</a:t>
            </a:r>
            <a:br>
              <a:rPr lang="en-GB" sz="900" noProof="1">
                <a:solidFill>
                  <a:srgbClr val="000000">
                    <a:lumMod val="75000"/>
                    <a:lumOff val="25000"/>
                  </a:srgbClr>
                </a:solidFill>
                <a:latin typeface="Arial"/>
                <a:ea typeface="ＭＳ Ｐゴシック" charset="-128"/>
              </a:rPr>
            </a:br>
            <a:r>
              <a:rPr lang="en-GB" sz="900" b="1" noProof="1">
                <a:solidFill>
                  <a:srgbClr val="000000">
                    <a:lumMod val="75000"/>
                    <a:lumOff val="25000"/>
                  </a:srgbClr>
                </a:solidFill>
                <a:latin typeface="Arial"/>
                <a:ea typeface="ＭＳ Ｐゴシック" charset="-128"/>
              </a:rPr>
              <a:t>2. </a:t>
            </a:r>
            <a:r>
              <a:rPr lang="en-GB" sz="900" noProof="1">
                <a:solidFill>
                  <a:srgbClr val="000000">
                    <a:lumMod val="75000"/>
                    <a:lumOff val="25000"/>
                  </a:srgbClr>
                </a:solidFill>
                <a:latin typeface="Arial"/>
                <a:ea typeface="ＭＳ Ｐゴシック" charset="-128"/>
              </a:rPr>
              <a:t>Select picture placeholder</a:t>
            </a:r>
          </a:p>
          <a:p>
            <a:pPr algn="r" defTabSz="914400">
              <a:spcBef>
                <a:spcPts val="0"/>
              </a:spcBef>
              <a:buFont typeface="+mj-lt"/>
              <a:buNone/>
              <a:defRPr/>
            </a:pPr>
            <a:r>
              <a:rPr lang="en-GB" sz="900" b="1" noProof="1">
                <a:solidFill>
                  <a:srgbClr val="000000">
                    <a:lumMod val="75000"/>
                    <a:lumOff val="25000"/>
                  </a:srgbClr>
                </a:solidFill>
                <a:latin typeface="Arial"/>
                <a:ea typeface="ＭＳ Ｐゴシック" charset="-128"/>
              </a:rPr>
              <a:t>3. </a:t>
            </a:r>
            <a:r>
              <a:rPr lang="en-GB" sz="900" noProof="1">
                <a:solidFill>
                  <a:srgbClr val="000000">
                    <a:lumMod val="75000"/>
                    <a:lumOff val="25000"/>
                  </a:srgbClr>
                </a:solidFill>
                <a:latin typeface="Arial"/>
                <a:ea typeface="ＭＳ Ｐゴシック" charset="-128"/>
              </a:rPr>
              <a:t>Insert picture from ImageShopper</a:t>
            </a:r>
          </a:p>
          <a:p>
            <a:pPr algn="r" defTabSz="914400">
              <a:spcBef>
                <a:spcPts val="0"/>
              </a:spcBef>
              <a:buFont typeface="+mj-lt"/>
              <a:buNone/>
              <a:defRPr/>
            </a:pPr>
            <a:r>
              <a:rPr lang="en-GB" sz="900" b="1" noProof="1">
                <a:solidFill>
                  <a:srgbClr val="000000">
                    <a:lumMod val="75000"/>
                    <a:lumOff val="25000"/>
                  </a:srgbClr>
                </a:solidFill>
                <a:latin typeface="Arial"/>
                <a:ea typeface="ＭＳ Ｐゴシック" charset="-128"/>
              </a:rPr>
              <a:t>4. </a:t>
            </a:r>
            <a:r>
              <a:rPr lang="en-GB" sz="900" noProof="1">
                <a:solidFill>
                  <a:srgbClr val="000000">
                    <a:lumMod val="75000"/>
                    <a:lumOff val="25000"/>
                  </a:srgbClr>
                </a:solidFill>
                <a:latin typeface="Arial"/>
                <a:ea typeface="ＭＳ Ｐゴシック" charset="-128"/>
              </a:rPr>
              <a:t>Use Image Tools to pan, </a:t>
            </a:r>
            <a:br>
              <a:rPr lang="en-GB" sz="900" noProof="1">
                <a:solidFill>
                  <a:srgbClr val="000000">
                    <a:lumMod val="75000"/>
                    <a:lumOff val="25000"/>
                  </a:srgbClr>
                </a:solidFill>
                <a:latin typeface="Arial"/>
                <a:ea typeface="ＭＳ Ｐゴシック" charset="-128"/>
              </a:rPr>
            </a:br>
            <a:r>
              <a:rPr lang="en-GB" sz="900" noProof="1">
                <a:solidFill>
                  <a:srgbClr val="000000">
                    <a:lumMod val="75000"/>
                    <a:lumOff val="25000"/>
                  </a:srgbClr>
                </a:solidFill>
                <a:latin typeface="Arial"/>
                <a:ea typeface="ＭＳ Ｐゴシック" charset="-128"/>
              </a:rPr>
              <a:t>crop, zoom and compress</a:t>
            </a:r>
          </a:p>
        </p:txBody>
      </p:sp>
    </p:spTree>
    <p:extLst>
      <p:ext uri="{BB962C8B-B14F-4D97-AF65-F5344CB8AC3E}">
        <p14:creationId xmlns:p14="http://schemas.microsoft.com/office/powerpoint/2010/main" val="4034850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Medium chart/table">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a:t>Click to edit Master title style</a:t>
            </a:r>
            <a:endParaRPr lang="en-GB" dirty="0"/>
          </a:p>
        </p:txBody>
      </p:sp>
      <p:sp>
        <p:nvSpPr>
          <p:cNvPr id="15" name="Subtitle 2"/>
          <p:cNvSpPr>
            <a:spLocks noGrp="1"/>
          </p:cNvSpPr>
          <p:nvPr>
            <p:ph type="body" sz="quarter" idx="14" hasCustomPrompt="1"/>
          </p:nvPr>
        </p:nvSpPr>
        <p:spPr>
          <a:xfrm>
            <a:off x="395287" y="720441"/>
            <a:ext cx="7292976" cy="504000"/>
          </a:xfrm>
        </p:spPr>
        <p:txBody>
          <a:bodyPr/>
          <a:lstStyle>
            <a:lvl1pPr marL="0" indent="0">
              <a:lnSpc>
                <a:spcPct val="100000"/>
              </a:lnSpc>
              <a:spcBef>
                <a:spcPts val="0"/>
              </a:spcBef>
              <a:buNone/>
              <a:defRPr sz="1600" b="0">
                <a:solidFill>
                  <a:schemeClr val="tx1"/>
                </a:solidFill>
              </a:defRPr>
            </a:lvl1pPr>
          </a:lstStyle>
          <a:p>
            <a:pPr lvl="0"/>
            <a:r>
              <a:rPr lang="en-GB" dirty="0"/>
              <a:t>Click to add sub header</a:t>
            </a:r>
          </a:p>
        </p:txBody>
      </p:sp>
      <p:sp>
        <p:nvSpPr>
          <p:cNvPr id="20" name="Chart Title 2"/>
          <p:cNvSpPr>
            <a:spLocks noGrp="1"/>
          </p:cNvSpPr>
          <p:nvPr>
            <p:ph type="body" sz="quarter" idx="16" hasCustomPrompt="1"/>
          </p:nvPr>
        </p:nvSpPr>
        <p:spPr>
          <a:xfrm>
            <a:off x="396000" y="1590971"/>
            <a:ext cx="6223774" cy="453600"/>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3" name="Content Placeholder 3"/>
          <p:cNvSpPr>
            <a:spLocks noGrp="1"/>
          </p:cNvSpPr>
          <p:nvPr>
            <p:ph idx="1" hasCustomPrompt="1"/>
          </p:nvPr>
        </p:nvSpPr>
        <p:spPr>
          <a:xfrm>
            <a:off x="396000" y="2090698"/>
            <a:ext cx="6224400" cy="3943391"/>
          </a:xfrm>
        </p:spPr>
        <p:txBody>
          <a:bodyPr/>
          <a:lstStyle>
            <a:lvl1pPr marL="0" indent="0">
              <a:lnSpc>
                <a:spcPct val="95000"/>
              </a:lnSpc>
              <a:buNone/>
              <a:defRPr sz="1400" baseline="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7" name="Date Placeholder 6"/>
          <p:cNvSpPr>
            <a:spLocks noGrp="1"/>
          </p:cNvSpPr>
          <p:nvPr>
            <p:ph type="dt" sz="half" idx="17"/>
          </p:nvPr>
        </p:nvSpPr>
        <p:spPr/>
        <p:txBody>
          <a:bodyPr/>
          <a:lstStyle/>
          <a:p>
            <a:endParaRPr lang="en-GB" dirty="0">
              <a:solidFill>
                <a:srgbClr val="000000"/>
              </a:solidFill>
            </a:endParaRPr>
          </a:p>
        </p:txBody>
      </p:sp>
      <p:sp>
        <p:nvSpPr>
          <p:cNvPr id="10" name="Footer Placeholder 9"/>
          <p:cNvSpPr>
            <a:spLocks noGrp="1"/>
          </p:cNvSpPr>
          <p:nvPr>
            <p:ph type="ftr" sz="quarter" idx="18"/>
          </p:nvPr>
        </p:nvSpPr>
        <p:spPr/>
        <p:txBody>
          <a:bodyPr/>
          <a:lstStyle/>
          <a:p>
            <a:endParaRPr lang="en-GB" dirty="0">
              <a:solidFill>
                <a:srgbClr val="000000"/>
              </a:solidFill>
            </a:endParaRPr>
          </a:p>
        </p:txBody>
      </p:sp>
      <p:sp>
        <p:nvSpPr>
          <p:cNvPr id="12" name="Rectangle 11"/>
          <p:cNvSpPr/>
          <p:nvPr userDrawn="1"/>
        </p:nvSpPr>
        <p:spPr bwMode="auto">
          <a:xfrm>
            <a:off x="396000" y="1520820"/>
            <a:ext cx="6224400" cy="46800"/>
          </a:xfrm>
          <a:prstGeom prst="rect">
            <a:avLst/>
          </a:prstGeom>
          <a:solidFill>
            <a:schemeClr val="tx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a:lnSpc>
                <a:spcPct val="111000"/>
              </a:lnSpc>
            </a:pPr>
            <a:endParaRPr lang="en-GB" sz="800" dirty="0">
              <a:solidFill>
                <a:srgbClr val="FFFFFF"/>
              </a:solidFill>
              <a:latin typeface="Arial"/>
              <a:ea typeface="ＭＳ Ｐゴシック" charset="0"/>
              <a:cs typeface="ＭＳ Ｐゴシック" charset="0"/>
            </a:endParaRPr>
          </a:p>
        </p:txBody>
      </p:sp>
      <p:sp>
        <p:nvSpPr>
          <p:cNvPr id="14" name="Text Box 28"/>
          <p:cNvSpPr txBox="1">
            <a:spLocks noChangeArrowheads="1"/>
          </p:cNvSpPr>
          <p:nvPr userDrawn="1"/>
        </p:nvSpPr>
        <p:spPr bwMode="auto">
          <a:xfrm>
            <a:off x="-1967112" y="4990"/>
            <a:ext cx="1860812"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defTabSz="914400" eaLnBrk="1" hangingPunct="1">
              <a:spcBef>
                <a:spcPts val="0"/>
              </a:spcBef>
            </a:pPr>
            <a:r>
              <a:rPr lang="en-GB" sz="900" b="1" noProof="1">
                <a:solidFill>
                  <a:srgbClr val="000000">
                    <a:lumMod val="65000"/>
                    <a:lumOff val="35000"/>
                  </a:srgbClr>
                </a:solidFill>
                <a:latin typeface="Arial"/>
                <a:ea typeface="ＭＳ Ｐゴシック" charset="-128"/>
                <a:cs typeface="+mn-cs"/>
              </a:rPr>
              <a:t>Insert Wordmark</a:t>
            </a:r>
          </a:p>
          <a:p>
            <a:pPr algn="r" defTabSz="914400" eaLnBrk="1" hangingPunct="1">
              <a:spcBef>
                <a:spcPts val="0"/>
              </a:spcBef>
            </a:pPr>
            <a:r>
              <a:rPr lang="en-GB" sz="900" b="1" noProof="1">
                <a:solidFill>
                  <a:srgbClr val="000000">
                    <a:lumMod val="65000"/>
                    <a:lumOff val="35000"/>
                  </a:srgbClr>
                </a:solidFill>
                <a:latin typeface="Arial"/>
                <a:ea typeface="ＭＳ Ｐゴシック" charset="-128"/>
                <a:cs typeface="+mn-cs"/>
              </a:rPr>
              <a:t>1. </a:t>
            </a:r>
            <a:r>
              <a:rPr lang="en-GB" sz="900" noProof="1">
                <a:solidFill>
                  <a:srgbClr val="000000">
                    <a:lumMod val="65000"/>
                    <a:lumOff val="35000"/>
                  </a:srgbClr>
                </a:solidFill>
                <a:latin typeface="Arial"/>
                <a:ea typeface="ＭＳ Ｐゴシック" charset="-128"/>
                <a:cs typeface="+mn-cs"/>
              </a:rPr>
              <a:t>Select the Wordmark placeholder</a:t>
            </a:r>
            <a:br>
              <a:rPr lang="en-GB" sz="900" noProof="1">
                <a:solidFill>
                  <a:srgbClr val="000000">
                    <a:lumMod val="65000"/>
                    <a:lumOff val="35000"/>
                  </a:srgbClr>
                </a:solidFill>
                <a:latin typeface="Arial"/>
                <a:ea typeface="ＭＳ Ｐゴシック" charset="-128"/>
                <a:cs typeface="+mn-cs"/>
              </a:rPr>
            </a:br>
            <a:r>
              <a:rPr lang="en-GB" sz="900" noProof="1">
                <a:solidFill>
                  <a:srgbClr val="000000">
                    <a:lumMod val="65000"/>
                    <a:lumOff val="35000"/>
                  </a:srgbClr>
                </a:solidFill>
                <a:latin typeface="Arial"/>
                <a:ea typeface="ＭＳ Ｐゴシック" charset="-128"/>
                <a:cs typeface="+mn-cs"/>
              </a:rPr>
              <a:t>and click </a:t>
            </a:r>
            <a:r>
              <a:rPr lang="en-GB" sz="900" b="1" noProof="1">
                <a:solidFill>
                  <a:srgbClr val="000000">
                    <a:lumMod val="65000"/>
                    <a:lumOff val="35000"/>
                  </a:srgbClr>
                </a:solidFill>
                <a:latin typeface="Arial"/>
                <a:ea typeface="ＭＳ Ｐゴシック" charset="-128"/>
                <a:cs typeface="+mn-cs"/>
              </a:rPr>
              <a:t>Insert</a:t>
            </a:r>
            <a:r>
              <a:rPr lang="en-GB" sz="900" noProof="1">
                <a:solidFill>
                  <a:srgbClr val="000000">
                    <a:lumMod val="65000"/>
                    <a:lumOff val="35000"/>
                  </a:srgbClr>
                </a:solidFill>
                <a:latin typeface="Arial"/>
                <a:ea typeface="ＭＳ Ｐゴシック" charset="-128"/>
                <a:cs typeface="+mn-cs"/>
              </a:rPr>
              <a:t> from top-menu</a:t>
            </a:r>
          </a:p>
          <a:p>
            <a:pPr algn="r" defTabSz="914400" eaLnBrk="1" hangingPunct="1">
              <a:spcBef>
                <a:spcPts val="0"/>
              </a:spcBef>
            </a:pPr>
            <a:r>
              <a:rPr lang="en-GB" sz="900" b="1" noProof="1">
                <a:solidFill>
                  <a:srgbClr val="000000">
                    <a:lumMod val="65000"/>
                    <a:lumOff val="35000"/>
                  </a:srgbClr>
                </a:solidFill>
                <a:latin typeface="Arial"/>
                <a:ea typeface="ＭＳ Ｐゴシック" charset="-128"/>
                <a:cs typeface="+mn-cs"/>
              </a:rPr>
              <a:t>2. </a:t>
            </a:r>
            <a:r>
              <a:rPr lang="en-GB" sz="900" noProof="1">
                <a:solidFill>
                  <a:srgbClr val="000000">
                    <a:lumMod val="65000"/>
                    <a:lumOff val="35000"/>
                  </a:srgbClr>
                </a:solidFill>
                <a:latin typeface="Arial"/>
                <a:ea typeface="ＭＳ Ｐゴシック" charset="-128"/>
                <a:cs typeface="+mn-cs"/>
              </a:rPr>
              <a:t>Click </a:t>
            </a:r>
            <a:r>
              <a:rPr lang="en-GB" sz="900" b="1" noProof="1">
                <a:solidFill>
                  <a:srgbClr val="000000">
                    <a:lumMod val="65000"/>
                    <a:lumOff val="35000"/>
                  </a:srgbClr>
                </a:solidFill>
                <a:latin typeface="Arial"/>
                <a:ea typeface="ＭＳ Ｐゴシック" charset="-128"/>
                <a:cs typeface="+mn-cs"/>
              </a:rPr>
              <a:t>Picture-icon</a:t>
            </a:r>
            <a:r>
              <a:rPr lang="en-GB" sz="900" noProof="1">
                <a:solidFill>
                  <a:srgbClr val="000000">
                    <a:lumMod val="65000"/>
                    <a:lumOff val="35000"/>
                  </a:srgbClr>
                </a:solidFill>
                <a:latin typeface="Arial"/>
                <a:ea typeface="ＭＳ Ｐゴシック" charset="-128"/>
                <a:cs typeface="+mn-cs"/>
              </a:rPr>
              <a:t>, find the Wordmark and click OK</a:t>
            </a:r>
          </a:p>
          <a:p>
            <a:pPr algn="r" defTabSz="914400" eaLnBrk="1" hangingPunct="1">
              <a:spcBef>
                <a:spcPts val="0"/>
              </a:spcBef>
            </a:pPr>
            <a:r>
              <a:rPr lang="en-GB" sz="900" b="1" noProof="1">
                <a:solidFill>
                  <a:srgbClr val="000000">
                    <a:lumMod val="65000"/>
                    <a:lumOff val="35000"/>
                  </a:srgbClr>
                </a:solidFill>
                <a:latin typeface="Arial"/>
                <a:ea typeface="ＭＳ Ｐゴシック" charset="-128"/>
                <a:cs typeface="+mn-cs"/>
              </a:rPr>
              <a:t>3. </a:t>
            </a:r>
            <a:r>
              <a:rPr lang="en-GB" sz="900" noProof="1">
                <a:solidFill>
                  <a:srgbClr val="000000">
                    <a:lumMod val="65000"/>
                    <a:lumOff val="35000"/>
                  </a:srgbClr>
                </a:solidFill>
                <a:latin typeface="Arial"/>
                <a:ea typeface="ＭＳ Ｐゴシック" charset="-128"/>
                <a:cs typeface="+mn-cs"/>
              </a:rPr>
              <a:t>Copy the inserted Wordmark </a:t>
            </a:r>
            <a:br>
              <a:rPr lang="en-GB" sz="900" noProof="1">
                <a:solidFill>
                  <a:srgbClr val="000000">
                    <a:lumMod val="65000"/>
                    <a:lumOff val="35000"/>
                  </a:srgbClr>
                </a:solidFill>
                <a:latin typeface="Arial"/>
                <a:ea typeface="ＭＳ Ｐゴシック" charset="-128"/>
                <a:cs typeface="+mn-cs"/>
              </a:rPr>
            </a:br>
            <a:r>
              <a:rPr lang="en-GB" sz="900" noProof="1">
                <a:solidFill>
                  <a:srgbClr val="000000">
                    <a:lumMod val="65000"/>
                    <a:lumOff val="35000"/>
                  </a:srgbClr>
                </a:solidFill>
                <a:latin typeface="Arial"/>
                <a:ea typeface="ＭＳ Ｐゴシック" charset="-128"/>
                <a:cs typeface="+mn-cs"/>
              </a:rPr>
              <a:t>and paste it into all the visible Wordmark-placeholders in </a:t>
            </a:r>
            <a:br>
              <a:rPr lang="en-GB" sz="900" noProof="1">
                <a:solidFill>
                  <a:srgbClr val="000000">
                    <a:lumMod val="65000"/>
                    <a:lumOff val="35000"/>
                  </a:srgbClr>
                </a:solidFill>
                <a:latin typeface="Arial"/>
                <a:ea typeface="ＭＳ Ｐゴシック" charset="-128"/>
                <a:cs typeface="+mn-cs"/>
              </a:rPr>
            </a:br>
            <a:r>
              <a:rPr lang="en-GB" sz="900" noProof="1">
                <a:solidFill>
                  <a:srgbClr val="000000">
                    <a:lumMod val="65000"/>
                    <a:lumOff val="35000"/>
                  </a:srgbClr>
                </a:solidFill>
                <a:latin typeface="Arial"/>
                <a:ea typeface="ＭＳ Ｐゴシック" charset="-128"/>
                <a:cs typeface="+mn-cs"/>
              </a:rPr>
              <a:t>your presentation</a:t>
            </a:r>
          </a:p>
        </p:txBody>
      </p:sp>
    </p:spTree>
    <p:extLst>
      <p:ext uri="{BB962C8B-B14F-4D97-AF65-F5344CB8AC3E}">
        <p14:creationId xmlns:p14="http://schemas.microsoft.com/office/powerpoint/2010/main" val="3425511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Large chart/table">
    <p:spTree>
      <p:nvGrpSpPr>
        <p:cNvPr id="1" name=""/>
        <p:cNvGrpSpPr/>
        <p:nvPr/>
      </p:nvGrpSpPr>
      <p:grpSpPr>
        <a:xfrm>
          <a:off x="0" y="0"/>
          <a:ext cx="0" cy="0"/>
          <a:chOff x="0" y="0"/>
          <a:chExt cx="0" cy="0"/>
        </a:xfrm>
      </p:grpSpPr>
      <p:sp>
        <p:nvSpPr>
          <p:cNvPr id="11" name="Title 1"/>
          <p:cNvSpPr>
            <a:spLocks noGrp="1"/>
          </p:cNvSpPr>
          <p:nvPr>
            <p:ph type="title"/>
          </p:nvPr>
        </p:nvSpPr>
        <p:spPr/>
        <p:txBody>
          <a:bodyPr/>
          <a:lstStyle/>
          <a:p>
            <a:r>
              <a:rPr lang="en-US"/>
              <a:t>Click to edit Master title style</a:t>
            </a:r>
            <a:endParaRPr lang="en-GB" dirty="0"/>
          </a:p>
        </p:txBody>
      </p:sp>
      <p:sp>
        <p:nvSpPr>
          <p:cNvPr id="15" name="Subtitle 2"/>
          <p:cNvSpPr>
            <a:spLocks noGrp="1"/>
          </p:cNvSpPr>
          <p:nvPr>
            <p:ph type="body" sz="quarter" idx="14" hasCustomPrompt="1"/>
          </p:nvPr>
        </p:nvSpPr>
        <p:spPr>
          <a:xfrm>
            <a:off x="395287" y="720441"/>
            <a:ext cx="7292976" cy="504000"/>
          </a:xfrm>
        </p:spPr>
        <p:txBody>
          <a:bodyPr/>
          <a:lstStyle>
            <a:lvl1pPr marL="0" indent="0">
              <a:lnSpc>
                <a:spcPct val="100000"/>
              </a:lnSpc>
              <a:spcBef>
                <a:spcPts val="0"/>
              </a:spcBef>
              <a:buNone/>
              <a:defRPr sz="1600" b="0">
                <a:solidFill>
                  <a:schemeClr val="tx1"/>
                </a:solidFill>
              </a:defRPr>
            </a:lvl1pPr>
          </a:lstStyle>
          <a:p>
            <a:pPr lvl="0"/>
            <a:r>
              <a:rPr lang="en-GB" dirty="0"/>
              <a:t>Click to add sub header</a:t>
            </a:r>
          </a:p>
        </p:txBody>
      </p:sp>
      <p:sp>
        <p:nvSpPr>
          <p:cNvPr id="18" name="Content Placeholder 3"/>
          <p:cNvSpPr>
            <a:spLocks noGrp="1"/>
          </p:cNvSpPr>
          <p:nvPr>
            <p:ph idx="1" hasCustomPrompt="1"/>
          </p:nvPr>
        </p:nvSpPr>
        <p:spPr>
          <a:xfrm>
            <a:off x="396002" y="2090698"/>
            <a:ext cx="7292075" cy="3943391"/>
          </a:xfrm>
        </p:spPr>
        <p:txBody>
          <a:bodyPr/>
          <a:lstStyle>
            <a:lvl1pPr marL="0" indent="0">
              <a:lnSpc>
                <a:spcPct val="95000"/>
              </a:lnSpc>
              <a:buNone/>
              <a:defRPr sz="1400" baseline="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17" name="Chart Title 2"/>
          <p:cNvSpPr>
            <a:spLocks noGrp="1"/>
          </p:cNvSpPr>
          <p:nvPr>
            <p:ph type="body" sz="quarter" idx="16" hasCustomPrompt="1"/>
          </p:nvPr>
        </p:nvSpPr>
        <p:spPr>
          <a:xfrm>
            <a:off x="396002" y="1590971"/>
            <a:ext cx="7291449" cy="453600"/>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4" name="Date Placeholder 3"/>
          <p:cNvSpPr>
            <a:spLocks noGrp="1"/>
          </p:cNvSpPr>
          <p:nvPr>
            <p:ph type="dt" sz="half" idx="17"/>
          </p:nvPr>
        </p:nvSpPr>
        <p:spPr/>
        <p:txBody>
          <a:bodyPr/>
          <a:lstStyle/>
          <a:p>
            <a:endParaRPr lang="en-GB" dirty="0">
              <a:solidFill>
                <a:srgbClr val="000000"/>
              </a:solidFill>
            </a:endParaRPr>
          </a:p>
        </p:txBody>
      </p:sp>
      <p:sp>
        <p:nvSpPr>
          <p:cNvPr id="6" name="Footer Placeholder 5"/>
          <p:cNvSpPr>
            <a:spLocks noGrp="1"/>
          </p:cNvSpPr>
          <p:nvPr>
            <p:ph type="ftr" sz="quarter" idx="18"/>
          </p:nvPr>
        </p:nvSpPr>
        <p:spPr/>
        <p:txBody>
          <a:bodyPr/>
          <a:lstStyle/>
          <a:p>
            <a:endParaRPr lang="en-GB" dirty="0">
              <a:solidFill>
                <a:srgbClr val="000000"/>
              </a:solidFill>
            </a:endParaRPr>
          </a:p>
        </p:txBody>
      </p:sp>
      <p:sp>
        <p:nvSpPr>
          <p:cNvPr id="16" name="Rectangle 15"/>
          <p:cNvSpPr/>
          <p:nvPr userDrawn="1"/>
        </p:nvSpPr>
        <p:spPr bwMode="auto">
          <a:xfrm>
            <a:off x="396000" y="1520820"/>
            <a:ext cx="7293600" cy="46800"/>
          </a:xfrm>
          <a:prstGeom prst="rect">
            <a:avLst/>
          </a:prstGeom>
          <a:solidFill>
            <a:schemeClr val="tx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a:lnSpc>
                <a:spcPct val="111000"/>
              </a:lnSpc>
            </a:pPr>
            <a:endParaRPr lang="en-GB" sz="800" dirty="0">
              <a:solidFill>
                <a:srgbClr val="FFFFFF"/>
              </a:solidFill>
              <a:latin typeface="Arial"/>
              <a:ea typeface="ＭＳ Ｐゴシック" charset="0"/>
              <a:cs typeface="ＭＳ Ｐゴシック" charset="0"/>
            </a:endParaRPr>
          </a:p>
        </p:txBody>
      </p:sp>
      <p:sp>
        <p:nvSpPr>
          <p:cNvPr id="12" name="Text Box 28"/>
          <p:cNvSpPr txBox="1">
            <a:spLocks noChangeArrowheads="1"/>
          </p:cNvSpPr>
          <p:nvPr userDrawn="1"/>
        </p:nvSpPr>
        <p:spPr bwMode="auto">
          <a:xfrm>
            <a:off x="-1967112" y="4990"/>
            <a:ext cx="1860812"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Insert Wordmark</a:t>
            </a:r>
          </a:p>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1. </a:t>
            </a:r>
            <a:r>
              <a:rPr lang="en-GB" sz="900" noProof="1">
                <a:solidFill>
                  <a:srgbClr val="000000">
                    <a:lumMod val="75000"/>
                    <a:lumOff val="25000"/>
                  </a:srgbClr>
                </a:solidFill>
                <a:latin typeface="Arial"/>
                <a:ea typeface="ＭＳ Ｐゴシック" charset="-128"/>
                <a:cs typeface="+mn-cs"/>
              </a:rPr>
              <a:t>Select the Wordmark placeholder</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and click </a:t>
            </a:r>
            <a:r>
              <a:rPr lang="en-GB" sz="900" b="1" noProof="1">
                <a:solidFill>
                  <a:srgbClr val="000000">
                    <a:lumMod val="75000"/>
                    <a:lumOff val="25000"/>
                  </a:srgbClr>
                </a:solidFill>
                <a:latin typeface="Arial"/>
                <a:ea typeface="ＭＳ Ｐゴシック" charset="-128"/>
                <a:cs typeface="+mn-cs"/>
              </a:rPr>
              <a:t>Insert</a:t>
            </a:r>
            <a:r>
              <a:rPr lang="en-GB" sz="900" noProof="1">
                <a:solidFill>
                  <a:srgbClr val="000000">
                    <a:lumMod val="75000"/>
                    <a:lumOff val="25000"/>
                  </a:srgbClr>
                </a:solidFill>
                <a:latin typeface="Arial"/>
                <a:ea typeface="ＭＳ Ｐゴシック" charset="-128"/>
                <a:cs typeface="+mn-cs"/>
              </a:rPr>
              <a:t> from top-menu</a:t>
            </a:r>
          </a:p>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2. </a:t>
            </a:r>
            <a:r>
              <a:rPr lang="en-GB" sz="900" noProof="1">
                <a:solidFill>
                  <a:srgbClr val="000000">
                    <a:lumMod val="75000"/>
                    <a:lumOff val="25000"/>
                  </a:srgbClr>
                </a:solidFill>
                <a:latin typeface="Arial"/>
                <a:ea typeface="ＭＳ Ｐゴシック" charset="-128"/>
                <a:cs typeface="+mn-cs"/>
              </a:rPr>
              <a:t>Click </a:t>
            </a:r>
            <a:r>
              <a:rPr lang="en-GB" sz="900" b="1" noProof="1">
                <a:solidFill>
                  <a:srgbClr val="000000">
                    <a:lumMod val="75000"/>
                    <a:lumOff val="25000"/>
                  </a:srgbClr>
                </a:solidFill>
                <a:latin typeface="Arial"/>
                <a:ea typeface="ＭＳ Ｐゴシック" charset="-128"/>
                <a:cs typeface="+mn-cs"/>
              </a:rPr>
              <a:t>Picture-icon</a:t>
            </a:r>
            <a:r>
              <a:rPr lang="en-GB" sz="900" noProof="1">
                <a:solidFill>
                  <a:srgbClr val="000000">
                    <a:lumMod val="75000"/>
                    <a:lumOff val="25000"/>
                  </a:srgbClr>
                </a:solidFill>
                <a:latin typeface="Arial"/>
                <a:ea typeface="ＭＳ Ｐゴシック" charset="-128"/>
                <a:cs typeface="+mn-cs"/>
              </a:rPr>
              <a:t>, find the Wordmark and click OK</a:t>
            </a:r>
          </a:p>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3. </a:t>
            </a:r>
            <a:r>
              <a:rPr lang="en-GB" sz="900" noProof="1">
                <a:solidFill>
                  <a:srgbClr val="000000">
                    <a:lumMod val="75000"/>
                    <a:lumOff val="25000"/>
                  </a:srgbClr>
                </a:solidFill>
                <a:latin typeface="Arial"/>
                <a:ea typeface="ＭＳ Ｐゴシック" charset="-128"/>
                <a:cs typeface="+mn-cs"/>
              </a:rPr>
              <a:t>Copy the inserted Wordmark </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and paste it into all the visible Wordmark-placeholders in </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your presentation</a:t>
            </a:r>
          </a:p>
        </p:txBody>
      </p:sp>
    </p:spTree>
    <p:extLst>
      <p:ext uri="{BB962C8B-B14F-4D97-AF65-F5344CB8AC3E}">
        <p14:creationId xmlns:p14="http://schemas.microsoft.com/office/powerpoint/2010/main" val="11343010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ext and small chart/table">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en-US"/>
              <a:t>Click to edit Master title style</a:t>
            </a:r>
            <a:endParaRPr lang="en-GB" dirty="0"/>
          </a:p>
        </p:txBody>
      </p:sp>
      <p:sp>
        <p:nvSpPr>
          <p:cNvPr id="18" name="Subtitle 2"/>
          <p:cNvSpPr>
            <a:spLocks noGrp="1"/>
          </p:cNvSpPr>
          <p:nvPr>
            <p:ph type="body" sz="quarter" idx="14" hasCustomPrompt="1"/>
          </p:nvPr>
        </p:nvSpPr>
        <p:spPr>
          <a:xfrm>
            <a:off x="395287" y="720441"/>
            <a:ext cx="7292976" cy="504000"/>
          </a:xfrm>
        </p:spPr>
        <p:txBody>
          <a:bodyPr/>
          <a:lstStyle>
            <a:lvl1pPr marL="0" indent="0">
              <a:lnSpc>
                <a:spcPct val="100000"/>
              </a:lnSpc>
              <a:spcBef>
                <a:spcPts val="0"/>
              </a:spcBef>
              <a:buNone/>
              <a:defRPr sz="1600" b="0">
                <a:solidFill>
                  <a:schemeClr val="tx1"/>
                </a:solidFill>
              </a:defRPr>
            </a:lvl1pPr>
          </a:lstStyle>
          <a:p>
            <a:pPr lvl="0"/>
            <a:r>
              <a:rPr lang="en-GB" dirty="0"/>
              <a:t>Click to add sub header</a:t>
            </a:r>
          </a:p>
        </p:txBody>
      </p:sp>
      <p:sp>
        <p:nvSpPr>
          <p:cNvPr id="14" name="Text Placeholder 3"/>
          <p:cNvSpPr>
            <a:spLocks noGrp="1"/>
          </p:cNvSpPr>
          <p:nvPr>
            <p:ph type="body" sz="quarter" idx="35"/>
          </p:nvPr>
        </p:nvSpPr>
        <p:spPr>
          <a:xfrm>
            <a:off x="396002" y="1465263"/>
            <a:ext cx="3556875" cy="4635501"/>
          </a:xfrm>
        </p:spPr>
        <p:txBody>
          <a:bodyPr tIns="18000" numCol="1" spcCol="162000"/>
          <a:lstStyle>
            <a:lvl1pPr marL="144000" indent="-144000">
              <a:lnSpc>
                <a:spcPct val="95000"/>
              </a:lnSpc>
              <a:spcBef>
                <a:spcPts val="600"/>
              </a:spcBef>
              <a:defRPr sz="1400"/>
            </a:lvl1pPr>
            <a:lvl2pPr marL="288000" indent="-144000">
              <a:lnSpc>
                <a:spcPct val="95000"/>
              </a:lnSpc>
              <a:spcBef>
                <a:spcPts val="600"/>
              </a:spcBef>
              <a:defRPr sz="1200"/>
            </a:lvl2pPr>
            <a:lvl3pPr marL="442800" indent="-144000">
              <a:lnSpc>
                <a:spcPct val="95000"/>
              </a:lnSpc>
              <a:spcBef>
                <a:spcPts val="600"/>
              </a:spcBef>
              <a:defRPr sz="1200"/>
            </a:lvl3pPr>
            <a:lvl4pPr marL="586800" indent="-144000">
              <a:lnSpc>
                <a:spcPct val="95000"/>
              </a:lnSpc>
              <a:spcBef>
                <a:spcPts val="600"/>
              </a:spcBef>
              <a:defRPr sz="1200"/>
            </a:lvl4pPr>
            <a:lvl5pPr marL="730800" indent="-144000">
              <a:lnSpc>
                <a:spcPct val="95000"/>
              </a:lnSpc>
              <a:spcBef>
                <a:spcPts val="600"/>
              </a:spcBef>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3" name="Chart Title 4"/>
          <p:cNvSpPr>
            <a:spLocks noGrp="1"/>
          </p:cNvSpPr>
          <p:nvPr>
            <p:ph type="body" sz="quarter" idx="33" hasCustomPrompt="1"/>
          </p:nvPr>
        </p:nvSpPr>
        <p:spPr>
          <a:xfrm>
            <a:off x="4132800" y="1590971"/>
            <a:ext cx="3556800"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21" name="Content Placeholder 5"/>
          <p:cNvSpPr>
            <a:spLocks noGrp="1"/>
          </p:cNvSpPr>
          <p:nvPr>
            <p:ph idx="32" hasCustomPrompt="1"/>
          </p:nvPr>
        </p:nvSpPr>
        <p:spPr>
          <a:xfrm>
            <a:off x="4132800" y="1855033"/>
            <a:ext cx="3556800" cy="1843787"/>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4" name="Date Placeholder 3"/>
          <p:cNvSpPr>
            <a:spLocks noGrp="1"/>
          </p:cNvSpPr>
          <p:nvPr>
            <p:ph type="dt" sz="half" idx="21"/>
          </p:nvPr>
        </p:nvSpPr>
        <p:spPr/>
        <p:txBody>
          <a:bodyPr/>
          <a:lstStyle/>
          <a:p>
            <a:endParaRPr lang="en-GB" dirty="0">
              <a:solidFill>
                <a:srgbClr val="000000"/>
              </a:solidFill>
            </a:endParaRPr>
          </a:p>
        </p:txBody>
      </p:sp>
      <p:sp>
        <p:nvSpPr>
          <p:cNvPr id="6" name="Footer Placeholder 5"/>
          <p:cNvSpPr>
            <a:spLocks noGrp="1"/>
          </p:cNvSpPr>
          <p:nvPr>
            <p:ph type="ftr" sz="quarter" idx="22"/>
          </p:nvPr>
        </p:nvSpPr>
        <p:spPr/>
        <p:txBody>
          <a:bodyPr/>
          <a:lstStyle/>
          <a:p>
            <a:endParaRPr lang="en-GB" dirty="0">
              <a:solidFill>
                <a:srgbClr val="000000"/>
              </a:solidFill>
            </a:endParaRPr>
          </a:p>
        </p:txBody>
      </p:sp>
      <p:sp>
        <p:nvSpPr>
          <p:cNvPr id="24" name="Rectangle 23"/>
          <p:cNvSpPr/>
          <p:nvPr userDrawn="1"/>
        </p:nvSpPr>
        <p:spPr bwMode="auto">
          <a:xfrm>
            <a:off x="4132800" y="1520820"/>
            <a:ext cx="3556800" cy="46800"/>
          </a:xfrm>
          <a:prstGeom prst="rect">
            <a:avLst/>
          </a:prstGeom>
          <a:solidFill>
            <a:schemeClr val="tx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a:lnSpc>
                <a:spcPct val="111000"/>
              </a:lnSpc>
            </a:pPr>
            <a:endParaRPr lang="en-GB" sz="800" dirty="0">
              <a:solidFill>
                <a:srgbClr val="FFFFFF"/>
              </a:solidFill>
              <a:latin typeface="Arial"/>
              <a:ea typeface="ＭＳ Ｐゴシック" charset="0"/>
              <a:cs typeface="ＭＳ Ｐゴシック" charset="0"/>
            </a:endParaRPr>
          </a:p>
        </p:txBody>
      </p:sp>
      <p:sp>
        <p:nvSpPr>
          <p:cNvPr id="12" name="Text Box 28"/>
          <p:cNvSpPr txBox="1">
            <a:spLocks noChangeArrowheads="1"/>
          </p:cNvSpPr>
          <p:nvPr userDrawn="1"/>
        </p:nvSpPr>
        <p:spPr bwMode="auto">
          <a:xfrm>
            <a:off x="-1967112" y="4990"/>
            <a:ext cx="1860812"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Insert Wordmark</a:t>
            </a:r>
          </a:p>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1. </a:t>
            </a:r>
            <a:r>
              <a:rPr lang="en-GB" sz="900" noProof="1">
                <a:solidFill>
                  <a:srgbClr val="000000">
                    <a:lumMod val="75000"/>
                    <a:lumOff val="25000"/>
                  </a:srgbClr>
                </a:solidFill>
                <a:latin typeface="Arial"/>
                <a:ea typeface="ＭＳ Ｐゴシック" charset="-128"/>
                <a:cs typeface="+mn-cs"/>
              </a:rPr>
              <a:t>Select the Wordmark placeholder</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and click </a:t>
            </a:r>
            <a:r>
              <a:rPr lang="en-GB" sz="900" b="1" noProof="1">
                <a:solidFill>
                  <a:srgbClr val="000000">
                    <a:lumMod val="75000"/>
                    <a:lumOff val="25000"/>
                  </a:srgbClr>
                </a:solidFill>
                <a:latin typeface="Arial"/>
                <a:ea typeface="ＭＳ Ｐゴシック" charset="-128"/>
                <a:cs typeface="+mn-cs"/>
              </a:rPr>
              <a:t>Insert</a:t>
            </a:r>
            <a:r>
              <a:rPr lang="en-GB" sz="900" noProof="1">
                <a:solidFill>
                  <a:srgbClr val="000000">
                    <a:lumMod val="75000"/>
                    <a:lumOff val="25000"/>
                  </a:srgbClr>
                </a:solidFill>
                <a:latin typeface="Arial"/>
                <a:ea typeface="ＭＳ Ｐゴシック" charset="-128"/>
                <a:cs typeface="+mn-cs"/>
              </a:rPr>
              <a:t> from top-menu</a:t>
            </a:r>
          </a:p>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2. </a:t>
            </a:r>
            <a:r>
              <a:rPr lang="en-GB" sz="900" noProof="1">
                <a:solidFill>
                  <a:srgbClr val="000000">
                    <a:lumMod val="75000"/>
                    <a:lumOff val="25000"/>
                  </a:srgbClr>
                </a:solidFill>
                <a:latin typeface="Arial"/>
                <a:ea typeface="ＭＳ Ｐゴシック" charset="-128"/>
                <a:cs typeface="+mn-cs"/>
              </a:rPr>
              <a:t>Click </a:t>
            </a:r>
            <a:r>
              <a:rPr lang="en-GB" sz="900" b="1" noProof="1">
                <a:solidFill>
                  <a:srgbClr val="000000">
                    <a:lumMod val="75000"/>
                    <a:lumOff val="25000"/>
                  </a:srgbClr>
                </a:solidFill>
                <a:latin typeface="Arial"/>
                <a:ea typeface="ＭＳ Ｐゴシック" charset="-128"/>
                <a:cs typeface="+mn-cs"/>
              </a:rPr>
              <a:t>Picture-icon</a:t>
            </a:r>
            <a:r>
              <a:rPr lang="en-GB" sz="900" noProof="1">
                <a:solidFill>
                  <a:srgbClr val="000000">
                    <a:lumMod val="75000"/>
                    <a:lumOff val="25000"/>
                  </a:srgbClr>
                </a:solidFill>
                <a:latin typeface="Arial"/>
                <a:ea typeface="ＭＳ Ｐゴシック" charset="-128"/>
                <a:cs typeface="+mn-cs"/>
              </a:rPr>
              <a:t>, find the Wordmark and click OK</a:t>
            </a:r>
          </a:p>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3. </a:t>
            </a:r>
            <a:r>
              <a:rPr lang="en-GB" sz="900" noProof="1">
                <a:solidFill>
                  <a:srgbClr val="000000">
                    <a:lumMod val="75000"/>
                    <a:lumOff val="25000"/>
                  </a:srgbClr>
                </a:solidFill>
                <a:latin typeface="Arial"/>
                <a:ea typeface="ＭＳ Ｐゴシック" charset="-128"/>
                <a:cs typeface="+mn-cs"/>
              </a:rPr>
              <a:t>Copy the inserted Wordmark </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and paste it into all the visible Wordmark-placeholders in </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your presentation</a:t>
            </a:r>
          </a:p>
        </p:txBody>
      </p:sp>
    </p:spTree>
    <p:extLst>
      <p:ext uri="{BB962C8B-B14F-4D97-AF65-F5344CB8AC3E}">
        <p14:creationId xmlns:p14="http://schemas.microsoft.com/office/powerpoint/2010/main" val="42417009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wo charts/tables">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endParaRPr lang="en-GB" dirty="0"/>
          </a:p>
        </p:txBody>
      </p:sp>
      <p:sp>
        <p:nvSpPr>
          <p:cNvPr id="23" name="Subtitle 2"/>
          <p:cNvSpPr>
            <a:spLocks noGrp="1"/>
          </p:cNvSpPr>
          <p:nvPr>
            <p:ph type="body" sz="quarter" idx="14" hasCustomPrompt="1"/>
          </p:nvPr>
        </p:nvSpPr>
        <p:spPr>
          <a:xfrm>
            <a:off x="395287" y="720441"/>
            <a:ext cx="7292976" cy="504000"/>
          </a:xfrm>
        </p:spPr>
        <p:txBody>
          <a:bodyPr/>
          <a:lstStyle>
            <a:lvl1pPr marL="0" indent="0">
              <a:lnSpc>
                <a:spcPct val="100000"/>
              </a:lnSpc>
              <a:spcBef>
                <a:spcPts val="0"/>
              </a:spcBef>
              <a:buNone/>
              <a:defRPr sz="1600" b="0">
                <a:solidFill>
                  <a:schemeClr val="tx1"/>
                </a:solidFill>
              </a:defRPr>
            </a:lvl1pPr>
          </a:lstStyle>
          <a:p>
            <a:pPr lvl="0"/>
            <a:r>
              <a:rPr lang="en-GB" dirty="0"/>
              <a:t>Click to add sub header</a:t>
            </a:r>
          </a:p>
        </p:txBody>
      </p:sp>
      <p:sp>
        <p:nvSpPr>
          <p:cNvPr id="25" name="Chart Title 3"/>
          <p:cNvSpPr>
            <a:spLocks noGrp="1"/>
          </p:cNvSpPr>
          <p:nvPr>
            <p:ph type="body" sz="quarter" idx="26" hasCustomPrompt="1"/>
          </p:nvPr>
        </p:nvSpPr>
        <p:spPr>
          <a:xfrm>
            <a:off x="395999" y="1590971"/>
            <a:ext cx="3556800"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24" name="Content Placeholder 4"/>
          <p:cNvSpPr>
            <a:spLocks noGrp="1"/>
          </p:cNvSpPr>
          <p:nvPr>
            <p:ph idx="1" hasCustomPrompt="1"/>
          </p:nvPr>
        </p:nvSpPr>
        <p:spPr>
          <a:xfrm>
            <a:off x="396985" y="1855033"/>
            <a:ext cx="3556800" cy="1843787"/>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28" name="Chart Title 5"/>
          <p:cNvSpPr>
            <a:spLocks noGrp="1"/>
          </p:cNvSpPr>
          <p:nvPr>
            <p:ph type="body" sz="quarter" idx="33" hasCustomPrompt="1"/>
          </p:nvPr>
        </p:nvSpPr>
        <p:spPr>
          <a:xfrm>
            <a:off x="4132799" y="1590971"/>
            <a:ext cx="3556800"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27" name="Content Placeholder 6"/>
          <p:cNvSpPr>
            <a:spLocks noGrp="1"/>
          </p:cNvSpPr>
          <p:nvPr>
            <p:ph idx="32" hasCustomPrompt="1"/>
          </p:nvPr>
        </p:nvSpPr>
        <p:spPr>
          <a:xfrm>
            <a:off x="4132800" y="1855033"/>
            <a:ext cx="3556800" cy="1843787"/>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4" name="Date Placeholder 3"/>
          <p:cNvSpPr>
            <a:spLocks noGrp="1"/>
          </p:cNvSpPr>
          <p:nvPr>
            <p:ph type="dt" sz="half" idx="21"/>
          </p:nvPr>
        </p:nvSpPr>
        <p:spPr/>
        <p:txBody>
          <a:bodyPr/>
          <a:lstStyle/>
          <a:p>
            <a:endParaRPr lang="en-GB" dirty="0">
              <a:solidFill>
                <a:srgbClr val="000000"/>
              </a:solidFill>
            </a:endParaRPr>
          </a:p>
        </p:txBody>
      </p:sp>
      <p:sp>
        <p:nvSpPr>
          <p:cNvPr id="6" name="Footer Placeholder 5"/>
          <p:cNvSpPr>
            <a:spLocks noGrp="1"/>
          </p:cNvSpPr>
          <p:nvPr>
            <p:ph type="ftr" sz="quarter" idx="22"/>
          </p:nvPr>
        </p:nvSpPr>
        <p:spPr/>
        <p:txBody>
          <a:bodyPr/>
          <a:lstStyle/>
          <a:p>
            <a:endParaRPr lang="en-GB" dirty="0">
              <a:solidFill>
                <a:srgbClr val="000000"/>
              </a:solidFill>
            </a:endParaRPr>
          </a:p>
        </p:txBody>
      </p:sp>
      <p:sp>
        <p:nvSpPr>
          <p:cNvPr id="26" name="Rectangle 25"/>
          <p:cNvSpPr/>
          <p:nvPr userDrawn="1"/>
        </p:nvSpPr>
        <p:spPr bwMode="auto">
          <a:xfrm>
            <a:off x="396000" y="1520820"/>
            <a:ext cx="3556800" cy="46800"/>
          </a:xfrm>
          <a:prstGeom prst="rect">
            <a:avLst/>
          </a:prstGeom>
          <a:solidFill>
            <a:schemeClr val="tx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a:lnSpc>
                <a:spcPct val="111000"/>
              </a:lnSpc>
            </a:pPr>
            <a:endParaRPr lang="en-GB" sz="800" dirty="0">
              <a:solidFill>
                <a:srgbClr val="FFFFFF"/>
              </a:solidFill>
              <a:latin typeface="Arial"/>
              <a:ea typeface="ＭＳ Ｐゴシック" charset="0"/>
              <a:cs typeface="ＭＳ Ｐゴシック" charset="0"/>
            </a:endParaRPr>
          </a:p>
        </p:txBody>
      </p:sp>
      <p:sp>
        <p:nvSpPr>
          <p:cNvPr id="29" name="Rectangle 28"/>
          <p:cNvSpPr/>
          <p:nvPr userDrawn="1"/>
        </p:nvSpPr>
        <p:spPr bwMode="auto">
          <a:xfrm>
            <a:off x="4132800" y="1520820"/>
            <a:ext cx="3556800" cy="46800"/>
          </a:xfrm>
          <a:prstGeom prst="rect">
            <a:avLst/>
          </a:prstGeom>
          <a:solidFill>
            <a:schemeClr val="tx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a:lnSpc>
                <a:spcPct val="111000"/>
              </a:lnSpc>
            </a:pPr>
            <a:endParaRPr lang="en-GB" sz="800" dirty="0">
              <a:solidFill>
                <a:srgbClr val="FFFFFF"/>
              </a:solidFill>
              <a:latin typeface="Arial"/>
              <a:ea typeface="ＭＳ Ｐゴシック" charset="0"/>
              <a:cs typeface="ＭＳ Ｐゴシック" charset="0"/>
            </a:endParaRPr>
          </a:p>
        </p:txBody>
      </p:sp>
      <p:sp>
        <p:nvSpPr>
          <p:cNvPr id="14" name="Text Box 28"/>
          <p:cNvSpPr txBox="1">
            <a:spLocks noChangeArrowheads="1"/>
          </p:cNvSpPr>
          <p:nvPr userDrawn="1"/>
        </p:nvSpPr>
        <p:spPr bwMode="auto">
          <a:xfrm>
            <a:off x="-1967112" y="4990"/>
            <a:ext cx="1860812"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Insert Wordmark</a:t>
            </a:r>
          </a:p>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1. </a:t>
            </a:r>
            <a:r>
              <a:rPr lang="en-GB" sz="900" noProof="1">
                <a:solidFill>
                  <a:srgbClr val="000000">
                    <a:lumMod val="75000"/>
                    <a:lumOff val="25000"/>
                  </a:srgbClr>
                </a:solidFill>
                <a:latin typeface="Arial"/>
                <a:ea typeface="ＭＳ Ｐゴシック" charset="-128"/>
                <a:cs typeface="+mn-cs"/>
              </a:rPr>
              <a:t>Select the Wordmark placeholder</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and click </a:t>
            </a:r>
            <a:r>
              <a:rPr lang="en-GB" sz="900" b="1" noProof="1">
                <a:solidFill>
                  <a:srgbClr val="000000">
                    <a:lumMod val="75000"/>
                    <a:lumOff val="25000"/>
                  </a:srgbClr>
                </a:solidFill>
                <a:latin typeface="Arial"/>
                <a:ea typeface="ＭＳ Ｐゴシック" charset="-128"/>
                <a:cs typeface="+mn-cs"/>
              </a:rPr>
              <a:t>Insert</a:t>
            </a:r>
            <a:r>
              <a:rPr lang="en-GB" sz="900" noProof="1">
                <a:solidFill>
                  <a:srgbClr val="000000">
                    <a:lumMod val="75000"/>
                    <a:lumOff val="25000"/>
                  </a:srgbClr>
                </a:solidFill>
                <a:latin typeface="Arial"/>
                <a:ea typeface="ＭＳ Ｐゴシック" charset="-128"/>
                <a:cs typeface="+mn-cs"/>
              </a:rPr>
              <a:t> from top-menu</a:t>
            </a:r>
          </a:p>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2. </a:t>
            </a:r>
            <a:r>
              <a:rPr lang="en-GB" sz="900" noProof="1">
                <a:solidFill>
                  <a:srgbClr val="000000">
                    <a:lumMod val="75000"/>
                    <a:lumOff val="25000"/>
                  </a:srgbClr>
                </a:solidFill>
                <a:latin typeface="Arial"/>
                <a:ea typeface="ＭＳ Ｐゴシック" charset="-128"/>
                <a:cs typeface="+mn-cs"/>
              </a:rPr>
              <a:t>Click </a:t>
            </a:r>
            <a:r>
              <a:rPr lang="en-GB" sz="900" b="1" noProof="1">
                <a:solidFill>
                  <a:srgbClr val="000000">
                    <a:lumMod val="75000"/>
                    <a:lumOff val="25000"/>
                  </a:srgbClr>
                </a:solidFill>
                <a:latin typeface="Arial"/>
                <a:ea typeface="ＭＳ Ｐゴシック" charset="-128"/>
                <a:cs typeface="+mn-cs"/>
              </a:rPr>
              <a:t>Picture-icon</a:t>
            </a:r>
            <a:r>
              <a:rPr lang="en-GB" sz="900" noProof="1">
                <a:solidFill>
                  <a:srgbClr val="000000">
                    <a:lumMod val="75000"/>
                    <a:lumOff val="25000"/>
                  </a:srgbClr>
                </a:solidFill>
                <a:latin typeface="Arial"/>
                <a:ea typeface="ＭＳ Ｐゴシック" charset="-128"/>
                <a:cs typeface="+mn-cs"/>
              </a:rPr>
              <a:t>, find the Wordmark and click OK</a:t>
            </a:r>
          </a:p>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3. </a:t>
            </a:r>
            <a:r>
              <a:rPr lang="en-GB" sz="900" noProof="1">
                <a:solidFill>
                  <a:srgbClr val="000000">
                    <a:lumMod val="75000"/>
                    <a:lumOff val="25000"/>
                  </a:srgbClr>
                </a:solidFill>
                <a:latin typeface="Arial"/>
                <a:ea typeface="ＭＳ Ｐゴシック" charset="-128"/>
                <a:cs typeface="+mn-cs"/>
              </a:rPr>
              <a:t>Copy the inserted Wordmark </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and paste it into all the visible Wordmark-placeholders in </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your presentation</a:t>
            </a:r>
          </a:p>
        </p:txBody>
      </p:sp>
    </p:spTree>
    <p:extLst>
      <p:ext uri="{BB962C8B-B14F-4D97-AF65-F5344CB8AC3E}">
        <p14:creationId xmlns:p14="http://schemas.microsoft.com/office/powerpoint/2010/main" val="1603123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Four charts/tables">
    <p:spTree>
      <p:nvGrpSpPr>
        <p:cNvPr id="1" name=""/>
        <p:cNvGrpSpPr/>
        <p:nvPr/>
      </p:nvGrpSpPr>
      <p:grpSpPr>
        <a:xfrm>
          <a:off x="0" y="0"/>
          <a:ext cx="0" cy="0"/>
          <a:chOff x="0" y="0"/>
          <a:chExt cx="0" cy="0"/>
        </a:xfrm>
      </p:grpSpPr>
      <p:sp>
        <p:nvSpPr>
          <p:cNvPr id="33" name="Title 1"/>
          <p:cNvSpPr>
            <a:spLocks noGrp="1"/>
          </p:cNvSpPr>
          <p:nvPr>
            <p:ph type="title"/>
          </p:nvPr>
        </p:nvSpPr>
        <p:spPr/>
        <p:txBody>
          <a:bodyPr/>
          <a:lstStyle/>
          <a:p>
            <a:r>
              <a:rPr lang="en-US"/>
              <a:t>Click to edit Master title style</a:t>
            </a:r>
            <a:endParaRPr lang="en-GB" dirty="0"/>
          </a:p>
        </p:txBody>
      </p:sp>
      <p:sp>
        <p:nvSpPr>
          <p:cNvPr id="34" name="Subtitle 2"/>
          <p:cNvSpPr>
            <a:spLocks noGrp="1"/>
          </p:cNvSpPr>
          <p:nvPr>
            <p:ph type="body" sz="quarter" idx="14" hasCustomPrompt="1"/>
          </p:nvPr>
        </p:nvSpPr>
        <p:spPr>
          <a:xfrm>
            <a:off x="395287" y="720441"/>
            <a:ext cx="7292976" cy="504000"/>
          </a:xfrm>
        </p:spPr>
        <p:txBody>
          <a:bodyPr/>
          <a:lstStyle>
            <a:lvl1pPr marL="0" indent="0">
              <a:lnSpc>
                <a:spcPct val="100000"/>
              </a:lnSpc>
              <a:spcBef>
                <a:spcPts val="0"/>
              </a:spcBef>
              <a:buNone/>
              <a:defRPr sz="1600" b="0">
                <a:solidFill>
                  <a:schemeClr val="tx1"/>
                </a:solidFill>
              </a:defRPr>
            </a:lvl1pPr>
          </a:lstStyle>
          <a:p>
            <a:pPr lvl="0"/>
            <a:r>
              <a:rPr lang="en-GB" dirty="0"/>
              <a:t>Click to add sub header</a:t>
            </a:r>
          </a:p>
        </p:txBody>
      </p:sp>
      <p:sp>
        <p:nvSpPr>
          <p:cNvPr id="30" name="Chart Title 2"/>
          <p:cNvSpPr>
            <a:spLocks noGrp="1"/>
          </p:cNvSpPr>
          <p:nvPr>
            <p:ph type="body" sz="quarter" idx="26" hasCustomPrompt="1"/>
          </p:nvPr>
        </p:nvSpPr>
        <p:spPr>
          <a:xfrm>
            <a:off x="395999" y="1590971"/>
            <a:ext cx="3556800"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3" name="Content Placeholder 3"/>
          <p:cNvSpPr>
            <a:spLocks noGrp="1"/>
          </p:cNvSpPr>
          <p:nvPr>
            <p:ph idx="1" hasCustomPrompt="1"/>
          </p:nvPr>
        </p:nvSpPr>
        <p:spPr>
          <a:xfrm>
            <a:off x="396985" y="1855033"/>
            <a:ext cx="3556800" cy="1843787"/>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39" name="Chart Title 2"/>
          <p:cNvSpPr>
            <a:spLocks noGrp="1"/>
          </p:cNvSpPr>
          <p:nvPr>
            <p:ph type="body" sz="quarter" idx="31" hasCustomPrompt="1"/>
          </p:nvPr>
        </p:nvSpPr>
        <p:spPr>
          <a:xfrm>
            <a:off x="396985" y="3934983"/>
            <a:ext cx="3556800"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38" name="Content Placeholder 4"/>
          <p:cNvSpPr>
            <a:spLocks noGrp="1"/>
          </p:cNvSpPr>
          <p:nvPr>
            <p:ph idx="30" hasCustomPrompt="1"/>
          </p:nvPr>
        </p:nvSpPr>
        <p:spPr>
          <a:xfrm>
            <a:off x="396000" y="4199047"/>
            <a:ext cx="3556800" cy="1843787"/>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42" name="Chart Title 2"/>
          <p:cNvSpPr>
            <a:spLocks noGrp="1"/>
          </p:cNvSpPr>
          <p:nvPr>
            <p:ph type="body" sz="quarter" idx="33" hasCustomPrompt="1"/>
          </p:nvPr>
        </p:nvSpPr>
        <p:spPr>
          <a:xfrm>
            <a:off x="4132800" y="1590971"/>
            <a:ext cx="3556800"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41" name="Content Placeholder 5"/>
          <p:cNvSpPr>
            <a:spLocks noGrp="1"/>
          </p:cNvSpPr>
          <p:nvPr>
            <p:ph idx="32" hasCustomPrompt="1"/>
          </p:nvPr>
        </p:nvSpPr>
        <p:spPr>
          <a:xfrm>
            <a:off x="4132800" y="1855033"/>
            <a:ext cx="3556800" cy="1843787"/>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45" name="Chart Title 2"/>
          <p:cNvSpPr>
            <a:spLocks noGrp="1"/>
          </p:cNvSpPr>
          <p:nvPr>
            <p:ph type="body" sz="quarter" idx="35" hasCustomPrompt="1"/>
          </p:nvPr>
        </p:nvSpPr>
        <p:spPr>
          <a:xfrm>
            <a:off x="4132800" y="3934983"/>
            <a:ext cx="3556800" cy="264064"/>
          </a:xfrm>
        </p:spPr>
        <p:txBody>
          <a:bodyPr/>
          <a:lstStyle>
            <a:lvl1pPr marL="0" indent="0">
              <a:lnSpc>
                <a:spcPct val="100000"/>
              </a:lnSpc>
              <a:spcBef>
                <a:spcPts val="0"/>
              </a:spcBef>
              <a:buNone/>
              <a:defRPr sz="1000" b="1"/>
            </a:lvl1pPr>
          </a:lstStyle>
          <a:p>
            <a:pPr lvl="0"/>
            <a:r>
              <a:rPr lang="en-GB" dirty="0"/>
              <a:t>Click to add chart or table title</a:t>
            </a:r>
          </a:p>
        </p:txBody>
      </p:sp>
      <p:sp>
        <p:nvSpPr>
          <p:cNvPr id="44" name="Content Placeholder 6"/>
          <p:cNvSpPr>
            <a:spLocks noGrp="1"/>
          </p:cNvSpPr>
          <p:nvPr>
            <p:ph idx="34" hasCustomPrompt="1"/>
          </p:nvPr>
        </p:nvSpPr>
        <p:spPr>
          <a:xfrm>
            <a:off x="4132800" y="4199047"/>
            <a:ext cx="3556800" cy="1843787"/>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GB" noProof="0" dirty="0"/>
              <a:t>Chart: Select placeholder and click on ‘Create Chart’ in LEO </a:t>
            </a:r>
            <a:r>
              <a:rPr lang="en-GB" noProof="0" dirty="0" err="1"/>
              <a:t>Pharma</a:t>
            </a:r>
            <a:r>
              <a:rPr lang="en-GB" noProof="0" dirty="0"/>
              <a:t> ribbon or copy / paste chart from Excel and then ‘Format Chart’</a:t>
            </a:r>
            <a:br>
              <a:rPr lang="en-GB" noProof="0" dirty="0"/>
            </a:br>
            <a:r>
              <a:rPr lang="en-GB" noProof="0" dirty="0"/>
              <a:t>Table: Insert table design from </a:t>
            </a:r>
            <a:r>
              <a:rPr lang="en-GB" noProof="0" dirty="0" err="1"/>
              <a:t>SlideShopper</a:t>
            </a:r>
            <a:endParaRPr lang="en-GB" noProof="0" dirty="0"/>
          </a:p>
        </p:txBody>
      </p:sp>
      <p:sp>
        <p:nvSpPr>
          <p:cNvPr id="31" name="Rectangle 30"/>
          <p:cNvSpPr/>
          <p:nvPr userDrawn="1"/>
        </p:nvSpPr>
        <p:spPr bwMode="auto">
          <a:xfrm>
            <a:off x="396000" y="1520820"/>
            <a:ext cx="3556800" cy="46800"/>
          </a:xfrm>
          <a:prstGeom prst="rect">
            <a:avLst/>
          </a:prstGeom>
          <a:solidFill>
            <a:schemeClr val="tx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a:lnSpc>
                <a:spcPct val="111000"/>
              </a:lnSpc>
            </a:pPr>
            <a:endParaRPr lang="en-GB" sz="800" dirty="0">
              <a:solidFill>
                <a:srgbClr val="FFFFFF"/>
              </a:solidFill>
              <a:latin typeface="Arial"/>
              <a:ea typeface="ＭＳ Ｐゴシック" charset="0"/>
              <a:cs typeface="ＭＳ Ｐゴシック" charset="0"/>
            </a:endParaRPr>
          </a:p>
        </p:txBody>
      </p:sp>
      <p:sp>
        <p:nvSpPr>
          <p:cNvPr id="10" name="Date Placeholder 9"/>
          <p:cNvSpPr>
            <a:spLocks noGrp="1"/>
          </p:cNvSpPr>
          <p:nvPr>
            <p:ph type="dt" sz="half" idx="27"/>
          </p:nvPr>
        </p:nvSpPr>
        <p:spPr/>
        <p:txBody>
          <a:bodyPr/>
          <a:lstStyle/>
          <a:p>
            <a:endParaRPr lang="en-GB" dirty="0">
              <a:solidFill>
                <a:srgbClr val="000000"/>
              </a:solidFill>
            </a:endParaRPr>
          </a:p>
        </p:txBody>
      </p:sp>
      <p:sp>
        <p:nvSpPr>
          <p:cNvPr id="11" name="Footer Placeholder 10"/>
          <p:cNvSpPr>
            <a:spLocks noGrp="1"/>
          </p:cNvSpPr>
          <p:nvPr>
            <p:ph type="ftr" sz="quarter" idx="28"/>
          </p:nvPr>
        </p:nvSpPr>
        <p:spPr/>
        <p:txBody>
          <a:bodyPr/>
          <a:lstStyle/>
          <a:p>
            <a:endParaRPr lang="en-GB" dirty="0">
              <a:solidFill>
                <a:srgbClr val="000000"/>
              </a:solidFill>
            </a:endParaRPr>
          </a:p>
        </p:txBody>
      </p:sp>
      <p:sp>
        <p:nvSpPr>
          <p:cNvPr id="40" name="Rectangle 39"/>
          <p:cNvSpPr/>
          <p:nvPr userDrawn="1"/>
        </p:nvSpPr>
        <p:spPr bwMode="auto">
          <a:xfrm>
            <a:off x="396986" y="3864833"/>
            <a:ext cx="3556800" cy="46800"/>
          </a:xfrm>
          <a:prstGeom prst="rect">
            <a:avLst/>
          </a:prstGeom>
          <a:solidFill>
            <a:schemeClr val="tx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a:lnSpc>
                <a:spcPct val="111000"/>
              </a:lnSpc>
            </a:pPr>
            <a:endParaRPr lang="en-GB" sz="800" dirty="0">
              <a:solidFill>
                <a:srgbClr val="FFFFFF"/>
              </a:solidFill>
              <a:latin typeface="Arial"/>
              <a:ea typeface="ＭＳ Ｐゴシック" charset="0"/>
              <a:cs typeface="ＭＳ Ｐゴシック" charset="0"/>
            </a:endParaRPr>
          </a:p>
        </p:txBody>
      </p:sp>
      <p:sp>
        <p:nvSpPr>
          <p:cNvPr id="43" name="Rectangle 42"/>
          <p:cNvSpPr/>
          <p:nvPr userDrawn="1"/>
        </p:nvSpPr>
        <p:spPr bwMode="auto">
          <a:xfrm>
            <a:off x="4132800" y="1520820"/>
            <a:ext cx="3556800" cy="46800"/>
          </a:xfrm>
          <a:prstGeom prst="rect">
            <a:avLst/>
          </a:prstGeom>
          <a:solidFill>
            <a:schemeClr val="tx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a:lnSpc>
                <a:spcPct val="111000"/>
              </a:lnSpc>
            </a:pPr>
            <a:endParaRPr lang="en-GB" sz="800" dirty="0">
              <a:solidFill>
                <a:srgbClr val="FFFFFF"/>
              </a:solidFill>
              <a:latin typeface="Arial"/>
              <a:ea typeface="ＭＳ Ｐゴシック" charset="0"/>
              <a:cs typeface="ＭＳ Ｐゴシック" charset="0"/>
            </a:endParaRPr>
          </a:p>
        </p:txBody>
      </p:sp>
      <p:sp>
        <p:nvSpPr>
          <p:cNvPr id="46" name="Rectangle 45"/>
          <p:cNvSpPr/>
          <p:nvPr userDrawn="1"/>
        </p:nvSpPr>
        <p:spPr bwMode="auto">
          <a:xfrm>
            <a:off x="4132800" y="3864833"/>
            <a:ext cx="3556800" cy="46800"/>
          </a:xfrm>
          <a:prstGeom prst="rect">
            <a:avLst/>
          </a:prstGeom>
          <a:solidFill>
            <a:schemeClr val="tx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a:lnSpc>
                <a:spcPct val="111000"/>
              </a:lnSpc>
            </a:pPr>
            <a:endParaRPr lang="en-GB" sz="800" dirty="0">
              <a:solidFill>
                <a:srgbClr val="FFFFFF"/>
              </a:solidFill>
              <a:latin typeface="Arial"/>
              <a:ea typeface="ＭＳ Ｐゴシック" charset="0"/>
              <a:cs typeface="ＭＳ Ｐゴシック" charset="0"/>
            </a:endParaRPr>
          </a:p>
        </p:txBody>
      </p:sp>
      <p:sp>
        <p:nvSpPr>
          <p:cNvPr id="20" name="Text Box 28"/>
          <p:cNvSpPr txBox="1">
            <a:spLocks noChangeArrowheads="1"/>
          </p:cNvSpPr>
          <p:nvPr userDrawn="1"/>
        </p:nvSpPr>
        <p:spPr bwMode="auto">
          <a:xfrm>
            <a:off x="-1967112" y="4990"/>
            <a:ext cx="1860812"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Insert Wordmark</a:t>
            </a:r>
          </a:p>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1. </a:t>
            </a:r>
            <a:r>
              <a:rPr lang="en-GB" sz="900" noProof="1">
                <a:solidFill>
                  <a:srgbClr val="000000">
                    <a:lumMod val="75000"/>
                    <a:lumOff val="25000"/>
                  </a:srgbClr>
                </a:solidFill>
                <a:latin typeface="Arial"/>
                <a:ea typeface="ＭＳ Ｐゴシック" charset="-128"/>
                <a:cs typeface="+mn-cs"/>
              </a:rPr>
              <a:t>Select the Wordmark placeholder</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and click </a:t>
            </a:r>
            <a:r>
              <a:rPr lang="en-GB" sz="900" b="1" noProof="1">
                <a:solidFill>
                  <a:srgbClr val="000000">
                    <a:lumMod val="75000"/>
                    <a:lumOff val="25000"/>
                  </a:srgbClr>
                </a:solidFill>
                <a:latin typeface="Arial"/>
                <a:ea typeface="ＭＳ Ｐゴシック" charset="-128"/>
                <a:cs typeface="+mn-cs"/>
              </a:rPr>
              <a:t>Insert</a:t>
            </a:r>
            <a:r>
              <a:rPr lang="en-GB" sz="900" noProof="1">
                <a:solidFill>
                  <a:srgbClr val="000000">
                    <a:lumMod val="75000"/>
                    <a:lumOff val="25000"/>
                  </a:srgbClr>
                </a:solidFill>
                <a:latin typeface="Arial"/>
                <a:ea typeface="ＭＳ Ｐゴシック" charset="-128"/>
                <a:cs typeface="+mn-cs"/>
              </a:rPr>
              <a:t> from top-menu</a:t>
            </a:r>
          </a:p>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2. </a:t>
            </a:r>
            <a:r>
              <a:rPr lang="en-GB" sz="900" noProof="1">
                <a:solidFill>
                  <a:srgbClr val="000000">
                    <a:lumMod val="75000"/>
                    <a:lumOff val="25000"/>
                  </a:srgbClr>
                </a:solidFill>
                <a:latin typeface="Arial"/>
                <a:ea typeface="ＭＳ Ｐゴシック" charset="-128"/>
                <a:cs typeface="+mn-cs"/>
              </a:rPr>
              <a:t>Click </a:t>
            </a:r>
            <a:r>
              <a:rPr lang="en-GB" sz="900" b="1" noProof="1">
                <a:solidFill>
                  <a:srgbClr val="000000">
                    <a:lumMod val="75000"/>
                    <a:lumOff val="25000"/>
                  </a:srgbClr>
                </a:solidFill>
                <a:latin typeface="Arial"/>
                <a:ea typeface="ＭＳ Ｐゴシック" charset="-128"/>
                <a:cs typeface="+mn-cs"/>
              </a:rPr>
              <a:t>Picture-icon</a:t>
            </a:r>
            <a:r>
              <a:rPr lang="en-GB" sz="900" noProof="1">
                <a:solidFill>
                  <a:srgbClr val="000000">
                    <a:lumMod val="75000"/>
                    <a:lumOff val="25000"/>
                  </a:srgbClr>
                </a:solidFill>
                <a:latin typeface="Arial"/>
                <a:ea typeface="ＭＳ Ｐゴシック" charset="-128"/>
                <a:cs typeface="+mn-cs"/>
              </a:rPr>
              <a:t>, find the Wordmark and click OK</a:t>
            </a:r>
          </a:p>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3. </a:t>
            </a:r>
            <a:r>
              <a:rPr lang="en-GB" sz="900" noProof="1">
                <a:solidFill>
                  <a:srgbClr val="000000">
                    <a:lumMod val="75000"/>
                    <a:lumOff val="25000"/>
                  </a:srgbClr>
                </a:solidFill>
                <a:latin typeface="Arial"/>
                <a:ea typeface="ＭＳ Ｐゴシック" charset="-128"/>
                <a:cs typeface="+mn-cs"/>
              </a:rPr>
              <a:t>Copy the inserted Wordmark </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and paste it into all the visible Wordmark-placeholders in </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your presentation</a:t>
            </a:r>
          </a:p>
        </p:txBody>
      </p:sp>
    </p:spTree>
    <p:extLst>
      <p:ext uri="{BB962C8B-B14F-4D97-AF65-F5344CB8AC3E}">
        <p14:creationId xmlns:p14="http://schemas.microsoft.com/office/powerpoint/2010/main" val="1118820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and subtitle">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a:t>Click to edit Master title style</a:t>
            </a:r>
            <a:endParaRPr lang="en-GB" dirty="0"/>
          </a:p>
        </p:txBody>
      </p:sp>
      <p:sp>
        <p:nvSpPr>
          <p:cNvPr id="8" name="Subtitle 2"/>
          <p:cNvSpPr>
            <a:spLocks noGrp="1"/>
          </p:cNvSpPr>
          <p:nvPr>
            <p:ph type="body" sz="quarter" idx="14" hasCustomPrompt="1"/>
          </p:nvPr>
        </p:nvSpPr>
        <p:spPr>
          <a:xfrm>
            <a:off x="395287" y="720441"/>
            <a:ext cx="7292976" cy="504000"/>
          </a:xfrm>
        </p:spPr>
        <p:txBody>
          <a:bodyPr/>
          <a:lstStyle>
            <a:lvl1pPr marL="0" indent="0">
              <a:lnSpc>
                <a:spcPct val="100000"/>
              </a:lnSpc>
              <a:spcBef>
                <a:spcPts val="0"/>
              </a:spcBef>
              <a:buNone/>
              <a:defRPr sz="1600" b="0">
                <a:solidFill>
                  <a:schemeClr val="tx1"/>
                </a:solidFill>
              </a:defRPr>
            </a:lvl1pPr>
          </a:lstStyle>
          <a:p>
            <a:pPr lvl="0"/>
            <a:r>
              <a:rPr lang="en-GB" dirty="0"/>
              <a:t>Click to add sub header</a:t>
            </a:r>
          </a:p>
        </p:txBody>
      </p:sp>
      <p:sp>
        <p:nvSpPr>
          <p:cNvPr id="3" name="Date Placeholder 2"/>
          <p:cNvSpPr>
            <a:spLocks noGrp="1"/>
          </p:cNvSpPr>
          <p:nvPr>
            <p:ph type="dt" sz="half" idx="15"/>
          </p:nvPr>
        </p:nvSpPr>
        <p:spPr/>
        <p:txBody>
          <a:bodyPr/>
          <a:lstStyle/>
          <a:p>
            <a:endParaRPr lang="en-GB" dirty="0">
              <a:solidFill>
                <a:srgbClr val="000000"/>
              </a:solidFill>
            </a:endParaRPr>
          </a:p>
        </p:txBody>
      </p:sp>
      <p:sp>
        <p:nvSpPr>
          <p:cNvPr id="4" name="Footer Placeholder 3"/>
          <p:cNvSpPr>
            <a:spLocks noGrp="1"/>
          </p:cNvSpPr>
          <p:nvPr>
            <p:ph type="ftr" sz="quarter" idx="16"/>
          </p:nvPr>
        </p:nvSpPr>
        <p:spPr/>
        <p:txBody>
          <a:bodyPr/>
          <a:lstStyle/>
          <a:p>
            <a:endParaRPr lang="en-GB" dirty="0">
              <a:solidFill>
                <a:srgbClr val="000000"/>
              </a:solidFill>
            </a:endParaRPr>
          </a:p>
        </p:txBody>
      </p:sp>
      <p:sp>
        <p:nvSpPr>
          <p:cNvPr id="9" name="Text Box 28"/>
          <p:cNvSpPr txBox="1">
            <a:spLocks noChangeArrowheads="1"/>
          </p:cNvSpPr>
          <p:nvPr userDrawn="1"/>
        </p:nvSpPr>
        <p:spPr bwMode="auto">
          <a:xfrm>
            <a:off x="-1967112" y="4990"/>
            <a:ext cx="1860812"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Insert Wordmark</a:t>
            </a:r>
          </a:p>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1. </a:t>
            </a:r>
            <a:r>
              <a:rPr lang="en-GB" sz="900" noProof="1">
                <a:solidFill>
                  <a:srgbClr val="000000">
                    <a:lumMod val="75000"/>
                    <a:lumOff val="25000"/>
                  </a:srgbClr>
                </a:solidFill>
                <a:latin typeface="Arial"/>
                <a:ea typeface="ＭＳ Ｐゴシック" charset="-128"/>
                <a:cs typeface="+mn-cs"/>
              </a:rPr>
              <a:t>Select the Wordmark placeholder</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and click </a:t>
            </a:r>
            <a:r>
              <a:rPr lang="en-GB" sz="900" b="1" noProof="1">
                <a:solidFill>
                  <a:srgbClr val="000000">
                    <a:lumMod val="75000"/>
                    <a:lumOff val="25000"/>
                  </a:srgbClr>
                </a:solidFill>
                <a:latin typeface="Arial"/>
                <a:ea typeface="ＭＳ Ｐゴシック" charset="-128"/>
                <a:cs typeface="+mn-cs"/>
              </a:rPr>
              <a:t>Insert</a:t>
            </a:r>
            <a:r>
              <a:rPr lang="en-GB" sz="900" noProof="1">
                <a:solidFill>
                  <a:srgbClr val="000000">
                    <a:lumMod val="75000"/>
                    <a:lumOff val="25000"/>
                  </a:srgbClr>
                </a:solidFill>
                <a:latin typeface="Arial"/>
                <a:ea typeface="ＭＳ Ｐゴシック" charset="-128"/>
                <a:cs typeface="+mn-cs"/>
              </a:rPr>
              <a:t> from top-menu</a:t>
            </a:r>
          </a:p>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2. </a:t>
            </a:r>
            <a:r>
              <a:rPr lang="en-GB" sz="900" noProof="1">
                <a:solidFill>
                  <a:srgbClr val="000000">
                    <a:lumMod val="75000"/>
                    <a:lumOff val="25000"/>
                  </a:srgbClr>
                </a:solidFill>
                <a:latin typeface="Arial"/>
                <a:ea typeface="ＭＳ Ｐゴシック" charset="-128"/>
                <a:cs typeface="+mn-cs"/>
              </a:rPr>
              <a:t>Click </a:t>
            </a:r>
            <a:r>
              <a:rPr lang="en-GB" sz="900" b="1" noProof="1">
                <a:solidFill>
                  <a:srgbClr val="000000">
                    <a:lumMod val="75000"/>
                    <a:lumOff val="25000"/>
                  </a:srgbClr>
                </a:solidFill>
                <a:latin typeface="Arial"/>
                <a:ea typeface="ＭＳ Ｐゴシック" charset="-128"/>
                <a:cs typeface="+mn-cs"/>
              </a:rPr>
              <a:t>Picture-icon</a:t>
            </a:r>
            <a:r>
              <a:rPr lang="en-GB" sz="900" noProof="1">
                <a:solidFill>
                  <a:srgbClr val="000000">
                    <a:lumMod val="75000"/>
                    <a:lumOff val="25000"/>
                  </a:srgbClr>
                </a:solidFill>
                <a:latin typeface="Arial"/>
                <a:ea typeface="ＭＳ Ｐゴシック" charset="-128"/>
                <a:cs typeface="+mn-cs"/>
              </a:rPr>
              <a:t>, find the Wordmark and click OK</a:t>
            </a:r>
          </a:p>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3. </a:t>
            </a:r>
            <a:r>
              <a:rPr lang="en-GB" sz="900" noProof="1">
                <a:solidFill>
                  <a:srgbClr val="000000">
                    <a:lumMod val="75000"/>
                    <a:lumOff val="25000"/>
                  </a:srgbClr>
                </a:solidFill>
                <a:latin typeface="Arial"/>
                <a:ea typeface="ＭＳ Ｐゴシック" charset="-128"/>
                <a:cs typeface="+mn-cs"/>
              </a:rPr>
              <a:t>Copy the inserted Wordmark </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and paste it into all the visible Wordmark-placeholders in </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your presentation</a:t>
            </a:r>
          </a:p>
        </p:txBody>
      </p:sp>
    </p:spTree>
    <p:extLst>
      <p:ext uri="{BB962C8B-B14F-4D97-AF65-F5344CB8AC3E}">
        <p14:creationId xmlns:p14="http://schemas.microsoft.com/office/powerpoint/2010/main" val="1928753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Only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endParaRPr lang="en-GB" dirty="0">
              <a:solidFill>
                <a:srgbClr val="000000"/>
              </a:solidFill>
            </a:endParaRPr>
          </a:p>
        </p:txBody>
      </p:sp>
      <p:sp>
        <p:nvSpPr>
          <p:cNvPr id="4" name="Footer Placeholder 3"/>
          <p:cNvSpPr>
            <a:spLocks noGrp="1"/>
          </p:cNvSpPr>
          <p:nvPr>
            <p:ph type="ftr" sz="quarter" idx="11"/>
          </p:nvPr>
        </p:nvSpPr>
        <p:spPr/>
        <p:txBody>
          <a:bodyPr/>
          <a:lstStyle/>
          <a:p>
            <a:endParaRPr lang="en-GB" dirty="0">
              <a:solidFill>
                <a:srgbClr val="000000"/>
              </a:solidFill>
            </a:endParaRPr>
          </a:p>
        </p:txBody>
      </p:sp>
      <p:sp>
        <p:nvSpPr>
          <p:cNvPr id="7" name="Text Box 28"/>
          <p:cNvSpPr txBox="1">
            <a:spLocks noChangeArrowheads="1"/>
          </p:cNvSpPr>
          <p:nvPr userDrawn="1"/>
        </p:nvSpPr>
        <p:spPr bwMode="auto">
          <a:xfrm>
            <a:off x="-1967112" y="4990"/>
            <a:ext cx="1860812"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Insert Wordmark</a:t>
            </a:r>
          </a:p>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1. </a:t>
            </a:r>
            <a:r>
              <a:rPr lang="en-GB" sz="900" noProof="1">
                <a:solidFill>
                  <a:srgbClr val="000000">
                    <a:lumMod val="75000"/>
                    <a:lumOff val="25000"/>
                  </a:srgbClr>
                </a:solidFill>
                <a:latin typeface="Arial"/>
                <a:ea typeface="ＭＳ Ｐゴシック" charset="-128"/>
                <a:cs typeface="+mn-cs"/>
              </a:rPr>
              <a:t>Select the Wordmark placeholder</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and click </a:t>
            </a:r>
            <a:r>
              <a:rPr lang="en-GB" sz="900" b="1" noProof="1">
                <a:solidFill>
                  <a:srgbClr val="000000">
                    <a:lumMod val="75000"/>
                    <a:lumOff val="25000"/>
                  </a:srgbClr>
                </a:solidFill>
                <a:latin typeface="Arial"/>
                <a:ea typeface="ＭＳ Ｐゴシック" charset="-128"/>
                <a:cs typeface="+mn-cs"/>
              </a:rPr>
              <a:t>Insert</a:t>
            </a:r>
            <a:r>
              <a:rPr lang="en-GB" sz="900" noProof="1">
                <a:solidFill>
                  <a:srgbClr val="000000">
                    <a:lumMod val="75000"/>
                    <a:lumOff val="25000"/>
                  </a:srgbClr>
                </a:solidFill>
                <a:latin typeface="Arial"/>
                <a:ea typeface="ＭＳ Ｐゴシック" charset="-128"/>
                <a:cs typeface="+mn-cs"/>
              </a:rPr>
              <a:t> from top-menu</a:t>
            </a:r>
          </a:p>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2. </a:t>
            </a:r>
            <a:r>
              <a:rPr lang="en-GB" sz="900" noProof="1">
                <a:solidFill>
                  <a:srgbClr val="000000">
                    <a:lumMod val="75000"/>
                    <a:lumOff val="25000"/>
                  </a:srgbClr>
                </a:solidFill>
                <a:latin typeface="Arial"/>
                <a:ea typeface="ＭＳ Ｐゴシック" charset="-128"/>
                <a:cs typeface="+mn-cs"/>
              </a:rPr>
              <a:t>Click </a:t>
            </a:r>
            <a:r>
              <a:rPr lang="en-GB" sz="900" b="1" noProof="1">
                <a:solidFill>
                  <a:srgbClr val="000000">
                    <a:lumMod val="75000"/>
                    <a:lumOff val="25000"/>
                  </a:srgbClr>
                </a:solidFill>
                <a:latin typeface="Arial"/>
                <a:ea typeface="ＭＳ Ｐゴシック" charset="-128"/>
                <a:cs typeface="+mn-cs"/>
              </a:rPr>
              <a:t>Picture-icon</a:t>
            </a:r>
            <a:r>
              <a:rPr lang="en-GB" sz="900" noProof="1">
                <a:solidFill>
                  <a:srgbClr val="000000">
                    <a:lumMod val="75000"/>
                    <a:lumOff val="25000"/>
                  </a:srgbClr>
                </a:solidFill>
                <a:latin typeface="Arial"/>
                <a:ea typeface="ＭＳ Ｐゴシック" charset="-128"/>
                <a:cs typeface="+mn-cs"/>
              </a:rPr>
              <a:t>, find the Wordmark and click OK</a:t>
            </a:r>
          </a:p>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3. </a:t>
            </a:r>
            <a:r>
              <a:rPr lang="en-GB" sz="900" noProof="1">
                <a:solidFill>
                  <a:srgbClr val="000000">
                    <a:lumMod val="75000"/>
                    <a:lumOff val="25000"/>
                  </a:srgbClr>
                </a:solidFill>
                <a:latin typeface="Arial"/>
                <a:ea typeface="ＭＳ Ｐゴシック" charset="-128"/>
                <a:cs typeface="+mn-cs"/>
              </a:rPr>
              <a:t>Copy the inserted Wordmark </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and paste it into all the visible Wordmark-placeholders in </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your presentation</a:t>
            </a:r>
          </a:p>
        </p:txBody>
      </p:sp>
    </p:spTree>
    <p:extLst>
      <p:ext uri="{BB962C8B-B14F-4D97-AF65-F5344CB8AC3E}">
        <p14:creationId xmlns:p14="http://schemas.microsoft.com/office/powerpoint/2010/main" val="2783055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19" name="Subtitle 2"/>
          <p:cNvSpPr>
            <a:spLocks noGrp="1"/>
          </p:cNvSpPr>
          <p:nvPr>
            <p:ph type="body" sz="quarter" idx="14" hasCustomPrompt="1"/>
          </p:nvPr>
        </p:nvSpPr>
        <p:spPr>
          <a:xfrm>
            <a:off x="395287" y="908719"/>
            <a:ext cx="7292976" cy="315721"/>
          </a:xfrm>
        </p:spPr>
        <p:txBody>
          <a:bodyPr/>
          <a:lstStyle>
            <a:lvl1pPr marL="0" indent="0">
              <a:lnSpc>
                <a:spcPct val="100000"/>
              </a:lnSpc>
              <a:spcBef>
                <a:spcPts val="0"/>
              </a:spcBef>
              <a:buNone/>
              <a:defRPr sz="1600" b="0">
                <a:solidFill>
                  <a:schemeClr val="tx1"/>
                </a:solidFill>
              </a:defRPr>
            </a:lvl1pPr>
          </a:lstStyle>
          <a:p>
            <a:pPr lvl="0"/>
            <a:r>
              <a:rPr lang="en-GB" dirty="0"/>
              <a:t>Click to add sub header</a:t>
            </a:r>
          </a:p>
        </p:txBody>
      </p:sp>
      <p:sp>
        <p:nvSpPr>
          <p:cNvPr id="3" name="Content Placeholder 3"/>
          <p:cNvSpPr>
            <a:spLocks noGrp="1"/>
          </p:cNvSpPr>
          <p:nvPr>
            <p:ph idx="1"/>
          </p:nvPr>
        </p:nvSpPr>
        <p:spPr>
          <a:xfrm>
            <a:off x="395290" y="1465632"/>
            <a:ext cx="7292975" cy="463513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1" name="Text Box 28"/>
          <p:cNvSpPr txBox="1">
            <a:spLocks noChangeArrowheads="1"/>
          </p:cNvSpPr>
          <p:nvPr/>
        </p:nvSpPr>
        <p:spPr bwMode="auto">
          <a:xfrm>
            <a:off x="-1820863" y="1477994"/>
            <a:ext cx="17272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defTabSz="914400" eaLnBrk="1" hangingPunct="1">
              <a:spcBef>
                <a:spcPct val="50000"/>
              </a:spcBef>
            </a:pPr>
            <a:r>
              <a:rPr lang="en-GB" sz="900" noProof="1">
                <a:solidFill>
                  <a:srgbClr val="000000">
                    <a:lumMod val="65000"/>
                    <a:lumOff val="35000"/>
                  </a:srgbClr>
                </a:solidFill>
                <a:latin typeface="Arial"/>
                <a:ea typeface="ＭＳ Ｐゴシック" charset="-128"/>
                <a:cs typeface="+mn-cs"/>
              </a:rPr>
              <a:t>To add pre-formatted </a:t>
            </a:r>
            <a:br>
              <a:rPr lang="en-GB" sz="900" noProof="1">
                <a:solidFill>
                  <a:srgbClr val="000000">
                    <a:lumMod val="65000"/>
                    <a:lumOff val="35000"/>
                  </a:srgbClr>
                </a:solidFill>
                <a:latin typeface="Arial"/>
                <a:ea typeface="ＭＳ Ｐゴシック" charset="-128"/>
                <a:cs typeface="+mn-cs"/>
              </a:rPr>
            </a:br>
            <a:r>
              <a:rPr lang="en-GB" sz="900" noProof="1">
                <a:solidFill>
                  <a:srgbClr val="000000">
                    <a:lumMod val="65000"/>
                    <a:lumOff val="35000"/>
                  </a:srgbClr>
                </a:solidFill>
                <a:latin typeface="Arial"/>
                <a:ea typeface="ＭＳ Ｐゴシック" charset="-128"/>
                <a:cs typeface="+mn-cs"/>
              </a:rPr>
              <a:t>bullet text </a:t>
            </a:r>
            <a:br>
              <a:rPr lang="en-GB" sz="900" noProof="1">
                <a:solidFill>
                  <a:srgbClr val="000000">
                    <a:lumMod val="65000"/>
                    <a:lumOff val="35000"/>
                  </a:srgbClr>
                </a:solidFill>
                <a:latin typeface="Arial"/>
                <a:ea typeface="ＭＳ Ｐゴシック" charset="-128"/>
                <a:cs typeface="+mn-cs"/>
              </a:rPr>
            </a:br>
            <a:r>
              <a:rPr lang="en-GB" sz="900" noProof="1">
                <a:solidFill>
                  <a:srgbClr val="000000">
                    <a:lumMod val="65000"/>
                    <a:lumOff val="35000"/>
                  </a:srgbClr>
                </a:solidFill>
                <a:latin typeface="Arial"/>
                <a:ea typeface="ＭＳ Ｐゴシック" charset="-128"/>
                <a:cs typeface="+mn-cs"/>
              </a:rPr>
              <a:t>please TAB key</a:t>
            </a:r>
          </a:p>
        </p:txBody>
      </p:sp>
      <p:sp>
        <p:nvSpPr>
          <p:cNvPr id="4" name="Title 1"/>
          <p:cNvSpPr>
            <a:spLocks noGrp="1"/>
          </p:cNvSpPr>
          <p:nvPr>
            <p:ph type="title"/>
          </p:nvPr>
        </p:nvSpPr>
        <p:spPr>
          <a:xfrm>
            <a:off x="389591" y="332657"/>
            <a:ext cx="7298673" cy="361883"/>
          </a:xfrm>
        </p:spPr>
        <p:txBody>
          <a:bodyPr/>
          <a:lstStyle>
            <a:lvl1pPr>
              <a:defRPr sz="3600"/>
            </a:lvl1pPr>
          </a:lstStyle>
          <a:p>
            <a:r>
              <a:rPr lang="en-US" dirty="0"/>
              <a:t>Click to edit Master title style</a:t>
            </a:r>
            <a:endParaRPr lang="en-GB" dirty="0"/>
          </a:p>
        </p:txBody>
      </p:sp>
      <p:sp>
        <p:nvSpPr>
          <p:cNvPr id="24" name="Date Placeholder 23"/>
          <p:cNvSpPr>
            <a:spLocks noGrp="1"/>
          </p:cNvSpPr>
          <p:nvPr>
            <p:ph type="dt" sz="half" idx="19"/>
          </p:nvPr>
        </p:nvSpPr>
        <p:spPr/>
        <p:txBody>
          <a:bodyPr/>
          <a:lstStyle/>
          <a:p>
            <a:endParaRPr lang="en-GB" dirty="0">
              <a:solidFill>
                <a:srgbClr val="000000"/>
              </a:solidFill>
            </a:endParaRPr>
          </a:p>
        </p:txBody>
      </p:sp>
      <p:sp>
        <p:nvSpPr>
          <p:cNvPr id="25" name="Footer Placeholder 24"/>
          <p:cNvSpPr>
            <a:spLocks noGrp="1"/>
          </p:cNvSpPr>
          <p:nvPr>
            <p:ph type="ftr" sz="quarter" idx="20"/>
          </p:nvPr>
        </p:nvSpPr>
        <p:spPr/>
        <p:txBody>
          <a:bodyPr/>
          <a:lstStyle/>
          <a:p>
            <a:endParaRPr lang="en-GB" dirty="0">
              <a:solidFill>
                <a:srgbClr val="000000"/>
              </a:solidFill>
            </a:endParaRPr>
          </a:p>
        </p:txBody>
      </p:sp>
      <p:sp>
        <p:nvSpPr>
          <p:cNvPr id="33" name="Text Box 28"/>
          <p:cNvSpPr txBox="1">
            <a:spLocks noChangeArrowheads="1"/>
          </p:cNvSpPr>
          <p:nvPr userDrawn="1"/>
        </p:nvSpPr>
        <p:spPr bwMode="auto">
          <a:xfrm>
            <a:off x="-1967112" y="4990"/>
            <a:ext cx="1860812"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Insert Wordmark</a:t>
            </a:r>
          </a:p>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1. </a:t>
            </a:r>
            <a:r>
              <a:rPr lang="en-GB" sz="900" noProof="1">
                <a:solidFill>
                  <a:srgbClr val="000000">
                    <a:lumMod val="75000"/>
                    <a:lumOff val="25000"/>
                  </a:srgbClr>
                </a:solidFill>
                <a:latin typeface="Arial"/>
                <a:ea typeface="ＭＳ Ｐゴシック" charset="-128"/>
                <a:cs typeface="+mn-cs"/>
              </a:rPr>
              <a:t>Select the Wordmark placeholder</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and click </a:t>
            </a:r>
            <a:r>
              <a:rPr lang="en-GB" sz="900" b="1" noProof="1">
                <a:solidFill>
                  <a:srgbClr val="000000">
                    <a:lumMod val="75000"/>
                    <a:lumOff val="25000"/>
                  </a:srgbClr>
                </a:solidFill>
                <a:latin typeface="Arial"/>
                <a:ea typeface="ＭＳ Ｐゴシック" charset="-128"/>
                <a:cs typeface="+mn-cs"/>
              </a:rPr>
              <a:t>Insert</a:t>
            </a:r>
            <a:r>
              <a:rPr lang="en-GB" sz="900" noProof="1">
                <a:solidFill>
                  <a:srgbClr val="000000">
                    <a:lumMod val="75000"/>
                    <a:lumOff val="25000"/>
                  </a:srgbClr>
                </a:solidFill>
                <a:latin typeface="Arial"/>
                <a:ea typeface="ＭＳ Ｐゴシック" charset="-128"/>
                <a:cs typeface="+mn-cs"/>
              </a:rPr>
              <a:t> from top-menu</a:t>
            </a:r>
          </a:p>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2. </a:t>
            </a:r>
            <a:r>
              <a:rPr lang="en-GB" sz="900" noProof="1">
                <a:solidFill>
                  <a:srgbClr val="000000">
                    <a:lumMod val="75000"/>
                    <a:lumOff val="25000"/>
                  </a:srgbClr>
                </a:solidFill>
                <a:latin typeface="Arial"/>
                <a:ea typeface="ＭＳ Ｐゴシック" charset="-128"/>
                <a:cs typeface="+mn-cs"/>
              </a:rPr>
              <a:t>Click </a:t>
            </a:r>
            <a:r>
              <a:rPr lang="en-GB" sz="900" b="1" noProof="1">
                <a:solidFill>
                  <a:srgbClr val="000000">
                    <a:lumMod val="75000"/>
                    <a:lumOff val="25000"/>
                  </a:srgbClr>
                </a:solidFill>
                <a:latin typeface="Arial"/>
                <a:ea typeface="ＭＳ Ｐゴシック" charset="-128"/>
                <a:cs typeface="+mn-cs"/>
              </a:rPr>
              <a:t>Picture-icon</a:t>
            </a:r>
            <a:r>
              <a:rPr lang="en-GB" sz="900" noProof="1">
                <a:solidFill>
                  <a:srgbClr val="000000">
                    <a:lumMod val="75000"/>
                    <a:lumOff val="25000"/>
                  </a:srgbClr>
                </a:solidFill>
                <a:latin typeface="Arial"/>
                <a:ea typeface="ＭＳ Ｐゴシック" charset="-128"/>
                <a:cs typeface="+mn-cs"/>
              </a:rPr>
              <a:t>, find the Wordmark and click OK</a:t>
            </a:r>
          </a:p>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3. </a:t>
            </a:r>
            <a:r>
              <a:rPr lang="en-GB" sz="900" noProof="1">
                <a:solidFill>
                  <a:srgbClr val="000000">
                    <a:lumMod val="75000"/>
                    <a:lumOff val="25000"/>
                  </a:srgbClr>
                </a:solidFill>
                <a:latin typeface="Arial"/>
                <a:ea typeface="ＭＳ Ｐゴシック" charset="-128"/>
                <a:cs typeface="+mn-cs"/>
              </a:rPr>
              <a:t>Copy the inserted Wordmark </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and paste it into all the visible Wordmark-placeholders in </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your presentation</a:t>
            </a:r>
          </a:p>
        </p:txBody>
      </p:sp>
      <p:sp>
        <p:nvSpPr>
          <p:cNvPr id="34" name="AutoShape 4"/>
          <p:cNvSpPr>
            <a:spLocks/>
          </p:cNvSpPr>
          <p:nvPr userDrawn="1"/>
        </p:nvSpPr>
        <p:spPr bwMode="gray">
          <a:xfrm>
            <a:off x="-1766421" y="5450375"/>
            <a:ext cx="1672758" cy="1384995"/>
          </a:xfrm>
          <a:prstGeom prst="rect">
            <a:avLst/>
          </a:prstGeom>
          <a:noFill/>
          <a:ln w="12700" algn="ctr">
            <a:noFill/>
            <a:miter lim="800000"/>
            <a:headEnd/>
            <a:tailEnd/>
          </a:ln>
          <a:effectLst/>
        </p:spPr>
        <p:txBody>
          <a:bodyPr wrap="square" lIns="0" tIns="0" rIns="0" bIns="0">
            <a:spAutoFit/>
          </a:bodyPr>
          <a:lstStyle/>
          <a:p>
            <a:pPr algn="r" defTabSz="914400" eaLnBrk="1" hangingPunct="1">
              <a:spcBef>
                <a:spcPts val="0"/>
              </a:spcBef>
              <a:defRPr/>
            </a:pPr>
            <a:r>
              <a:rPr lang="en-GB" sz="900" b="1" dirty="0">
                <a:solidFill>
                  <a:srgbClr val="000000">
                    <a:lumMod val="75000"/>
                    <a:lumOff val="25000"/>
                  </a:srgbClr>
                </a:solidFill>
                <a:ea typeface="ＭＳ Ｐゴシック" charset="-128"/>
              </a:rPr>
              <a:t>Change/Insert Date/Location via &gt;Insert &gt;Header &amp; Footer</a:t>
            </a:r>
            <a:br>
              <a:rPr lang="en-GB" sz="900" b="1" dirty="0">
                <a:solidFill>
                  <a:srgbClr val="000000">
                    <a:lumMod val="75000"/>
                    <a:lumOff val="25000"/>
                  </a:srgbClr>
                </a:solidFill>
                <a:ea typeface="ＭＳ Ｐゴシック" charset="-128"/>
              </a:rPr>
            </a:br>
            <a:r>
              <a:rPr lang="en-GB" sz="900" b="1" dirty="0">
                <a:solidFill>
                  <a:srgbClr val="000000">
                    <a:lumMod val="75000"/>
                    <a:lumOff val="25000"/>
                  </a:srgbClr>
                </a:solidFill>
                <a:ea typeface="ＭＳ Ｐゴシック" charset="-128"/>
              </a:rPr>
              <a:t>Fixed date:</a:t>
            </a:r>
            <a:br>
              <a:rPr lang="en-GB" sz="900" b="1" dirty="0">
                <a:solidFill>
                  <a:srgbClr val="000000">
                    <a:lumMod val="75000"/>
                    <a:lumOff val="25000"/>
                  </a:srgbClr>
                </a:solidFill>
                <a:ea typeface="ＭＳ Ｐゴシック" charset="-128"/>
              </a:rPr>
            </a:br>
            <a:r>
              <a:rPr lang="en-GB" sz="900" b="1" dirty="0">
                <a:solidFill>
                  <a:srgbClr val="000000">
                    <a:lumMod val="75000"/>
                    <a:lumOff val="25000"/>
                  </a:srgbClr>
                </a:solidFill>
                <a:ea typeface="ＭＳ Ｐゴシック" charset="-128"/>
              </a:rPr>
              <a:t> 1. </a:t>
            </a:r>
            <a:r>
              <a:rPr lang="en-GB" sz="900" noProof="1">
                <a:solidFill>
                  <a:srgbClr val="000000">
                    <a:lumMod val="75000"/>
                    <a:lumOff val="25000"/>
                  </a:srgbClr>
                </a:solidFill>
                <a:ea typeface="ＭＳ Ｐゴシック" charset="-128"/>
              </a:rPr>
              <a:t>Check in Date &amp; Time </a:t>
            </a:r>
            <a:br>
              <a:rPr lang="en-GB" sz="900" noProof="1">
                <a:solidFill>
                  <a:srgbClr val="000000">
                    <a:lumMod val="75000"/>
                    <a:lumOff val="25000"/>
                  </a:srgbClr>
                </a:solidFill>
                <a:ea typeface="ＭＳ Ｐゴシック" charset="-128"/>
              </a:rPr>
            </a:br>
            <a:r>
              <a:rPr lang="en-GB" sz="900" b="1" noProof="1">
                <a:solidFill>
                  <a:srgbClr val="000000">
                    <a:lumMod val="75000"/>
                    <a:lumOff val="25000"/>
                  </a:srgbClr>
                </a:solidFill>
                <a:ea typeface="ＭＳ Ｐゴシック" charset="-128"/>
              </a:rPr>
              <a:t>2. </a:t>
            </a:r>
            <a:r>
              <a:rPr lang="en-GB" sz="900" noProof="1">
                <a:solidFill>
                  <a:srgbClr val="000000">
                    <a:lumMod val="75000"/>
                    <a:lumOff val="25000"/>
                  </a:srgbClr>
                </a:solidFill>
                <a:ea typeface="ＭＳ Ｐゴシック" charset="-128"/>
              </a:rPr>
              <a:t>Type new date in field &gt;Fixed</a:t>
            </a:r>
            <a:br>
              <a:rPr lang="en-GB" sz="900" noProof="1">
                <a:solidFill>
                  <a:srgbClr val="000000">
                    <a:lumMod val="75000"/>
                    <a:lumOff val="25000"/>
                  </a:srgbClr>
                </a:solidFill>
                <a:ea typeface="ＭＳ Ｐゴシック" charset="-128"/>
              </a:rPr>
            </a:br>
            <a:r>
              <a:rPr lang="en-GB" sz="900" b="1" noProof="1">
                <a:solidFill>
                  <a:srgbClr val="000000">
                    <a:lumMod val="75000"/>
                    <a:lumOff val="25000"/>
                  </a:srgbClr>
                </a:solidFill>
                <a:ea typeface="ＭＳ Ｐゴシック" charset="-128"/>
              </a:rPr>
              <a:t>3. </a:t>
            </a:r>
            <a:r>
              <a:rPr lang="en-GB" sz="900" noProof="1">
                <a:solidFill>
                  <a:srgbClr val="000000">
                    <a:lumMod val="75000"/>
                    <a:lumOff val="25000"/>
                  </a:srgbClr>
                </a:solidFill>
                <a:ea typeface="ＭＳ Ｐゴシック" charset="-128"/>
              </a:rPr>
              <a:t>Click Apply to All </a:t>
            </a:r>
            <a:endParaRPr lang="en-GB" sz="900" b="1" noProof="1">
              <a:solidFill>
                <a:srgbClr val="000000">
                  <a:lumMod val="75000"/>
                  <a:lumOff val="25000"/>
                </a:srgbClr>
              </a:solidFill>
              <a:ea typeface="ＭＳ Ｐゴシック" charset="-128"/>
            </a:endParaRPr>
          </a:p>
          <a:p>
            <a:pPr algn="r" defTabSz="914400" eaLnBrk="1" hangingPunct="1">
              <a:spcBef>
                <a:spcPts val="0"/>
              </a:spcBef>
            </a:pPr>
            <a:r>
              <a:rPr lang="en-GB" sz="900" b="1" dirty="0">
                <a:solidFill>
                  <a:srgbClr val="000000">
                    <a:lumMod val="75000"/>
                    <a:lumOff val="25000"/>
                  </a:srgbClr>
                </a:solidFill>
                <a:ea typeface="ＭＳ Ｐゴシック" charset="-128"/>
              </a:rPr>
              <a:t>Insert Location/Footer: </a:t>
            </a:r>
            <a:br>
              <a:rPr lang="en-GB" sz="900" b="1" dirty="0">
                <a:solidFill>
                  <a:srgbClr val="000000">
                    <a:lumMod val="75000"/>
                    <a:lumOff val="25000"/>
                  </a:srgbClr>
                </a:solidFill>
                <a:ea typeface="ＭＳ Ｐゴシック" charset="-128"/>
              </a:rPr>
            </a:br>
            <a:r>
              <a:rPr lang="en-GB" sz="900" b="1" noProof="1">
                <a:solidFill>
                  <a:srgbClr val="000000">
                    <a:lumMod val="75000"/>
                    <a:lumOff val="25000"/>
                  </a:srgbClr>
                </a:solidFill>
                <a:ea typeface="ＭＳ Ｐゴシック" charset="-128"/>
              </a:rPr>
              <a:t>1. </a:t>
            </a:r>
            <a:r>
              <a:rPr lang="en-GB" sz="900" noProof="1">
                <a:solidFill>
                  <a:srgbClr val="000000">
                    <a:lumMod val="75000"/>
                    <a:lumOff val="25000"/>
                  </a:srgbClr>
                </a:solidFill>
                <a:ea typeface="ＭＳ Ｐゴシック" charset="-128"/>
              </a:rPr>
              <a:t>Check in Footer </a:t>
            </a:r>
            <a:br>
              <a:rPr lang="en-GB" sz="900" noProof="1">
                <a:solidFill>
                  <a:srgbClr val="000000">
                    <a:lumMod val="75000"/>
                    <a:lumOff val="25000"/>
                  </a:srgbClr>
                </a:solidFill>
                <a:ea typeface="ＭＳ Ｐゴシック" charset="-128"/>
              </a:rPr>
            </a:br>
            <a:r>
              <a:rPr lang="en-GB" sz="900" b="1" noProof="1">
                <a:solidFill>
                  <a:srgbClr val="000000">
                    <a:lumMod val="75000"/>
                    <a:lumOff val="25000"/>
                  </a:srgbClr>
                </a:solidFill>
                <a:ea typeface="ＭＳ Ｐゴシック" charset="-128"/>
              </a:rPr>
              <a:t>2. </a:t>
            </a:r>
            <a:r>
              <a:rPr lang="en-GB" sz="900" noProof="1">
                <a:solidFill>
                  <a:srgbClr val="000000">
                    <a:lumMod val="75000"/>
                    <a:lumOff val="25000"/>
                  </a:srgbClr>
                </a:solidFill>
                <a:ea typeface="ＭＳ Ｐゴシック" charset="-128"/>
              </a:rPr>
              <a:t>Fill text in field</a:t>
            </a:r>
          </a:p>
          <a:p>
            <a:pPr algn="r" defTabSz="914400" eaLnBrk="1" hangingPunct="1">
              <a:spcBef>
                <a:spcPts val="0"/>
              </a:spcBef>
            </a:pPr>
            <a:r>
              <a:rPr lang="en-GB" sz="900" b="1" noProof="1">
                <a:solidFill>
                  <a:srgbClr val="000000">
                    <a:lumMod val="75000"/>
                    <a:lumOff val="25000"/>
                  </a:srgbClr>
                </a:solidFill>
                <a:ea typeface="ＭＳ Ｐゴシック" charset="-128"/>
              </a:rPr>
              <a:t>3. </a:t>
            </a:r>
            <a:r>
              <a:rPr lang="en-GB" sz="900" noProof="1">
                <a:solidFill>
                  <a:srgbClr val="000000">
                    <a:lumMod val="75000"/>
                    <a:lumOff val="25000"/>
                  </a:srgbClr>
                </a:solidFill>
                <a:ea typeface="ＭＳ Ｐゴシック" charset="-128"/>
              </a:rPr>
              <a:t>Click Apply to All</a:t>
            </a:r>
            <a:endParaRPr lang="en-GB" sz="900" b="1" noProof="1">
              <a:solidFill>
                <a:srgbClr val="000000">
                  <a:lumMod val="75000"/>
                  <a:lumOff val="25000"/>
                </a:srgbClr>
              </a:solidFill>
              <a:latin typeface="Arial"/>
              <a:ea typeface="ＭＳ Ｐゴシック" charset="-128"/>
            </a:endParaRPr>
          </a:p>
        </p:txBody>
      </p:sp>
    </p:spTree>
    <p:extLst>
      <p:ext uri="{BB962C8B-B14F-4D97-AF65-F5344CB8AC3E}">
        <p14:creationId xmlns:p14="http://schemas.microsoft.com/office/powerpoint/2010/main" val="12323529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GB" dirty="0">
              <a:solidFill>
                <a:srgbClr val="000000"/>
              </a:solidFill>
            </a:endParaRPr>
          </a:p>
        </p:txBody>
      </p:sp>
      <p:sp>
        <p:nvSpPr>
          <p:cNvPr id="4" name="Footer Placeholder 3"/>
          <p:cNvSpPr>
            <a:spLocks noGrp="1"/>
          </p:cNvSpPr>
          <p:nvPr>
            <p:ph type="ftr" sz="quarter" idx="11"/>
          </p:nvPr>
        </p:nvSpPr>
        <p:spPr/>
        <p:txBody>
          <a:bodyPr/>
          <a:lstStyle/>
          <a:p>
            <a:endParaRPr lang="en-GB" dirty="0">
              <a:solidFill>
                <a:srgbClr val="000000"/>
              </a:solidFill>
            </a:endParaRPr>
          </a:p>
        </p:txBody>
      </p:sp>
      <p:sp>
        <p:nvSpPr>
          <p:cNvPr id="7" name="Text Box 28"/>
          <p:cNvSpPr txBox="1">
            <a:spLocks noChangeArrowheads="1"/>
          </p:cNvSpPr>
          <p:nvPr userDrawn="1"/>
        </p:nvSpPr>
        <p:spPr bwMode="auto">
          <a:xfrm>
            <a:off x="-1967112" y="4990"/>
            <a:ext cx="1860812"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Insert Wordmark</a:t>
            </a:r>
          </a:p>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1. </a:t>
            </a:r>
            <a:r>
              <a:rPr lang="en-GB" sz="900" noProof="1">
                <a:solidFill>
                  <a:srgbClr val="000000">
                    <a:lumMod val="75000"/>
                    <a:lumOff val="25000"/>
                  </a:srgbClr>
                </a:solidFill>
                <a:latin typeface="Arial"/>
                <a:ea typeface="ＭＳ Ｐゴシック" charset="-128"/>
                <a:cs typeface="+mn-cs"/>
              </a:rPr>
              <a:t>Select the Wordmark placeholder</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and click </a:t>
            </a:r>
            <a:r>
              <a:rPr lang="en-GB" sz="900" b="1" noProof="1">
                <a:solidFill>
                  <a:srgbClr val="000000">
                    <a:lumMod val="75000"/>
                    <a:lumOff val="25000"/>
                  </a:srgbClr>
                </a:solidFill>
                <a:latin typeface="Arial"/>
                <a:ea typeface="ＭＳ Ｐゴシック" charset="-128"/>
                <a:cs typeface="+mn-cs"/>
              </a:rPr>
              <a:t>Insert</a:t>
            </a:r>
            <a:r>
              <a:rPr lang="en-GB" sz="900" noProof="1">
                <a:solidFill>
                  <a:srgbClr val="000000">
                    <a:lumMod val="75000"/>
                    <a:lumOff val="25000"/>
                  </a:srgbClr>
                </a:solidFill>
                <a:latin typeface="Arial"/>
                <a:ea typeface="ＭＳ Ｐゴシック" charset="-128"/>
                <a:cs typeface="+mn-cs"/>
              </a:rPr>
              <a:t> from top-menu</a:t>
            </a:r>
          </a:p>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2. </a:t>
            </a:r>
            <a:r>
              <a:rPr lang="en-GB" sz="900" noProof="1">
                <a:solidFill>
                  <a:srgbClr val="000000">
                    <a:lumMod val="75000"/>
                    <a:lumOff val="25000"/>
                  </a:srgbClr>
                </a:solidFill>
                <a:latin typeface="Arial"/>
                <a:ea typeface="ＭＳ Ｐゴシック" charset="-128"/>
                <a:cs typeface="+mn-cs"/>
              </a:rPr>
              <a:t>Click </a:t>
            </a:r>
            <a:r>
              <a:rPr lang="en-GB" sz="900" b="1" noProof="1">
                <a:solidFill>
                  <a:srgbClr val="000000">
                    <a:lumMod val="75000"/>
                    <a:lumOff val="25000"/>
                  </a:srgbClr>
                </a:solidFill>
                <a:latin typeface="Arial"/>
                <a:ea typeface="ＭＳ Ｐゴシック" charset="-128"/>
                <a:cs typeface="+mn-cs"/>
              </a:rPr>
              <a:t>Picture-icon</a:t>
            </a:r>
            <a:r>
              <a:rPr lang="en-GB" sz="900" noProof="1">
                <a:solidFill>
                  <a:srgbClr val="000000">
                    <a:lumMod val="75000"/>
                    <a:lumOff val="25000"/>
                  </a:srgbClr>
                </a:solidFill>
                <a:latin typeface="Arial"/>
                <a:ea typeface="ＭＳ Ｐゴシック" charset="-128"/>
                <a:cs typeface="+mn-cs"/>
              </a:rPr>
              <a:t>, find the Wordmark and click OK</a:t>
            </a:r>
          </a:p>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3. </a:t>
            </a:r>
            <a:r>
              <a:rPr lang="en-GB" sz="900" noProof="1">
                <a:solidFill>
                  <a:srgbClr val="000000">
                    <a:lumMod val="75000"/>
                    <a:lumOff val="25000"/>
                  </a:srgbClr>
                </a:solidFill>
                <a:latin typeface="Arial"/>
                <a:ea typeface="ＭＳ Ｐゴシック" charset="-128"/>
                <a:cs typeface="+mn-cs"/>
              </a:rPr>
              <a:t>Copy the inserted Wordmark </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and paste it into all the visible Wordmark-placeholders in </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your presentation</a:t>
            </a:r>
          </a:p>
        </p:txBody>
      </p:sp>
    </p:spTree>
    <p:extLst>
      <p:ext uri="{BB962C8B-B14F-4D97-AF65-F5344CB8AC3E}">
        <p14:creationId xmlns:p14="http://schemas.microsoft.com/office/powerpoint/2010/main" val="22466494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_Title slide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6585" y="1126800"/>
            <a:ext cx="1203810" cy="720000"/>
          </a:xfrm>
          <a:prstGeom prst="rect">
            <a:avLst/>
          </a:prstGeom>
        </p:spPr>
      </p:pic>
      <p:sp>
        <p:nvSpPr>
          <p:cNvPr id="16" name="Rectangle 15"/>
          <p:cNvSpPr/>
          <p:nvPr userDrawn="1"/>
        </p:nvSpPr>
        <p:spPr bwMode="auto">
          <a:xfrm>
            <a:off x="395288" y="5581831"/>
            <a:ext cx="6933600" cy="111600"/>
          </a:xfrm>
          <a:prstGeom prst="rect">
            <a:avLst/>
          </a:prstGeom>
          <a:solidFill>
            <a:schemeClr val="accent3"/>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400">
              <a:lnSpc>
                <a:spcPct val="95000"/>
              </a:lnSpc>
            </a:pPr>
            <a:endParaRPr lang="en-GB" sz="1400" dirty="0">
              <a:solidFill>
                <a:srgbClr val="FFFFFF"/>
              </a:solidFill>
              <a:latin typeface="Arial"/>
              <a:ea typeface="ＭＳ Ｐゴシック" charset="0"/>
              <a:cs typeface="ＭＳ Ｐゴシック" charset="0"/>
            </a:endParaRPr>
          </a:p>
        </p:txBody>
      </p:sp>
      <p:sp>
        <p:nvSpPr>
          <p:cNvPr id="6" name="Rectangle 5"/>
          <p:cNvSpPr/>
          <p:nvPr userDrawn="1"/>
        </p:nvSpPr>
        <p:spPr bwMode="auto">
          <a:xfrm>
            <a:off x="395288" y="1839600"/>
            <a:ext cx="6933600" cy="111600"/>
          </a:xfrm>
          <a:prstGeom prst="rect">
            <a:avLst/>
          </a:prstGeom>
          <a:solidFill>
            <a:schemeClr val="accent3"/>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400">
              <a:lnSpc>
                <a:spcPct val="95000"/>
              </a:lnSpc>
            </a:pPr>
            <a:endParaRPr lang="en-GB" sz="1400" dirty="0">
              <a:solidFill>
                <a:srgbClr val="FFFFFF"/>
              </a:solidFill>
              <a:latin typeface="Arial"/>
              <a:ea typeface="ＭＳ Ｐゴシック" charset="0"/>
              <a:cs typeface="ＭＳ Ｐゴシック" charset="0"/>
            </a:endParaRP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5288" y="5735159"/>
            <a:ext cx="802800" cy="276467"/>
          </a:xfrm>
          <a:prstGeom prst="rect">
            <a:avLst/>
          </a:prstGeom>
        </p:spPr>
      </p:pic>
      <p:sp>
        <p:nvSpPr>
          <p:cNvPr id="892967" name="Title 1"/>
          <p:cNvSpPr>
            <a:spLocks noGrp="1" noChangeArrowheads="1"/>
          </p:cNvSpPr>
          <p:nvPr>
            <p:ph type="ctrTitle" sz="quarter"/>
          </p:nvPr>
        </p:nvSpPr>
        <p:spPr>
          <a:xfrm>
            <a:off x="0" y="1839600"/>
            <a:ext cx="9144000" cy="2818125"/>
          </a:xfrm>
          <a:noFill/>
        </p:spPr>
        <p:txBody>
          <a:bodyPr lIns="396000" tIns="309600" rIns="1800000" bIns="0">
            <a:noAutofit/>
          </a:bodyPr>
          <a:lstStyle>
            <a:lvl1pPr algn="l">
              <a:lnSpc>
                <a:spcPct val="86000"/>
              </a:lnSpc>
              <a:defRPr sz="5400" b="0">
                <a:solidFill>
                  <a:schemeClr val="tx1"/>
                </a:solidFill>
                <a:latin typeface="Georgia" pitchFamily="18" charset="0"/>
              </a:defRPr>
            </a:lvl1pPr>
          </a:lstStyle>
          <a:p>
            <a:pPr lvl="0"/>
            <a:r>
              <a:rPr lang="en-GB" noProof="0" dirty="0"/>
              <a:t>Click to edit Master title style</a:t>
            </a:r>
          </a:p>
        </p:txBody>
      </p:sp>
      <p:sp>
        <p:nvSpPr>
          <p:cNvPr id="8" name="AutoShape 4"/>
          <p:cNvSpPr>
            <a:spLocks/>
          </p:cNvSpPr>
          <p:nvPr userDrawn="1"/>
        </p:nvSpPr>
        <p:spPr bwMode="gray">
          <a:xfrm>
            <a:off x="-1810870" y="0"/>
            <a:ext cx="1672758" cy="1938992"/>
          </a:xfrm>
          <a:prstGeom prst="rect">
            <a:avLst/>
          </a:prstGeom>
          <a:noFill/>
          <a:ln w="12700" algn="ctr">
            <a:noFill/>
            <a:miter lim="800000"/>
            <a:headEnd/>
            <a:tailEnd/>
          </a:ln>
          <a:effectLst/>
        </p:spPr>
        <p:txBody>
          <a:bodyPr wrap="square" lIns="0" tIns="0" rIns="0" bIns="0">
            <a:spAutoFit/>
          </a:bodyPr>
          <a:lstStyle/>
          <a:p>
            <a:pPr algn="r" defTabSz="914400" eaLnBrk="1" hangingPunct="1">
              <a:spcBef>
                <a:spcPct val="50000"/>
              </a:spcBef>
            </a:pPr>
            <a:r>
              <a:rPr lang="en-GB" sz="900" b="1" dirty="0">
                <a:solidFill>
                  <a:srgbClr val="000000">
                    <a:lumMod val="65000"/>
                    <a:lumOff val="35000"/>
                  </a:srgbClr>
                </a:solidFill>
                <a:ea typeface="ＭＳ Ｐゴシック" charset="-128"/>
              </a:rPr>
              <a:t>Change/Insert Date &amp; Location via &gt;Insert &gt;Header &amp; Footer </a:t>
            </a:r>
            <a:br>
              <a:rPr lang="en-GB" sz="900" b="1" dirty="0">
                <a:solidFill>
                  <a:srgbClr val="000000">
                    <a:lumMod val="65000"/>
                    <a:lumOff val="35000"/>
                  </a:srgbClr>
                </a:solidFill>
                <a:ea typeface="ＭＳ Ｐゴシック" charset="-128"/>
              </a:rPr>
            </a:br>
            <a:r>
              <a:rPr lang="en-GB" sz="900" dirty="0">
                <a:solidFill>
                  <a:srgbClr val="000000">
                    <a:lumMod val="65000"/>
                    <a:lumOff val="35000"/>
                  </a:srgbClr>
                </a:solidFill>
                <a:ea typeface="ＭＳ Ｐゴシック" charset="-128"/>
              </a:rPr>
              <a:t>1. Check in Date &amp; Time </a:t>
            </a:r>
            <a:br>
              <a:rPr lang="en-GB" sz="900" dirty="0">
                <a:solidFill>
                  <a:srgbClr val="000000">
                    <a:lumMod val="65000"/>
                    <a:lumOff val="35000"/>
                  </a:srgbClr>
                </a:solidFill>
                <a:ea typeface="ＭＳ Ｐゴシック" charset="-128"/>
              </a:rPr>
            </a:br>
            <a:r>
              <a:rPr lang="en-GB" sz="900" dirty="0">
                <a:solidFill>
                  <a:srgbClr val="000000">
                    <a:lumMod val="65000"/>
                    <a:lumOff val="35000"/>
                  </a:srgbClr>
                </a:solidFill>
                <a:ea typeface="ＭＳ Ｐゴシック" charset="-128"/>
              </a:rPr>
              <a:t>2. Type under &gt;Fixed</a:t>
            </a:r>
            <a:br>
              <a:rPr lang="en-GB" sz="900" dirty="0">
                <a:solidFill>
                  <a:srgbClr val="000000">
                    <a:lumMod val="65000"/>
                    <a:lumOff val="35000"/>
                  </a:srgbClr>
                </a:solidFill>
                <a:ea typeface="ＭＳ Ｐゴシック" charset="-128"/>
              </a:rPr>
            </a:br>
            <a:r>
              <a:rPr lang="en-GB" sz="900" dirty="0">
                <a:solidFill>
                  <a:srgbClr val="000000">
                    <a:lumMod val="65000"/>
                    <a:lumOff val="35000"/>
                  </a:srgbClr>
                </a:solidFill>
                <a:ea typeface="ＭＳ Ｐゴシック" charset="-128"/>
              </a:rPr>
              <a:t>3. Check in Footer </a:t>
            </a:r>
            <a:br>
              <a:rPr lang="en-GB" sz="900" dirty="0">
                <a:solidFill>
                  <a:srgbClr val="000000">
                    <a:lumMod val="65000"/>
                    <a:lumOff val="35000"/>
                  </a:srgbClr>
                </a:solidFill>
                <a:ea typeface="ＭＳ Ｐゴシック" charset="-128"/>
              </a:rPr>
            </a:br>
            <a:r>
              <a:rPr lang="en-GB" sz="900" dirty="0">
                <a:solidFill>
                  <a:srgbClr val="000000">
                    <a:lumMod val="65000"/>
                    <a:lumOff val="35000"/>
                  </a:srgbClr>
                </a:solidFill>
                <a:ea typeface="ＭＳ Ｐゴシック" charset="-128"/>
              </a:rPr>
              <a:t>4. Fill in field</a:t>
            </a:r>
            <a:br>
              <a:rPr lang="en-GB" sz="900" dirty="0">
                <a:solidFill>
                  <a:srgbClr val="000000">
                    <a:lumMod val="65000"/>
                    <a:lumOff val="35000"/>
                  </a:srgbClr>
                </a:solidFill>
                <a:ea typeface="ＭＳ Ｐゴシック" charset="-128"/>
              </a:rPr>
            </a:br>
            <a:r>
              <a:rPr lang="en-GB" sz="900" dirty="0">
                <a:solidFill>
                  <a:srgbClr val="000000">
                    <a:lumMod val="65000"/>
                    <a:lumOff val="35000"/>
                  </a:srgbClr>
                </a:solidFill>
                <a:ea typeface="ＭＳ Ｐゴシック" charset="-128"/>
              </a:rPr>
              <a:t>5. Click Apply to All</a:t>
            </a:r>
            <a:endParaRPr lang="en-GB" sz="900" b="1" noProof="1">
              <a:solidFill>
                <a:srgbClr val="000000">
                  <a:lumMod val="65000"/>
                  <a:lumOff val="35000"/>
                </a:srgbClr>
              </a:solidFill>
              <a:latin typeface="Arial"/>
              <a:ea typeface="ＭＳ Ｐゴシック" charset="-128"/>
            </a:endParaRPr>
          </a:p>
          <a:p>
            <a:pPr algn="r" defTabSz="914400">
              <a:spcBef>
                <a:spcPts val="0"/>
              </a:spcBef>
              <a:defRPr/>
            </a:pPr>
            <a:endParaRPr lang="en-GB" sz="900" b="1" noProof="1">
              <a:solidFill>
                <a:srgbClr val="000000">
                  <a:lumMod val="65000"/>
                  <a:lumOff val="35000"/>
                </a:srgbClr>
              </a:solidFill>
              <a:latin typeface="Arial"/>
              <a:ea typeface="ＭＳ Ｐゴシック" charset="-128"/>
            </a:endParaRPr>
          </a:p>
          <a:p>
            <a:pPr algn="r" defTabSz="914400">
              <a:spcBef>
                <a:spcPts val="0"/>
              </a:spcBef>
              <a:defRPr/>
            </a:pPr>
            <a:r>
              <a:rPr lang="en-GB" sz="900" b="1" noProof="1">
                <a:solidFill>
                  <a:srgbClr val="000000">
                    <a:lumMod val="65000"/>
                    <a:lumOff val="35000"/>
                  </a:srgbClr>
                </a:solidFill>
                <a:latin typeface="Arial"/>
                <a:ea typeface="ＭＳ Ｐゴシック" charset="-128"/>
              </a:rPr>
              <a:t>To view drawing guides</a:t>
            </a:r>
          </a:p>
          <a:p>
            <a:pPr marL="180975" indent="-180975" algn="r" defTabSz="914400">
              <a:spcBef>
                <a:spcPts val="0"/>
              </a:spcBef>
              <a:buFont typeface="+mj-lt"/>
              <a:buAutoNum type="arabicPeriod"/>
              <a:defRPr/>
            </a:pPr>
            <a:r>
              <a:rPr lang="en-GB" sz="900" noProof="1">
                <a:solidFill>
                  <a:srgbClr val="000000">
                    <a:lumMod val="65000"/>
                    <a:lumOff val="35000"/>
                  </a:srgbClr>
                </a:solidFill>
                <a:latin typeface="Arial"/>
                <a:ea typeface="ＭＳ Ｐゴシック" charset="-128"/>
              </a:rPr>
              <a:t>Right-click outside slide and select ’Grid and Guides...’</a:t>
            </a:r>
          </a:p>
          <a:p>
            <a:pPr marL="180975" indent="-180975" algn="r" defTabSz="914400">
              <a:spcBef>
                <a:spcPts val="0"/>
              </a:spcBef>
              <a:buFont typeface="+mj-lt"/>
              <a:buAutoNum type="arabicPeriod"/>
              <a:defRPr/>
            </a:pPr>
            <a:r>
              <a:rPr lang="en-GB" sz="900" noProof="1">
                <a:solidFill>
                  <a:srgbClr val="000000">
                    <a:lumMod val="65000"/>
                    <a:lumOff val="35000"/>
                  </a:srgbClr>
                </a:solidFill>
                <a:latin typeface="Arial"/>
                <a:ea typeface="ＭＳ Ｐゴシック" charset="-128"/>
              </a:rPr>
              <a:t>Check ’Display drawing guides on screen’</a:t>
            </a:r>
          </a:p>
          <a:p>
            <a:pPr marL="180975" indent="-180975" algn="r" defTabSz="914400">
              <a:spcBef>
                <a:spcPts val="0"/>
              </a:spcBef>
              <a:buFont typeface="+mj-lt"/>
              <a:buAutoNum type="arabicPeriod"/>
              <a:defRPr/>
            </a:pPr>
            <a:r>
              <a:rPr lang="en-GB" sz="900" noProof="1">
                <a:solidFill>
                  <a:srgbClr val="000000">
                    <a:lumMod val="65000"/>
                    <a:lumOff val="35000"/>
                  </a:srgbClr>
                </a:solidFill>
                <a:latin typeface="Arial"/>
                <a:ea typeface="ＭＳ Ｐゴシック" charset="-128"/>
              </a:rPr>
              <a:t>Select ’OK’</a:t>
            </a:r>
          </a:p>
        </p:txBody>
      </p:sp>
      <p:sp>
        <p:nvSpPr>
          <p:cNvPr id="7" name="Date Placeholder 6"/>
          <p:cNvSpPr>
            <a:spLocks noGrp="1"/>
          </p:cNvSpPr>
          <p:nvPr>
            <p:ph type="dt" sz="half" idx="21"/>
          </p:nvPr>
        </p:nvSpPr>
        <p:spPr/>
        <p:txBody>
          <a:bodyPr/>
          <a:lstStyle/>
          <a:p>
            <a:endParaRPr lang="en-GB" dirty="0">
              <a:solidFill>
                <a:srgbClr val="000000"/>
              </a:solidFill>
            </a:endParaRPr>
          </a:p>
        </p:txBody>
      </p:sp>
      <p:sp>
        <p:nvSpPr>
          <p:cNvPr id="9" name="Footer Placeholder 8"/>
          <p:cNvSpPr>
            <a:spLocks noGrp="1"/>
          </p:cNvSpPr>
          <p:nvPr>
            <p:ph type="ftr" sz="quarter" idx="22"/>
          </p:nvPr>
        </p:nvSpPr>
        <p:spPr/>
        <p:txBody>
          <a:bodyPr/>
          <a:lstStyle/>
          <a:p>
            <a:endParaRPr lang="en-GB" dirty="0">
              <a:solidFill>
                <a:srgbClr val="000000"/>
              </a:solidFill>
            </a:endParaRPr>
          </a:p>
        </p:txBody>
      </p:sp>
      <p:sp>
        <p:nvSpPr>
          <p:cNvPr id="12" name="Slide Number Placeholder 11"/>
          <p:cNvSpPr>
            <a:spLocks noGrp="1"/>
          </p:cNvSpPr>
          <p:nvPr>
            <p:ph type="sldNum" sz="quarter" idx="23"/>
          </p:nvPr>
        </p:nvSpPr>
        <p:spPr>
          <a:xfrm>
            <a:off x="7850190" y="623074"/>
            <a:ext cx="898527" cy="127655"/>
          </a:xfrm>
          <a:prstGeom prst="rect">
            <a:avLst/>
          </a:prstGeom>
        </p:spPr>
        <p:txBody>
          <a:bodyPr/>
          <a:lstStyle/>
          <a:p>
            <a:pPr algn="ctr" defTabSz="914400"/>
            <a:r>
              <a:rPr lang="en-GB" sz="2400" dirty="0">
                <a:solidFill>
                  <a:srgbClr val="000000"/>
                </a:solidFill>
                <a:ea typeface="ＭＳ Ｐゴシック" charset="-128"/>
                <a:cs typeface="+mn-cs"/>
              </a:rPr>
              <a:t>p. 0</a:t>
            </a:r>
            <a:fld id="{5E425EE3-649D-47AA-A51A-6C53D1975ED0}" type="slidenum">
              <a:rPr lang="en-GB" sz="2400" smtClean="0">
                <a:solidFill>
                  <a:srgbClr val="000000"/>
                </a:solidFill>
                <a:ea typeface="ＭＳ Ｐゴシック" charset="-128"/>
                <a:cs typeface="+mn-cs"/>
              </a:rPr>
              <a:pPr algn="ctr" defTabSz="914400"/>
              <a:t>‹#›</a:t>
            </a:fld>
            <a:endParaRPr lang="en-GB" sz="2400" dirty="0">
              <a:solidFill>
                <a:srgbClr val="000000"/>
              </a:solidFill>
              <a:ea typeface="ＭＳ Ｐゴシック" charset="-128"/>
              <a:cs typeface="+mn-cs"/>
            </a:endParaRPr>
          </a:p>
        </p:txBody>
      </p:sp>
    </p:spTree>
    <p:extLst>
      <p:ext uri="{BB962C8B-B14F-4D97-AF65-F5344CB8AC3E}">
        <p14:creationId xmlns:p14="http://schemas.microsoft.com/office/powerpoint/2010/main" val="14845286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Title slide, text and manchet">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6585" y="1126800"/>
            <a:ext cx="1203810" cy="720000"/>
          </a:xfrm>
          <a:prstGeom prst="rect">
            <a:avLst/>
          </a:prstGeom>
        </p:spPr>
      </p:pic>
      <p:sp>
        <p:nvSpPr>
          <p:cNvPr id="892967" name="Title 1"/>
          <p:cNvSpPr>
            <a:spLocks noGrp="1" noChangeArrowheads="1"/>
          </p:cNvSpPr>
          <p:nvPr>
            <p:ph type="ctrTitle" sz="quarter"/>
          </p:nvPr>
        </p:nvSpPr>
        <p:spPr>
          <a:xfrm>
            <a:off x="0" y="1839600"/>
            <a:ext cx="9144000" cy="1875600"/>
          </a:xfrm>
          <a:noFill/>
        </p:spPr>
        <p:txBody>
          <a:bodyPr lIns="396000" tIns="309600" rIns="1800000" bIns="0">
            <a:noAutofit/>
          </a:bodyPr>
          <a:lstStyle>
            <a:lvl1pPr algn="l">
              <a:lnSpc>
                <a:spcPct val="86000"/>
              </a:lnSpc>
              <a:defRPr sz="5400" b="0">
                <a:solidFill>
                  <a:schemeClr val="tx1"/>
                </a:solidFill>
                <a:latin typeface="Georgia" pitchFamily="18" charset="0"/>
              </a:defRPr>
            </a:lvl1pPr>
          </a:lstStyle>
          <a:p>
            <a:pPr lvl="0"/>
            <a:r>
              <a:rPr lang="en-GB" noProof="0" dirty="0"/>
              <a:t>Click to edit Master title style</a:t>
            </a:r>
          </a:p>
        </p:txBody>
      </p:sp>
      <p:sp>
        <p:nvSpPr>
          <p:cNvPr id="14" name="Content Placeholder 2"/>
          <p:cNvSpPr>
            <a:spLocks noGrp="1"/>
          </p:cNvSpPr>
          <p:nvPr>
            <p:ph sz="quarter" idx="27"/>
          </p:nvPr>
        </p:nvSpPr>
        <p:spPr>
          <a:xfrm>
            <a:off x="0" y="3826800"/>
            <a:ext cx="9144000" cy="1868400"/>
          </a:xfrm>
          <a:noFill/>
        </p:spPr>
        <p:txBody>
          <a:bodyPr lIns="396000" tIns="180000" rIns="1800000" bIns="324000"/>
          <a:lstStyle>
            <a:lvl1pPr marL="0" indent="0">
              <a:lnSpc>
                <a:spcPct val="102000"/>
              </a:lnSpc>
              <a:buFontTx/>
              <a:buNone/>
              <a:defRPr sz="1800"/>
            </a:lvl1pPr>
          </a:lstStyle>
          <a:p>
            <a:pPr lvl="0"/>
            <a:r>
              <a:rPr lang="en-GB"/>
              <a:t>Click to edit Master text styles</a:t>
            </a:r>
          </a:p>
        </p:txBody>
      </p:sp>
      <p:sp>
        <p:nvSpPr>
          <p:cNvPr id="3" name="Date Placeholder 2"/>
          <p:cNvSpPr>
            <a:spLocks noGrp="1"/>
          </p:cNvSpPr>
          <p:nvPr>
            <p:ph type="dt" sz="half" idx="21"/>
          </p:nvPr>
        </p:nvSpPr>
        <p:spPr/>
        <p:txBody>
          <a:bodyPr/>
          <a:lstStyle/>
          <a:p>
            <a:endParaRPr lang="en-GB" dirty="0">
              <a:solidFill>
                <a:srgbClr val="000000"/>
              </a:solidFill>
            </a:endParaRPr>
          </a:p>
        </p:txBody>
      </p:sp>
      <p:sp>
        <p:nvSpPr>
          <p:cNvPr id="5" name="Footer Placeholder 4"/>
          <p:cNvSpPr>
            <a:spLocks noGrp="1"/>
          </p:cNvSpPr>
          <p:nvPr>
            <p:ph type="ftr" sz="quarter" idx="22"/>
          </p:nvPr>
        </p:nvSpPr>
        <p:spPr/>
        <p:txBody>
          <a:bodyPr/>
          <a:lstStyle/>
          <a:p>
            <a:endParaRPr lang="en-GB" dirty="0">
              <a:solidFill>
                <a:srgbClr val="000000"/>
              </a:solidFill>
            </a:endParaRPr>
          </a:p>
        </p:txBody>
      </p:sp>
      <p:sp>
        <p:nvSpPr>
          <p:cNvPr id="6" name="Slide Number Placeholder 5"/>
          <p:cNvSpPr>
            <a:spLocks noGrp="1"/>
          </p:cNvSpPr>
          <p:nvPr>
            <p:ph type="sldNum" sz="quarter" idx="23"/>
          </p:nvPr>
        </p:nvSpPr>
        <p:spPr>
          <a:xfrm>
            <a:off x="7850190" y="623074"/>
            <a:ext cx="898527" cy="127655"/>
          </a:xfrm>
          <a:prstGeom prst="rect">
            <a:avLst/>
          </a:prstGeom>
        </p:spPr>
        <p:txBody>
          <a:bodyPr/>
          <a:lstStyle/>
          <a:p>
            <a:pPr algn="ctr" defTabSz="914400"/>
            <a:r>
              <a:rPr lang="en-GB" sz="2400" dirty="0">
                <a:solidFill>
                  <a:srgbClr val="000000"/>
                </a:solidFill>
                <a:ea typeface="ＭＳ Ｐゴシック" charset="-128"/>
                <a:cs typeface="+mn-cs"/>
              </a:rPr>
              <a:t>p. 0</a:t>
            </a:r>
            <a:fld id="{5E425EE3-649D-47AA-A51A-6C53D1975ED0}" type="slidenum">
              <a:rPr lang="en-GB" sz="2400" smtClean="0">
                <a:solidFill>
                  <a:srgbClr val="000000"/>
                </a:solidFill>
                <a:ea typeface="ＭＳ Ｐゴシック" charset="-128"/>
                <a:cs typeface="+mn-cs"/>
              </a:rPr>
              <a:pPr algn="ctr" defTabSz="914400"/>
              <a:t>‹#›</a:t>
            </a:fld>
            <a:endParaRPr lang="en-GB" sz="2400" dirty="0">
              <a:solidFill>
                <a:srgbClr val="000000"/>
              </a:solidFill>
              <a:ea typeface="ＭＳ Ｐゴシック" charset="-128"/>
              <a:cs typeface="+mn-cs"/>
            </a:endParaRPr>
          </a:p>
        </p:txBody>
      </p:sp>
      <p:pic>
        <p:nvPicPr>
          <p:cNvPr id="21" name="Picture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5288" y="5735159"/>
            <a:ext cx="802800" cy="276467"/>
          </a:xfrm>
          <a:prstGeom prst="rect">
            <a:avLst/>
          </a:prstGeom>
        </p:spPr>
      </p:pic>
      <p:sp>
        <p:nvSpPr>
          <p:cNvPr id="23" name="Rectangle 22"/>
          <p:cNvSpPr/>
          <p:nvPr userDrawn="1"/>
        </p:nvSpPr>
        <p:spPr bwMode="auto">
          <a:xfrm>
            <a:off x="395288" y="5581831"/>
            <a:ext cx="6933600" cy="111600"/>
          </a:xfrm>
          <a:prstGeom prst="rect">
            <a:avLst/>
          </a:prstGeom>
          <a:solidFill>
            <a:schemeClr val="accent3"/>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400">
              <a:lnSpc>
                <a:spcPct val="95000"/>
              </a:lnSpc>
            </a:pPr>
            <a:endParaRPr lang="en-GB" sz="1400" dirty="0">
              <a:solidFill>
                <a:srgbClr val="FFFFFF"/>
              </a:solidFill>
              <a:latin typeface="Arial"/>
              <a:ea typeface="ＭＳ Ｐゴシック" charset="0"/>
              <a:cs typeface="ＭＳ Ｐゴシック" charset="0"/>
            </a:endParaRPr>
          </a:p>
        </p:txBody>
      </p:sp>
      <p:sp>
        <p:nvSpPr>
          <p:cNvPr id="24" name="Rectangle 23"/>
          <p:cNvSpPr/>
          <p:nvPr userDrawn="1"/>
        </p:nvSpPr>
        <p:spPr bwMode="auto">
          <a:xfrm>
            <a:off x="395288" y="1839600"/>
            <a:ext cx="6933600" cy="111600"/>
          </a:xfrm>
          <a:prstGeom prst="rect">
            <a:avLst/>
          </a:prstGeom>
          <a:solidFill>
            <a:schemeClr val="accent3"/>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400">
              <a:lnSpc>
                <a:spcPct val="95000"/>
              </a:lnSpc>
            </a:pPr>
            <a:endParaRPr lang="en-GB" sz="1400" dirty="0">
              <a:solidFill>
                <a:srgbClr val="FFFFFF"/>
              </a:solidFill>
              <a:latin typeface="Arial"/>
              <a:ea typeface="ＭＳ Ｐゴシック" charset="0"/>
              <a:cs typeface="ＭＳ Ｐゴシック" charset="0"/>
            </a:endParaRPr>
          </a:p>
        </p:txBody>
      </p:sp>
      <p:sp>
        <p:nvSpPr>
          <p:cNvPr id="12" name="AutoShape 4"/>
          <p:cNvSpPr>
            <a:spLocks/>
          </p:cNvSpPr>
          <p:nvPr userDrawn="1"/>
        </p:nvSpPr>
        <p:spPr bwMode="gray">
          <a:xfrm>
            <a:off x="-1810870" y="0"/>
            <a:ext cx="1672758" cy="1938992"/>
          </a:xfrm>
          <a:prstGeom prst="rect">
            <a:avLst/>
          </a:prstGeom>
          <a:noFill/>
          <a:ln w="12700" algn="ctr">
            <a:noFill/>
            <a:miter lim="800000"/>
            <a:headEnd/>
            <a:tailEnd/>
          </a:ln>
          <a:effectLst/>
        </p:spPr>
        <p:txBody>
          <a:bodyPr wrap="square" lIns="0" tIns="0" rIns="0" bIns="0">
            <a:spAutoFit/>
          </a:bodyPr>
          <a:lstStyle/>
          <a:p>
            <a:pPr algn="r" defTabSz="914400" eaLnBrk="1" hangingPunct="1">
              <a:spcBef>
                <a:spcPct val="50000"/>
              </a:spcBef>
            </a:pPr>
            <a:r>
              <a:rPr lang="en-GB" sz="900" b="1" dirty="0">
                <a:solidFill>
                  <a:srgbClr val="000000">
                    <a:lumMod val="65000"/>
                    <a:lumOff val="35000"/>
                  </a:srgbClr>
                </a:solidFill>
                <a:ea typeface="ＭＳ Ｐゴシック" charset="-128"/>
              </a:rPr>
              <a:t>Change/Insert Date &amp; Location via &gt;Insert &gt;Header &amp; Footer </a:t>
            </a:r>
            <a:br>
              <a:rPr lang="en-GB" sz="900" b="1" dirty="0">
                <a:solidFill>
                  <a:srgbClr val="000000">
                    <a:lumMod val="65000"/>
                    <a:lumOff val="35000"/>
                  </a:srgbClr>
                </a:solidFill>
                <a:ea typeface="ＭＳ Ｐゴシック" charset="-128"/>
              </a:rPr>
            </a:br>
            <a:r>
              <a:rPr lang="en-GB" sz="900" dirty="0">
                <a:solidFill>
                  <a:srgbClr val="000000">
                    <a:lumMod val="65000"/>
                    <a:lumOff val="35000"/>
                  </a:srgbClr>
                </a:solidFill>
                <a:ea typeface="ＭＳ Ｐゴシック" charset="-128"/>
              </a:rPr>
              <a:t>1. Check in Date &amp; Time </a:t>
            </a:r>
            <a:br>
              <a:rPr lang="en-GB" sz="900" dirty="0">
                <a:solidFill>
                  <a:srgbClr val="000000">
                    <a:lumMod val="65000"/>
                    <a:lumOff val="35000"/>
                  </a:srgbClr>
                </a:solidFill>
                <a:ea typeface="ＭＳ Ｐゴシック" charset="-128"/>
              </a:rPr>
            </a:br>
            <a:r>
              <a:rPr lang="en-GB" sz="900" dirty="0">
                <a:solidFill>
                  <a:srgbClr val="000000">
                    <a:lumMod val="65000"/>
                    <a:lumOff val="35000"/>
                  </a:srgbClr>
                </a:solidFill>
                <a:ea typeface="ＭＳ Ｐゴシック" charset="-128"/>
              </a:rPr>
              <a:t>2. Type under &gt;Fixed</a:t>
            </a:r>
            <a:br>
              <a:rPr lang="en-GB" sz="900" dirty="0">
                <a:solidFill>
                  <a:srgbClr val="000000">
                    <a:lumMod val="65000"/>
                    <a:lumOff val="35000"/>
                  </a:srgbClr>
                </a:solidFill>
                <a:ea typeface="ＭＳ Ｐゴシック" charset="-128"/>
              </a:rPr>
            </a:br>
            <a:r>
              <a:rPr lang="en-GB" sz="900" dirty="0">
                <a:solidFill>
                  <a:srgbClr val="000000">
                    <a:lumMod val="65000"/>
                    <a:lumOff val="35000"/>
                  </a:srgbClr>
                </a:solidFill>
                <a:ea typeface="ＭＳ Ｐゴシック" charset="-128"/>
              </a:rPr>
              <a:t>3. Check in Footer </a:t>
            </a:r>
            <a:br>
              <a:rPr lang="en-GB" sz="900" dirty="0">
                <a:solidFill>
                  <a:srgbClr val="000000">
                    <a:lumMod val="65000"/>
                    <a:lumOff val="35000"/>
                  </a:srgbClr>
                </a:solidFill>
                <a:ea typeface="ＭＳ Ｐゴシック" charset="-128"/>
              </a:rPr>
            </a:br>
            <a:r>
              <a:rPr lang="en-GB" sz="900" dirty="0">
                <a:solidFill>
                  <a:srgbClr val="000000">
                    <a:lumMod val="65000"/>
                    <a:lumOff val="35000"/>
                  </a:srgbClr>
                </a:solidFill>
                <a:ea typeface="ＭＳ Ｐゴシック" charset="-128"/>
              </a:rPr>
              <a:t>4. Fill in field</a:t>
            </a:r>
            <a:br>
              <a:rPr lang="en-GB" sz="900" dirty="0">
                <a:solidFill>
                  <a:srgbClr val="000000">
                    <a:lumMod val="65000"/>
                    <a:lumOff val="35000"/>
                  </a:srgbClr>
                </a:solidFill>
                <a:ea typeface="ＭＳ Ｐゴシック" charset="-128"/>
              </a:rPr>
            </a:br>
            <a:r>
              <a:rPr lang="en-GB" sz="900" dirty="0">
                <a:solidFill>
                  <a:srgbClr val="000000">
                    <a:lumMod val="65000"/>
                    <a:lumOff val="35000"/>
                  </a:srgbClr>
                </a:solidFill>
                <a:ea typeface="ＭＳ Ｐゴシック" charset="-128"/>
              </a:rPr>
              <a:t>5. Click Apply to All</a:t>
            </a:r>
            <a:endParaRPr lang="en-GB" sz="900" b="1" noProof="1">
              <a:solidFill>
                <a:srgbClr val="000000">
                  <a:lumMod val="65000"/>
                  <a:lumOff val="35000"/>
                </a:srgbClr>
              </a:solidFill>
              <a:latin typeface="Arial"/>
              <a:ea typeface="ＭＳ Ｐゴシック" charset="-128"/>
            </a:endParaRPr>
          </a:p>
          <a:p>
            <a:pPr algn="r" defTabSz="914400">
              <a:spcBef>
                <a:spcPts val="0"/>
              </a:spcBef>
              <a:defRPr/>
            </a:pPr>
            <a:endParaRPr lang="en-GB" sz="900" b="1" noProof="1">
              <a:solidFill>
                <a:srgbClr val="000000">
                  <a:lumMod val="65000"/>
                  <a:lumOff val="35000"/>
                </a:srgbClr>
              </a:solidFill>
              <a:latin typeface="Arial"/>
              <a:ea typeface="ＭＳ Ｐゴシック" charset="-128"/>
            </a:endParaRPr>
          </a:p>
          <a:p>
            <a:pPr algn="r" defTabSz="914400">
              <a:spcBef>
                <a:spcPts val="0"/>
              </a:spcBef>
              <a:defRPr/>
            </a:pPr>
            <a:r>
              <a:rPr lang="en-GB" sz="900" b="1" noProof="1">
                <a:solidFill>
                  <a:srgbClr val="000000">
                    <a:lumMod val="65000"/>
                    <a:lumOff val="35000"/>
                  </a:srgbClr>
                </a:solidFill>
                <a:latin typeface="Arial"/>
                <a:ea typeface="ＭＳ Ｐゴシック" charset="-128"/>
              </a:rPr>
              <a:t>To view drawing guides</a:t>
            </a:r>
          </a:p>
          <a:p>
            <a:pPr marL="180975" indent="-180975" algn="r" defTabSz="914400">
              <a:spcBef>
                <a:spcPts val="0"/>
              </a:spcBef>
              <a:buFont typeface="+mj-lt"/>
              <a:buAutoNum type="arabicPeriod"/>
              <a:defRPr/>
            </a:pPr>
            <a:r>
              <a:rPr lang="en-GB" sz="900" noProof="1">
                <a:solidFill>
                  <a:srgbClr val="000000">
                    <a:lumMod val="65000"/>
                    <a:lumOff val="35000"/>
                  </a:srgbClr>
                </a:solidFill>
                <a:latin typeface="Arial"/>
                <a:ea typeface="ＭＳ Ｐゴシック" charset="-128"/>
              </a:rPr>
              <a:t>Right-click outside slide and select ’Grid and Guides...’</a:t>
            </a:r>
          </a:p>
          <a:p>
            <a:pPr marL="180975" indent="-180975" algn="r" defTabSz="914400">
              <a:spcBef>
                <a:spcPts val="0"/>
              </a:spcBef>
              <a:buFont typeface="+mj-lt"/>
              <a:buAutoNum type="arabicPeriod"/>
              <a:defRPr/>
            </a:pPr>
            <a:r>
              <a:rPr lang="en-GB" sz="900" noProof="1">
                <a:solidFill>
                  <a:srgbClr val="000000">
                    <a:lumMod val="65000"/>
                    <a:lumOff val="35000"/>
                  </a:srgbClr>
                </a:solidFill>
                <a:latin typeface="Arial"/>
                <a:ea typeface="ＭＳ Ｐゴシック" charset="-128"/>
              </a:rPr>
              <a:t>Check ’Display drawing guides on screen’</a:t>
            </a:r>
          </a:p>
          <a:p>
            <a:pPr marL="180975" indent="-180975" algn="r" defTabSz="914400">
              <a:spcBef>
                <a:spcPts val="0"/>
              </a:spcBef>
              <a:buFont typeface="+mj-lt"/>
              <a:buAutoNum type="arabicPeriod"/>
              <a:defRPr/>
            </a:pPr>
            <a:r>
              <a:rPr lang="en-GB" sz="900" noProof="1">
                <a:solidFill>
                  <a:srgbClr val="000000">
                    <a:lumMod val="65000"/>
                    <a:lumOff val="35000"/>
                  </a:srgbClr>
                </a:solidFill>
                <a:latin typeface="Arial"/>
                <a:ea typeface="ＭＳ Ｐゴシック" charset="-128"/>
              </a:rPr>
              <a:t>Select ’OK’</a:t>
            </a:r>
          </a:p>
        </p:txBody>
      </p:sp>
    </p:spTree>
    <p:extLst>
      <p:ext uri="{BB962C8B-B14F-4D97-AF65-F5344CB8AC3E}">
        <p14:creationId xmlns:p14="http://schemas.microsoft.com/office/powerpoint/2010/main" val="595386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3" name="Content Placeholder 3"/>
          <p:cNvSpPr>
            <a:spLocks noGrp="1"/>
          </p:cNvSpPr>
          <p:nvPr>
            <p:ph idx="1"/>
          </p:nvPr>
        </p:nvSpPr>
        <p:spPr/>
        <p:txBody>
          <a:bodyPr/>
          <a:lstStyle>
            <a:lvl1pPr marL="155972" indent="-155972">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Date Placeholder 4"/>
          <p:cNvSpPr>
            <a:spLocks noGrp="1"/>
          </p:cNvSpPr>
          <p:nvPr>
            <p:ph type="dt" sz="half" idx="15"/>
          </p:nvPr>
        </p:nvSpPr>
        <p:spPr/>
        <p:txBody>
          <a:bodyPr/>
          <a:lstStyle/>
          <a:p>
            <a:pPr defTabSz="685800">
              <a:defRPr/>
            </a:pPr>
            <a:endParaRPr lang="en-GB" dirty="0">
              <a:solidFill>
                <a:srgbClr val="000000"/>
              </a:solidFill>
              <a:ea typeface="ＭＳ Ｐゴシック" charset="-128"/>
              <a:cs typeface="+mn-cs"/>
            </a:endParaRPr>
          </a:p>
        </p:txBody>
      </p:sp>
      <p:sp>
        <p:nvSpPr>
          <p:cNvPr id="8" name="Footer Placeholder 7"/>
          <p:cNvSpPr>
            <a:spLocks noGrp="1"/>
          </p:cNvSpPr>
          <p:nvPr>
            <p:ph type="ftr" sz="quarter" idx="16"/>
          </p:nvPr>
        </p:nvSpPr>
        <p:spPr/>
        <p:txBody>
          <a:bodyPr/>
          <a:lstStyle/>
          <a:p>
            <a:pPr defTabSz="685800">
              <a:defRPr/>
            </a:pPr>
            <a:endParaRPr lang="en-GB" dirty="0">
              <a:solidFill>
                <a:srgbClr val="000000"/>
              </a:solidFill>
              <a:ea typeface="ＭＳ Ｐゴシック" charset="-128"/>
              <a:cs typeface="+mn-cs"/>
            </a:endParaRPr>
          </a:p>
        </p:txBody>
      </p:sp>
      <p:sp>
        <p:nvSpPr>
          <p:cNvPr id="15" name="Title 1"/>
          <p:cNvSpPr>
            <a:spLocks noGrp="1"/>
          </p:cNvSpPr>
          <p:nvPr>
            <p:ph type="title"/>
          </p:nvPr>
        </p:nvSpPr>
        <p:spPr>
          <a:xfrm>
            <a:off x="377072" y="188641"/>
            <a:ext cx="8011352" cy="544311"/>
          </a:xfrm>
          <a:prstGeom prst="rect">
            <a:avLst/>
          </a:prstGeom>
        </p:spPr>
        <p:txBody>
          <a:bodyPr anchor="ctr"/>
          <a:lstStyle>
            <a:lvl1pPr>
              <a:defRPr sz="1950">
                <a:solidFill>
                  <a:schemeClr val="tx1"/>
                </a:solidFill>
              </a:defRPr>
            </a:lvl1pPr>
          </a:lstStyle>
          <a:p>
            <a:r>
              <a:rPr lang="en-GB" noProof="0" dirty="0"/>
              <a:t>Click to edit Master title style</a:t>
            </a:r>
          </a:p>
        </p:txBody>
      </p:sp>
    </p:spTree>
    <p:extLst>
      <p:ext uri="{BB962C8B-B14F-4D97-AF65-F5344CB8AC3E}">
        <p14:creationId xmlns:p14="http://schemas.microsoft.com/office/powerpoint/2010/main" val="10883646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D2F1FF-77DC-41A2-92F3-0A8E9B11ABD2}" type="datetime3">
              <a:rPr lang="en-US" smtClean="0"/>
              <a:pPr/>
              <a:t>9 December 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9" name="Title 1"/>
          <p:cNvSpPr>
            <a:spLocks noGrp="1"/>
          </p:cNvSpPr>
          <p:nvPr>
            <p:ph type="title"/>
          </p:nvPr>
        </p:nvSpPr>
        <p:spPr>
          <a:xfrm>
            <a:off x="395288" y="113226"/>
            <a:ext cx="7993136" cy="829455"/>
          </a:xfrm>
          <a:prstGeom prst="rect">
            <a:avLst/>
          </a:prstGeom>
        </p:spPr>
        <p:txBody>
          <a:bodyPr anchor="ctr"/>
          <a:lstStyle>
            <a:lvl1pPr>
              <a:defRPr sz="1950">
                <a:solidFill>
                  <a:schemeClr val="tx1"/>
                </a:solidFill>
              </a:defRPr>
            </a:lvl1pPr>
          </a:lstStyle>
          <a:p>
            <a:r>
              <a:rPr lang="en-GB" noProof="0" dirty="0"/>
              <a:t>Click to edit Master title style</a:t>
            </a:r>
          </a:p>
        </p:txBody>
      </p:sp>
    </p:spTree>
    <p:extLst>
      <p:ext uri="{BB962C8B-B14F-4D97-AF65-F5344CB8AC3E}">
        <p14:creationId xmlns:p14="http://schemas.microsoft.com/office/powerpoint/2010/main" val="37750515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D2F1FF-77DC-41A2-92F3-0A8E9B11ABD2}" type="datetime3">
              <a:rPr lang="en-US" smtClean="0"/>
              <a:pPr/>
              <a:t>9 December 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9" name="Title 1"/>
          <p:cNvSpPr>
            <a:spLocks noGrp="1"/>
          </p:cNvSpPr>
          <p:nvPr>
            <p:ph type="title"/>
          </p:nvPr>
        </p:nvSpPr>
        <p:spPr>
          <a:xfrm>
            <a:off x="395288" y="113226"/>
            <a:ext cx="7993136" cy="829455"/>
          </a:xfrm>
          <a:prstGeom prst="rect">
            <a:avLst/>
          </a:prstGeom>
        </p:spPr>
        <p:txBody>
          <a:bodyPr anchor="ctr"/>
          <a:lstStyle>
            <a:lvl1pPr>
              <a:defRPr sz="1950">
                <a:solidFill>
                  <a:schemeClr val="tx1"/>
                </a:solidFill>
              </a:defRPr>
            </a:lvl1pPr>
          </a:lstStyle>
          <a:p>
            <a:r>
              <a:rPr lang="en-GB" noProof="0" dirty="0"/>
              <a:t>Click to edit Master title style</a:t>
            </a:r>
          </a:p>
        </p:txBody>
      </p:sp>
    </p:spTree>
    <p:extLst>
      <p:ext uri="{BB962C8B-B14F-4D97-AF65-F5344CB8AC3E}">
        <p14:creationId xmlns:p14="http://schemas.microsoft.com/office/powerpoint/2010/main" val="33094383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3" name="Content Placeholder 3"/>
          <p:cNvSpPr>
            <a:spLocks noGrp="1"/>
          </p:cNvSpPr>
          <p:nvPr>
            <p:ph idx="1"/>
          </p:nvPr>
        </p:nvSpPr>
        <p:spPr/>
        <p:txBody>
          <a:bodyPr/>
          <a:lstStyle>
            <a:lvl1pPr marL="155972" indent="-155972">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Date Placeholder 4"/>
          <p:cNvSpPr>
            <a:spLocks noGrp="1"/>
          </p:cNvSpPr>
          <p:nvPr>
            <p:ph type="dt" sz="half" idx="15"/>
          </p:nvPr>
        </p:nvSpPr>
        <p:spPr/>
        <p:txBody>
          <a:bodyPr/>
          <a:lstStyle/>
          <a:p>
            <a:pPr defTabSz="685800">
              <a:defRPr/>
            </a:pPr>
            <a:endParaRPr lang="en-GB" dirty="0">
              <a:solidFill>
                <a:srgbClr val="000000"/>
              </a:solidFill>
              <a:ea typeface="ＭＳ Ｐゴシック" charset="-128"/>
              <a:cs typeface="+mn-cs"/>
            </a:endParaRPr>
          </a:p>
        </p:txBody>
      </p:sp>
      <p:sp>
        <p:nvSpPr>
          <p:cNvPr id="8" name="Footer Placeholder 7"/>
          <p:cNvSpPr>
            <a:spLocks noGrp="1"/>
          </p:cNvSpPr>
          <p:nvPr>
            <p:ph type="ftr" sz="quarter" idx="16"/>
          </p:nvPr>
        </p:nvSpPr>
        <p:spPr/>
        <p:txBody>
          <a:bodyPr/>
          <a:lstStyle/>
          <a:p>
            <a:pPr defTabSz="685800">
              <a:defRPr/>
            </a:pPr>
            <a:endParaRPr lang="en-GB" dirty="0">
              <a:solidFill>
                <a:srgbClr val="000000"/>
              </a:solidFill>
              <a:ea typeface="ＭＳ Ｐゴシック" charset="-128"/>
              <a:cs typeface="+mn-cs"/>
            </a:endParaRPr>
          </a:p>
        </p:txBody>
      </p:sp>
      <p:sp>
        <p:nvSpPr>
          <p:cNvPr id="15" name="Title 1"/>
          <p:cNvSpPr>
            <a:spLocks noGrp="1"/>
          </p:cNvSpPr>
          <p:nvPr>
            <p:ph type="title"/>
          </p:nvPr>
        </p:nvSpPr>
        <p:spPr>
          <a:xfrm>
            <a:off x="377072" y="188641"/>
            <a:ext cx="8011352" cy="544311"/>
          </a:xfrm>
          <a:prstGeom prst="rect">
            <a:avLst/>
          </a:prstGeom>
        </p:spPr>
        <p:txBody>
          <a:bodyPr anchor="ctr"/>
          <a:lstStyle>
            <a:lvl1pPr>
              <a:defRPr sz="1950">
                <a:solidFill>
                  <a:schemeClr val="tx1"/>
                </a:solidFill>
              </a:defRPr>
            </a:lvl1pPr>
          </a:lstStyle>
          <a:p>
            <a:r>
              <a:rPr lang="en-GB" noProof="0" dirty="0"/>
              <a:t>Click to edit Master title style</a:t>
            </a:r>
          </a:p>
        </p:txBody>
      </p:sp>
    </p:spTree>
    <p:extLst>
      <p:ext uri="{BB962C8B-B14F-4D97-AF65-F5344CB8AC3E}">
        <p14:creationId xmlns:p14="http://schemas.microsoft.com/office/powerpoint/2010/main" val="23716742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endParaRPr lang="en-GB" dirty="0"/>
          </a:p>
        </p:txBody>
      </p:sp>
      <p:sp>
        <p:nvSpPr>
          <p:cNvPr id="19" name="Subtitle 2"/>
          <p:cNvSpPr>
            <a:spLocks noGrp="1"/>
          </p:cNvSpPr>
          <p:nvPr>
            <p:ph type="body" sz="quarter" idx="14" hasCustomPrompt="1"/>
          </p:nvPr>
        </p:nvSpPr>
        <p:spPr>
          <a:xfrm>
            <a:off x="323892" y="1018119"/>
            <a:ext cx="7414988" cy="339224"/>
          </a:xfrm>
        </p:spPr>
        <p:txBody>
          <a:bodyPr/>
          <a:lstStyle>
            <a:lvl1pPr marL="0" indent="0">
              <a:lnSpc>
                <a:spcPct val="100000"/>
              </a:lnSpc>
              <a:spcBef>
                <a:spcPts val="0"/>
              </a:spcBef>
              <a:buNone/>
              <a:defRPr sz="1125" b="0">
                <a:solidFill>
                  <a:schemeClr val="tx1"/>
                </a:solidFill>
              </a:defRPr>
            </a:lvl1pPr>
          </a:lstStyle>
          <a:p>
            <a:pPr lvl="0"/>
            <a:r>
              <a:rPr lang="en-GB" dirty="0"/>
              <a:t>Click to add sub header</a:t>
            </a:r>
          </a:p>
        </p:txBody>
      </p:sp>
      <p:sp>
        <p:nvSpPr>
          <p:cNvPr id="3" name="Content Placeholder 3"/>
          <p:cNvSpPr>
            <a:spLocks noGrp="1"/>
          </p:cNvSpPr>
          <p:nvPr>
            <p:ph idx="1"/>
          </p:nvPr>
        </p:nvSpPr>
        <p:spPr/>
        <p:txBody>
          <a:bodyPr/>
          <a:lstStyle>
            <a:lvl1pPr>
              <a:defRPr sz="1350">
                <a:solidFill>
                  <a:schemeClr val="tx1"/>
                </a:solidFill>
              </a:defRPr>
            </a:lvl1pPr>
            <a:lvl2pPr>
              <a:defRPr sz="1013">
                <a:solidFill>
                  <a:schemeClr val="tx1"/>
                </a:solidFill>
              </a:defRPr>
            </a:lvl2pPr>
            <a:lvl3pPr>
              <a:defRPr sz="1013">
                <a:solidFill>
                  <a:schemeClr val="tx1"/>
                </a:solidFill>
              </a:defRPr>
            </a:lvl3pPr>
            <a:lvl4pPr>
              <a:defRPr sz="900">
                <a:solidFill>
                  <a:schemeClr val="tx1"/>
                </a:solidFill>
              </a:defRPr>
            </a:lvl4pPr>
            <a:lvl5pPr>
              <a:defRPr sz="788">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3" name="Picture Placeholder 22"/>
          <p:cNvSpPr>
            <a:spLocks noGrp="1"/>
          </p:cNvSpPr>
          <p:nvPr>
            <p:ph type="pic" sz="quarter" idx="18" hasCustomPrompt="1"/>
          </p:nvPr>
        </p:nvSpPr>
        <p:spPr>
          <a:xfrm>
            <a:off x="7898444" y="422275"/>
            <a:ext cx="922854" cy="288000"/>
          </a:xfrm>
        </p:spPr>
        <p:txBody>
          <a:bodyPr/>
          <a:lstStyle>
            <a:lvl1pPr marL="0" indent="0">
              <a:buNone/>
              <a:defRPr sz="450"/>
            </a:lvl1pPr>
          </a:lstStyle>
          <a:p>
            <a:r>
              <a:rPr lang="en-GB" noProof="1"/>
              <a:t>Insert Wordmark</a:t>
            </a:r>
          </a:p>
        </p:txBody>
      </p:sp>
      <p:sp>
        <p:nvSpPr>
          <p:cNvPr id="5" name="Date Placeholder 4"/>
          <p:cNvSpPr>
            <a:spLocks noGrp="1"/>
          </p:cNvSpPr>
          <p:nvPr>
            <p:ph type="dt" sz="half" idx="19"/>
          </p:nvPr>
        </p:nvSpPr>
        <p:spPr/>
        <p:txBody>
          <a:bodyPr/>
          <a:lstStyle/>
          <a:p>
            <a:fld id="{B9597399-33C6-4F13-9AB6-FE14419E2DA4}" type="datetime3">
              <a:rPr lang="en-GB" smtClean="0"/>
              <a:t>9 December, 2022</a:t>
            </a:fld>
            <a:endParaRPr lang="en-GB" dirty="0"/>
          </a:p>
        </p:txBody>
      </p:sp>
      <p:sp>
        <p:nvSpPr>
          <p:cNvPr id="6" name="Footer Placeholder 5"/>
          <p:cNvSpPr>
            <a:spLocks noGrp="1"/>
          </p:cNvSpPr>
          <p:nvPr>
            <p:ph type="ftr" sz="quarter" idx="20"/>
          </p:nvPr>
        </p:nvSpPr>
        <p:spPr/>
        <p:txBody>
          <a:bodyPr/>
          <a:lstStyle/>
          <a:p>
            <a:endParaRPr lang="en-GB" dirty="0"/>
          </a:p>
        </p:txBody>
      </p:sp>
      <p:sp>
        <p:nvSpPr>
          <p:cNvPr id="7" name="Slide Number Placeholder 6"/>
          <p:cNvSpPr>
            <a:spLocks noGrp="1"/>
          </p:cNvSpPr>
          <p:nvPr>
            <p:ph type="sldNum" sz="quarter" idx="21"/>
          </p:nvPr>
        </p:nvSpPr>
        <p:spPr/>
        <p:txBody>
          <a:bodyPr/>
          <a:lstStyle/>
          <a:p>
            <a:endParaRPr lang="en-GB" dirty="0"/>
          </a:p>
        </p:txBody>
      </p:sp>
      <p:sp>
        <p:nvSpPr>
          <p:cNvPr id="42" name="AutoShape 4"/>
          <p:cNvSpPr>
            <a:spLocks/>
          </p:cNvSpPr>
          <p:nvPr userDrawn="1"/>
        </p:nvSpPr>
        <p:spPr bwMode="gray">
          <a:xfrm>
            <a:off x="-1324988" y="5450373"/>
            <a:ext cx="1254732" cy="778418"/>
          </a:xfrm>
          <a:prstGeom prst="rect">
            <a:avLst/>
          </a:prstGeom>
          <a:noFill/>
          <a:ln w="12700" algn="ctr">
            <a:noFill/>
            <a:miter lim="800000"/>
            <a:headEnd/>
            <a:tailEnd/>
          </a:ln>
          <a:effectLst/>
        </p:spPr>
        <p:txBody>
          <a:bodyPr wrap="square" lIns="0" tIns="0" rIns="0" bIns="0">
            <a:spAutoFit/>
          </a:bodyPr>
          <a:lstStyle/>
          <a:p>
            <a:pPr marL="0" marR="0" indent="0" algn="r" defTabSz="514418" rtl="0" eaLnBrk="1" fontAlgn="base" latinLnBrk="0" hangingPunct="1">
              <a:lnSpc>
                <a:spcPct val="100000"/>
              </a:lnSpc>
              <a:spcBef>
                <a:spcPts val="0"/>
              </a:spcBef>
              <a:spcAft>
                <a:spcPct val="0"/>
              </a:spcAft>
              <a:buClrTx/>
              <a:buSzTx/>
              <a:buFontTx/>
              <a:buNone/>
              <a:tabLst/>
              <a:defRPr/>
            </a:pPr>
            <a:r>
              <a:rPr lang="en-GB" sz="506" b="1" dirty="0">
                <a:solidFill>
                  <a:schemeClr val="tx1">
                    <a:lumMod val="65000"/>
                    <a:lumOff val="35000"/>
                  </a:schemeClr>
                </a:solidFill>
                <a:cs typeface="Arial" pitchFamily="34" charset="0"/>
              </a:rPr>
              <a:t>Change/Insert Date/Location via &gt;Insert &gt;Header &amp; Footer</a:t>
            </a:r>
            <a:br>
              <a:rPr lang="en-GB" sz="506" b="1" dirty="0">
                <a:solidFill>
                  <a:schemeClr val="tx1">
                    <a:lumMod val="65000"/>
                    <a:lumOff val="35000"/>
                  </a:schemeClr>
                </a:solidFill>
                <a:cs typeface="Arial" pitchFamily="34" charset="0"/>
              </a:rPr>
            </a:br>
            <a:r>
              <a:rPr lang="en-GB" sz="506" b="1" dirty="0">
                <a:solidFill>
                  <a:schemeClr val="tx1">
                    <a:lumMod val="65000"/>
                    <a:lumOff val="35000"/>
                  </a:schemeClr>
                </a:solidFill>
                <a:cs typeface="Arial" pitchFamily="34" charset="0"/>
              </a:rPr>
              <a:t>Fixed date:</a:t>
            </a:r>
            <a:br>
              <a:rPr lang="en-GB" sz="506" b="1" dirty="0">
                <a:solidFill>
                  <a:schemeClr val="tx1">
                    <a:lumMod val="65000"/>
                    <a:lumOff val="35000"/>
                  </a:schemeClr>
                </a:solidFill>
                <a:cs typeface="Arial" pitchFamily="34" charset="0"/>
              </a:rPr>
            </a:br>
            <a:r>
              <a:rPr lang="en-GB" sz="506" b="1" dirty="0">
                <a:solidFill>
                  <a:schemeClr val="tx1">
                    <a:lumMod val="65000"/>
                    <a:lumOff val="35000"/>
                  </a:schemeClr>
                </a:solidFill>
                <a:cs typeface="Arial" pitchFamily="34" charset="0"/>
              </a:rPr>
              <a:t> 1. </a:t>
            </a:r>
            <a:r>
              <a:rPr lang="en-GB" sz="506" noProof="1">
                <a:solidFill>
                  <a:schemeClr val="tx1">
                    <a:lumMod val="65000"/>
                    <a:lumOff val="35000"/>
                  </a:schemeClr>
                </a:solidFill>
                <a:cs typeface="Arial" pitchFamily="34" charset="0"/>
              </a:rPr>
              <a:t>Check in Date &amp; Time </a:t>
            </a:r>
            <a:br>
              <a:rPr lang="en-GB" sz="506" noProof="1">
                <a:solidFill>
                  <a:schemeClr val="tx1">
                    <a:lumMod val="65000"/>
                    <a:lumOff val="35000"/>
                  </a:schemeClr>
                </a:solidFill>
                <a:cs typeface="Arial" pitchFamily="34" charset="0"/>
              </a:rPr>
            </a:br>
            <a:r>
              <a:rPr lang="en-GB" sz="506" b="1" noProof="1">
                <a:solidFill>
                  <a:schemeClr val="tx1">
                    <a:lumMod val="65000"/>
                    <a:lumOff val="35000"/>
                  </a:schemeClr>
                </a:solidFill>
                <a:cs typeface="Arial" pitchFamily="34" charset="0"/>
              </a:rPr>
              <a:t>2. </a:t>
            </a:r>
            <a:r>
              <a:rPr lang="en-GB" sz="506" noProof="1">
                <a:solidFill>
                  <a:schemeClr val="tx1">
                    <a:lumMod val="65000"/>
                    <a:lumOff val="35000"/>
                  </a:schemeClr>
                </a:solidFill>
                <a:cs typeface="Arial" pitchFamily="34" charset="0"/>
              </a:rPr>
              <a:t>Type new date in field &gt;Fixed</a:t>
            </a:r>
            <a:br>
              <a:rPr lang="en-GB" sz="506" noProof="1">
                <a:solidFill>
                  <a:schemeClr val="tx1">
                    <a:lumMod val="65000"/>
                    <a:lumOff val="35000"/>
                  </a:schemeClr>
                </a:solidFill>
                <a:cs typeface="Arial" pitchFamily="34" charset="0"/>
              </a:rPr>
            </a:br>
            <a:r>
              <a:rPr lang="en-GB" sz="506" b="1" noProof="1">
                <a:solidFill>
                  <a:schemeClr val="tx1">
                    <a:lumMod val="65000"/>
                    <a:lumOff val="35000"/>
                  </a:schemeClr>
                </a:solidFill>
                <a:cs typeface="Arial" pitchFamily="34" charset="0"/>
              </a:rPr>
              <a:t>3. </a:t>
            </a:r>
            <a:r>
              <a:rPr lang="en-GB" sz="506" noProof="1">
                <a:solidFill>
                  <a:schemeClr val="tx1">
                    <a:lumMod val="65000"/>
                    <a:lumOff val="35000"/>
                  </a:schemeClr>
                </a:solidFill>
                <a:cs typeface="Arial" pitchFamily="34" charset="0"/>
              </a:rPr>
              <a:t>Click Apply to All </a:t>
            </a:r>
            <a:endParaRPr lang="en-GB" sz="506" b="1" kern="1200" noProof="1">
              <a:solidFill>
                <a:schemeClr val="tx1">
                  <a:lumMod val="65000"/>
                  <a:lumOff val="35000"/>
                </a:schemeClr>
              </a:solidFill>
              <a:latin typeface="Arial" pitchFamily="34" charset="0"/>
              <a:ea typeface="ＭＳ Ｐゴシック" charset="-128"/>
              <a:cs typeface="Arial" pitchFamily="34" charset="0"/>
            </a:endParaRPr>
          </a:p>
          <a:p>
            <a:pPr algn="r" eaLnBrk="1" hangingPunct="1">
              <a:spcBef>
                <a:spcPts val="0"/>
              </a:spcBef>
            </a:pPr>
            <a:r>
              <a:rPr lang="en-GB" sz="506" b="1" dirty="0">
                <a:solidFill>
                  <a:schemeClr val="tx1">
                    <a:lumMod val="65000"/>
                    <a:lumOff val="35000"/>
                  </a:schemeClr>
                </a:solidFill>
                <a:cs typeface="Arial" pitchFamily="34" charset="0"/>
              </a:rPr>
              <a:t>Insert Location/Footer: </a:t>
            </a:r>
            <a:br>
              <a:rPr lang="en-GB" sz="506" b="1" dirty="0">
                <a:solidFill>
                  <a:schemeClr val="tx1">
                    <a:lumMod val="65000"/>
                    <a:lumOff val="35000"/>
                  </a:schemeClr>
                </a:solidFill>
                <a:cs typeface="Arial" pitchFamily="34" charset="0"/>
              </a:rPr>
            </a:br>
            <a:r>
              <a:rPr lang="en-GB" sz="506" b="1" noProof="1">
                <a:solidFill>
                  <a:schemeClr val="tx1">
                    <a:lumMod val="65000"/>
                    <a:lumOff val="35000"/>
                  </a:schemeClr>
                </a:solidFill>
                <a:cs typeface="Arial" pitchFamily="34" charset="0"/>
              </a:rPr>
              <a:t>1. </a:t>
            </a:r>
            <a:r>
              <a:rPr lang="en-GB" sz="506" noProof="1">
                <a:solidFill>
                  <a:schemeClr val="tx1">
                    <a:lumMod val="65000"/>
                    <a:lumOff val="35000"/>
                  </a:schemeClr>
                </a:solidFill>
                <a:cs typeface="Arial" pitchFamily="34" charset="0"/>
              </a:rPr>
              <a:t>Check in Footer </a:t>
            </a:r>
            <a:br>
              <a:rPr lang="en-GB" sz="506" noProof="1">
                <a:solidFill>
                  <a:schemeClr val="tx1">
                    <a:lumMod val="65000"/>
                    <a:lumOff val="35000"/>
                  </a:schemeClr>
                </a:solidFill>
                <a:cs typeface="Arial" pitchFamily="34" charset="0"/>
              </a:rPr>
            </a:br>
            <a:r>
              <a:rPr lang="en-GB" sz="506" b="1" noProof="1">
                <a:solidFill>
                  <a:schemeClr val="tx1">
                    <a:lumMod val="65000"/>
                    <a:lumOff val="35000"/>
                  </a:schemeClr>
                </a:solidFill>
                <a:cs typeface="Arial" pitchFamily="34" charset="0"/>
              </a:rPr>
              <a:t>2. </a:t>
            </a:r>
            <a:r>
              <a:rPr lang="en-GB" sz="506" noProof="1">
                <a:solidFill>
                  <a:schemeClr val="tx1">
                    <a:lumMod val="65000"/>
                    <a:lumOff val="35000"/>
                  </a:schemeClr>
                </a:solidFill>
                <a:cs typeface="Arial" pitchFamily="34" charset="0"/>
              </a:rPr>
              <a:t>Fill text in field</a:t>
            </a:r>
          </a:p>
          <a:p>
            <a:pPr algn="r" eaLnBrk="1" hangingPunct="1">
              <a:spcBef>
                <a:spcPts val="0"/>
              </a:spcBef>
            </a:pPr>
            <a:r>
              <a:rPr lang="en-GB" sz="506" b="1" noProof="1">
                <a:solidFill>
                  <a:schemeClr val="tx1">
                    <a:lumMod val="65000"/>
                    <a:lumOff val="35000"/>
                  </a:schemeClr>
                </a:solidFill>
                <a:cs typeface="Arial" pitchFamily="34" charset="0"/>
              </a:rPr>
              <a:t>3. </a:t>
            </a:r>
            <a:r>
              <a:rPr lang="en-GB" sz="506" noProof="1">
                <a:solidFill>
                  <a:schemeClr val="tx1">
                    <a:lumMod val="65000"/>
                    <a:lumOff val="35000"/>
                  </a:schemeClr>
                </a:solidFill>
                <a:cs typeface="Arial" pitchFamily="34" charset="0"/>
              </a:rPr>
              <a:t>Click Apply to All</a:t>
            </a:r>
            <a:endParaRPr lang="en-GB" sz="506" b="1" noProof="1">
              <a:solidFill>
                <a:schemeClr val="tx1">
                  <a:lumMod val="65000"/>
                  <a:lumOff val="35000"/>
                </a:schemeClr>
              </a:solidFill>
              <a:latin typeface="+mn-lt"/>
              <a:cs typeface="Arial" pitchFamily="34" charset="0"/>
            </a:endParaRPr>
          </a:p>
        </p:txBody>
      </p:sp>
      <p:grpSp>
        <p:nvGrpSpPr>
          <p:cNvPr id="26" name="Group 25"/>
          <p:cNvGrpSpPr/>
          <p:nvPr userDrawn="1"/>
        </p:nvGrpSpPr>
        <p:grpSpPr>
          <a:xfrm>
            <a:off x="-655907" y="2309027"/>
            <a:ext cx="549851" cy="224645"/>
            <a:chOff x="-1044146" y="2739466"/>
            <a:chExt cx="922906" cy="282831"/>
          </a:xfrm>
        </p:grpSpPr>
        <p:pic>
          <p:nvPicPr>
            <p:cNvPr id="43"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559390" y="2739466"/>
              <a:ext cx="438150" cy="27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4" name="Group 43"/>
            <p:cNvGrpSpPr/>
            <p:nvPr userDrawn="1"/>
          </p:nvGrpSpPr>
          <p:grpSpPr>
            <a:xfrm>
              <a:off x="-1044146" y="2742898"/>
              <a:ext cx="922906" cy="279399"/>
              <a:chOff x="-1055483" y="2739466"/>
              <a:chExt cx="934243" cy="282831"/>
            </a:xfrm>
          </p:grpSpPr>
          <p:pic>
            <p:nvPicPr>
              <p:cNvPr id="45"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55483" y="2742897"/>
                <a:ext cx="45720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Rounded Rectangle 45"/>
              <p:cNvSpPr/>
              <p:nvPr userDrawn="1"/>
            </p:nvSpPr>
            <p:spPr>
              <a:xfrm>
                <a:off x="-826883" y="2742897"/>
                <a:ext cx="214465" cy="275967"/>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181" dirty="0">
                  <a:latin typeface="HelveticaNeueLT Std Lt Cn" pitchFamily="34" charset="0"/>
                </a:endParaRPr>
              </a:p>
            </p:txBody>
          </p:sp>
          <p:sp>
            <p:nvSpPr>
              <p:cNvPr id="47" name="Rectangle 46"/>
              <p:cNvSpPr/>
              <p:nvPr userDrawn="1"/>
            </p:nvSpPr>
            <p:spPr>
              <a:xfrm>
                <a:off x="-340315" y="2739466"/>
                <a:ext cx="219075" cy="268222"/>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181" dirty="0">
                  <a:latin typeface="HelveticaNeueLT Std Lt Cn" pitchFamily="34" charset="0"/>
                </a:endParaRPr>
              </a:p>
            </p:txBody>
          </p:sp>
          <p:sp>
            <p:nvSpPr>
              <p:cNvPr id="48" name="Rounded Rectangle 47"/>
              <p:cNvSpPr/>
              <p:nvPr userDrawn="1"/>
            </p:nvSpPr>
            <p:spPr>
              <a:xfrm>
                <a:off x="-554780" y="2742898"/>
                <a:ext cx="214465" cy="275967"/>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181" dirty="0">
                  <a:latin typeface="HelveticaNeueLT Std Lt Cn" pitchFamily="34" charset="0"/>
                </a:endParaRPr>
              </a:p>
            </p:txBody>
          </p:sp>
        </p:grpSp>
      </p:grpSp>
      <p:sp>
        <p:nvSpPr>
          <p:cNvPr id="49" name="Text Box 28"/>
          <p:cNvSpPr txBox="1">
            <a:spLocks noChangeArrowheads="1"/>
          </p:cNvSpPr>
          <p:nvPr userDrawn="1"/>
        </p:nvSpPr>
        <p:spPr bwMode="auto">
          <a:xfrm>
            <a:off x="-1387414" y="1563720"/>
            <a:ext cx="1295569" cy="389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GB" sz="506" noProof="1">
                <a:solidFill>
                  <a:schemeClr val="tx1">
                    <a:lumMod val="65000"/>
                    <a:lumOff val="35000"/>
                  </a:schemeClr>
                </a:solidFill>
                <a:latin typeface="+mn-lt"/>
              </a:rPr>
              <a:t>To add pre-formatted </a:t>
            </a:r>
            <a:br>
              <a:rPr lang="en-GB" sz="506" noProof="1">
                <a:solidFill>
                  <a:schemeClr val="tx1">
                    <a:lumMod val="65000"/>
                    <a:lumOff val="35000"/>
                  </a:schemeClr>
                </a:solidFill>
                <a:latin typeface="+mn-lt"/>
              </a:rPr>
            </a:br>
            <a:r>
              <a:rPr lang="en-GB" sz="506" noProof="1">
                <a:solidFill>
                  <a:schemeClr val="tx1">
                    <a:lumMod val="65000"/>
                    <a:lumOff val="35000"/>
                  </a:schemeClr>
                </a:solidFill>
                <a:latin typeface="+mn-lt"/>
              </a:rPr>
              <a:t>bullet text please use the Increase/Decrease Indent </a:t>
            </a:r>
            <a:br>
              <a:rPr lang="en-GB" sz="506" noProof="1">
                <a:solidFill>
                  <a:schemeClr val="tx1">
                    <a:lumMod val="65000"/>
                    <a:lumOff val="35000"/>
                  </a:schemeClr>
                </a:solidFill>
                <a:latin typeface="+mn-lt"/>
              </a:rPr>
            </a:br>
            <a:r>
              <a:rPr lang="en-GB" sz="506" noProof="1">
                <a:solidFill>
                  <a:schemeClr val="tx1">
                    <a:lumMod val="65000"/>
                    <a:lumOff val="35000"/>
                  </a:schemeClr>
                </a:solidFill>
                <a:latin typeface="+mn-lt"/>
              </a:rPr>
              <a:t>buttons found in the</a:t>
            </a:r>
            <a:br>
              <a:rPr lang="en-GB" sz="506" noProof="1">
                <a:solidFill>
                  <a:schemeClr val="tx1">
                    <a:lumMod val="65000"/>
                    <a:lumOff val="35000"/>
                  </a:schemeClr>
                </a:solidFill>
                <a:latin typeface="+mn-lt"/>
              </a:rPr>
            </a:br>
            <a:r>
              <a:rPr lang="en-GB" sz="506" noProof="1">
                <a:solidFill>
                  <a:schemeClr val="tx1">
                    <a:lumMod val="65000"/>
                    <a:lumOff val="35000"/>
                  </a:schemeClr>
                </a:solidFill>
                <a:latin typeface="+mn-lt"/>
              </a:rPr>
              <a:t> Top-PowerPoint menu </a:t>
            </a:r>
          </a:p>
        </p:txBody>
      </p:sp>
      <p:grpSp>
        <p:nvGrpSpPr>
          <p:cNvPr id="50" name="Group 49"/>
          <p:cNvGrpSpPr/>
          <p:nvPr userDrawn="1"/>
        </p:nvGrpSpPr>
        <p:grpSpPr>
          <a:xfrm>
            <a:off x="-655907" y="2309027"/>
            <a:ext cx="549851" cy="224645"/>
            <a:chOff x="-1044146" y="2739466"/>
            <a:chExt cx="922906" cy="282831"/>
          </a:xfrm>
        </p:grpSpPr>
        <p:pic>
          <p:nvPicPr>
            <p:cNvPr id="51"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559390" y="2739466"/>
              <a:ext cx="438150" cy="27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2" name="Group 51"/>
            <p:cNvGrpSpPr/>
            <p:nvPr userDrawn="1"/>
          </p:nvGrpSpPr>
          <p:grpSpPr>
            <a:xfrm>
              <a:off x="-1044146" y="2742898"/>
              <a:ext cx="922906" cy="279399"/>
              <a:chOff x="-1055483" y="2739466"/>
              <a:chExt cx="934243" cy="282831"/>
            </a:xfrm>
          </p:grpSpPr>
          <p:pic>
            <p:nvPicPr>
              <p:cNvPr id="53"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55483" y="2742897"/>
                <a:ext cx="45720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Rounded Rectangle 53"/>
              <p:cNvSpPr/>
              <p:nvPr userDrawn="1"/>
            </p:nvSpPr>
            <p:spPr>
              <a:xfrm>
                <a:off x="-826883" y="2742897"/>
                <a:ext cx="214465" cy="275967"/>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181" dirty="0">
                  <a:latin typeface="HelveticaNeueLT Std Lt Cn" pitchFamily="34" charset="0"/>
                </a:endParaRPr>
              </a:p>
            </p:txBody>
          </p:sp>
          <p:sp>
            <p:nvSpPr>
              <p:cNvPr id="55" name="Rectangle 54"/>
              <p:cNvSpPr/>
              <p:nvPr userDrawn="1"/>
            </p:nvSpPr>
            <p:spPr>
              <a:xfrm>
                <a:off x="-340315" y="2739466"/>
                <a:ext cx="219075" cy="268222"/>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181" dirty="0">
                  <a:latin typeface="HelveticaNeueLT Std Lt Cn" pitchFamily="34" charset="0"/>
                </a:endParaRPr>
              </a:p>
            </p:txBody>
          </p:sp>
          <p:sp>
            <p:nvSpPr>
              <p:cNvPr id="56" name="Rounded Rectangle 55"/>
              <p:cNvSpPr/>
              <p:nvPr userDrawn="1"/>
            </p:nvSpPr>
            <p:spPr>
              <a:xfrm>
                <a:off x="-554780" y="2742898"/>
                <a:ext cx="214465" cy="275967"/>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181" dirty="0">
                  <a:latin typeface="HelveticaNeueLT Std Lt Cn" pitchFamily="34" charset="0"/>
                </a:endParaRPr>
              </a:p>
            </p:txBody>
          </p:sp>
        </p:grpSp>
      </p:grpSp>
    </p:spTree>
    <p:extLst>
      <p:ext uri="{BB962C8B-B14F-4D97-AF65-F5344CB8AC3E}">
        <p14:creationId xmlns:p14="http://schemas.microsoft.com/office/powerpoint/2010/main" val="31866824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Title and Content with ref">
    <p:spTree>
      <p:nvGrpSpPr>
        <p:cNvPr id="1" name=""/>
        <p:cNvGrpSpPr/>
        <p:nvPr/>
      </p:nvGrpSpPr>
      <p:grpSpPr>
        <a:xfrm>
          <a:off x="0" y="0"/>
          <a:ext cx="0" cy="0"/>
          <a:chOff x="0" y="0"/>
          <a:chExt cx="0" cy="0"/>
        </a:xfrm>
      </p:grpSpPr>
      <p:sp>
        <p:nvSpPr>
          <p:cNvPr id="3" name="Content Placeholder 3"/>
          <p:cNvSpPr>
            <a:spLocks noGrp="1"/>
          </p:cNvSpPr>
          <p:nvPr>
            <p:ph idx="1"/>
          </p:nvPr>
        </p:nvSpPr>
        <p:spPr>
          <a:xfrm>
            <a:off x="395298" y="1484788"/>
            <a:ext cx="8352341" cy="4615979"/>
          </a:xfrm>
        </p:spPr>
        <p:txBody>
          <a:bodyPr/>
          <a:lstStyle>
            <a:lvl1pPr>
              <a:lnSpc>
                <a:spcPct val="100000"/>
              </a:lnSpc>
              <a:spcBef>
                <a:spcPts val="0"/>
              </a:spcBef>
              <a:spcAft>
                <a:spcPts val="675"/>
              </a:spcAft>
              <a:defRPr sz="1013">
                <a:solidFill>
                  <a:schemeClr val="tx1"/>
                </a:solidFill>
              </a:defRPr>
            </a:lvl1pPr>
            <a:lvl2pPr>
              <a:spcBef>
                <a:spcPts val="0"/>
              </a:spcBef>
              <a:spcAft>
                <a:spcPts val="675"/>
              </a:spcAft>
              <a:defRPr sz="900">
                <a:solidFill>
                  <a:schemeClr val="tx1"/>
                </a:solidFill>
              </a:defRPr>
            </a:lvl2pPr>
            <a:lvl3pPr>
              <a:spcBef>
                <a:spcPts val="0"/>
              </a:spcBef>
              <a:spcAft>
                <a:spcPts val="450"/>
              </a:spcAft>
              <a:defRPr sz="788">
                <a:solidFill>
                  <a:schemeClr val="tx1"/>
                </a:solidFill>
              </a:defRPr>
            </a:lvl3pPr>
            <a:lvl4pPr>
              <a:spcBef>
                <a:spcPts val="0"/>
              </a:spcBef>
              <a:spcAft>
                <a:spcPts val="450"/>
              </a:spcAft>
              <a:defRPr sz="675">
                <a:solidFill>
                  <a:schemeClr val="tx1"/>
                </a:solidFill>
              </a:defRPr>
            </a:lvl4pPr>
            <a:lvl5pPr>
              <a:spcBef>
                <a:spcPts val="0"/>
              </a:spcBef>
              <a:spcAft>
                <a:spcPts val="450"/>
              </a:spcAft>
              <a:defRPr sz="619">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Title 1"/>
          <p:cNvSpPr>
            <a:spLocks noGrp="1"/>
          </p:cNvSpPr>
          <p:nvPr>
            <p:ph type="title"/>
          </p:nvPr>
        </p:nvSpPr>
        <p:spPr>
          <a:xfrm>
            <a:off x="389593" y="122549"/>
            <a:ext cx="8358867" cy="961535"/>
          </a:xfrm>
        </p:spPr>
        <p:txBody>
          <a:bodyPr/>
          <a:lstStyle>
            <a:lvl1pPr>
              <a:lnSpc>
                <a:spcPct val="100000"/>
              </a:lnSpc>
              <a:defRPr sz="1950">
                <a:solidFill>
                  <a:srgbClr val="666877"/>
                </a:solidFill>
              </a:defRPr>
            </a:lvl1pPr>
          </a:lstStyle>
          <a:p>
            <a:r>
              <a:rPr lang="en-US" dirty="0"/>
              <a:t>Click to edit Master title style</a:t>
            </a:r>
            <a:endParaRPr lang="en-GB" dirty="0"/>
          </a:p>
        </p:txBody>
      </p:sp>
      <p:sp>
        <p:nvSpPr>
          <p:cNvPr id="8" name="Text Placeholder 6"/>
          <p:cNvSpPr>
            <a:spLocks noGrp="1"/>
          </p:cNvSpPr>
          <p:nvPr>
            <p:ph type="body" sz="quarter" idx="10"/>
          </p:nvPr>
        </p:nvSpPr>
        <p:spPr>
          <a:xfrm>
            <a:off x="395298" y="6182062"/>
            <a:ext cx="7823589" cy="373831"/>
          </a:xfrm>
        </p:spPr>
        <p:txBody>
          <a:bodyPr anchor="b" anchorCtr="0"/>
          <a:lstStyle>
            <a:lvl1pPr marL="0" indent="0">
              <a:buNone/>
              <a:defRPr sz="450">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88603542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l-G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l-GR"/>
          </a:p>
        </p:txBody>
      </p:sp>
      <p:sp>
        <p:nvSpPr>
          <p:cNvPr id="4"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DD96A3F7-05BE-4F57-8A12-AA5143638543}" type="slidenum">
              <a:rPr lang="en-US" altLang="el-GR"/>
              <a:pPr>
                <a:defRPr/>
              </a:pPr>
              <a:t>‹#›</a:t>
            </a:fld>
            <a:endParaRPr lang="en-US" altLang="el-GR"/>
          </a:p>
        </p:txBody>
      </p:sp>
    </p:spTree>
    <p:extLst>
      <p:ext uri="{BB962C8B-B14F-4D97-AF65-F5344CB8AC3E}">
        <p14:creationId xmlns:p14="http://schemas.microsoft.com/office/powerpoint/2010/main" val="3247504453"/>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Comparison">
    <p:spTree>
      <p:nvGrpSpPr>
        <p:cNvPr id="1" name=""/>
        <p:cNvGrpSpPr/>
        <p:nvPr/>
      </p:nvGrpSpPr>
      <p:grpSpPr>
        <a:xfrm>
          <a:off x="0" y="0"/>
          <a:ext cx="0" cy="0"/>
          <a:chOff x="0" y="0"/>
          <a:chExt cx="0" cy="0"/>
        </a:xfrm>
      </p:grpSpPr>
      <p:sp>
        <p:nvSpPr>
          <p:cNvPr id="29" name="Subtitle 2"/>
          <p:cNvSpPr>
            <a:spLocks noGrp="1"/>
          </p:cNvSpPr>
          <p:nvPr>
            <p:ph type="body" sz="quarter" idx="14" hasCustomPrompt="1"/>
          </p:nvPr>
        </p:nvSpPr>
        <p:spPr>
          <a:xfrm>
            <a:off x="395287" y="720443"/>
            <a:ext cx="7292976" cy="504000"/>
          </a:xfrm>
        </p:spPr>
        <p:txBody>
          <a:bodyPr/>
          <a:lstStyle>
            <a:lvl1pPr marL="0" indent="0">
              <a:lnSpc>
                <a:spcPct val="100000"/>
              </a:lnSpc>
              <a:spcBef>
                <a:spcPts val="0"/>
              </a:spcBef>
              <a:buNone/>
              <a:defRPr sz="1600" b="0">
                <a:solidFill>
                  <a:schemeClr val="tx1"/>
                </a:solidFill>
              </a:defRPr>
            </a:lvl1pPr>
          </a:lstStyle>
          <a:p>
            <a:pPr lvl="0"/>
            <a:r>
              <a:rPr lang="en-GB" dirty="0"/>
              <a:t>Click to add sub header</a:t>
            </a:r>
          </a:p>
        </p:txBody>
      </p:sp>
      <p:sp>
        <p:nvSpPr>
          <p:cNvPr id="4" name="Title 1"/>
          <p:cNvSpPr>
            <a:spLocks noGrp="1"/>
          </p:cNvSpPr>
          <p:nvPr>
            <p:ph type="title"/>
          </p:nvPr>
        </p:nvSpPr>
        <p:spPr>
          <a:xfrm>
            <a:off x="389591" y="332657"/>
            <a:ext cx="7298673" cy="361883"/>
          </a:xfrm>
        </p:spPr>
        <p:txBody>
          <a:bodyPr/>
          <a:lstStyle>
            <a:lvl1pPr>
              <a:defRPr sz="3600"/>
            </a:lvl1pPr>
          </a:lstStyle>
          <a:p>
            <a:r>
              <a:rPr lang="en-US" dirty="0"/>
              <a:t>Click to edit Master title style</a:t>
            </a:r>
            <a:endParaRPr lang="en-GB" dirty="0"/>
          </a:p>
        </p:txBody>
      </p:sp>
      <p:sp>
        <p:nvSpPr>
          <p:cNvPr id="27" name="Content Placeholder 3"/>
          <p:cNvSpPr>
            <a:spLocks noGrp="1"/>
          </p:cNvSpPr>
          <p:nvPr>
            <p:ph idx="23"/>
          </p:nvPr>
        </p:nvSpPr>
        <p:spPr>
          <a:xfrm>
            <a:off x="395290" y="1465632"/>
            <a:ext cx="3557587" cy="463513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1" name="Content Placeholder 4"/>
          <p:cNvSpPr>
            <a:spLocks noGrp="1"/>
          </p:cNvSpPr>
          <p:nvPr>
            <p:ph idx="18"/>
          </p:nvPr>
        </p:nvSpPr>
        <p:spPr>
          <a:xfrm>
            <a:off x="4133848" y="1465265"/>
            <a:ext cx="3556800" cy="463549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6" name="Text Box 28"/>
          <p:cNvSpPr txBox="1">
            <a:spLocks noChangeArrowheads="1"/>
          </p:cNvSpPr>
          <p:nvPr userDrawn="1"/>
        </p:nvSpPr>
        <p:spPr bwMode="auto">
          <a:xfrm>
            <a:off x="-1967112" y="4990"/>
            <a:ext cx="1860812"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Insert Wordmark</a:t>
            </a:r>
          </a:p>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1. </a:t>
            </a:r>
            <a:r>
              <a:rPr lang="en-GB" sz="900" noProof="1">
                <a:solidFill>
                  <a:srgbClr val="000000">
                    <a:lumMod val="75000"/>
                    <a:lumOff val="25000"/>
                  </a:srgbClr>
                </a:solidFill>
                <a:latin typeface="Arial"/>
                <a:ea typeface="ＭＳ Ｐゴシック" charset="-128"/>
                <a:cs typeface="+mn-cs"/>
              </a:rPr>
              <a:t>Select the Wordmark placeholder</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and click </a:t>
            </a:r>
            <a:r>
              <a:rPr lang="en-GB" sz="900" b="1" noProof="1">
                <a:solidFill>
                  <a:srgbClr val="000000">
                    <a:lumMod val="75000"/>
                    <a:lumOff val="25000"/>
                  </a:srgbClr>
                </a:solidFill>
                <a:latin typeface="Arial"/>
                <a:ea typeface="ＭＳ Ｐゴシック" charset="-128"/>
                <a:cs typeface="+mn-cs"/>
              </a:rPr>
              <a:t>Insert</a:t>
            </a:r>
            <a:r>
              <a:rPr lang="en-GB" sz="900" noProof="1">
                <a:solidFill>
                  <a:srgbClr val="000000">
                    <a:lumMod val="75000"/>
                    <a:lumOff val="25000"/>
                  </a:srgbClr>
                </a:solidFill>
                <a:latin typeface="Arial"/>
                <a:ea typeface="ＭＳ Ｐゴシック" charset="-128"/>
                <a:cs typeface="+mn-cs"/>
              </a:rPr>
              <a:t> from top-menu</a:t>
            </a:r>
          </a:p>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2. </a:t>
            </a:r>
            <a:r>
              <a:rPr lang="en-GB" sz="900" noProof="1">
                <a:solidFill>
                  <a:srgbClr val="000000">
                    <a:lumMod val="75000"/>
                    <a:lumOff val="25000"/>
                  </a:srgbClr>
                </a:solidFill>
                <a:latin typeface="Arial"/>
                <a:ea typeface="ＭＳ Ｐゴシック" charset="-128"/>
                <a:cs typeface="+mn-cs"/>
              </a:rPr>
              <a:t>Click </a:t>
            </a:r>
            <a:r>
              <a:rPr lang="en-GB" sz="900" b="1" noProof="1">
                <a:solidFill>
                  <a:srgbClr val="000000">
                    <a:lumMod val="75000"/>
                    <a:lumOff val="25000"/>
                  </a:srgbClr>
                </a:solidFill>
                <a:latin typeface="Arial"/>
                <a:ea typeface="ＭＳ Ｐゴシック" charset="-128"/>
                <a:cs typeface="+mn-cs"/>
              </a:rPr>
              <a:t>Picture-icon</a:t>
            </a:r>
            <a:r>
              <a:rPr lang="en-GB" sz="900" noProof="1">
                <a:solidFill>
                  <a:srgbClr val="000000">
                    <a:lumMod val="75000"/>
                    <a:lumOff val="25000"/>
                  </a:srgbClr>
                </a:solidFill>
                <a:latin typeface="Arial"/>
                <a:ea typeface="ＭＳ Ｐゴシック" charset="-128"/>
                <a:cs typeface="+mn-cs"/>
              </a:rPr>
              <a:t>, find the Wordmark and click OK</a:t>
            </a:r>
          </a:p>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3. </a:t>
            </a:r>
            <a:r>
              <a:rPr lang="en-GB" sz="900" noProof="1">
                <a:solidFill>
                  <a:srgbClr val="000000">
                    <a:lumMod val="75000"/>
                    <a:lumOff val="25000"/>
                  </a:srgbClr>
                </a:solidFill>
                <a:latin typeface="Arial"/>
                <a:ea typeface="ＭＳ Ｐゴシック" charset="-128"/>
                <a:cs typeface="+mn-cs"/>
              </a:rPr>
              <a:t>Copy the inserted Wordmark </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and paste it into all the visible Wordmark-placeholders in </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your presentation</a:t>
            </a:r>
          </a:p>
        </p:txBody>
      </p:sp>
      <p:sp>
        <p:nvSpPr>
          <p:cNvPr id="28" name="Text Box 28"/>
          <p:cNvSpPr txBox="1">
            <a:spLocks noChangeArrowheads="1"/>
          </p:cNvSpPr>
          <p:nvPr userDrawn="1"/>
        </p:nvSpPr>
        <p:spPr bwMode="auto">
          <a:xfrm>
            <a:off x="-1820863" y="1477994"/>
            <a:ext cx="17272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defTabSz="914400" eaLnBrk="1" hangingPunct="1">
              <a:spcBef>
                <a:spcPct val="50000"/>
              </a:spcBef>
            </a:pPr>
            <a:r>
              <a:rPr lang="en-GB" sz="900" noProof="1">
                <a:solidFill>
                  <a:srgbClr val="000000">
                    <a:lumMod val="75000"/>
                    <a:lumOff val="25000"/>
                  </a:srgbClr>
                </a:solidFill>
                <a:latin typeface="Arial"/>
                <a:ea typeface="ＭＳ Ｐゴシック" charset="-128"/>
                <a:cs typeface="+mn-cs"/>
              </a:rPr>
              <a:t>To add pre-formatted </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bullet text </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please TAB key</a:t>
            </a:r>
          </a:p>
        </p:txBody>
      </p:sp>
      <p:sp>
        <p:nvSpPr>
          <p:cNvPr id="11" name="Date Placeholder 6"/>
          <p:cNvSpPr>
            <a:spLocks noGrp="1"/>
          </p:cNvSpPr>
          <p:nvPr>
            <p:ph type="dt" sz="half" idx="16"/>
          </p:nvPr>
        </p:nvSpPr>
        <p:spPr>
          <a:xfrm>
            <a:off x="1463676" y="6351128"/>
            <a:ext cx="1188519" cy="162000"/>
          </a:xfrm>
        </p:spPr>
        <p:txBody>
          <a:bodyPr/>
          <a:lstStyle/>
          <a:p>
            <a:endParaRPr lang="en-GB" dirty="0">
              <a:solidFill>
                <a:srgbClr val="000000"/>
              </a:solidFill>
            </a:endParaRPr>
          </a:p>
        </p:txBody>
      </p:sp>
      <p:sp>
        <p:nvSpPr>
          <p:cNvPr id="12" name="Footer Placeholder 11"/>
          <p:cNvSpPr>
            <a:spLocks noGrp="1"/>
          </p:cNvSpPr>
          <p:nvPr>
            <p:ph type="ftr" sz="quarter" idx="17"/>
          </p:nvPr>
        </p:nvSpPr>
        <p:spPr>
          <a:xfrm>
            <a:off x="2652195" y="6351128"/>
            <a:ext cx="5036069" cy="162000"/>
          </a:xfrm>
        </p:spPr>
        <p:txBody>
          <a:bodyPr/>
          <a:lstStyle/>
          <a:p>
            <a:endParaRPr lang="en-GB" dirty="0">
              <a:solidFill>
                <a:srgbClr val="000000"/>
              </a:solidFill>
            </a:endParaRPr>
          </a:p>
        </p:txBody>
      </p:sp>
    </p:spTree>
    <p:extLst>
      <p:ext uri="{BB962C8B-B14F-4D97-AF65-F5344CB8AC3E}">
        <p14:creationId xmlns:p14="http://schemas.microsoft.com/office/powerpoint/2010/main" val="20223823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ext slide small">
    <p:spTree>
      <p:nvGrpSpPr>
        <p:cNvPr id="1" name=""/>
        <p:cNvGrpSpPr/>
        <p:nvPr/>
      </p:nvGrpSpPr>
      <p:grpSpPr>
        <a:xfrm>
          <a:off x="0" y="0"/>
          <a:ext cx="0" cy="0"/>
          <a:chOff x="0" y="0"/>
          <a:chExt cx="0" cy="0"/>
        </a:xfrm>
      </p:grpSpPr>
      <p:sp>
        <p:nvSpPr>
          <p:cNvPr id="6" name="Title 1"/>
          <p:cNvSpPr>
            <a:spLocks noGrp="1"/>
          </p:cNvSpPr>
          <p:nvPr>
            <p:ph type="title"/>
          </p:nvPr>
        </p:nvSpPr>
        <p:spPr>
          <a:xfrm>
            <a:off x="389591" y="332657"/>
            <a:ext cx="7298673" cy="361883"/>
          </a:xfrm>
          <a:prstGeom prst="rect">
            <a:avLst/>
          </a:prstGeom>
        </p:spPr>
        <p:txBody>
          <a:bodyPr/>
          <a:lstStyle>
            <a:lvl1pPr>
              <a:defRPr sz="2700"/>
            </a:lvl1pPr>
          </a:lstStyle>
          <a:p>
            <a:r>
              <a:rPr lang="en-US" dirty="0"/>
              <a:t>Click to edit Master title style</a:t>
            </a:r>
            <a:endParaRPr lang="en-GB" dirty="0"/>
          </a:p>
        </p:txBody>
      </p:sp>
      <p:sp>
        <p:nvSpPr>
          <p:cNvPr id="11" name="Subtitle 2"/>
          <p:cNvSpPr>
            <a:spLocks noGrp="1"/>
          </p:cNvSpPr>
          <p:nvPr>
            <p:ph type="body" sz="quarter" idx="14" hasCustomPrompt="1"/>
          </p:nvPr>
        </p:nvSpPr>
        <p:spPr>
          <a:xfrm>
            <a:off x="395287" y="720443"/>
            <a:ext cx="7292976" cy="504000"/>
          </a:xfrm>
        </p:spPr>
        <p:txBody>
          <a:bodyPr/>
          <a:lstStyle>
            <a:lvl1pPr marL="0" indent="0">
              <a:lnSpc>
                <a:spcPct val="100000"/>
              </a:lnSpc>
              <a:spcBef>
                <a:spcPts val="0"/>
              </a:spcBef>
              <a:buNone/>
              <a:defRPr sz="1200" b="0">
                <a:solidFill>
                  <a:schemeClr val="tx1"/>
                </a:solidFill>
              </a:defRPr>
            </a:lvl1pPr>
          </a:lstStyle>
          <a:p>
            <a:pPr lvl="0"/>
            <a:r>
              <a:rPr lang="en-GB" dirty="0"/>
              <a:t>Click to add sub header</a:t>
            </a:r>
          </a:p>
        </p:txBody>
      </p:sp>
      <p:sp>
        <p:nvSpPr>
          <p:cNvPr id="36" name="Text Placeholder 3"/>
          <p:cNvSpPr>
            <a:spLocks noGrp="1"/>
          </p:cNvSpPr>
          <p:nvPr>
            <p:ph type="body" sz="quarter" idx="21"/>
          </p:nvPr>
        </p:nvSpPr>
        <p:spPr>
          <a:xfrm>
            <a:off x="395290" y="1465263"/>
            <a:ext cx="7292975" cy="4635501"/>
          </a:xfrm>
        </p:spPr>
        <p:txBody>
          <a:bodyPr tIns="18000" numCol="1" spcCol="162000"/>
          <a:lstStyle>
            <a:lvl1pPr marL="108000" indent="-108000">
              <a:lnSpc>
                <a:spcPct val="100000"/>
              </a:lnSpc>
              <a:spcBef>
                <a:spcPts val="450"/>
              </a:spcBef>
              <a:defRPr sz="900"/>
            </a:lvl1pPr>
            <a:lvl2pPr marL="216000" indent="-108000">
              <a:lnSpc>
                <a:spcPct val="100000"/>
              </a:lnSpc>
              <a:spcBef>
                <a:spcPts val="450"/>
              </a:spcBef>
              <a:defRPr sz="900"/>
            </a:lvl2pPr>
            <a:lvl3pPr marL="332100" indent="-108000">
              <a:lnSpc>
                <a:spcPct val="100000"/>
              </a:lnSpc>
              <a:spcBef>
                <a:spcPts val="450"/>
              </a:spcBef>
              <a:defRPr sz="900"/>
            </a:lvl3pPr>
            <a:lvl4pPr marL="440100" indent="-108000">
              <a:lnSpc>
                <a:spcPct val="100000"/>
              </a:lnSpc>
              <a:spcBef>
                <a:spcPts val="450"/>
              </a:spcBef>
              <a:defRPr sz="900"/>
            </a:lvl4pPr>
            <a:lvl5pPr marL="548100" indent="-108000">
              <a:lnSpc>
                <a:spcPct val="100000"/>
              </a:lnSpc>
              <a:spcBef>
                <a:spcPts val="450"/>
              </a:spcBef>
              <a:defRPr sz="9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Date Placeholder 6"/>
          <p:cNvSpPr>
            <a:spLocks noGrp="1"/>
          </p:cNvSpPr>
          <p:nvPr>
            <p:ph type="dt" sz="half" idx="16"/>
          </p:nvPr>
        </p:nvSpPr>
        <p:spPr/>
        <p:txBody>
          <a:bodyPr/>
          <a:lstStyle/>
          <a:p>
            <a:endParaRPr lang="en-GB" dirty="0"/>
          </a:p>
        </p:txBody>
      </p:sp>
      <p:sp>
        <p:nvSpPr>
          <p:cNvPr id="12" name="Footer Placeholder 11"/>
          <p:cNvSpPr>
            <a:spLocks noGrp="1"/>
          </p:cNvSpPr>
          <p:nvPr>
            <p:ph type="ftr" sz="quarter" idx="17"/>
          </p:nvPr>
        </p:nvSpPr>
        <p:spPr/>
        <p:txBody>
          <a:bodyPr/>
          <a:lstStyle/>
          <a:p>
            <a:endParaRPr lang="en-GB" dirty="0"/>
          </a:p>
        </p:txBody>
      </p:sp>
      <p:sp>
        <p:nvSpPr>
          <p:cNvPr id="10" name="Text Box 28"/>
          <p:cNvSpPr txBox="1">
            <a:spLocks noChangeArrowheads="1"/>
          </p:cNvSpPr>
          <p:nvPr userDrawn="1"/>
        </p:nvSpPr>
        <p:spPr bwMode="auto">
          <a:xfrm>
            <a:off x="-1967112" y="4990"/>
            <a:ext cx="1860812" cy="93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ts val="0"/>
              </a:spcBef>
            </a:pPr>
            <a:r>
              <a:rPr lang="en-GB" sz="675" b="1" noProof="1">
                <a:solidFill>
                  <a:schemeClr val="tx1">
                    <a:lumMod val="75000"/>
                    <a:lumOff val="25000"/>
                  </a:schemeClr>
                </a:solidFill>
                <a:latin typeface="+mn-lt"/>
              </a:rPr>
              <a:t>Insert Wordmark</a:t>
            </a:r>
          </a:p>
          <a:p>
            <a:pPr algn="r" eaLnBrk="1" hangingPunct="1">
              <a:spcBef>
                <a:spcPts val="0"/>
              </a:spcBef>
            </a:pPr>
            <a:r>
              <a:rPr lang="en-GB" sz="675" b="1" noProof="1">
                <a:solidFill>
                  <a:schemeClr val="tx1">
                    <a:lumMod val="75000"/>
                    <a:lumOff val="25000"/>
                  </a:schemeClr>
                </a:solidFill>
                <a:latin typeface="+mn-lt"/>
              </a:rPr>
              <a:t>1. </a:t>
            </a:r>
            <a:r>
              <a:rPr lang="en-GB" sz="675" noProof="1">
                <a:solidFill>
                  <a:schemeClr val="tx1">
                    <a:lumMod val="75000"/>
                    <a:lumOff val="25000"/>
                  </a:schemeClr>
                </a:solidFill>
                <a:latin typeface="+mn-lt"/>
              </a:rPr>
              <a:t>Select</a:t>
            </a:r>
            <a:r>
              <a:rPr lang="en-GB" sz="675" baseline="0" noProof="1">
                <a:solidFill>
                  <a:schemeClr val="tx1">
                    <a:lumMod val="75000"/>
                    <a:lumOff val="25000"/>
                  </a:schemeClr>
                </a:solidFill>
                <a:latin typeface="+mn-lt"/>
              </a:rPr>
              <a:t> the Wordmark placeholder</a:t>
            </a:r>
            <a:br>
              <a:rPr lang="en-GB" sz="675" baseline="0" noProof="1">
                <a:solidFill>
                  <a:schemeClr val="tx1">
                    <a:lumMod val="75000"/>
                    <a:lumOff val="25000"/>
                  </a:schemeClr>
                </a:solidFill>
                <a:latin typeface="+mn-lt"/>
              </a:rPr>
            </a:br>
            <a:r>
              <a:rPr lang="en-GB" sz="675" baseline="0" noProof="1">
                <a:solidFill>
                  <a:schemeClr val="tx1">
                    <a:lumMod val="75000"/>
                    <a:lumOff val="25000"/>
                  </a:schemeClr>
                </a:solidFill>
                <a:latin typeface="+mn-lt"/>
              </a:rPr>
              <a:t>and click </a:t>
            </a:r>
            <a:r>
              <a:rPr lang="en-GB" sz="675" b="1" baseline="0" noProof="1">
                <a:solidFill>
                  <a:schemeClr val="tx1">
                    <a:lumMod val="75000"/>
                    <a:lumOff val="25000"/>
                  </a:schemeClr>
                </a:solidFill>
                <a:latin typeface="+mn-lt"/>
              </a:rPr>
              <a:t>Insert</a:t>
            </a:r>
            <a:r>
              <a:rPr lang="en-GB" sz="675" baseline="0" noProof="1">
                <a:solidFill>
                  <a:schemeClr val="tx1">
                    <a:lumMod val="75000"/>
                    <a:lumOff val="25000"/>
                  </a:schemeClr>
                </a:solidFill>
                <a:latin typeface="+mn-lt"/>
              </a:rPr>
              <a:t> from top-menu</a:t>
            </a:r>
          </a:p>
          <a:p>
            <a:pPr algn="r" eaLnBrk="1" hangingPunct="1">
              <a:spcBef>
                <a:spcPts val="0"/>
              </a:spcBef>
            </a:pPr>
            <a:r>
              <a:rPr lang="en-GB" sz="675" b="1" baseline="0" noProof="1">
                <a:solidFill>
                  <a:schemeClr val="tx1">
                    <a:lumMod val="75000"/>
                    <a:lumOff val="25000"/>
                  </a:schemeClr>
                </a:solidFill>
                <a:latin typeface="+mn-lt"/>
              </a:rPr>
              <a:t>2. </a:t>
            </a:r>
            <a:r>
              <a:rPr lang="en-GB" sz="675" baseline="0" noProof="1">
                <a:solidFill>
                  <a:schemeClr val="tx1">
                    <a:lumMod val="75000"/>
                    <a:lumOff val="25000"/>
                  </a:schemeClr>
                </a:solidFill>
                <a:latin typeface="+mn-lt"/>
              </a:rPr>
              <a:t>Click </a:t>
            </a:r>
            <a:r>
              <a:rPr lang="en-GB" sz="675" b="1" baseline="0" noProof="1">
                <a:solidFill>
                  <a:schemeClr val="tx1">
                    <a:lumMod val="75000"/>
                    <a:lumOff val="25000"/>
                  </a:schemeClr>
                </a:solidFill>
                <a:latin typeface="+mn-lt"/>
              </a:rPr>
              <a:t>Picture-icon</a:t>
            </a:r>
            <a:r>
              <a:rPr lang="en-GB" sz="675" baseline="0" noProof="1">
                <a:solidFill>
                  <a:schemeClr val="tx1">
                    <a:lumMod val="75000"/>
                    <a:lumOff val="25000"/>
                  </a:schemeClr>
                </a:solidFill>
                <a:latin typeface="+mn-lt"/>
              </a:rPr>
              <a:t>, find the Wordmark and click OK</a:t>
            </a:r>
          </a:p>
          <a:p>
            <a:pPr algn="r" eaLnBrk="1" hangingPunct="1">
              <a:spcBef>
                <a:spcPts val="0"/>
              </a:spcBef>
            </a:pPr>
            <a:r>
              <a:rPr lang="en-GB" sz="675" b="1" baseline="0" noProof="1">
                <a:solidFill>
                  <a:schemeClr val="tx1">
                    <a:lumMod val="75000"/>
                    <a:lumOff val="25000"/>
                  </a:schemeClr>
                </a:solidFill>
                <a:latin typeface="+mn-lt"/>
              </a:rPr>
              <a:t>3. </a:t>
            </a:r>
            <a:r>
              <a:rPr lang="en-GB" sz="675" baseline="0" noProof="1">
                <a:solidFill>
                  <a:schemeClr val="tx1">
                    <a:lumMod val="75000"/>
                    <a:lumOff val="25000"/>
                  </a:schemeClr>
                </a:solidFill>
                <a:latin typeface="+mn-lt"/>
              </a:rPr>
              <a:t>Copy the inserted Wordmark </a:t>
            </a:r>
            <a:br>
              <a:rPr lang="en-GB" sz="675" baseline="0" noProof="1">
                <a:solidFill>
                  <a:schemeClr val="tx1">
                    <a:lumMod val="75000"/>
                    <a:lumOff val="25000"/>
                  </a:schemeClr>
                </a:solidFill>
                <a:latin typeface="+mn-lt"/>
              </a:rPr>
            </a:br>
            <a:r>
              <a:rPr lang="en-GB" sz="675" baseline="0" noProof="1">
                <a:solidFill>
                  <a:schemeClr val="tx1">
                    <a:lumMod val="75000"/>
                    <a:lumOff val="25000"/>
                  </a:schemeClr>
                </a:solidFill>
                <a:latin typeface="+mn-lt"/>
              </a:rPr>
              <a:t>and paste it into all the visible Wordmark-placeholders in </a:t>
            </a:r>
            <a:br>
              <a:rPr lang="en-GB" sz="675" baseline="0" noProof="1">
                <a:solidFill>
                  <a:schemeClr val="tx1">
                    <a:lumMod val="75000"/>
                    <a:lumOff val="25000"/>
                  </a:schemeClr>
                </a:solidFill>
                <a:latin typeface="+mn-lt"/>
              </a:rPr>
            </a:br>
            <a:r>
              <a:rPr lang="en-GB" sz="675" baseline="0" noProof="1">
                <a:solidFill>
                  <a:schemeClr val="tx1">
                    <a:lumMod val="75000"/>
                    <a:lumOff val="25000"/>
                  </a:schemeClr>
                </a:solidFill>
                <a:latin typeface="+mn-lt"/>
              </a:rPr>
              <a:t>your presentation</a:t>
            </a:r>
            <a:endParaRPr lang="en-GB" sz="675" noProof="1">
              <a:solidFill>
                <a:schemeClr val="tx1">
                  <a:lumMod val="75000"/>
                  <a:lumOff val="25000"/>
                </a:schemeClr>
              </a:solidFill>
              <a:latin typeface="+mn-lt"/>
            </a:endParaRPr>
          </a:p>
        </p:txBody>
      </p:sp>
      <p:sp>
        <p:nvSpPr>
          <p:cNvPr id="35" name="Text Box 28"/>
          <p:cNvSpPr txBox="1">
            <a:spLocks noChangeArrowheads="1"/>
          </p:cNvSpPr>
          <p:nvPr userDrawn="1"/>
        </p:nvSpPr>
        <p:spPr bwMode="auto">
          <a:xfrm>
            <a:off x="-1820863" y="1477993"/>
            <a:ext cx="1727200" cy="31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GB" sz="675" noProof="1">
                <a:solidFill>
                  <a:schemeClr val="tx1">
                    <a:lumMod val="75000"/>
                    <a:lumOff val="25000"/>
                  </a:schemeClr>
                </a:solidFill>
                <a:latin typeface="+mn-lt"/>
              </a:rPr>
              <a:t>To add pre-formatted </a:t>
            </a:r>
            <a:br>
              <a:rPr lang="en-GB" sz="675" noProof="1">
                <a:solidFill>
                  <a:schemeClr val="tx1">
                    <a:lumMod val="75000"/>
                    <a:lumOff val="25000"/>
                  </a:schemeClr>
                </a:solidFill>
                <a:latin typeface="+mn-lt"/>
              </a:rPr>
            </a:br>
            <a:r>
              <a:rPr lang="en-GB" sz="675" noProof="1">
                <a:solidFill>
                  <a:schemeClr val="tx1">
                    <a:lumMod val="75000"/>
                    <a:lumOff val="25000"/>
                  </a:schemeClr>
                </a:solidFill>
                <a:latin typeface="+mn-lt"/>
              </a:rPr>
              <a:t>bullet text </a:t>
            </a:r>
            <a:br>
              <a:rPr lang="en-GB" sz="675" noProof="1">
                <a:solidFill>
                  <a:schemeClr val="tx1">
                    <a:lumMod val="75000"/>
                    <a:lumOff val="25000"/>
                  </a:schemeClr>
                </a:solidFill>
                <a:latin typeface="+mn-lt"/>
              </a:rPr>
            </a:br>
            <a:r>
              <a:rPr lang="en-GB" sz="675" noProof="1">
                <a:solidFill>
                  <a:schemeClr val="tx1">
                    <a:lumMod val="75000"/>
                    <a:lumOff val="25000"/>
                  </a:schemeClr>
                </a:solidFill>
                <a:latin typeface="+mn-lt"/>
              </a:rPr>
              <a:t>please TAB key</a:t>
            </a:r>
          </a:p>
        </p:txBody>
      </p:sp>
    </p:spTree>
    <p:extLst>
      <p:ext uri="{BB962C8B-B14F-4D97-AF65-F5344CB8AC3E}">
        <p14:creationId xmlns:p14="http://schemas.microsoft.com/office/powerpoint/2010/main" val="22958255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19" name="Subtitle 2"/>
          <p:cNvSpPr>
            <a:spLocks noGrp="1"/>
          </p:cNvSpPr>
          <p:nvPr>
            <p:ph type="body" sz="quarter" idx="14" hasCustomPrompt="1"/>
          </p:nvPr>
        </p:nvSpPr>
        <p:spPr>
          <a:xfrm>
            <a:off x="395287" y="908719"/>
            <a:ext cx="7292976" cy="315721"/>
          </a:xfrm>
        </p:spPr>
        <p:txBody>
          <a:bodyPr/>
          <a:lstStyle>
            <a:lvl1pPr marL="0" indent="0">
              <a:lnSpc>
                <a:spcPct val="100000"/>
              </a:lnSpc>
              <a:spcBef>
                <a:spcPts val="0"/>
              </a:spcBef>
              <a:buNone/>
              <a:defRPr sz="1200" b="0">
                <a:solidFill>
                  <a:schemeClr val="tx1"/>
                </a:solidFill>
              </a:defRPr>
            </a:lvl1pPr>
          </a:lstStyle>
          <a:p>
            <a:pPr lvl="0"/>
            <a:r>
              <a:rPr lang="en-GB" dirty="0"/>
              <a:t>Click to add sub header</a:t>
            </a:r>
          </a:p>
        </p:txBody>
      </p:sp>
      <p:sp>
        <p:nvSpPr>
          <p:cNvPr id="3" name="Content Placeholder 3"/>
          <p:cNvSpPr>
            <a:spLocks noGrp="1"/>
          </p:cNvSpPr>
          <p:nvPr>
            <p:ph idx="1"/>
          </p:nvPr>
        </p:nvSpPr>
        <p:spPr>
          <a:xfrm>
            <a:off x="395290" y="1465632"/>
            <a:ext cx="7292975" cy="463513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1" name="Text Box 28"/>
          <p:cNvSpPr txBox="1">
            <a:spLocks noChangeArrowheads="1"/>
          </p:cNvSpPr>
          <p:nvPr/>
        </p:nvSpPr>
        <p:spPr bwMode="auto">
          <a:xfrm>
            <a:off x="-1820863" y="1477993"/>
            <a:ext cx="1727200" cy="31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GB" sz="675" noProof="1">
                <a:solidFill>
                  <a:schemeClr val="tx1">
                    <a:lumMod val="65000"/>
                    <a:lumOff val="35000"/>
                  </a:schemeClr>
                </a:solidFill>
                <a:latin typeface="+mn-lt"/>
              </a:rPr>
              <a:t>To add pre-formatted </a:t>
            </a:r>
            <a:br>
              <a:rPr lang="en-GB" sz="675" noProof="1">
                <a:solidFill>
                  <a:schemeClr val="tx1">
                    <a:lumMod val="65000"/>
                    <a:lumOff val="35000"/>
                  </a:schemeClr>
                </a:solidFill>
                <a:latin typeface="+mn-lt"/>
              </a:rPr>
            </a:br>
            <a:r>
              <a:rPr lang="en-GB" sz="675" noProof="1">
                <a:solidFill>
                  <a:schemeClr val="tx1">
                    <a:lumMod val="65000"/>
                    <a:lumOff val="35000"/>
                  </a:schemeClr>
                </a:solidFill>
                <a:latin typeface="+mn-lt"/>
              </a:rPr>
              <a:t>bullet text </a:t>
            </a:r>
            <a:br>
              <a:rPr lang="en-GB" sz="675" noProof="1">
                <a:solidFill>
                  <a:schemeClr val="tx1">
                    <a:lumMod val="65000"/>
                    <a:lumOff val="35000"/>
                  </a:schemeClr>
                </a:solidFill>
                <a:latin typeface="+mn-lt"/>
              </a:rPr>
            </a:br>
            <a:r>
              <a:rPr lang="en-GB" sz="675" noProof="1">
                <a:solidFill>
                  <a:schemeClr val="tx1">
                    <a:lumMod val="65000"/>
                    <a:lumOff val="35000"/>
                  </a:schemeClr>
                </a:solidFill>
                <a:latin typeface="+mn-lt"/>
              </a:rPr>
              <a:t>please TAB key</a:t>
            </a:r>
          </a:p>
        </p:txBody>
      </p:sp>
      <p:sp>
        <p:nvSpPr>
          <p:cNvPr id="4" name="Title 1"/>
          <p:cNvSpPr>
            <a:spLocks noGrp="1"/>
          </p:cNvSpPr>
          <p:nvPr>
            <p:ph type="title"/>
          </p:nvPr>
        </p:nvSpPr>
        <p:spPr>
          <a:xfrm>
            <a:off x="389590" y="181824"/>
            <a:ext cx="7298673" cy="873979"/>
          </a:xfrm>
        </p:spPr>
        <p:txBody>
          <a:bodyPr/>
          <a:lstStyle>
            <a:lvl1pPr>
              <a:defRPr sz="1950"/>
            </a:lvl1pPr>
          </a:lstStyle>
          <a:p>
            <a:r>
              <a:rPr lang="en-US" dirty="0"/>
              <a:t>Click to edit Master title style</a:t>
            </a:r>
            <a:endParaRPr lang="en-GB" dirty="0"/>
          </a:p>
        </p:txBody>
      </p:sp>
      <p:sp>
        <p:nvSpPr>
          <p:cNvPr id="24" name="Date Placeholder 23"/>
          <p:cNvSpPr>
            <a:spLocks noGrp="1"/>
          </p:cNvSpPr>
          <p:nvPr>
            <p:ph type="dt" sz="half" idx="19"/>
          </p:nvPr>
        </p:nvSpPr>
        <p:spPr/>
        <p:txBody>
          <a:bodyPr/>
          <a:lstStyle/>
          <a:p>
            <a:endParaRPr lang="en-GB" dirty="0"/>
          </a:p>
        </p:txBody>
      </p:sp>
      <p:sp>
        <p:nvSpPr>
          <p:cNvPr id="25" name="Footer Placeholder 24"/>
          <p:cNvSpPr>
            <a:spLocks noGrp="1"/>
          </p:cNvSpPr>
          <p:nvPr>
            <p:ph type="ftr" sz="quarter" idx="20"/>
          </p:nvPr>
        </p:nvSpPr>
        <p:spPr/>
        <p:txBody>
          <a:bodyPr/>
          <a:lstStyle/>
          <a:p>
            <a:endParaRPr lang="en-GB" dirty="0"/>
          </a:p>
        </p:txBody>
      </p:sp>
      <p:sp>
        <p:nvSpPr>
          <p:cNvPr id="33" name="Text Box 28"/>
          <p:cNvSpPr txBox="1">
            <a:spLocks noChangeArrowheads="1"/>
          </p:cNvSpPr>
          <p:nvPr userDrawn="1"/>
        </p:nvSpPr>
        <p:spPr bwMode="auto">
          <a:xfrm>
            <a:off x="-1967112" y="4990"/>
            <a:ext cx="1860812" cy="93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ts val="0"/>
              </a:spcBef>
            </a:pPr>
            <a:r>
              <a:rPr lang="en-GB" sz="675" b="1" noProof="1">
                <a:solidFill>
                  <a:schemeClr val="tx1">
                    <a:lumMod val="75000"/>
                    <a:lumOff val="25000"/>
                  </a:schemeClr>
                </a:solidFill>
                <a:latin typeface="+mn-lt"/>
              </a:rPr>
              <a:t>Insert Wordmark</a:t>
            </a:r>
          </a:p>
          <a:p>
            <a:pPr algn="r" eaLnBrk="1" hangingPunct="1">
              <a:spcBef>
                <a:spcPts val="0"/>
              </a:spcBef>
            </a:pPr>
            <a:r>
              <a:rPr lang="en-GB" sz="675" b="1" noProof="1">
                <a:solidFill>
                  <a:schemeClr val="tx1">
                    <a:lumMod val="75000"/>
                    <a:lumOff val="25000"/>
                  </a:schemeClr>
                </a:solidFill>
                <a:latin typeface="+mn-lt"/>
              </a:rPr>
              <a:t>1. </a:t>
            </a:r>
            <a:r>
              <a:rPr lang="en-GB" sz="675" noProof="1">
                <a:solidFill>
                  <a:schemeClr val="tx1">
                    <a:lumMod val="75000"/>
                    <a:lumOff val="25000"/>
                  </a:schemeClr>
                </a:solidFill>
                <a:latin typeface="+mn-lt"/>
              </a:rPr>
              <a:t>Select</a:t>
            </a:r>
            <a:r>
              <a:rPr lang="en-GB" sz="675" baseline="0" noProof="1">
                <a:solidFill>
                  <a:schemeClr val="tx1">
                    <a:lumMod val="75000"/>
                    <a:lumOff val="25000"/>
                  </a:schemeClr>
                </a:solidFill>
                <a:latin typeface="+mn-lt"/>
              </a:rPr>
              <a:t> the Wordmark placeholder</a:t>
            </a:r>
            <a:br>
              <a:rPr lang="en-GB" sz="675" baseline="0" noProof="1">
                <a:solidFill>
                  <a:schemeClr val="tx1">
                    <a:lumMod val="75000"/>
                    <a:lumOff val="25000"/>
                  </a:schemeClr>
                </a:solidFill>
                <a:latin typeface="+mn-lt"/>
              </a:rPr>
            </a:br>
            <a:r>
              <a:rPr lang="en-GB" sz="675" baseline="0" noProof="1">
                <a:solidFill>
                  <a:schemeClr val="tx1">
                    <a:lumMod val="75000"/>
                    <a:lumOff val="25000"/>
                  </a:schemeClr>
                </a:solidFill>
                <a:latin typeface="+mn-lt"/>
              </a:rPr>
              <a:t>and click </a:t>
            </a:r>
            <a:r>
              <a:rPr lang="en-GB" sz="675" b="1" baseline="0" noProof="1">
                <a:solidFill>
                  <a:schemeClr val="tx1">
                    <a:lumMod val="75000"/>
                    <a:lumOff val="25000"/>
                  </a:schemeClr>
                </a:solidFill>
                <a:latin typeface="+mn-lt"/>
              </a:rPr>
              <a:t>Insert</a:t>
            </a:r>
            <a:r>
              <a:rPr lang="en-GB" sz="675" baseline="0" noProof="1">
                <a:solidFill>
                  <a:schemeClr val="tx1">
                    <a:lumMod val="75000"/>
                    <a:lumOff val="25000"/>
                  </a:schemeClr>
                </a:solidFill>
                <a:latin typeface="+mn-lt"/>
              </a:rPr>
              <a:t> from top-menu</a:t>
            </a:r>
          </a:p>
          <a:p>
            <a:pPr algn="r" eaLnBrk="1" hangingPunct="1">
              <a:spcBef>
                <a:spcPts val="0"/>
              </a:spcBef>
            </a:pPr>
            <a:r>
              <a:rPr lang="en-GB" sz="675" b="1" baseline="0" noProof="1">
                <a:solidFill>
                  <a:schemeClr val="tx1">
                    <a:lumMod val="75000"/>
                    <a:lumOff val="25000"/>
                  </a:schemeClr>
                </a:solidFill>
                <a:latin typeface="+mn-lt"/>
              </a:rPr>
              <a:t>2. </a:t>
            </a:r>
            <a:r>
              <a:rPr lang="en-GB" sz="675" baseline="0" noProof="1">
                <a:solidFill>
                  <a:schemeClr val="tx1">
                    <a:lumMod val="75000"/>
                    <a:lumOff val="25000"/>
                  </a:schemeClr>
                </a:solidFill>
                <a:latin typeface="+mn-lt"/>
              </a:rPr>
              <a:t>Click </a:t>
            </a:r>
            <a:r>
              <a:rPr lang="en-GB" sz="675" b="1" baseline="0" noProof="1">
                <a:solidFill>
                  <a:schemeClr val="tx1">
                    <a:lumMod val="75000"/>
                    <a:lumOff val="25000"/>
                  </a:schemeClr>
                </a:solidFill>
                <a:latin typeface="+mn-lt"/>
              </a:rPr>
              <a:t>Picture-icon</a:t>
            </a:r>
            <a:r>
              <a:rPr lang="en-GB" sz="675" baseline="0" noProof="1">
                <a:solidFill>
                  <a:schemeClr val="tx1">
                    <a:lumMod val="75000"/>
                    <a:lumOff val="25000"/>
                  </a:schemeClr>
                </a:solidFill>
                <a:latin typeface="+mn-lt"/>
              </a:rPr>
              <a:t>, find the Wordmark and click OK</a:t>
            </a:r>
          </a:p>
          <a:p>
            <a:pPr algn="r" eaLnBrk="1" hangingPunct="1">
              <a:spcBef>
                <a:spcPts val="0"/>
              </a:spcBef>
            </a:pPr>
            <a:r>
              <a:rPr lang="en-GB" sz="675" b="1" baseline="0" noProof="1">
                <a:solidFill>
                  <a:schemeClr val="tx1">
                    <a:lumMod val="75000"/>
                    <a:lumOff val="25000"/>
                  </a:schemeClr>
                </a:solidFill>
                <a:latin typeface="+mn-lt"/>
              </a:rPr>
              <a:t>3. </a:t>
            </a:r>
            <a:r>
              <a:rPr lang="en-GB" sz="675" baseline="0" noProof="1">
                <a:solidFill>
                  <a:schemeClr val="tx1">
                    <a:lumMod val="75000"/>
                    <a:lumOff val="25000"/>
                  </a:schemeClr>
                </a:solidFill>
                <a:latin typeface="+mn-lt"/>
              </a:rPr>
              <a:t>Copy the inserted Wordmark </a:t>
            </a:r>
            <a:br>
              <a:rPr lang="en-GB" sz="675" baseline="0" noProof="1">
                <a:solidFill>
                  <a:schemeClr val="tx1">
                    <a:lumMod val="75000"/>
                    <a:lumOff val="25000"/>
                  </a:schemeClr>
                </a:solidFill>
                <a:latin typeface="+mn-lt"/>
              </a:rPr>
            </a:br>
            <a:r>
              <a:rPr lang="en-GB" sz="675" baseline="0" noProof="1">
                <a:solidFill>
                  <a:schemeClr val="tx1">
                    <a:lumMod val="75000"/>
                    <a:lumOff val="25000"/>
                  </a:schemeClr>
                </a:solidFill>
                <a:latin typeface="+mn-lt"/>
              </a:rPr>
              <a:t>and paste it into all the visible Wordmark-placeholders in </a:t>
            </a:r>
            <a:br>
              <a:rPr lang="en-GB" sz="675" baseline="0" noProof="1">
                <a:solidFill>
                  <a:schemeClr val="tx1">
                    <a:lumMod val="75000"/>
                    <a:lumOff val="25000"/>
                  </a:schemeClr>
                </a:solidFill>
                <a:latin typeface="+mn-lt"/>
              </a:rPr>
            </a:br>
            <a:r>
              <a:rPr lang="en-GB" sz="675" baseline="0" noProof="1">
                <a:solidFill>
                  <a:schemeClr val="tx1">
                    <a:lumMod val="75000"/>
                    <a:lumOff val="25000"/>
                  </a:schemeClr>
                </a:solidFill>
                <a:latin typeface="+mn-lt"/>
              </a:rPr>
              <a:t>your presentation</a:t>
            </a:r>
            <a:endParaRPr lang="en-GB" sz="675" noProof="1">
              <a:solidFill>
                <a:schemeClr val="tx1">
                  <a:lumMod val="75000"/>
                  <a:lumOff val="25000"/>
                </a:schemeClr>
              </a:solidFill>
              <a:latin typeface="+mn-lt"/>
            </a:endParaRPr>
          </a:p>
        </p:txBody>
      </p:sp>
      <p:sp>
        <p:nvSpPr>
          <p:cNvPr id="34" name="AutoShape 4"/>
          <p:cNvSpPr>
            <a:spLocks/>
          </p:cNvSpPr>
          <p:nvPr userDrawn="1"/>
        </p:nvSpPr>
        <p:spPr bwMode="gray">
          <a:xfrm>
            <a:off x="-1766421" y="5450373"/>
            <a:ext cx="1672758" cy="1038746"/>
          </a:xfrm>
          <a:prstGeom prst="rect">
            <a:avLst/>
          </a:prstGeom>
          <a:noFill/>
          <a:ln w="12700" algn="ctr">
            <a:noFill/>
            <a:miter lim="800000"/>
            <a:headEnd/>
            <a:tailEnd/>
          </a:ln>
          <a:effectLst/>
        </p:spPr>
        <p:txBody>
          <a:bodyPr wrap="square" lIns="0" tIns="0" rIns="0" bIns="0">
            <a:spAutoFit/>
          </a:bodyPr>
          <a:lstStyle/>
          <a:p>
            <a:pPr marL="0" marR="0" indent="0" algn="r" defTabSz="685800" rtl="0" eaLnBrk="1" fontAlgn="base" latinLnBrk="0" hangingPunct="1">
              <a:lnSpc>
                <a:spcPct val="100000"/>
              </a:lnSpc>
              <a:spcBef>
                <a:spcPts val="0"/>
              </a:spcBef>
              <a:spcAft>
                <a:spcPct val="0"/>
              </a:spcAft>
              <a:buClrTx/>
              <a:buSzTx/>
              <a:buFontTx/>
              <a:buNone/>
              <a:tabLst/>
              <a:defRPr/>
            </a:pPr>
            <a:r>
              <a:rPr lang="en-GB" sz="675" b="1" dirty="0">
                <a:solidFill>
                  <a:schemeClr val="tx1">
                    <a:lumMod val="75000"/>
                    <a:lumOff val="25000"/>
                  </a:schemeClr>
                </a:solidFill>
                <a:cs typeface="Arial" pitchFamily="34" charset="0"/>
              </a:rPr>
              <a:t>Change/Insert Date/Location via &gt;Insert &gt;Header &amp; Footer</a:t>
            </a:r>
            <a:br>
              <a:rPr lang="en-GB" sz="675" b="1" dirty="0">
                <a:solidFill>
                  <a:schemeClr val="tx1">
                    <a:lumMod val="75000"/>
                    <a:lumOff val="25000"/>
                  </a:schemeClr>
                </a:solidFill>
                <a:cs typeface="Arial" pitchFamily="34" charset="0"/>
              </a:rPr>
            </a:br>
            <a:r>
              <a:rPr lang="en-GB" sz="675" b="1" dirty="0">
                <a:solidFill>
                  <a:schemeClr val="tx1">
                    <a:lumMod val="75000"/>
                    <a:lumOff val="25000"/>
                  </a:schemeClr>
                </a:solidFill>
                <a:cs typeface="Arial" pitchFamily="34" charset="0"/>
              </a:rPr>
              <a:t>Fixed date:</a:t>
            </a:r>
            <a:br>
              <a:rPr lang="en-GB" sz="675" b="1" dirty="0">
                <a:solidFill>
                  <a:schemeClr val="tx1">
                    <a:lumMod val="75000"/>
                    <a:lumOff val="25000"/>
                  </a:schemeClr>
                </a:solidFill>
                <a:cs typeface="Arial" pitchFamily="34" charset="0"/>
              </a:rPr>
            </a:br>
            <a:r>
              <a:rPr lang="en-GB" sz="675" b="1" dirty="0">
                <a:solidFill>
                  <a:schemeClr val="tx1">
                    <a:lumMod val="75000"/>
                    <a:lumOff val="25000"/>
                  </a:schemeClr>
                </a:solidFill>
                <a:cs typeface="Arial" pitchFamily="34" charset="0"/>
              </a:rPr>
              <a:t> 1. </a:t>
            </a:r>
            <a:r>
              <a:rPr lang="en-GB" sz="675" noProof="1">
                <a:solidFill>
                  <a:schemeClr val="tx1">
                    <a:lumMod val="75000"/>
                    <a:lumOff val="25000"/>
                  </a:schemeClr>
                </a:solidFill>
                <a:cs typeface="Arial" pitchFamily="34" charset="0"/>
              </a:rPr>
              <a:t>Check in Date &amp; Time </a:t>
            </a:r>
            <a:br>
              <a:rPr lang="en-GB" sz="675" noProof="1">
                <a:solidFill>
                  <a:schemeClr val="tx1">
                    <a:lumMod val="75000"/>
                    <a:lumOff val="25000"/>
                  </a:schemeClr>
                </a:solidFill>
                <a:cs typeface="Arial" pitchFamily="34" charset="0"/>
              </a:rPr>
            </a:br>
            <a:r>
              <a:rPr lang="en-GB" sz="675" b="1" noProof="1">
                <a:solidFill>
                  <a:schemeClr val="tx1">
                    <a:lumMod val="75000"/>
                    <a:lumOff val="25000"/>
                  </a:schemeClr>
                </a:solidFill>
                <a:cs typeface="Arial" pitchFamily="34" charset="0"/>
              </a:rPr>
              <a:t>2. </a:t>
            </a:r>
            <a:r>
              <a:rPr lang="en-GB" sz="675" noProof="1">
                <a:solidFill>
                  <a:schemeClr val="tx1">
                    <a:lumMod val="75000"/>
                    <a:lumOff val="25000"/>
                  </a:schemeClr>
                </a:solidFill>
                <a:cs typeface="Arial" pitchFamily="34" charset="0"/>
              </a:rPr>
              <a:t>Type new date in field &gt;Fixed</a:t>
            </a:r>
            <a:br>
              <a:rPr lang="en-GB" sz="675" noProof="1">
                <a:solidFill>
                  <a:schemeClr val="tx1">
                    <a:lumMod val="75000"/>
                    <a:lumOff val="25000"/>
                  </a:schemeClr>
                </a:solidFill>
                <a:cs typeface="Arial" pitchFamily="34" charset="0"/>
              </a:rPr>
            </a:br>
            <a:r>
              <a:rPr lang="en-GB" sz="675" b="1" noProof="1">
                <a:solidFill>
                  <a:schemeClr val="tx1">
                    <a:lumMod val="75000"/>
                    <a:lumOff val="25000"/>
                  </a:schemeClr>
                </a:solidFill>
                <a:cs typeface="Arial" pitchFamily="34" charset="0"/>
              </a:rPr>
              <a:t>3. </a:t>
            </a:r>
            <a:r>
              <a:rPr lang="en-GB" sz="675" noProof="1">
                <a:solidFill>
                  <a:schemeClr val="tx1">
                    <a:lumMod val="75000"/>
                    <a:lumOff val="25000"/>
                  </a:schemeClr>
                </a:solidFill>
                <a:cs typeface="Arial" pitchFamily="34" charset="0"/>
              </a:rPr>
              <a:t>Click Apply to All </a:t>
            </a:r>
            <a:endParaRPr lang="en-GB" sz="675" b="1" kern="1200" noProof="1">
              <a:solidFill>
                <a:schemeClr val="tx1">
                  <a:lumMod val="75000"/>
                  <a:lumOff val="25000"/>
                </a:schemeClr>
              </a:solidFill>
              <a:latin typeface="Arial" pitchFamily="34" charset="0"/>
              <a:ea typeface="ＭＳ Ｐゴシック" charset="-128"/>
              <a:cs typeface="Arial" pitchFamily="34" charset="0"/>
            </a:endParaRPr>
          </a:p>
          <a:p>
            <a:pPr algn="r" eaLnBrk="1" hangingPunct="1">
              <a:spcBef>
                <a:spcPts val="0"/>
              </a:spcBef>
            </a:pPr>
            <a:r>
              <a:rPr lang="en-GB" sz="675" b="1" dirty="0">
                <a:solidFill>
                  <a:schemeClr val="tx1">
                    <a:lumMod val="75000"/>
                    <a:lumOff val="25000"/>
                  </a:schemeClr>
                </a:solidFill>
                <a:cs typeface="Arial" pitchFamily="34" charset="0"/>
              </a:rPr>
              <a:t>Insert Location/Footer: </a:t>
            </a:r>
            <a:br>
              <a:rPr lang="en-GB" sz="675" b="1" dirty="0">
                <a:solidFill>
                  <a:schemeClr val="tx1">
                    <a:lumMod val="75000"/>
                    <a:lumOff val="25000"/>
                  </a:schemeClr>
                </a:solidFill>
                <a:cs typeface="Arial" pitchFamily="34" charset="0"/>
              </a:rPr>
            </a:br>
            <a:r>
              <a:rPr lang="en-GB" sz="675" b="1" noProof="1">
                <a:solidFill>
                  <a:schemeClr val="tx1">
                    <a:lumMod val="75000"/>
                    <a:lumOff val="25000"/>
                  </a:schemeClr>
                </a:solidFill>
                <a:cs typeface="Arial" pitchFamily="34" charset="0"/>
              </a:rPr>
              <a:t>1. </a:t>
            </a:r>
            <a:r>
              <a:rPr lang="en-GB" sz="675" noProof="1">
                <a:solidFill>
                  <a:schemeClr val="tx1">
                    <a:lumMod val="75000"/>
                    <a:lumOff val="25000"/>
                  </a:schemeClr>
                </a:solidFill>
                <a:cs typeface="Arial" pitchFamily="34" charset="0"/>
              </a:rPr>
              <a:t>Check in Footer </a:t>
            </a:r>
            <a:br>
              <a:rPr lang="en-GB" sz="675" noProof="1">
                <a:solidFill>
                  <a:schemeClr val="tx1">
                    <a:lumMod val="75000"/>
                    <a:lumOff val="25000"/>
                  </a:schemeClr>
                </a:solidFill>
                <a:cs typeface="Arial" pitchFamily="34" charset="0"/>
              </a:rPr>
            </a:br>
            <a:r>
              <a:rPr lang="en-GB" sz="675" b="1" noProof="1">
                <a:solidFill>
                  <a:schemeClr val="tx1">
                    <a:lumMod val="75000"/>
                    <a:lumOff val="25000"/>
                  </a:schemeClr>
                </a:solidFill>
                <a:cs typeface="Arial" pitchFamily="34" charset="0"/>
              </a:rPr>
              <a:t>2. </a:t>
            </a:r>
            <a:r>
              <a:rPr lang="en-GB" sz="675" noProof="1">
                <a:solidFill>
                  <a:schemeClr val="tx1">
                    <a:lumMod val="75000"/>
                    <a:lumOff val="25000"/>
                  </a:schemeClr>
                </a:solidFill>
                <a:cs typeface="Arial" pitchFamily="34" charset="0"/>
              </a:rPr>
              <a:t>Fill text in field</a:t>
            </a:r>
          </a:p>
          <a:p>
            <a:pPr algn="r" eaLnBrk="1" hangingPunct="1">
              <a:spcBef>
                <a:spcPts val="0"/>
              </a:spcBef>
            </a:pPr>
            <a:r>
              <a:rPr lang="en-GB" sz="675" b="1" noProof="1">
                <a:solidFill>
                  <a:schemeClr val="tx1">
                    <a:lumMod val="75000"/>
                    <a:lumOff val="25000"/>
                  </a:schemeClr>
                </a:solidFill>
                <a:cs typeface="Arial" pitchFamily="34" charset="0"/>
              </a:rPr>
              <a:t>3. </a:t>
            </a:r>
            <a:r>
              <a:rPr lang="en-GB" sz="675" noProof="1">
                <a:solidFill>
                  <a:schemeClr val="tx1">
                    <a:lumMod val="75000"/>
                    <a:lumOff val="25000"/>
                  </a:schemeClr>
                </a:solidFill>
                <a:cs typeface="Arial" pitchFamily="34" charset="0"/>
              </a:rPr>
              <a:t>Click Apply to All</a:t>
            </a:r>
            <a:endParaRPr lang="en-GB" sz="675" b="1" noProof="1">
              <a:solidFill>
                <a:schemeClr val="tx1">
                  <a:lumMod val="75000"/>
                  <a:lumOff val="25000"/>
                </a:schemeClr>
              </a:solidFill>
              <a:latin typeface="+mn-lt"/>
              <a:cs typeface="Arial" pitchFamily="34" charset="0"/>
            </a:endParaRPr>
          </a:p>
        </p:txBody>
      </p:sp>
    </p:spTree>
    <p:extLst>
      <p:ext uri="{BB962C8B-B14F-4D97-AF65-F5344CB8AC3E}">
        <p14:creationId xmlns:p14="http://schemas.microsoft.com/office/powerpoint/2010/main" val="12581899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3" name="Content Placeholder 3"/>
          <p:cNvSpPr>
            <a:spLocks noGrp="1"/>
          </p:cNvSpPr>
          <p:nvPr>
            <p:ph idx="1"/>
          </p:nvPr>
        </p:nvSpPr>
        <p:spPr/>
        <p:txBody>
          <a:bodyPr/>
          <a:lstStyle>
            <a:lvl1pPr marL="155972" indent="-155972">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Date Placeholder 4"/>
          <p:cNvSpPr>
            <a:spLocks noGrp="1"/>
          </p:cNvSpPr>
          <p:nvPr>
            <p:ph type="dt" sz="half" idx="15"/>
          </p:nvPr>
        </p:nvSpPr>
        <p:spPr/>
        <p:txBody>
          <a:bodyPr/>
          <a:lstStyle/>
          <a:p>
            <a:pPr defTabSz="685800">
              <a:defRPr/>
            </a:pPr>
            <a:endParaRPr lang="en-GB" dirty="0">
              <a:solidFill>
                <a:srgbClr val="000000"/>
              </a:solidFill>
              <a:ea typeface="ＭＳ Ｐゴシック" charset="-128"/>
              <a:cs typeface="+mn-cs"/>
            </a:endParaRPr>
          </a:p>
        </p:txBody>
      </p:sp>
      <p:sp>
        <p:nvSpPr>
          <p:cNvPr id="8" name="Footer Placeholder 7"/>
          <p:cNvSpPr>
            <a:spLocks noGrp="1"/>
          </p:cNvSpPr>
          <p:nvPr>
            <p:ph type="ftr" sz="quarter" idx="16"/>
          </p:nvPr>
        </p:nvSpPr>
        <p:spPr/>
        <p:txBody>
          <a:bodyPr/>
          <a:lstStyle/>
          <a:p>
            <a:pPr defTabSz="685800">
              <a:defRPr/>
            </a:pPr>
            <a:endParaRPr lang="en-GB" dirty="0">
              <a:solidFill>
                <a:srgbClr val="000000"/>
              </a:solidFill>
              <a:ea typeface="ＭＳ Ｐゴシック" charset="-128"/>
              <a:cs typeface="+mn-cs"/>
            </a:endParaRPr>
          </a:p>
        </p:txBody>
      </p:sp>
      <p:sp>
        <p:nvSpPr>
          <p:cNvPr id="15" name="Title 1"/>
          <p:cNvSpPr>
            <a:spLocks noGrp="1"/>
          </p:cNvSpPr>
          <p:nvPr>
            <p:ph type="title"/>
          </p:nvPr>
        </p:nvSpPr>
        <p:spPr>
          <a:xfrm>
            <a:off x="377072" y="188641"/>
            <a:ext cx="8011352" cy="544311"/>
          </a:xfrm>
          <a:prstGeom prst="rect">
            <a:avLst/>
          </a:prstGeom>
        </p:spPr>
        <p:txBody>
          <a:bodyPr anchor="ctr"/>
          <a:lstStyle>
            <a:lvl1pPr>
              <a:defRPr sz="1950">
                <a:solidFill>
                  <a:schemeClr val="tx1"/>
                </a:solidFill>
              </a:defRPr>
            </a:lvl1pPr>
          </a:lstStyle>
          <a:p>
            <a:r>
              <a:rPr lang="en-GB" noProof="0" dirty="0"/>
              <a:t>Click to edit Master title style</a:t>
            </a:r>
          </a:p>
        </p:txBody>
      </p:sp>
    </p:spTree>
    <p:extLst>
      <p:ext uri="{BB962C8B-B14F-4D97-AF65-F5344CB8AC3E}">
        <p14:creationId xmlns:p14="http://schemas.microsoft.com/office/powerpoint/2010/main" val="24241175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9591" y="396875"/>
            <a:ext cx="7298673" cy="361883"/>
          </a:xfrm>
          <a:prstGeom prst="rect">
            <a:avLst/>
          </a:prstGeom>
        </p:spPr>
        <p:txBody>
          <a:bodyPr>
            <a:normAutofit/>
          </a:bodyPr>
          <a:lstStyle>
            <a:lvl1pPr>
              <a:defRPr sz="24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1575"/>
            </a:lvl1pPr>
            <a:lvl2pPr>
              <a:defRPr sz="1350"/>
            </a:lvl2pPr>
            <a:lvl3pPr>
              <a:defRPr sz="1200"/>
            </a:lvl3pPr>
            <a:lvl4pPr>
              <a:defRPr sz="1125"/>
            </a:lvl4pPr>
            <a:lvl5pPr>
              <a:defRPr sz="11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395300" y="6352117"/>
            <a:ext cx="904875" cy="160867"/>
          </a:xfrm>
          <a:prstGeom prst="rect">
            <a:avLst/>
          </a:prstGeom>
        </p:spPr>
        <p:txBody>
          <a:bodyPr/>
          <a:lstStyle>
            <a:lvl1pPr>
              <a:defRPr>
                <a:solidFill>
                  <a:schemeClr val="tx1"/>
                </a:solidFill>
              </a:defRPr>
            </a:lvl1pPr>
          </a:lstStyle>
          <a:p>
            <a:fld id="{1C89AFF9-463F-4CE8-8E00-844897426505}" type="slidenum">
              <a:rPr lang="en-US" altLang="en-US"/>
              <a:pPr/>
              <a:t>‹#›</a:t>
            </a:fld>
            <a:endParaRPr lang="en-US" altLang="en-US"/>
          </a:p>
        </p:txBody>
      </p:sp>
    </p:spTree>
    <p:extLst>
      <p:ext uri="{BB962C8B-B14F-4D97-AF65-F5344CB8AC3E}">
        <p14:creationId xmlns:p14="http://schemas.microsoft.com/office/powerpoint/2010/main" val="32920300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Bullet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6A838F-AA38-4E79-B0F4-BECFA684C003}"/>
              </a:ext>
            </a:extLst>
          </p:cNvPr>
          <p:cNvSpPr>
            <a:spLocks noGrp="1"/>
          </p:cNvSpPr>
          <p:nvPr>
            <p:ph idx="1" hasCustomPrompt="1"/>
          </p:nvPr>
        </p:nvSpPr>
        <p:spPr/>
        <p:txBody>
          <a:bodyPr/>
          <a:lstStyle>
            <a:lvl1pPr>
              <a:defRPr>
                <a:solidFill>
                  <a:schemeClr val="accent1"/>
                </a:solidFill>
              </a:defRPr>
            </a:lvl1pPr>
            <a:lvl2pPr>
              <a:defRPr/>
            </a:lvl2pPr>
            <a:lvl3pPr>
              <a:defRPr/>
            </a:lvl3pPr>
            <a:lvl4pPr>
              <a:defRPr/>
            </a:lvl4pPr>
            <a:lvl5pPr>
              <a:defRPr/>
            </a:lvl5pPr>
          </a:lstStyle>
          <a:p>
            <a:pPr lvl="0"/>
            <a:r>
              <a:rPr lang="en-US" dirty="0"/>
              <a:t>SUBTITLE – USE INCREASE LIST IDENT TO CHANGE STYLE</a:t>
            </a:r>
          </a:p>
          <a:p>
            <a:pPr lvl="1"/>
            <a:r>
              <a:rPr lang="en-US" dirty="0"/>
              <a:t>Main bullet</a:t>
            </a:r>
          </a:p>
          <a:p>
            <a:pPr lvl="2"/>
            <a:r>
              <a:rPr lang="en-US" dirty="0"/>
              <a:t>Sub bullet</a:t>
            </a:r>
          </a:p>
          <a:p>
            <a:pPr lvl="3"/>
            <a:r>
              <a:rPr lang="en-US" dirty="0"/>
              <a:t>Mini bullet</a:t>
            </a:r>
          </a:p>
          <a:p>
            <a:pPr lvl="4"/>
            <a:r>
              <a:rPr lang="en-US" dirty="0"/>
              <a:t>Tiny bullet</a:t>
            </a:r>
            <a:endParaRPr lang="en-GB" dirty="0"/>
          </a:p>
        </p:txBody>
      </p:sp>
      <p:sp>
        <p:nvSpPr>
          <p:cNvPr id="11" name="Text Placeholder 7">
            <a:extLst>
              <a:ext uri="{FF2B5EF4-FFF2-40B4-BE49-F238E27FC236}">
                <a16:creationId xmlns:a16="http://schemas.microsoft.com/office/drawing/2014/main" id="{EA808A30-30A3-45AE-BCAE-80820F9C3BA3}"/>
              </a:ext>
            </a:extLst>
          </p:cNvPr>
          <p:cNvSpPr>
            <a:spLocks noGrp="1"/>
          </p:cNvSpPr>
          <p:nvPr>
            <p:ph type="body" sz="quarter" idx="13" hasCustomPrompt="1"/>
          </p:nvPr>
        </p:nvSpPr>
        <p:spPr>
          <a:xfrm>
            <a:off x="253801" y="6207061"/>
            <a:ext cx="504946" cy="124265"/>
          </a:xfrm>
        </p:spPr>
        <p:txBody>
          <a:bodyPr wrap="none" anchor="b" anchorCtr="0">
            <a:spAutoFit/>
          </a:bodyPr>
          <a:lstStyle>
            <a:lvl1pPr marL="0" indent="0" algn="l">
              <a:buFont typeface="Arial" panose="020B0604020202020204" pitchFamily="34" charset="0"/>
              <a:buNone/>
              <a:defRPr sz="850" b="0" i="0">
                <a:solidFill>
                  <a:schemeClr val="tx2">
                    <a:lumMod val="50000"/>
                  </a:schemeClr>
                </a:solidFill>
                <a:latin typeface="Calibri Regular"/>
              </a:defRPr>
            </a:lvl1pPr>
            <a:lvl2pPr marL="0" indent="0" algn="r">
              <a:buNone/>
              <a:defRPr sz="1000" b="0">
                <a:solidFill>
                  <a:schemeClr val="tx1">
                    <a:lumMod val="60000"/>
                    <a:lumOff val="40000"/>
                  </a:schemeClr>
                </a:solidFill>
                <a:latin typeface="+mn-lt"/>
              </a:defRPr>
            </a:lvl2pPr>
            <a:lvl3pPr marL="360000" indent="0" algn="r">
              <a:buNone/>
              <a:defRPr sz="1000" b="0">
                <a:solidFill>
                  <a:schemeClr val="tx1">
                    <a:lumMod val="60000"/>
                    <a:lumOff val="40000"/>
                  </a:schemeClr>
                </a:solidFill>
                <a:latin typeface="+mn-lt"/>
              </a:defRPr>
            </a:lvl3pPr>
            <a:lvl4pPr marL="540000" indent="0" algn="r">
              <a:buNone/>
              <a:defRPr sz="1000" b="0">
                <a:solidFill>
                  <a:schemeClr val="tx1">
                    <a:lumMod val="60000"/>
                    <a:lumOff val="40000"/>
                  </a:schemeClr>
                </a:solidFill>
                <a:latin typeface="+mn-lt"/>
              </a:defRPr>
            </a:lvl4pPr>
            <a:lvl5pPr marL="720000" indent="0" algn="r">
              <a:buNone/>
              <a:defRPr sz="1000" b="0">
                <a:solidFill>
                  <a:schemeClr val="tx1">
                    <a:lumMod val="60000"/>
                    <a:lumOff val="40000"/>
                  </a:schemeClr>
                </a:solidFill>
                <a:latin typeface="+mn-lt"/>
              </a:defRPr>
            </a:lvl5pPr>
          </a:lstStyle>
          <a:p>
            <a:pPr lvl="0"/>
            <a:r>
              <a:rPr lang="en-US" dirty="0"/>
              <a:t>Reference</a:t>
            </a:r>
            <a:endParaRPr lang="en-GB" dirty="0"/>
          </a:p>
        </p:txBody>
      </p:sp>
      <p:sp>
        <p:nvSpPr>
          <p:cNvPr id="5" name="Title 1">
            <a:extLst>
              <a:ext uri="{FF2B5EF4-FFF2-40B4-BE49-F238E27FC236}">
                <a16:creationId xmlns:a16="http://schemas.microsoft.com/office/drawing/2014/main" id="{B165ED35-5B70-4982-85B0-4559521780F5}"/>
              </a:ext>
            </a:extLst>
          </p:cNvPr>
          <p:cNvSpPr>
            <a:spLocks noGrp="1"/>
          </p:cNvSpPr>
          <p:nvPr>
            <p:ph type="title" hasCustomPrompt="1"/>
          </p:nvPr>
        </p:nvSpPr>
        <p:spPr>
          <a:xfrm>
            <a:off x="386954" y="368965"/>
            <a:ext cx="8370093" cy="387798"/>
          </a:xfrm>
          <a:prstGeom prst="rect">
            <a:avLst/>
          </a:prstGeom>
        </p:spPr>
        <p:txBody>
          <a:bodyPr/>
          <a:lstStyle>
            <a:lvl1pPr>
              <a:defRPr/>
            </a:lvl1pPr>
          </a:lstStyle>
          <a:p>
            <a:r>
              <a:rPr lang="en-GB" dirty="0"/>
              <a:t>SLIDE TITLE</a:t>
            </a:r>
          </a:p>
        </p:txBody>
      </p:sp>
    </p:spTree>
    <p:extLst>
      <p:ext uri="{BB962C8B-B14F-4D97-AF65-F5344CB8AC3E}">
        <p14:creationId xmlns:p14="http://schemas.microsoft.com/office/powerpoint/2010/main" val="1992278340"/>
      </p:ext>
    </p:extLst>
  </p:cSld>
  <p:clrMapOvr>
    <a:masterClrMapping/>
  </p:clrMapOvr>
  <p:transition spd="slow">
    <p:fade/>
  </p:transition>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ext slide small">
    <p:spTree>
      <p:nvGrpSpPr>
        <p:cNvPr id="1" name=""/>
        <p:cNvGrpSpPr/>
        <p:nvPr/>
      </p:nvGrpSpPr>
      <p:grpSpPr>
        <a:xfrm>
          <a:off x="0" y="0"/>
          <a:ext cx="0" cy="0"/>
          <a:chOff x="0" y="0"/>
          <a:chExt cx="0" cy="0"/>
        </a:xfrm>
      </p:grpSpPr>
      <p:sp>
        <p:nvSpPr>
          <p:cNvPr id="6" name="Title 1"/>
          <p:cNvSpPr>
            <a:spLocks noGrp="1"/>
          </p:cNvSpPr>
          <p:nvPr>
            <p:ph type="title"/>
          </p:nvPr>
        </p:nvSpPr>
        <p:spPr>
          <a:xfrm>
            <a:off x="389591" y="332657"/>
            <a:ext cx="7298673" cy="361883"/>
          </a:xfrm>
        </p:spPr>
        <p:txBody>
          <a:bodyPr/>
          <a:lstStyle>
            <a:lvl1pPr>
              <a:defRPr sz="3600"/>
            </a:lvl1pPr>
          </a:lstStyle>
          <a:p>
            <a:r>
              <a:rPr lang="en-US" dirty="0"/>
              <a:t>Click to edit Master title style</a:t>
            </a:r>
            <a:endParaRPr lang="en-GB" dirty="0"/>
          </a:p>
        </p:txBody>
      </p:sp>
      <p:sp>
        <p:nvSpPr>
          <p:cNvPr id="11" name="Subtitle 2"/>
          <p:cNvSpPr>
            <a:spLocks noGrp="1"/>
          </p:cNvSpPr>
          <p:nvPr>
            <p:ph type="body" sz="quarter" idx="14" hasCustomPrompt="1"/>
          </p:nvPr>
        </p:nvSpPr>
        <p:spPr>
          <a:xfrm>
            <a:off x="395287" y="720443"/>
            <a:ext cx="7292976" cy="504000"/>
          </a:xfrm>
        </p:spPr>
        <p:txBody>
          <a:bodyPr/>
          <a:lstStyle>
            <a:lvl1pPr marL="0" indent="0">
              <a:lnSpc>
                <a:spcPct val="100000"/>
              </a:lnSpc>
              <a:spcBef>
                <a:spcPts val="0"/>
              </a:spcBef>
              <a:buNone/>
              <a:defRPr sz="1600" b="0">
                <a:solidFill>
                  <a:schemeClr val="tx1"/>
                </a:solidFill>
              </a:defRPr>
            </a:lvl1pPr>
          </a:lstStyle>
          <a:p>
            <a:pPr lvl="0"/>
            <a:r>
              <a:rPr lang="en-GB" dirty="0"/>
              <a:t>Click to add sub header</a:t>
            </a:r>
          </a:p>
        </p:txBody>
      </p:sp>
      <p:sp>
        <p:nvSpPr>
          <p:cNvPr id="36" name="Text Placeholder 3"/>
          <p:cNvSpPr>
            <a:spLocks noGrp="1"/>
          </p:cNvSpPr>
          <p:nvPr>
            <p:ph type="body" sz="quarter" idx="21"/>
          </p:nvPr>
        </p:nvSpPr>
        <p:spPr>
          <a:xfrm>
            <a:off x="395290" y="1465263"/>
            <a:ext cx="7292975" cy="4635501"/>
          </a:xfrm>
        </p:spPr>
        <p:txBody>
          <a:bodyPr tIns="18000" numCol="1" spcCol="162000"/>
          <a:lstStyle>
            <a:lvl1pPr marL="144000" indent="-144000">
              <a:lnSpc>
                <a:spcPct val="100000"/>
              </a:lnSpc>
              <a:spcBef>
                <a:spcPts val="600"/>
              </a:spcBef>
              <a:defRPr sz="1200"/>
            </a:lvl1pPr>
            <a:lvl2pPr marL="288000" indent="-144000">
              <a:lnSpc>
                <a:spcPct val="100000"/>
              </a:lnSpc>
              <a:spcBef>
                <a:spcPts val="600"/>
              </a:spcBef>
              <a:defRPr sz="1200"/>
            </a:lvl2pPr>
            <a:lvl3pPr marL="442800" indent="-144000">
              <a:lnSpc>
                <a:spcPct val="100000"/>
              </a:lnSpc>
              <a:spcBef>
                <a:spcPts val="600"/>
              </a:spcBef>
              <a:defRPr sz="1200"/>
            </a:lvl3pPr>
            <a:lvl4pPr marL="586800" indent="-144000">
              <a:lnSpc>
                <a:spcPct val="100000"/>
              </a:lnSpc>
              <a:spcBef>
                <a:spcPts val="600"/>
              </a:spcBef>
              <a:defRPr sz="1200"/>
            </a:lvl4pPr>
            <a:lvl5pPr marL="730800" indent="-144000">
              <a:lnSpc>
                <a:spcPct val="100000"/>
              </a:lnSpc>
              <a:spcBef>
                <a:spcPts val="600"/>
              </a:spcBef>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Date Placeholder 6"/>
          <p:cNvSpPr>
            <a:spLocks noGrp="1"/>
          </p:cNvSpPr>
          <p:nvPr>
            <p:ph type="dt" sz="half" idx="16"/>
          </p:nvPr>
        </p:nvSpPr>
        <p:spPr/>
        <p:txBody>
          <a:bodyPr/>
          <a:lstStyle/>
          <a:p>
            <a:endParaRPr lang="en-GB" dirty="0">
              <a:solidFill>
                <a:srgbClr val="000000"/>
              </a:solidFill>
            </a:endParaRPr>
          </a:p>
        </p:txBody>
      </p:sp>
      <p:sp>
        <p:nvSpPr>
          <p:cNvPr id="12" name="Footer Placeholder 11"/>
          <p:cNvSpPr>
            <a:spLocks noGrp="1"/>
          </p:cNvSpPr>
          <p:nvPr>
            <p:ph type="ftr" sz="quarter" idx="17"/>
          </p:nvPr>
        </p:nvSpPr>
        <p:spPr/>
        <p:txBody>
          <a:bodyPr/>
          <a:lstStyle/>
          <a:p>
            <a:endParaRPr lang="en-GB" dirty="0">
              <a:solidFill>
                <a:srgbClr val="000000"/>
              </a:solidFill>
            </a:endParaRPr>
          </a:p>
        </p:txBody>
      </p:sp>
      <p:sp>
        <p:nvSpPr>
          <p:cNvPr id="10" name="Text Box 28"/>
          <p:cNvSpPr txBox="1">
            <a:spLocks noChangeArrowheads="1"/>
          </p:cNvSpPr>
          <p:nvPr userDrawn="1"/>
        </p:nvSpPr>
        <p:spPr bwMode="auto">
          <a:xfrm>
            <a:off x="-1967112" y="4990"/>
            <a:ext cx="1860812"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Insert Wordmark</a:t>
            </a:r>
          </a:p>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1. </a:t>
            </a:r>
            <a:r>
              <a:rPr lang="en-GB" sz="900" noProof="1">
                <a:solidFill>
                  <a:srgbClr val="000000">
                    <a:lumMod val="75000"/>
                    <a:lumOff val="25000"/>
                  </a:srgbClr>
                </a:solidFill>
                <a:latin typeface="Arial"/>
                <a:ea typeface="ＭＳ Ｐゴシック" charset="-128"/>
                <a:cs typeface="+mn-cs"/>
              </a:rPr>
              <a:t>Select the Wordmark placeholder</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and click </a:t>
            </a:r>
            <a:r>
              <a:rPr lang="en-GB" sz="900" b="1" noProof="1">
                <a:solidFill>
                  <a:srgbClr val="000000">
                    <a:lumMod val="75000"/>
                    <a:lumOff val="25000"/>
                  </a:srgbClr>
                </a:solidFill>
                <a:latin typeface="Arial"/>
                <a:ea typeface="ＭＳ Ｐゴシック" charset="-128"/>
                <a:cs typeface="+mn-cs"/>
              </a:rPr>
              <a:t>Insert</a:t>
            </a:r>
            <a:r>
              <a:rPr lang="en-GB" sz="900" noProof="1">
                <a:solidFill>
                  <a:srgbClr val="000000">
                    <a:lumMod val="75000"/>
                    <a:lumOff val="25000"/>
                  </a:srgbClr>
                </a:solidFill>
                <a:latin typeface="Arial"/>
                <a:ea typeface="ＭＳ Ｐゴシック" charset="-128"/>
                <a:cs typeface="+mn-cs"/>
              </a:rPr>
              <a:t> from top-menu</a:t>
            </a:r>
          </a:p>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2. </a:t>
            </a:r>
            <a:r>
              <a:rPr lang="en-GB" sz="900" noProof="1">
                <a:solidFill>
                  <a:srgbClr val="000000">
                    <a:lumMod val="75000"/>
                    <a:lumOff val="25000"/>
                  </a:srgbClr>
                </a:solidFill>
                <a:latin typeface="Arial"/>
                <a:ea typeface="ＭＳ Ｐゴシック" charset="-128"/>
                <a:cs typeface="+mn-cs"/>
              </a:rPr>
              <a:t>Click </a:t>
            </a:r>
            <a:r>
              <a:rPr lang="en-GB" sz="900" b="1" noProof="1">
                <a:solidFill>
                  <a:srgbClr val="000000">
                    <a:lumMod val="75000"/>
                    <a:lumOff val="25000"/>
                  </a:srgbClr>
                </a:solidFill>
                <a:latin typeface="Arial"/>
                <a:ea typeface="ＭＳ Ｐゴシック" charset="-128"/>
                <a:cs typeface="+mn-cs"/>
              </a:rPr>
              <a:t>Picture-icon</a:t>
            </a:r>
            <a:r>
              <a:rPr lang="en-GB" sz="900" noProof="1">
                <a:solidFill>
                  <a:srgbClr val="000000">
                    <a:lumMod val="75000"/>
                    <a:lumOff val="25000"/>
                  </a:srgbClr>
                </a:solidFill>
                <a:latin typeface="Arial"/>
                <a:ea typeface="ＭＳ Ｐゴシック" charset="-128"/>
                <a:cs typeface="+mn-cs"/>
              </a:rPr>
              <a:t>, find the Wordmark and click OK</a:t>
            </a:r>
          </a:p>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3. </a:t>
            </a:r>
            <a:r>
              <a:rPr lang="en-GB" sz="900" noProof="1">
                <a:solidFill>
                  <a:srgbClr val="000000">
                    <a:lumMod val="75000"/>
                    <a:lumOff val="25000"/>
                  </a:srgbClr>
                </a:solidFill>
                <a:latin typeface="Arial"/>
                <a:ea typeface="ＭＳ Ｐゴシック" charset="-128"/>
                <a:cs typeface="+mn-cs"/>
              </a:rPr>
              <a:t>Copy the inserted Wordmark </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and paste it into all the visible Wordmark-placeholders in </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your presentation</a:t>
            </a:r>
          </a:p>
        </p:txBody>
      </p:sp>
      <p:sp>
        <p:nvSpPr>
          <p:cNvPr id="35" name="Text Box 28"/>
          <p:cNvSpPr txBox="1">
            <a:spLocks noChangeArrowheads="1"/>
          </p:cNvSpPr>
          <p:nvPr userDrawn="1"/>
        </p:nvSpPr>
        <p:spPr bwMode="auto">
          <a:xfrm>
            <a:off x="-1820863" y="1477994"/>
            <a:ext cx="17272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defTabSz="914400" eaLnBrk="1" hangingPunct="1">
              <a:spcBef>
                <a:spcPct val="50000"/>
              </a:spcBef>
            </a:pPr>
            <a:r>
              <a:rPr lang="en-GB" sz="900" noProof="1">
                <a:solidFill>
                  <a:srgbClr val="000000">
                    <a:lumMod val="75000"/>
                    <a:lumOff val="25000"/>
                  </a:srgbClr>
                </a:solidFill>
                <a:latin typeface="Arial"/>
                <a:ea typeface="ＭＳ Ｐゴシック" charset="-128"/>
                <a:cs typeface="+mn-cs"/>
              </a:rPr>
              <a:t>To add pre-formatted </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bullet text </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please TAB key</a:t>
            </a:r>
          </a:p>
        </p:txBody>
      </p:sp>
    </p:spTree>
    <p:extLst>
      <p:ext uri="{BB962C8B-B14F-4D97-AF65-F5344CB8AC3E}">
        <p14:creationId xmlns:p14="http://schemas.microsoft.com/office/powerpoint/2010/main" val="979483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Bullet text slide medium">
    <p:spTree>
      <p:nvGrpSpPr>
        <p:cNvPr id="1" name=""/>
        <p:cNvGrpSpPr/>
        <p:nvPr/>
      </p:nvGrpSpPr>
      <p:grpSpPr>
        <a:xfrm>
          <a:off x="0" y="0"/>
          <a:ext cx="0" cy="0"/>
          <a:chOff x="0" y="0"/>
          <a:chExt cx="0" cy="0"/>
        </a:xfrm>
      </p:grpSpPr>
      <p:sp>
        <p:nvSpPr>
          <p:cNvPr id="6" name="Title 1"/>
          <p:cNvSpPr>
            <a:spLocks noGrp="1"/>
          </p:cNvSpPr>
          <p:nvPr>
            <p:ph type="title"/>
          </p:nvPr>
        </p:nvSpPr>
        <p:spPr>
          <a:xfrm>
            <a:off x="389591" y="332657"/>
            <a:ext cx="7298673" cy="361883"/>
          </a:xfrm>
        </p:spPr>
        <p:txBody>
          <a:bodyPr/>
          <a:lstStyle>
            <a:lvl1pPr>
              <a:defRPr sz="3600"/>
            </a:lvl1pPr>
          </a:lstStyle>
          <a:p>
            <a:r>
              <a:rPr lang="en-US" dirty="0"/>
              <a:t>Click to edit Master title style</a:t>
            </a:r>
            <a:endParaRPr lang="en-GB" dirty="0"/>
          </a:p>
        </p:txBody>
      </p:sp>
      <p:sp>
        <p:nvSpPr>
          <p:cNvPr id="28" name="Subtitle 2"/>
          <p:cNvSpPr>
            <a:spLocks noGrp="1"/>
          </p:cNvSpPr>
          <p:nvPr>
            <p:ph type="body" sz="quarter" idx="14" hasCustomPrompt="1"/>
          </p:nvPr>
        </p:nvSpPr>
        <p:spPr>
          <a:xfrm>
            <a:off x="395287" y="720443"/>
            <a:ext cx="7292976" cy="504000"/>
          </a:xfrm>
        </p:spPr>
        <p:txBody>
          <a:bodyPr/>
          <a:lstStyle>
            <a:lvl1pPr marL="0" indent="0">
              <a:lnSpc>
                <a:spcPct val="100000"/>
              </a:lnSpc>
              <a:spcBef>
                <a:spcPts val="0"/>
              </a:spcBef>
              <a:buNone/>
              <a:defRPr sz="1600" b="0">
                <a:solidFill>
                  <a:schemeClr val="tx1"/>
                </a:solidFill>
              </a:defRPr>
            </a:lvl1pPr>
          </a:lstStyle>
          <a:p>
            <a:pPr lvl="0"/>
            <a:r>
              <a:rPr lang="en-GB" dirty="0"/>
              <a:t>Click to add sub header</a:t>
            </a:r>
          </a:p>
        </p:txBody>
      </p:sp>
      <p:sp>
        <p:nvSpPr>
          <p:cNvPr id="34" name="Text Placeholder 3"/>
          <p:cNvSpPr>
            <a:spLocks noGrp="1"/>
          </p:cNvSpPr>
          <p:nvPr>
            <p:ph type="body" sz="quarter" idx="20"/>
          </p:nvPr>
        </p:nvSpPr>
        <p:spPr>
          <a:xfrm>
            <a:off x="395287" y="1465263"/>
            <a:ext cx="7292976" cy="4635501"/>
          </a:xfrm>
        </p:spPr>
        <p:txBody>
          <a:bodyPr tIns="7200" numCol="1" spcCol="162000"/>
          <a:lstStyle>
            <a:lvl1pPr marL="144000" indent="-144000">
              <a:lnSpc>
                <a:spcPct val="95000"/>
              </a:lnSpc>
              <a:defRPr sz="1600"/>
            </a:lvl1pPr>
            <a:lvl2pPr marL="288000" indent="-144000">
              <a:lnSpc>
                <a:spcPct val="95000"/>
              </a:lnSpc>
              <a:spcBef>
                <a:spcPts val="600"/>
              </a:spcBef>
              <a:defRPr sz="1400"/>
            </a:lvl2pPr>
            <a:lvl3pPr marL="442800" indent="-144000">
              <a:lnSpc>
                <a:spcPct val="95000"/>
              </a:lnSpc>
              <a:spcBef>
                <a:spcPts val="600"/>
              </a:spcBef>
              <a:defRPr sz="1400"/>
            </a:lvl3pPr>
            <a:lvl4pPr marL="586800" indent="-144000">
              <a:defRPr sz="1200"/>
            </a:lvl4pPr>
            <a:lvl5pPr marL="730800" indent="-14400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p:cNvSpPr>
            <a:spLocks noGrp="1"/>
          </p:cNvSpPr>
          <p:nvPr>
            <p:ph type="dt" sz="half" idx="16"/>
          </p:nvPr>
        </p:nvSpPr>
        <p:spPr/>
        <p:txBody>
          <a:bodyPr/>
          <a:lstStyle/>
          <a:p>
            <a:endParaRPr lang="en-GB" dirty="0">
              <a:solidFill>
                <a:srgbClr val="000000"/>
              </a:solidFill>
            </a:endParaRPr>
          </a:p>
        </p:txBody>
      </p:sp>
      <p:sp>
        <p:nvSpPr>
          <p:cNvPr id="26" name="Footer Placeholder 25"/>
          <p:cNvSpPr>
            <a:spLocks noGrp="1"/>
          </p:cNvSpPr>
          <p:nvPr>
            <p:ph type="ftr" sz="quarter" idx="17"/>
          </p:nvPr>
        </p:nvSpPr>
        <p:spPr/>
        <p:txBody>
          <a:bodyPr/>
          <a:lstStyle/>
          <a:p>
            <a:endParaRPr lang="en-GB" dirty="0">
              <a:solidFill>
                <a:srgbClr val="000000"/>
              </a:solidFill>
            </a:endParaRPr>
          </a:p>
        </p:txBody>
      </p:sp>
      <p:sp>
        <p:nvSpPr>
          <p:cNvPr id="10" name="Text Box 28"/>
          <p:cNvSpPr txBox="1">
            <a:spLocks noChangeArrowheads="1"/>
          </p:cNvSpPr>
          <p:nvPr userDrawn="1"/>
        </p:nvSpPr>
        <p:spPr bwMode="auto">
          <a:xfrm>
            <a:off x="-1967112" y="4990"/>
            <a:ext cx="1860812"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Insert Wordmark</a:t>
            </a:r>
          </a:p>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1. </a:t>
            </a:r>
            <a:r>
              <a:rPr lang="en-GB" sz="900" noProof="1">
                <a:solidFill>
                  <a:srgbClr val="000000">
                    <a:lumMod val="75000"/>
                    <a:lumOff val="25000"/>
                  </a:srgbClr>
                </a:solidFill>
                <a:latin typeface="Arial"/>
                <a:ea typeface="ＭＳ Ｐゴシック" charset="-128"/>
                <a:cs typeface="+mn-cs"/>
              </a:rPr>
              <a:t>Select the Wordmark placeholder</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and click </a:t>
            </a:r>
            <a:r>
              <a:rPr lang="en-GB" sz="900" b="1" noProof="1">
                <a:solidFill>
                  <a:srgbClr val="000000">
                    <a:lumMod val="75000"/>
                    <a:lumOff val="25000"/>
                  </a:srgbClr>
                </a:solidFill>
                <a:latin typeface="Arial"/>
                <a:ea typeface="ＭＳ Ｐゴシック" charset="-128"/>
                <a:cs typeface="+mn-cs"/>
              </a:rPr>
              <a:t>Insert</a:t>
            </a:r>
            <a:r>
              <a:rPr lang="en-GB" sz="900" noProof="1">
                <a:solidFill>
                  <a:srgbClr val="000000">
                    <a:lumMod val="75000"/>
                    <a:lumOff val="25000"/>
                  </a:srgbClr>
                </a:solidFill>
                <a:latin typeface="Arial"/>
                <a:ea typeface="ＭＳ Ｐゴシック" charset="-128"/>
                <a:cs typeface="+mn-cs"/>
              </a:rPr>
              <a:t> from top-menu</a:t>
            </a:r>
          </a:p>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2. </a:t>
            </a:r>
            <a:r>
              <a:rPr lang="en-GB" sz="900" noProof="1">
                <a:solidFill>
                  <a:srgbClr val="000000">
                    <a:lumMod val="75000"/>
                    <a:lumOff val="25000"/>
                  </a:srgbClr>
                </a:solidFill>
                <a:latin typeface="Arial"/>
                <a:ea typeface="ＭＳ Ｐゴシック" charset="-128"/>
                <a:cs typeface="+mn-cs"/>
              </a:rPr>
              <a:t>Click </a:t>
            </a:r>
            <a:r>
              <a:rPr lang="en-GB" sz="900" b="1" noProof="1">
                <a:solidFill>
                  <a:srgbClr val="000000">
                    <a:lumMod val="75000"/>
                    <a:lumOff val="25000"/>
                  </a:srgbClr>
                </a:solidFill>
                <a:latin typeface="Arial"/>
                <a:ea typeface="ＭＳ Ｐゴシック" charset="-128"/>
                <a:cs typeface="+mn-cs"/>
              </a:rPr>
              <a:t>Picture-icon</a:t>
            </a:r>
            <a:r>
              <a:rPr lang="en-GB" sz="900" noProof="1">
                <a:solidFill>
                  <a:srgbClr val="000000">
                    <a:lumMod val="75000"/>
                    <a:lumOff val="25000"/>
                  </a:srgbClr>
                </a:solidFill>
                <a:latin typeface="Arial"/>
                <a:ea typeface="ＭＳ Ｐゴシック" charset="-128"/>
                <a:cs typeface="+mn-cs"/>
              </a:rPr>
              <a:t>, find the Wordmark and click OK</a:t>
            </a:r>
          </a:p>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3. </a:t>
            </a:r>
            <a:r>
              <a:rPr lang="en-GB" sz="900" noProof="1">
                <a:solidFill>
                  <a:srgbClr val="000000">
                    <a:lumMod val="75000"/>
                    <a:lumOff val="25000"/>
                  </a:srgbClr>
                </a:solidFill>
                <a:latin typeface="Arial"/>
                <a:ea typeface="ＭＳ Ｐゴシック" charset="-128"/>
                <a:cs typeface="+mn-cs"/>
              </a:rPr>
              <a:t>Copy the inserted Wordmark </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and paste it into all the visible Wordmark-placeholders in </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your presentation</a:t>
            </a:r>
          </a:p>
        </p:txBody>
      </p:sp>
      <p:sp>
        <p:nvSpPr>
          <p:cNvPr id="31" name="Text Box 28"/>
          <p:cNvSpPr txBox="1">
            <a:spLocks noChangeArrowheads="1"/>
          </p:cNvSpPr>
          <p:nvPr userDrawn="1"/>
        </p:nvSpPr>
        <p:spPr bwMode="auto">
          <a:xfrm>
            <a:off x="-1820863" y="1477994"/>
            <a:ext cx="17272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defTabSz="914400" eaLnBrk="1" hangingPunct="1">
              <a:spcBef>
                <a:spcPct val="50000"/>
              </a:spcBef>
            </a:pPr>
            <a:r>
              <a:rPr lang="en-GB" sz="900" noProof="1">
                <a:solidFill>
                  <a:srgbClr val="000000">
                    <a:lumMod val="75000"/>
                    <a:lumOff val="25000"/>
                  </a:srgbClr>
                </a:solidFill>
                <a:latin typeface="Arial"/>
                <a:ea typeface="ＭＳ Ｐゴシック" charset="-128"/>
                <a:cs typeface="+mn-cs"/>
              </a:rPr>
              <a:t>To add pre-formatted </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bullet text </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please TAB key</a:t>
            </a:r>
          </a:p>
        </p:txBody>
      </p:sp>
    </p:spTree>
    <p:extLst>
      <p:ext uri="{BB962C8B-B14F-4D97-AF65-F5344CB8AC3E}">
        <p14:creationId xmlns:p14="http://schemas.microsoft.com/office/powerpoint/2010/main" val="815777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xt slide small">
    <p:spTree>
      <p:nvGrpSpPr>
        <p:cNvPr id="1" name=""/>
        <p:cNvGrpSpPr/>
        <p:nvPr/>
      </p:nvGrpSpPr>
      <p:grpSpPr>
        <a:xfrm>
          <a:off x="0" y="0"/>
          <a:ext cx="0" cy="0"/>
          <a:chOff x="0" y="0"/>
          <a:chExt cx="0" cy="0"/>
        </a:xfrm>
      </p:grpSpPr>
      <p:sp>
        <p:nvSpPr>
          <p:cNvPr id="6" name="Title 1"/>
          <p:cNvSpPr>
            <a:spLocks noGrp="1"/>
          </p:cNvSpPr>
          <p:nvPr>
            <p:ph type="title"/>
          </p:nvPr>
        </p:nvSpPr>
        <p:spPr>
          <a:xfrm>
            <a:off x="389591" y="332657"/>
            <a:ext cx="7298673" cy="361883"/>
          </a:xfrm>
        </p:spPr>
        <p:txBody>
          <a:bodyPr/>
          <a:lstStyle>
            <a:lvl1pPr>
              <a:defRPr sz="3600"/>
            </a:lvl1pPr>
          </a:lstStyle>
          <a:p>
            <a:r>
              <a:rPr lang="en-US"/>
              <a:t>Click to edit Master title style</a:t>
            </a:r>
            <a:endParaRPr lang="en-GB" dirty="0"/>
          </a:p>
        </p:txBody>
      </p:sp>
      <p:sp>
        <p:nvSpPr>
          <p:cNvPr id="11" name="Subtitle 2"/>
          <p:cNvSpPr>
            <a:spLocks noGrp="1"/>
          </p:cNvSpPr>
          <p:nvPr>
            <p:ph type="body" sz="quarter" idx="14" hasCustomPrompt="1"/>
          </p:nvPr>
        </p:nvSpPr>
        <p:spPr>
          <a:xfrm>
            <a:off x="395287" y="720443"/>
            <a:ext cx="7292976" cy="504000"/>
          </a:xfrm>
        </p:spPr>
        <p:txBody>
          <a:bodyPr/>
          <a:lstStyle>
            <a:lvl1pPr marL="0" indent="0">
              <a:lnSpc>
                <a:spcPct val="100000"/>
              </a:lnSpc>
              <a:spcBef>
                <a:spcPts val="0"/>
              </a:spcBef>
              <a:buNone/>
              <a:defRPr sz="1600" b="0">
                <a:solidFill>
                  <a:schemeClr val="tx1"/>
                </a:solidFill>
              </a:defRPr>
            </a:lvl1pPr>
          </a:lstStyle>
          <a:p>
            <a:pPr lvl="0"/>
            <a:r>
              <a:rPr lang="en-GB" dirty="0"/>
              <a:t>Click to add sub header</a:t>
            </a:r>
          </a:p>
        </p:txBody>
      </p:sp>
      <p:sp>
        <p:nvSpPr>
          <p:cNvPr id="36" name="Text Placeholder 3"/>
          <p:cNvSpPr>
            <a:spLocks noGrp="1"/>
          </p:cNvSpPr>
          <p:nvPr>
            <p:ph type="body" sz="quarter" idx="21"/>
          </p:nvPr>
        </p:nvSpPr>
        <p:spPr>
          <a:xfrm>
            <a:off x="395290" y="1465263"/>
            <a:ext cx="7292975" cy="4123979"/>
          </a:xfrm>
        </p:spPr>
        <p:txBody>
          <a:bodyPr tIns="18000" numCol="1" spcCol="162000"/>
          <a:lstStyle>
            <a:lvl1pPr marL="144000" indent="-144000">
              <a:lnSpc>
                <a:spcPct val="100000"/>
              </a:lnSpc>
              <a:spcBef>
                <a:spcPts val="600"/>
              </a:spcBef>
              <a:defRPr sz="1200"/>
            </a:lvl1pPr>
            <a:lvl2pPr marL="288000" indent="-144000">
              <a:lnSpc>
                <a:spcPct val="100000"/>
              </a:lnSpc>
              <a:spcBef>
                <a:spcPts val="600"/>
              </a:spcBef>
              <a:defRPr sz="1200"/>
            </a:lvl2pPr>
            <a:lvl3pPr marL="442800" indent="-144000">
              <a:lnSpc>
                <a:spcPct val="100000"/>
              </a:lnSpc>
              <a:spcBef>
                <a:spcPts val="600"/>
              </a:spcBef>
              <a:defRPr sz="1200"/>
            </a:lvl3pPr>
            <a:lvl4pPr marL="586800" indent="-144000">
              <a:lnSpc>
                <a:spcPct val="100000"/>
              </a:lnSpc>
              <a:spcBef>
                <a:spcPts val="600"/>
              </a:spcBef>
              <a:defRPr sz="1200"/>
            </a:lvl4pPr>
            <a:lvl5pPr marL="730800" indent="-144000">
              <a:lnSpc>
                <a:spcPct val="100000"/>
              </a:lnSpc>
              <a:spcBef>
                <a:spcPts val="600"/>
              </a:spcBef>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0" name="Text Box 28"/>
          <p:cNvSpPr txBox="1">
            <a:spLocks noChangeArrowheads="1"/>
          </p:cNvSpPr>
          <p:nvPr userDrawn="1"/>
        </p:nvSpPr>
        <p:spPr bwMode="auto">
          <a:xfrm>
            <a:off x="-1967112" y="4990"/>
            <a:ext cx="1860812"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Insert Wordmark</a:t>
            </a:r>
          </a:p>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1. </a:t>
            </a:r>
            <a:r>
              <a:rPr lang="en-GB" sz="900" noProof="1">
                <a:solidFill>
                  <a:srgbClr val="000000">
                    <a:lumMod val="75000"/>
                    <a:lumOff val="25000"/>
                  </a:srgbClr>
                </a:solidFill>
                <a:latin typeface="Arial"/>
                <a:ea typeface="ＭＳ Ｐゴシック" charset="-128"/>
                <a:cs typeface="+mn-cs"/>
              </a:rPr>
              <a:t>Select the Wordmark placeholder</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and click </a:t>
            </a:r>
            <a:r>
              <a:rPr lang="en-GB" sz="900" b="1" noProof="1">
                <a:solidFill>
                  <a:srgbClr val="000000">
                    <a:lumMod val="75000"/>
                    <a:lumOff val="25000"/>
                  </a:srgbClr>
                </a:solidFill>
                <a:latin typeface="Arial"/>
                <a:ea typeface="ＭＳ Ｐゴシック" charset="-128"/>
                <a:cs typeface="+mn-cs"/>
              </a:rPr>
              <a:t>Insert</a:t>
            </a:r>
            <a:r>
              <a:rPr lang="en-GB" sz="900" noProof="1">
                <a:solidFill>
                  <a:srgbClr val="000000">
                    <a:lumMod val="75000"/>
                    <a:lumOff val="25000"/>
                  </a:srgbClr>
                </a:solidFill>
                <a:latin typeface="Arial"/>
                <a:ea typeface="ＭＳ Ｐゴシック" charset="-128"/>
                <a:cs typeface="+mn-cs"/>
              </a:rPr>
              <a:t> from top-menu</a:t>
            </a:r>
          </a:p>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2. </a:t>
            </a:r>
            <a:r>
              <a:rPr lang="en-GB" sz="900" noProof="1">
                <a:solidFill>
                  <a:srgbClr val="000000">
                    <a:lumMod val="75000"/>
                    <a:lumOff val="25000"/>
                  </a:srgbClr>
                </a:solidFill>
                <a:latin typeface="Arial"/>
                <a:ea typeface="ＭＳ Ｐゴシック" charset="-128"/>
                <a:cs typeface="+mn-cs"/>
              </a:rPr>
              <a:t>Click </a:t>
            </a:r>
            <a:r>
              <a:rPr lang="en-GB" sz="900" b="1" noProof="1">
                <a:solidFill>
                  <a:srgbClr val="000000">
                    <a:lumMod val="75000"/>
                    <a:lumOff val="25000"/>
                  </a:srgbClr>
                </a:solidFill>
                <a:latin typeface="Arial"/>
                <a:ea typeface="ＭＳ Ｐゴシック" charset="-128"/>
                <a:cs typeface="+mn-cs"/>
              </a:rPr>
              <a:t>Picture-icon</a:t>
            </a:r>
            <a:r>
              <a:rPr lang="en-GB" sz="900" noProof="1">
                <a:solidFill>
                  <a:srgbClr val="000000">
                    <a:lumMod val="75000"/>
                    <a:lumOff val="25000"/>
                  </a:srgbClr>
                </a:solidFill>
                <a:latin typeface="Arial"/>
                <a:ea typeface="ＭＳ Ｐゴシック" charset="-128"/>
                <a:cs typeface="+mn-cs"/>
              </a:rPr>
              <a:t>, find the Wordmark and click OK</a:t>
            </a:r>
          </a:p>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3. </a:t>
            </a:r>
            <a:r>
              <a:rPr lang="en-GB" sz="900" noProof="1">
                <a:solidFill>
                  <a:srgbClr val="000000">
                    <a:lumMod val="75000"/>
                    <a:lumOff val="25000"/>
                  </a:srgbClr>
                </a:solidFill>
                <a:latin typeface="Arial"/>
                <a:ea typeface="ＭＳ Ｐゴシック" charset="-128"/>
                <a:cs typeface="+mn-cs"/>
              </a:rPr>
              <a:t>Copy the inserted Wordmark </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and paste it into all the visible Wordmark-placeholders in </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your presentation</a:t>
            </a:r>
          </a:p>
        </p:txBody>
      </p:sp>
      <p:sp>
        <p:nvSpPr>
          <p:cNvPr id="35" name="Text Box 28"/>
          <p:cNvSpPr txBox="1">
            <a:spLocks noChangeArrowheads="1"/>
          </p:cNvSpPr>
          <p:nvPr userDrawn="1"/>
        </p:nvSpPr>
        <p:spPr bwMode="auto">
          <a:xfrm>
            <a:off x="-1820863" y="1477994"/>
            <a:ext cx="17272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defTabSz="914400" eaLnBrk="1" hangingPunct="1">
              <a:spcBef>
                <a:spcPct val="50000"/>
              </a:spcBef>
            </a:pPr>
            <a:r>
              <a:rPr lang="en-GB" sz="900" noProof="1">
                <a:solidFill>
                  <a:srgbClr val="000000">
                    <a:lumMod val="75000"/>
                    <a:lumOff val="25000"/>
                  </a:srgbClr>
                </a:solidFill>
                <a:latin typeface="Arial"/>
                <a:ea typeface="ＭＳ Ｐゴシック" charset="-128"/>
                <a:cs typeface="+mn-cs"/>
              </a:rPr>
              <a:t>To add pre-formatted </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bullet text </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please TAB key</a:t>
            </a:r>
          </a:p>
        </p:txBody>
      </p:sp>
      <p:sp>
        <p:nvSpPr>
          <p:cNvPr id="14" name="Date Placeholder 6"/>
          <p:cNvSpPr>
            <a:spLocks noGrp="1"/>
          </p:cNvSpPr>
          <p:nvPr>
            <p:ph type="dt" sz="half" idx="16"/>
          </p:nvPr>
        </p:nvSpPr>
        <p:spPr>
          <a:xfrm>
            <a:off x="1463676" y="6351128"/>
            <a:ext cx="1188519" cy="162000"/>
          </a:xfrm>
        </p:spPr>
        <p:txBody>
          <a:bodyPr/>
          <a:lstStyle/>
          <a:p>
            <a:endParaRPr lang="en-GB" dirty="0">
              <a:solidFill>
                <a:srgbClr val="000000"/>
              </a:solidFill>
            </a:endParaRPr>
          </a:p>
        </p:txBody>
      </p:sp>
      <p:sp>
        <p:nvSpPr>
          <p:cNvPr id="15" name="Footer Placeholder 25"/>
          <p:cNvSpPr>
            <a:spLocks noGrp="1"/>
          </p:cNvSpPr>
          <p:nvPr>
            <p:ph type="ftr" sz="quarter" idx="17"/>
          </p:nvPr>
        </p:nvSpPr>
        <p:spPr>
          <a:xfrm>
            <a:off x="2652195" y="6351128"/>
            <a:ext cx="5036069" cy="162000"/>
          </a:xfrm>
        </p:spPr>
        <p:txBody>
          <a:bodyPr/>
          <a:lstStyle/>
          <a:p>
            <a:endParaRPr lang="en-GB" dirty="0">
              <a:solidFill>
                <a:srgbClr val="000000"/>
              </a:solidFill>
            </a:endParaRPr>
          </a:p>
        </p:txBody>
      </p:sp>
    </p:spTree>
    <p:extLst>
      <p:ext uri="{BB962C8B-B14F-4D97-AF65-F5344CB8AC3E}">
        <p14:creationId xmlns:p14="http://schemas.microsoft.com/office/powerpoint/2010/main" val="212727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 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alphaModFix amt="97000"/>
          </a:blip>
          <a:stretch>
            <a:fillRect/>
          </a:stretch>
        </p:blipFill>
        <p:spPr>
          <a:xfrm>
            <a:off x="-2" y="3826802"/>
            <a:ext cx="9161068" cy="1868399"/>
          </a:xfrm>
          <a:prstGeom prst="rect">
            <a:avLst/>
          </a:prstGeom>
        </p:spPr>
      </p:pic>
      <p:pic>
        <p:nvPicPr>
          <p:cNvPr id="16" name="Picture 15"/>
          <p:cNvPicPr preferRelativeResize="0">
            <a:picLocks/>
          </p:cNvPicPr>
          <p:nvPr userDrawn="1"/>
        </p:nvPicPr>
        <p:blipFill>
          <a:blip r:embed="rId2">
            <a:alphaModFix amt="83000"/>
          </a:blip>
          <a:stretch>
            <a:fillRect/>
          </a:stretch>
        </p:blipFill>
        <p:spPr>
          <a:xfrm>
            <a:off x="0" y="1839600"/>
            <a:ext cx="9161066" cy="1875600"/>
          </a:xfrm>
          <a:prstGeom prst="rect">
            <a:avLst/>
          </a:prstGeom>
          <a:ln>
            <a:noFill/>
          </a:ln>
        </p:spPr>
      </p:pic>
      <p:sp>
        <p:nvSpPr>
          <p:cNvPr id="892967" name="Title 1"/>
          <p:cNvSpPr>
            <a:spLocks noGrp="1" noChangeArrowheads="1"/>
          </p:cNvSpPr>
          <p:nvPr>
            <p:ph type="ctrTitle" sz="quarter"/>
          </p:nvPr>
        </p:nvSpPr>
        <p:spPr>
          <a:xfrm>
            <a:off x="0" y="1844824"/>
            <a:ext cx="9161066" cy="1875600"/>
          </a:xfrm>
          <a:solidFill>
            <a:srgbClr val="006B6E">
              <a:alpha val="0"/>
            </a:srgbClr>
          </a:solidFill>
          <a:ln>
            <a:noFill/>
          </a:ln>
        </p:spPr>
        <p:txBody>
          <a:bodyPr lIns="396000" tIns="288000" rIns="1440000" bIns="0">
            <a:noAutofit/>
          </a:bodyPr>
          <a:lstStyle>
            <a:lvl1pPr algn="l">
              <a:lnSpc>
                <a:spcPct val="91000"/>
              </a:lnSpc>
              <a:defRPr sz="4400" b="0">
                <a:solidFill>
                  <a:schemeClr val="bg1"/>
                </a:solidFill>
                <a:latin typeface="+mj-lt"/>
              </a:defRPr>
            </a:lvl1pPr>
          </a:lstStyle>
          <a:p>
            <a:pPr lvl="0"/>
            <a:r>
              <a:rPr lang="en-US" noProof="0" dirty="0"/>
              <a:t>Click to edit Master title style</a:t>
            </a:r>
            <a:endParaRPr lang="en-GB" noProof="0" dirty="0"/>
          </a:p>
        </p:txBody>
      </p:sp>
      <p:sp>
        <p:nvSpPr>
          <p:cNvPr id="11" name="Text Placeholder 2"/>
          <p:cNvSpPr>
            <a:spLocks noGrp="1"/>
          </p:cNvSpPr>
          <p:nvPr>
            <p:ph type="body" sz="quarter" idx="29"/>
          </p:nvPr>
        </p:nvSpPr>
        <p:spPr>
          <a:xfrm>
            <a:off x="-2" y="3826800"/>
            <a:ext cx="9144000" cy="1868400"/>
          </a:xfrm>
          <a:solidFill>
            <a:srgbClr val="006B6E">
              <a:alpha val="0"/>
            </a:srgbClr>
          </a:solidFill>
          <a:ln>
            <a:noFill/>
          </a:ln>
        </p:spPr>
        <p:txBody>
          <a:bodyPr lIns="396000" tIns="180000" rIns="1800000" bIns="324000"/>
          <a:lstStyle>
            <a:lvl1pPr marL="0" indent="0">
              <a:lnSpc>
                <a:spcPct val="100000"/>
              </a:lnSpc>
              <a:spcBef>
                <a:spcPts val="0"/>
              </a:spcBef>
              <a:buFontTx/>
              <a:buNone/>
              <a:defRPr sz="3200">
                <a:solidFill>
                  <a:srgbClr val="FFFFFF"/>
                </a:solidFill>
              </a:defRPr>
            </a:lvl1pPr>
          </a:lstStyle>
          <a:p>
            <a:pPr lvl="0"/>
            <a:r>
              <a:rPr lang="en-US" dirty="0"/>
              <a:t>Click to edit Master text styles</a:t>
            </a:r>
          </a:p>
        </p:txBody>
      </p:sp>
      <p:sp>
        <p:nvSpPr>
          <p:cNvPr id="22" name="Block 3"/>
          <p:cNvSpPr>
            <a:spLocks noGrp="1"/>
          </p:cNvSpPr>
          <p:nvPr>
            <p:ph type="body" sz="quarter" idx="15"/>
          </p:nvPr>
        </p:nvSpPr>
        <p:spPr>
          <a:xfrm>
            <a:off x="395288" y="1839600"/>
            <a:ext cx="7292975" cy="111600"/>
          </a:xfrm>
          <a:solidFill>
            <a:schemeClr val="bg1"/>
          </a:solidFill>
          <a:ln w="3175" cmpd="sng">
            <a:solidFill>
              <a:schemeClr val="bg1">
                <a:lumMod val="65000"/>
              </a:schemeClr>
            </a:solidFill>
          </a:ln>
          <a:effectLst/>
        </p:spPr>
        <p:txBody>
          <a:bodyPr tIns="10800"/>
          <a:lstStyle>
            <a:lvl1pPr>
              <a:defRPr sz="100">
                <a:solidFill>
                  <a:srgbClr val="D6B099"/>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599"/>
            <a:ext cx="7292975" cy="111600"/>
          </a:xfrm>
          <a:solidFill>
            <a:schemeClr val="bg1"/>
          </a:solidFill>
          <a:ln w="3175" cmpd="sng">
            <a:solidFill>
              <a:srgbClr val="A6A6A6"/>
            </a:solidFill>
          </a:ln>
          <a:effectLst/>
        </p:spPr>
        <p:txBody>
          <a:bodyPr tIns="10800"/>
          <a:lstStyle>
            <a:lvl1pPr>
              <a:defRPr sz="100">
                <a:solidFill>
                  <a:srgbClr val="D6B099"/>
                </a:solidFill>
              </a:defRPr>
            </a:lvl1pPr>
          </a:lstStyle>
          <a:p>
            <a:pPr lvl="0"/>
            <a:r>
              <a:rPr lang="en-US" noProof="1"/>
              <a:t>Click to edit Master text styles</a:t>
            </a:r>
          </a:p>
        </p:txBody>
      </p:sp>
      <p:sp>
        <p:nvSpPr>
          <p:cNvPr id="21" name="AutoShape 4"/>
          <p:cNvSpPr>
            <a:spLocks/>
          </p:cNvSpPr>
          <p:nvPr/>
        </p:nvSpPr>
        <p:spPr bwMode="gray">
          <a:xfrm>
            <a:off x="-1801906" y="0"/>
            <a:ext cx="1663793" cy="1523494"/>
          </a:xfrm>
          <a:prstGeom prst="rect">
            <a:avLst/>
          </a:prstGeom>
          <a:noFill/>
          <a:ln w="12700" algn="ctr">
            <a:noFill/>
            <a:miter lim="800000"/>
            <a:headEnd/>
            <a:tailEnd/>
          </a:ln>
          <a:effectLst/>
        </p:spPr>
        <p:txBody>
          <a:bodyPr wrap="square" lIns="0" tIns="0" rIns="0" bIns="0">
            <a:spAutoFit/>
          </a:bodyPr>
          <a:lstStyle/>
          <a:p>
            <a:pPr algn="r" defTabSz="914400">
              <a:spcBef>
                <a:spcPts val="0"/>
              </a:spcBef>
              <a:defRPr/>
            </a:pPr>
            <a:r>
              <a:rPr lang="en-GB" sz="900" b="1" noProof="1">
                <a:solidFill>
                  <a:srgbClr val="000000">
                    <a:lumMod val="75000"/>
                    <a:lumOff val="25000"/>
                  </a:srgbClr>
                </a:solidFill>
                <a:ea typeface="ＭＳ Ｐゴシック" charset="-128"/>
              </a:rPr>
              <a:t>View drawing guides</a:t>
            </a:r>
          </a:p>
          <a:p>
            <a:pPr algn="r" defTabSz="914400">
              <a:spcBef>
                <a:spcPts val="0"/>
              </a:spcBef>
              <a:defRPr/>
            </a:pPr>
            <a:r>
              <a:rPr lang="en-GB" sz="900" b="1" noProof="1">
                <a:solidFill>
                  <a:srgbClr val="000000">
                    <a:lumMod val="75000"/>
                    <a:lumOff val="25000"/>
                  </a:srgbClr>
                </a:solidFill>
                <a:ea typeface="ＭＳ Ｐゴシック" charset="-128"/>
              </a:rPr>
              <a:t>1.</a:t>
            </a:r>
            <a:r>
              <a:rPr lang="en-GB" sz="900" noProof="1">
                <a:solidFill>
                  <a:srgbClr val="000000">
                    <a:lumMod val="75000"/>
                    <a:lumOff val="25000"/>
                  </a:srgbClr>
                </a:solidFill>
                <a:ea typeface="ＭＳ Ｐゴシック" charset="-128"/>
              </a:rPr>
              <a:t> Right-click outside slide and select ’Grid and Guides...’</a:t>
            </a:r>
          </a:p>
          <a:p>
            <a:pPr algn="r" defTabSz="914400">
              <a:spcBef>
                <a:spcPts val="0"/>
              </a:spcBef>
              <a:defRPr/>
            </a:pPr>
            <a:r>
              <a:rPr lang="en-GB" sz="900" b="1" noProof="1">
                <a:solidFill>
                  <a:srgbClr val="000000">
                    <a:lumMod val="75000"/>
                    <a:lumOff val="25000"/>
                  </a:srgbClr>
                </a:solidFill>
                <a:ea typeface="ＭＳ Ｐゴシック" charset="-128"/>
              </a:rPr>
              <a:t>2. </a:t>
            </a:r>
            <a:r>
              <a:rPr lang="en-GB" sz="900" noProof="1">
                <a:solidFill>
                  <a:srgbClr val="000000">
                    <a:lumMod val="75000"/>
                    <a:lumOff val="25000"/>
                  </a:srgbClr>
                </a:solidFill>
                <a:ea typeface="ＭＳ Ｐゴシック" charset="-128"/>
              </a:rPr>
              <a:t>Check ’Display drawing guides on screen’</a:t>
            </a:r>
          </a:p>
          <a:p>
            <a:pPr algn="r" defTabSz="914400">
              <a:spcBef>
                <a:spcPts val="0"/>
              </a:spcBef>
              <a:defRPr/>
            </a:pPr>
            <a:r>
              <a:rPr lang="en-GB" sz="900" b="1" noProof="1">
                <a:solidFill>
                  <a:srgbClr val="000000">
                    <a:lumMod val="75000"/>
                    <a:lumOff val="25000"/>
                  </a:srgbClr>
                </a:solidFill>
                <a:ea typeface="ＭＳ Ｐゴシック" charset="-128"/>
              </a:rPr>
              <a:t>3.</a:t>
            </a:r>
            <a:r>
              <a:rPr lang="en-GB" sz="900" noProof="1">
                <a:solidFill>
                  <a:srgbClr val="000000">
                    <a:lumMod val="75000"/>
                    <a:lumOff val="25000"/>
                  </a:srgbClr>
                </a:solidFill>
                <a:ea typeface="ＭＳ Ｐゴシック" charset="-128"/>
              </a:rPr>
              <a:t> Select ’OK</a:t>
            </a:r>
            <a:r>
              <a:rPr lang="en-GB" sz="900" noProof="1">
                <a:solidFill>
                  <a:srgbClr val="000000">
                    <a:lumMod val="75000"/>
                    <a:lumOff val="25000"/>
                  </a:srgbClr>
                </a:solidFill>
                <a:latin typeface="Arial"/>
                <a:ea typeface="ＭＳ Ｐゴシック" charset="-128"/>
              </a:rPr>
              <a:t>’</a:t>
            </a:r>
          </a:p>
          <a:p>
            <a:pPr marL="180975" indent="-180975" algn="r" defTabSz="91440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endParaRPr>
          </a:p>
          <a:p>
            <a:pPr marL="180975" indent="-180975" algn="r" defTabSz="91440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endParaRPr>
          </a:p>
          <a:p>
            <a:pPr algn="r" defTabSz="914400">
              <a:spcBef>
                <a:spcPts val="0"/>
              </a:spcBef>
              <a:buFont typeface="+mj-lt"/>
              <a:buNone/>
              <a:defRPr/>
            </a:pPr>
            <a:r>
              <a:rPr lang="en-GB" sz="900" b="1" noProof="1">
                <a:solidFill>
                  <a:srgbClr val="000000">
                    <a:lumMod val="75000"/>
                    <a:lumOff val="25000"/>
                  </a:srgbClr>
                </a:solidFill>
                <a:latin typeface="Arial"/>
                <a:ea typeface="ＭＳ Ｐゴシック" charset="-128"/>
              </a:rPr>
              <a:t>NB! </a:t>
            </a:r>
            <a:r>
              <a:rPr lang="en-GB" sz="900" noProof="1">
                <a:solidFill>
                  <a:srgbClr val="000000">
                    <a:lumMod val="75000"/>
                    <a:lumOff val="25000"/>
                  </a:srgbClr>
                </a:solidFill>
                <a:latin typeface="Arial"/>
                <a:ea typeface="ＭＳ Ｐゴシック" charset="-128"/>
              </a:rPr>
              <a:t>The dashed borders around the logo graphics are not visible in Show view or on print</a:t>
            </a:r>
          </a:p>
        </p:txBody>
      </p:sp>
      <p:sp>
        <p:nvSpPr>
          <p:cNvPr id="12" name="AutoShape 4"/>
          <p:cNvSpPr>
            <a:spLocks/>
          </p:cNvSpPr>
          <p:nvPr userDrawn="1"/>
        </p:nvSpPr>
        <p:spPr bwMode="gray">
          <a:xfrm>
            <a:off x="-1766421" y="5450375"/>
            <a:ext cx="1672758" cy="1384995"/>
          </a:xfrm>
          <a:prstGeom prst="rect">
            <a:avLst/>
          </a:prstGeom>
          <a:noFill/>
          <a:ln w="12700" algn="ctr">
            <a:noFill/>
            <a:miter lim="800000"/>
            <a:headEnd/>
            <a:tailEnd/>
          </a:ln>
          <a:effectLst/>
        </p:spPr>
        <p:txBody>
          <a:bodyPr wrap="square" lIns="0" tIns="0" rIns="0" bIns="0">
            <a:spAutoFit/>
          </a:bodyPr>
          <a:lstStyle/>
          <a:p>
            <a:pPr algn="r" defTabSz="914400" eaLnBrk="1" hangingPunct="1">
              <a:spcBef>
                <a:spcPts val="0"/>
              </a:spcBef>
              <a:defRPr/>
            </a:pPr>
            <a:r>
              <a:rPr lang="en-GB" sz="900" b="1" dirty="0">
                <a:solidFill>
                  <a:srgbClr val="000000">
                    <a:lumMod val="75000"/>
                    <a:lumOff val="25000"/>
                  </a:srgbClr>
                </a:solidFill>
                <a:ea typeface="ＭＳ Ｐゴシック" charset="-128"/>
              </a:rPr>
              <a:t>Change/Insert Date/Location via &gt;Insert &gt;Header &amp; Footer</a:t>
            </a:r>
            <a:br>
              <a:rPr lang="en-GB" sz="900" b="1" dirty="0">
                <a:solidFill>
                  <a:srgbClr val="000000">
                    <a:lumMod val="75000"/>
                    <a:lumOff val="25000"/>
                  </a:srgbClr>
                </a:solidFill>
                <a:ea typeface="ＭＳ Ｐゴシック" charset="-128"/>
              </a:rPr>
            </a:br>
            <a:r>
              <a:rPr lang="en-GB" sz="900" b="1" dirty="0">
                <a:solidFill>
                  <a:srgbClr val="000000">
                    <a:lumMod val="75000"/>
                    <a:lumOff val="25000"/>
                  </a:srgbClr>
                </a:solidFill>
                <a:ea typeface="ＭＳ Ｐゴシック" charset="-128"/>
              </a:rPr>
              <a:t>Fixed date:</a:t>
            </a:r>
            <a:br>
              <a:rPr lang="en-GB" sz="900" b="1" dirty="0">
                <a:solidFill>
                  <a:srgbClr val="000000">
                    <a:lumMod val="75000"/>
                    <a:lumOff val="25000"/>
                  </a:srgbClr>
                </a:solidFill>
                <a:ea typeface="ＭＳ Ｐゴシック" charset="-128"/>
              </a:rPr>
            </a:br>
            <a:r>
              <a:rPr lang="en-GB" sz="900" b="1" dirty="0">
                <a:solidFill>
                  <a:srgbClr val="000000">
                    <a:lumMod val="75000"/>
                    <a:lumOff val="25000"/>
                  </a:srgbClr>
                </a:solidFill>
                <a:ea typeface="ＭＳ Ｐゴシック" charset="-128"/>
              </a:rPr>
              <a:t> 1. </a:t>
            </a:r>
            <a:r>
              <a:rPr lang="en-GB" sz="900" noProof="1">
                <a:solidFill>
                  <a:srgbClr val="000000">
                    <a:lumMod val="75000"/>
                    <a:lumOff val="25000"/>
                  </a:srgbClr>
                </a:solidFill>
                <a:ea typeface="ＭＳ Ｐゴシック" charset="-128"/>
              </a:rPr>
              <a:t>Check in Date &amp; Time </a:t>
            </a:r>
            <a:br>
              <a:rPr lang="en-GB" sz="900" noProof="1">
                <a:solidFill>
                  <a:srgbClr val="000000">
                    <a:lumMod val="75000"/>
                    <a:lumOff val="25000"/>
                  </a:srgbClr>
                </a:solidFill>
                <a:ea typeface="ＭＳ Ｐゴシック" charset="-128"/>
              </a:rPr>
            </a:br>
            <a:r>
              <a:rPr lang="en-GB" sz="900" b="1" noProof="1">
                <a:solidFill>
                  <a:srgbClr val="000000">
                    <a:lumMod val="75000"/>
                    <a:lumOff val="25000"/>
                  </a:srgbClr>
                </a:solidFill>
                <a:ea typeface="ＭＳ Ｐゴシック" charset="-128"/>
              </a:rPr>
              <a:t>2. </a:t>
            </a:r>
            <a:r>
              <a:rPr lang="en-GB" sz="900" noProof="1">
                <a:solidFill>
                  <a:srgbClr val="000000">
                    <a:lumMod val="75000"/>
                    <a:lumOff val="25000"/>
                  </a:srgbClr>
                </a:solidFill>
                <a:ea typeface="ＭＳ Ｐゴシック" charset="-128"/>
              </a:rPr>
              <a:t>Type new date in field &gt;Fixed</a:t>
            </a:r>
            <a:br>
              <a:rPr lang="en-GB" sz="900" noProof="1">
                <a:solidFill>
                  <a:srgbClr val="000000">
                    <a:lumMod val="75000"/>
                    <a:lumOff val="25000"/>
                  </a:srgbClr>
                </a:solidFill>
                <a:ea typeface="ＭＳ Ｐゴシック" charset="-128"/>
              </a:rPr>
            </a:br>
            <a:r>
              <a:rPr lang="en-GB" sz="900" b="1" noProof="1">
                <a:solidFill>
                  <a:srgbClr val="000000">
                    <a:lumMod val="75000"/>
                    <a:lumOff val="25000"/>
                  </a:srgbClr>
                </a:solidFill>
                <a:ea typeface="ＭＳ Ｐゴシック" charset="-128"/>
              </a:rPr>
              <a:t>3. </a:t>
            </a:r>
            <a:r>
              <a:rPr lang="en-GB" sz="900" noProof="1">
                <a:solidFill>
                  <a:srgbClr val="000000">
                    <a:lumMod val="75000"/>
                    <a:lumOff val="25000"/>
                  </a:srgbClr>
                </a:solidFill>
                <a:ea typeface="ＭＳ Ｐゴシック" charset="-128"/>
              </a:rPr>
              <a:t>Click Apply to All </a:t>
            </a:r>
            <a:endParaRPr lang="en-GB" sz="900" b="1" noProof="1">
              <a:solidFill>
                <a:srgbClr val="000000">
                  <a:lumMod val="75000"/>
                  <a:lumOff val="25000"/>
                </a:srgbClr>
              </a:solidFill>
              <a:ea typeface="ＭＳ Ｐゴシック" charset="-128"/>
            </a:endParaRPr>
          </a:p>
          <a:p>
            <a:pPr algn="r" defTabSz="914400" eaLnBrk="1" hangingPunct="1">
              <a:spcBef>
                <a:spcPts val="0"/>
              </a:spcBef>
            </a:pPr>
            <a:r>
              <a:rPr lang="en-GB" sz="900" b="1" dirty="0">
                <a:solidFill>
                  <a:srgbClr val="000000">
                    <a:lumMod val="75000"/>
                    <a:lumOff val="25000"/>
                  </a:srgbClr>
                </a:solidFill>
                <a:ea typeface="ＭＳ Ｐゴシック" charset="-128"/>
              </a:rPr>
              <a:t>Insert Location/Footer: </a:t>
            </a:r>
            <a:br>
              <a:rPr lang="en-GB" sz="900" b="1" dirty="0">
                <a:solidFill>
                  <a:srgbClr val="000000">
                    <a:lumMod val="75000"/>
                    <a:lumOff val="25000"/>
                  </a:srgbClr>
                </a:solidFill>
                <a:ea typeface="ＭＳ Ｐゴシック" charset="-128"/>
              </a:rPr>
            </a:br>
            <a:r>
              <a:rPr lang="en-GB" sz="900" b="1" noProof="1">
                <a:solidFill>
                  <a:srgbClr val="000000">
                    <a:lumMod val="75000"/>
                    <a:lumOff val="25000"/>
                  </a:srgbClr>
                </a:solidFill>
                <a:ea typeface="ＭＳ Ｐゴシック" charset="-128"/>
              </a:rPr>
              <a:t>1. </a:t>
            </a:r>
            <a:r>
              <a:rPr lang="en-GB" sz="900" noProof="1">
                <a:solidFill>
                  <a:srgbClr val="000000">
                    <a:lumMod val="75000"/>
                    <a:lumOff val="25000"/>
                  </a:srgbClr>
                </a:solidFill>
                <a:ea typeface="ＭＳ Ｐゴシック" charset="-128"/>
              </a:rPr>
              <a:t>Check in Footer </a:t>
            </a:r>
            <a:br>
              <a:rPr lang="en-GB" sz="900" noProof="1">
                <a:solidFill>
                  <a:srgbClr val="000000">
                    <a:lumMod val="75000"/>
                    <a:lumOff val="25000"/>
                  </a:srgbClr>
                </a:solidFill>
                <a:ea typeface="ＭＳ Ｐゴシック" charset="-128"/>
              </a:rPr>
            </a:br>
            <a:r>
              <a:rPr lang="en-GB" sz="900" b="1" noProof="1">
                <a:solidFill>
                  <a:srgbClr val="000000">
                    <a:lumMod val="75000"/>
                    <a:lumOff val="25000"/>
                  </a:srgbClr>
                </a:solidFill>
                <a:ea typeface="ＭＳ Ｐゴシック" charset="-128"/>
              </a:rPr>
              <a:t>2. </a:t>
            </a:r>
            <a:r>
              <a:rPr lang="en-GB" sz="900" noProof="1">
                <a:solidFill>
                  <a:srgbClr val="000000">
                    <a:lumMod val="75000"/>
                    <a:lumOff val="25000"/>
                  </a:srgbClr>
                </a:solidFill>
                <a:ea typeface="ＭＳ Ｐゴシック" charset="-128"/>
              </a:rPr>
              <a:t>Fill text in field</a:t>
            </a:r>
          </a:p>
          <a:p>
            <a:pPr algn="r" defTabSz="914400" eaLnBrk="1" hangingPunct="1">
              <a:spcBef>
                <a:spcPts val="0"/>
              </a:spcBef>
            </a:pPr>
            <a:r>
              <a:rPr lang="en-GB" sz="900" b="1" noProof="1">
                <a:solidFill>
                  <a:srgbClr val="000000">
                    <a:lumMod val="75000"/>
                    <a:lumOff val="25000"/>
                  </a:srgbClr>
                </a:solidFill>
                <a:ea typeface="ＭＳ Ｐゴシック" charset="-128"/>
              </a:rPr>
              <a:t>3. </a:t>
            </a:r>
            <a:r>
              <a:rPr lang="en-GB" sz="900" noProof="1">
                <a:solidFill>
                  <a:srgbClr val="000000">
                    <a:lumMod val="75000"/>
                    <a:lumOff val="25000"/>
                  </a:srgbClr>
                </a:solidFill>
                <a:ea typeface="ＭＳ Ｐゴシック" charset="-128"/>
              </a:rPr>
              <a:t>Click Apply to All</a:t>
            </a:r>
            <a:endParaRPr lang="en-GB" sz="900" b="1" noProof="1">
              <a:solidFill>
                <a:srgbClr val="000000">
                  <a:lumMod val="75000"/>
                  <a:lumOff val="25000"/>
                </a:srgbClr>
              </a:solidFill>
              <a:latin typeface="Arial"/>
              <a:ea typeface="ＭＳ Ｐゴシック" charset="-128"/>
            </a:endParaRPr>
          </a:p>
        </p:txBody>
      </p:sp>
      <p:sp>
        <p:nvSpPr>
          <p:cNvPr id="2" name="Date Placeholder 1"/>
          <p:cNvSpPr>
            <a:spLocks noGrp="1"/>
          </p:cNvSpPr>
          <p:nvPr>
            <p:ph type="dt" sz="half" idx="30"/>
          </p:nvPr>
        </p:nvSpPr>
        <p:spPr>
          <a:xfrm>
            <a:off x="1463676" y="6525344"/>
            <a:ext cx="1188519" cy="162000"/>
          </a:xfrm>
          <a:prstGeom prst="rect">
            <a:avLst/>
          </a:prstGeom>
        </p:spPr>
        <p:txBody>
          <a:bodyPr/>
          <a:lstStyle/>
          <a:p>
            <a:endParaRPr lang="en-GB" dirty="0">
              <a:solidFill>
                <a:srgbClr val="000000"/>
              </a:solidFill>
            </a:endParaRPr>
          </a:p>
        </p:txBody>
      </p:sp>
      <p:sp>
        <p:nvSpPr>
          <p:cNvPr id="3" name="Footer Placeholder 2"/>
          <p:cNvSpPr>
            <a:spLocks noGrp="1"/>
          </p:cNvSpPr>
          <p:nvPr>
            <p:ph type="ftr" sz="quarter" idx="31"/>
          </p:nvPr>
        </p:nvSpPr>
        <p:spPr>
          <a:xfrm>
            <a:off x="2652195" y="6525344"/>
            <a:ext cx="5036069" cy="162000"/>
          </a:xfrm>
          <a:prstGeom prst="rect">
            <a:avLst/>
          </a:prstGeom>
        </p:spPr>
        <p:txBody>
          <a:bodyPr/>
          <a:lstStyle/>
          <a:p>
            <a:endParaRPr lang="en-GB" dirty="0">
              <a:solidFill>
                <a:srgbClr val="000000"/>
              </a:solidFill>
            </a:endParaRPr>
          </a:p>
        </p:txBody>
      </p:sp>
      <p:sp>
        <p:nvSpPr>
          <p:cNvPr id="17" name="Logo LEO 5"/>
          <p:cNvSpPr>
            <a:spLocks noGrp="1"/>
          </p:cNvSpPr>
          <p:nvPr>
            <p:ph type="body" sz="quarter" idx="17" hasCustomPrompt="1"/>
          </p:nvPr>
        </p:nvSpPr>
        <p:spPr>
          <a:xfrm>
            <a:off x="395288" y="5805000"/>
            <a:ext cx="802800" cy="273600"/>
          </a:xfrm>
          <a:blipFill>
            <a:blip r:embed="rId3" cstate="screen">
              <a:extLst>
                <a:ext uri="{28A0092B-C50C-407E-A947-70E740481C1C}">
                  <a14:useLocalDpi xmlns:a14="http://schemas.microsoft.com/office/drawing/2010/main"/>
                </a:ext>
              </a:extLst>
            </a:blip>
            <a:stretch>
              <a:fillRect/>
            </a:stretch>
          </a:blipFill>
        </p:spPr>
        <p:txBody>
          <a:bodyPr lIns="234000" tIns="2376000" anchor="b" anchorCtr="0"/>
          <a:lstStyle>
            <a:lvl1pPr marL="0" indent="0">
              <a:buNone/>
              <a:defRPr sz="100">
                <a:solidFill>
                  <a:schemeClr val="bg1">
                    <a:lumMod val="75000"/>
                  </a:schemeClr>
                </a:solidFill>
              </a:defRPr>
            </a:lvl1pPr>
          </a:lstStyle>
          <a:p>
            <a:pPr lvl="0"/>
            <a:r>
              <a:rPr lang="en-GB" noProof="1"/>
              <a:t>Click to edit Master text stylesLogo</a:t>
            </a:r>
          </a:p>
        </p:txBody>
      </p:sp>
      <p:sp>
        <p:nvSpPr>
          <p:cNvPr id="19" name="Logo Leon 6"/>
          <p:cNvSpPr>
            <a:spLocks noGrp="1"/>
          </p:cNvSpPr>
          <p:nvPr>
            <p:ph type="body" sz="quarter" idx="18"/>
          </p:nvPr>
        </p:nvSpPr>
        <p:spPr>
          <a:xfrm>
            <a:off x="8265600" y="5805000"/>
            <a:ext cx="482400" cy="367200"/>
          </a:xfrm>
          <a:blipFill>
            <a:blip r:embed="rId4" cstate="screen">
              <a:extLst>
                <a:ext uri="{28A0092B-C50C-407E-A947-70E740481C1C}">
                  <a14:useLocalDpi xmlns:a14="http://schemas.microsoft.com/office/drawing/2010/main"/>
                </a:ext>
              </a:extLst>
            </a:blip>
            <a:stretch>
              <a:fillRect/>
            </a:stretch>
          </a:blipFill>
        </p:spPr>
        <p:txBody>
          <a:bodyPr lIns="36000" tIns="1440000" anchor="b" anchorCtr="0"/>
          <a:lstStyle>
            <a:lvl1pPr marL="0" indent="0">
              <a:buFontTx/>
              <a:buNone/>
              <a:defRPr sz="100">
                <a:solidFill>
                  <a:schemeClr val="bg1">
                    <a:lumMod val="75000"/>
                  </a:schemeClr>
                </a:solidFill>
              </a:defRPr>
            </a:lvl1pPr>
          </a:lstStyle>
          <a:p>
            <a:pPr lvl="0"/>
            <a:r>
              <a:rPr lang="en-US" noProof="1"/>
              <a:t>Click to edit Master text styles</a:t>
            </a:r>
          </a:p>
        </p:txBody>
      </p:sp>
      <p:sp>
        <p:nvSpPr>
          <p:cNvPr id="26" name="TextBox 25"/>
          <p:cNvSpPr txBox="1"/>
          <p:nvPr userDrawn="1"/>
        </p:nvSpPr>
        <p:spPr>
          <a:xfrm>
            <a:off x="22303" y="22301"/>
            <a:ext cx="187552" cy="184666"/>
          </a:xfrm>
          <a:prstGeom prst="rect">
            <a:avLst/>
          </a:prstGeom>
          <a:noFill/>
        </p:spPr>
        <p:txBody>
          <a:bodyPr wrap="none" lIns="0" tIns="0" rIns="0" bIns="0" rtlCol="0">
            <a:spAutoFit/>
          </a:bodyPr>
          <a:lstStyle/>
          <a:p>
            <a:pPr defTabSz="914400"/>
            <a:fld id="{D4B946C0-2053-4C32-94B7-487E190CDE32}" type="slidenum">
              <a:rPr lang="en-GB" sz="1200" smtClean="0">
                <a:solidFill>
                  <a:srgbClr val="0488D1"/>
                </a:solidFill>
                <a:latin typeface="Arial"/>
                <a:ea typeface="ＭＳ Ｐゴシック" charset="-128"/>
                <a:cs typeface="+mn-cs"/>
              </a:rPr>
              <a:pPr defTabSz="914400"/>
              <a:t>‹#›</a:t>
            </a:fld>
            <a:endParaRPr lang="en-GB" sz="1200" dirty="0">
              <a:solidFill>
                <a:srgbClr val="0488D1"/>
              </a:solidFill>
              <a:latin typeface="Arial"/>
              <a:ea typeface="ＭＳ Ｐゴシック" charset="-128"/>
              <a:cs typeface="+mn-cs"/>
            </a:endParaRPr>
          </a:p>
        </p:txBody>
      </p:sp>
    </p:spTree>
    <p:extLst>
      <p:ext uri="{BB962C8B-B14F-4D97-AF65-F5344CB8AC3E}">
        <p14:creationId xmlns:p14="http://schemas.microsoft.com/office/powerpoint/2010/main" val="3915105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Picture and text slide">
    <p:spTree>
      <p:nvGrpSpPr>
        <p:cNvPr id="1" name=""/>
        <p:cNvGrpSpPr/>
        <p:nvPr/>
      </p:nvGrpSpPr>
      <p:grpSpPr>
        <a:xfrm>
          <a:off x="0" y="0"/>
          <a:ext cx="0" cy="0"/>
          <a:chOff x="0" y="0"/>
          <a:chExt cx="0" cy="0"/>
        </a:xfrm>
      </p:grpSpPr>
      <p:sp>
        <p:nvSpPr>
          <p:cNvPr id="15" name="Title 1"/>
          <p:cNvSpPr>
            <a:spLocks noGrp="1"/>
          </p:cNvSpPr>
          <p:nvPr>
            <p:ph type="title"/>
          </p:nvPr>
        </p:nvSpPr>
        <p:spPr/>
        <p:txBody>
          <a:bodyPr/>
          <a:lstStyle/>
          <a:p>
            <a:r>
              <a:rPr lang="en-US"/>
              <a:t>Click to edit Master title style</a:t>
            </a:r>
            <a:endParaRPr lang="en-GB" dirty="0"/>
          </a:p>
        </p:txBody>
      </p:sp>
      <p:sp>
        <p:nvSpPr>
          <p:cNvPr id="14" name="Subtitle 2"/>
          <p:cNvSpPr>
            <a:spLocks noGrp="1"/>
          </p:cNvSpPr>
          <p:nvPr>
            <p:ph type="body" sz="quarter" idx="14" hasCustomPrompt="1"/>
          </p:nvPr>
        </p:nvSpPr>
        <p:spPr>
          <a:xfrm>
            <a:off x="395287" y="720441"/>
            <a:ext cx="7292976" cy="504000"/>
          </a:xfrm>
        </p:spPr>
        <p:txBody>
          <a:bodyPr/>
          <a:lstStyle>
            <a:lvl1pPr marL="0" indent="0">
              <a:lnSpc>
                <a:spcPct val="100000"/>
              </a:lnSpc>
              <a:spcBef>
                <a:spcPts val="0"/>
              </a:spcBef>
              <a:buNone/>
              <a:defRPr sz="1600" b="0">
                <a:solidFill>
                  <a:schemeClr val="tx1"/>
                </a:solidFill>
              </a:defRPr>
            </a:lvl1pPr>
          </a:lstStyle>
          <a:p>
            <a:pPr lvl="0"/>
            <a:r>
              <a:rPr lang="en-GB" dirty="0"/>
              <a:t>Click to add sub header</a:t>
            </a:r>
          </a:p>
        </p:txBody>
      </p:sp>
      <p:sp>
        <p:nvSpPr>
          <p:cNvPr id="17" name="Text Placeholder 3"/>
          <p:cNvSpPr>
            <a:spLocks noGrp="1"/>
          </p:cNvSpPr>
          <p:nvPr>
            <p:ph type="body" sz="quarter" idx="21"/>
          </p:nvPr>
        </p:nvSpPr>
        <p:spPr>
          <a:xfrm>
            <a:off x="3598879" y="1465263"/>
            <a:ext cx="4089385" cy="4635501"/>
          </a:xfrm>
        </p:spPr>
        <p:txBody>
          <a:bodyPr tIns="18000" numCol="1" spcCol="162000"/>
          <a:lstStyle>
            <a:lvl1pPr marL="144000" indent="-144000">
              <a:lnSpc>
                <a:spcPct val="100000"/>
              </a:lnSpc>
              <a:spcBef>
                <a:spcPts val="600"/>
              </a:spcBef>
              <a:defRPr sz="1200"/>
            </a:lvl1pPr>
            <a:lvl2pPr marL="288000" indent="-144000">
              <a:lnSpc>
                <a:spcPct val="100000"/>
              </a:lnSpc>
              <a:spcBef>
                <a:spcPts val="600"/>
              </a:spcBef>
              <a:defRPr sz="1200"/>
            </a:lvl2pPr>
            <a:lvl3pPr marL="442800" indent="-144000">
              <a:lnSpc>
                <a:spcPct val="100000"/>
              </a:lnSpc>
              <a:spcBef>
                <a:spcPts val="600"/>
              </a:spcBef>
              <a:defRPr sz="1200"/>
            </a:lvl3pPr>
            <a:lvl4pPr marL="586800" indent="-144000">
              <a:spcBef>
                <a:spcPts val="600"/>
              </a:spcBef>
              <a:defRPr sz="1200"/>
            </a:lvl4pPr>
            <a:lvl5pPr marL="730800" indent="-144000">
              <a:spcBef>
                <a:spcPts val="600"/>
              </a:spcBef>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Picture Placeholder 4"/>
          <p:cNvSpPr>
            <a:spLocks noGrp="1"/>
          </p:cNvSpPr>
          <p:nvPr>
            <p:ph type="pic" sz="quarter" idx="16" hasCustomPrompt="1"/>
          </p:nvPr>
        </p:nvSpPr>
        <p:spPr>
          <a:xfrm>
            <a:off x="395288" y="1520349"/>
            <a:ext cx="3024584" cy="4580413"/>
          </a:xfrm>
          <a:solidFill>
            <a:schemeClr val="bg1">
              <a:lumMod val="85000"/>
            </a:schemeClr>
          </a:solidFill>
        </p:spPr>
        <p:txBody>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r>
              <a:rPr lang="en-GB" dirty="0"/>
              <a:t>Select Picture placeholder and insert picture from ImageShopper</a:t>
            </a:r>
          </a:p>
          <a:p>
            <a:endParaRPr lang="en-GB" dirty="0"/>
          </a:p>
        </p:txBody>
      </p:sp>
      <p:sp>
        <p:nvSpPr>
          <p:cNvPr id="11" name="AutoShape 4"/>
          <p:cNvSpPr>
            <a:spLocks/>
          </p:cNvSpPr>
          <p:nvPr/>
        </p:nvSpPr>
        <p:spPr bwMode="gray">
          <a:xfrm>
            <a:off x="-1801906" y="1542483"/>
            <a:ext cx="1663793" cy="969496"/>
          </a:xfrm>
          <a:prstGeom prst="rect">
            <a:avLst/>
          </a:prstGeom>
          <a:noFill/>
          <a:ln w="12700" algn="ctr">
            <a:noFill/>
            <a:miter lim="800000"/>
            <a:headEnd/>
            <a:tailEnd/>
          </a:ln>
          <a:effectLst/>
        </p:spPr>
        <p:txBody>
          <a:bodyPr wrap="square" lIns="0" tIns="0" rIns="0" bIns="0">
            <a:spAutoFit/>
          </a:bodyPr>
          <a:lstStyle/>
          <a:p>
            <a:pPr algn="r" defTabSz="914400">
              <a:spcBef>
                <a:spcPts val="0"/>
              </a:spcBef>
              <a:buFont typeface="+mj-lt"/>
              <a:buNone/>
              <a:defRPr/>
            </a:pPr>
            <a:r>
              <a:rPr lang="en-GB" sz="900" b="1" noProof="1">
                <a:solidFill>
                  <a:srgbClr val="000000">
                    <a:lumMod val="75000"/>
                    <a:lumOff val="25000"/>
                  </a:srgbClr>
                </a:solidFill>
                <a:latin typeface="Arial"/>
                <a:ea typeface="ＭＳ Ｐゴシック" charset="-128"/>
              </a:rPr>
              <a:t>Insert picture</a:t>
            </a:r>
            <a:br>
              <a:rPr lang="en-GB" sz="900" b="1" noProof="1">
                <a:solidFill>
                  <a:srgbClr val="000000">
                    <a:lumMod val="75000"/>
                    <a:lumOff val="25000"/>
                  </a:srgbClr>
                </a:solidFill>
                <a:latin typeface="Arial"/>
                <a:ea typeface="ＭＳ Ｐゴシック" charset="-128"/>
              </a:rPr>
            </a:br>
            <a:r>
              <a:rPr lang="en-GB" sz="900" b="1" noProof="1">
                <a:solidFill>
                  <a:srgbClr val="000000">
                    <a:lumMod val="75000"/>
                    <a:lumOff val="25000"/>
                  </a:srgbClr>
                </a:solidFill>
                <a:latin typeface="Arial"/>
                <a:ea typeface="ＭＳ Ｐゴシック" charset="-128"/>
              </a:rPr>
              <a:t>1. </a:t>
            </a:r>
            <a:r>
              <a:rPr lang="en-GB" sz="900" noProof="1">
                <a:solidFill>
                  <a:srgbClr val="000000">
                    <a:lumMod val="75000"/>
                    <a:lumOff val="25000"/>
                  </a:srgbClr>
                </a:solidFill>
                <a:latin typeface="Arial"/>
                <a:ea typeface="ＭＳ Ｐゴシック" charset="-128"/>
              </a:rPr>
              <a:t>Delete old picture</a:t>
            </a:r>
            <a:br>
              <a:rPr lang="en-GB" sz="900" noProof="1">
                <a:solidFill>
                  <a:srgbClr val="000000">
                    <a:lumMod val="75000"/>
                    <a:lumOff val="25000"/>
                  </a:srgbClr>
                </a:solidFill>
                <a:latin typeface="Arial"/>
                <a:ea typeface="ＭＳ Ｐゴシック" charset="-128"/>
              </a:rPr>
            </a:br>
            <a:r>
              <a:rPr lang="en-GB" sz="900" b="1" noProof="1">
                <a:solidFill>
                  <a:srgbClr val="000000">
                    <a:lumMod val="75000"/>
                    <a:lumOff val="25000"/>
                  </a:srgbClr>
                </a:solidFill>
                <a:latin typeface="Arial"/>
                <a:ea typeface="ＭＳ Ｐゴシック" charset="-128"/>
              </a:rPr>
              <a:t>2. </a:t>
            </a:r>
            <a:r>
              <a:rPr lang="en-GB" sz="900" noProof="1">
                <a:solidFill>
                  <a:srgbClr val="000000">
                    <a:lumMod val="75000"/>
                    <a:lumOff val="25000"/>
                  </a:srgbClr>
                </a:solidFill>
                <a:latin typeface="Arial"/>
                <a:ea typeface="ＭＳ Ｐゴシック" charset="-128"/>
              </a:rPr>
              <a:t>Select picture placeholder</a:t>
            </a:r>
          </a:p>
          <a:p>
            <a:pPr algn="r" defTabSz="914400">
              <a:spcBef>
                <a:spcPts val="0"/>
              </a:spcBef>
              <a:buFont typeface="+mj-lt"/>
              <a:buNone/>
              <a:defRPr/>
            </a:pPr>
            <a:r>
              <a:rPr lang="en-GB" sz="900" b="1" noProof="1">
                <a:solidFill>
                  <a:srgbClr val="000000">
                    <a:lumMod val="75000"/>
                    <a:lumOff val="25000"/>
                  </a:srgbClr>
                </a:solidFill>
                <a:latin typeface="Arial"/>
                <a:ea typeface="ＭＳ Ｐゴシック" charset="-128"/>
              </a:rPr>
              <a:t>3. </a:t>
            </a:r>
            <a:r>
              <a:rPr lang="en-GB" sz="900" noProof="1">
                <a:solidFill>
                  <a:srgbClr val="000000">
                    <a:lumMod val="75000"/>
                    <a:lumOff val="25000"/>
                  </a:srgbClr>
                </a:solidFill>
                <a:latin typeface="Arial"/>
                <a:ea typeface="ＭＳ Ｐゴシック" charset="-128"/>
              </a:rPr>
              <a:t>Insert picture from ImageShopper</a:t>
            </a:r>
          </a:p>
          <a:p>
            <a:pPr algn="r" defTabSz="914400">
              <a:spcBef>
                <a:spcPts val="0"/>
              </a:spcBef>
              <a:buFont typeface="+mj-lt"/>
              <a:buNone/>
              <a:defRPr/>
            </a:pPr>
            <a:r>
              <a:rPr lang="en-GB" sz="900" b="1" noProof="1">
                <a:solidFill>
                  <a:srgbClr val="000000">
                    <a:lumMod val="75000"/>
                    <a:lumOff val="25000"/>
                  </a:srgbClr>
                </a:solidFill>
                <a:latin typeface="Arial"/>
                <a:ea typeface="ＭＳ Ｐゴシック" charset="-128"/>
              </a:rPr>
              <a:t>4. </a:t>
            </a:r>
            <a:r>
              <a:rPr lang="en-GB" sz="900" noProof="1">
                <a:solidFill>
                  <a:srgbClr val="000000">
                    <a:lumMod val="75000"/>
                    <a:lumOff val="25000"/>
                  </a:srgbClr>
                </a:solidFill>
                <a:latin typeface="Arial"/>
                <a:ea typeface="ＭＳ Ｐゴシック" charset="-128"/>
              </a:rPr>
              <a:t>Use Image Tools to pan, </a:t>
            </a:r>
            <a:br>
              <a:rPr lang="en-GB" sz="900" noProof="1">
                <a:solidFill>
                  <a:srgbClr val="000000">
                    <a:lumMod val="75000"/>
                    <a:lumOff val="25000"/>
                  </a:srgbClr>
                </a:solidFill>
                <a:latin typeface="Arial"/>
                <a:ea typeface="ＭＳ Ｐゴシック" charset="-128"/>
              </a:rPr>
            </a:br>
            <a:r>
              <a:rPr lang="en-GB" sz="900" noProof="1">
                <a:solidFill>
                  <a:srgbClr val="000000">
                    <a:lumMod val="75000"/>
                    <a:lumOff val="25000"/>
                  </a:srgbClr>
                </a:solidFill>
                <a:latin typeface="Arial"/>
                <a:ea typeface="ＭＳ Ｐゴシック" charset="-128"/>
              </a:rPr>
              <a:t>crop, zoom and compress</a:t>
            </a:r>
          </a:p>
        </p:txBody>
      </p:sp>
      <p:sp>
        <p:nvSpPr>
          <p:cNvPr id="6" name="Date Placeholder 5"/>
          <p:cNvSpPr>
            <a:spLocks noGrp="1"/>
          </p:cNvSpPr>
          <p:nvPr>
            <p:ph type="dt" sz="half" idx="17"/>
          </p:nvPr>
        </p:nvSpPr>
        <p:spPr/>
        <p:txBody>
          <a:bodyPr/>
          <a:lstStyle/>
          <a:p>
            <a:endParaRPr lang="en-GB" dirty="0">
              <a:solidFill>
                <a:srgbClr val="000000"/>
              </a:solidFill>
            </a:endParaRPr>
          </a:p>
        </p:txBody>
      </p:sp>
      <p:sp>
        <p:nvSpPr>
          <p:cNvPr id="7" name="Footer Placeholder 6"/>
          <p:cNvSpPr>
            <a:spLocks noGrp="1"/>
          </p:cNvSpPr>
          <p:nvPr>
            <p:ph type="ftr" sz="quarter" idx="18"/>
          </p:nvPr>
        </p:nvSpPr>
        <p:spPr/>
        <p:txBody>
          <a:bodyPr/>
          <a:lstStyle/>
          <a:p>
            <a:endParaRPr lang="en-GB" dirty="0">
              <a:solidFill>
                <a:srgbClr val="000000"/>
              </a:solidFill>
            </a:endParaRPr>
          </a:p>
        </p:txBody>
      </p:sp>
      <p:sp>
        <p:nvSpPr>
          <p:cNvPr id="13" name="Text Box 28"/>
          <p:cNvSpPr txBox="1">
            <a:spLocks noChangeArrowheads="1"/>
          </p:cNvSpPr>
          <p:nvPr userDrawn="1"/>
        </p:nvSpPr>
        <p:spPr bwMode="auto">
          <a:xfrm>
            <a:off x="-1967112" y="4990"/>
            <a:ext cx="1860812"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Insert Wordmark</a:t>
            </a:r>
          </a:p>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1. </a:t>
            </a:r>
            <a:r>
              <a:rPr lang="en-GB" sz="900" noProof="1">
                <a:solidFill>
                  <a:srgbClr val="000000">
                    <a:lumMod val="75000"/>
                    <a:lumOff val="25000"/>
                  </a:srgbClr>
                </a:solidFill>
                <a:latin typeface="Arial"/>
                <a:ea typeface="ＭＳ Ｐゴシック" charset="-128"/>
                <a:cs typeface="+mn-cs"/>
              </a:rPr>
              <a:t>Select the Wordmark placeholder</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and click </a:t>
            </a:r>
            <a:r>
              <a:rPr lang="en-GB" sz="900" b="1" noProof="1">
                <a:solidFill>
                  <a:srgbClr val="000000">
                    <a:lumMod val="75000"/>
                    <a:lumOff val="25000"/>
                  </a:srgbClr>
                </a:solidFill>
                <a:latin typeface="Arial"/>
                <a:ea typeface="ＭＳ Ｐゴシック" charset="-128"/>
                <a:cs typeface="+mn-cs"/>
              </a:rPr>
              <a:t>Insert</a:t>
            </a:r>
            <a:r>
              <a:rPr lang="en-GB" sz="900" noProof="1">
                <a:solidFill>
                  <a:srgbClr val="000000">
                    <a:lumMod val="75000"/>
                    <a:lumOff val="25000"/>
                  </a:srgbClr>
                </a:solidFill>
                <a:latin typeface="Arial"/>
                <a:ea typeface="ＭＳ Ｐゴシック" charset="-128"/>
                <a:cs typeface="+mn-cs"/>
              </a:rPr>
              <a:t> from top-menu</a:t>
            </a:r>
          </a:p>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2. </a:t>
            </a:r>
            <a:r>
              <a:rPr lang="en-GB" sz="900" noProof="1">
                <a:solidFill>
                  <a:srgbClr val="000000">
                    <a:lumMod val="75000"/>
                    <a:lumOff val="25000"/>
                  </a:srgbClr>
                </a:solidFill>
                <a:latin typeface="Arial"/>
                <a:ea typeface="ＭＳ Ｐゴシック" charset="-128"/>
                <a:cs typeface="+mn-cs"/>
              </a:rPr>
              <a:t>Click </a:t>
            </a:r>
            <a:r>
              <a:rPr lang="en-GB" sz="900" b="1" noProof="1">
                <a:solidFill>
                  <a:srgbClr val="000000">
                    <a:lumMod val="75000"/>
                    <a:lumOff val="25000"/>
                  </a:srgbClr>
                </a:solidFill>
                <a:latin typeface="Arial"/>
                <a:ea typeface="ＭＳ Ｐゴシック" charset="-128"/>
                <a:cs typeface="+mn-cs"/>
              </a:rPr>
              <a:t>Picture-icon</a:t>
            </a:r>
            <a:r>
              <a:rPr lang="en-GB" sz="900" noProof="1">
                <a:solidFill>
                  <a:srgbClr val="000000">
                    <a:lumMod val="75000"/>
                    <a:lumOff val="25000"/>
                  </a:srgbClr>
                </a:solidFill>
                <a:latin typeface="Arial"/>
                <a:ea typeface="ＭＳ Ｐゴシック" charset="-128"/>
                <a:cs typeface="+mn-cs"/>
              </a:rPr>
              <a:t>, find the Wordmark and click OK</a:t>
            </a:r>
          </a:p>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3. </a:t>
            </a:r>
            <a:r>
              <a:rPr lang="en-GB" sz="900" noProof="1">
                <a:solidFill>
                  <a:srgbClr val="000000">
                    <a:lumMod val="75000"/>
                    <a:lumOff val="25000"/>
                  </a:srgbClr>
                </a:solidFill>
                <a:latin typeface="Arial"/>
                <a:ea typeface="ＭＳ Ｐゴシック" charset="-128"/>
                <a:cs typeface="+mn-cs"/>
              </a:rPr>
              <a:t>Copy the inserted Wordmark </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and paste it into all the visible Wordmark-placeholders in </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your presentation</a:t>
            </a:r>
          </a:p>
        </p:txBody>
      </p:sp>
    </p:spTree>
    <p:extLst>
      <p:ext uri="{BB962C8B-B14F-4D97-AF65-F5344CB8AC3E}">
        <p14:creationId xmlns:p14="http://schemas.microsoft.com/office/powerpoint/2010/main" val="170395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Wide picture and bullet text">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a:t>Click to edit Master title style</a:t>
            </a:r>
            <a:endParaRPr lang="en-GB" dirty="0"/>
          </a:p>
        </p:txBody>
      </p:sp>
      <p:sp>
        <p:nvSpPr>
          <p:cNvPr id="13" name="Subtitle 2"/>
          <p:cNvSpPr>
            <a:spLocks noGrp="1"/>
          </p:cNvSpPr>
          <p:nvPr>
            <p:ph type="body" sz="quarter" idx="14" hasCustomPrompt="1"/>
          </p:nvPr>
        </p:nvSpPr>
        <p:spPr>
          <a:xfrm>
            <a:off x="395287" y="720441"/>
            <a:ext cx="7292976" cy="504000"/>
          </a:xfrm>
        </p:spPr>
        <p:txBody>
          <a:bodyPr/>
          <a:lstStyle>
            <a:lvl1pPr marL="0" indent="0">
              <a:lnSpc>
                <a:spcPct val="100000"/>
              </a:lnSpc>
              <a:spcBef>
                <a:spcPts val="0"/>
              </a:spcBef>
              <a:buNone/>
              <a:defRPr sz="1600" b="0">
                <a:solidFill>
                  <a:schemeClr val="tx1"/>
                </a:solidFill>
              </a:defRPr>
            </a:lvl1pPr>
          </a:lstStyle>
          <a:p>
            <a:pPr lvl="0"/>
            <a:r>
              <a:rPr lang="en-GB" dirty="0"/>
              <a:t>Click to add sub header</a:t>
            </a:r>
          </a:p>
        </p:txBody>
      </p:sp>
      <p:sp>
        <p:nvSpPr>
          <p:cNvPr id="19" name="Text Placeholder 3"/>
          <p:cNvSpPr>
            <a:spLocks noGrp="1"/>
          </p:cNvSpPr>
          <p:nvPr>
            <p:ph type="body" sz="quarter" idx="22"/>
          </p:nvPr>
        </p:nvSpPr>
        <p:spPr>
          <a:xfrm>
            <a:off x="4646265" y="1465263"/>
            <a:ext cx="3041999" cy="4635501"/>
          </a:xfrm>
        </p:spPr>
        <p:txBody>
          <a:bodyPr tIns="18000" numCol="1" spcCol="162000"/>
          <a:lstStyle>
            <a:lvl1pPr marL="144000" indent="-144000">
              <a:lnSpc>
                <a:spcPct val="95000"/>
              </a:lnSpc>
              <a:spcBef>
                <a:spcPts val="600"/>
              </a:spcBef>
              <a:defRPr sz="1400"/>
            </a:lvl1pPr>
            <a:lvl2pPr marL="288000" indent="-144000">
              <a:lnSpc>
                <a:spcPct val="95000"/>
              </a:lnSpc>
              <a:spcBef>
                <a:spcPts val="600"/>
              </a:spcBef>
              <a:defRPr sz="1200"/>
            </a:lvl2pPr>
            <a:lvl3pPr marL="442800" indent="-144000">
              <a:lnSpc>
                <a:spcPct val="95000"/>
              </a:lnSpc>
              <a:spcBef>
                <a:spcPts val="600"/>
              </a:spcBef>
              <a:defRPr sz="1200"/>
            </a:lvl3pPr>
            <a:lvl4pPr marL="586800" indent="-144000">
              <a:lnSpc>
                <a:spcPct val="95000"/>
              </a:lnSpc>
              <a:spcBef>
                <a:spcPts val="600"/>
              </a:spcBef>
              <a:defRPr sz="1200"/>
            </a:lvl4pPr>
            <a:lvl5pPr marL="730800" indent="-144000">
              <a:lnSpc>
                <a:spcPct val="95000"/>
              </a:lnSpc>
              <a:spcBef>
                <a:spcPts val="600"/>
              </a:spcBef>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4" name="Picture Placeholder 4"/>
          <p:cNvSpPr>
            <a:spLocks noGrp="1"/>
          </p:cNvSpPr>
          <p:nvPr>
            <p:ph type="pic" sz="quarter" idx="17" hasCustomPrompt="1"/>
          </p:nvPr>
        </p:nvSpPr>
        <p:spPr>
          <a:xfrm>
            <a:off x="395289" y="1520349"/>
            <a:ext cx="4093199" cy="4580413"/>
          </a:xfrm>
          <a:solidFill>
            <a:schemeClr val="bg1">
              <a:lumMod val="85000"/>
            </a:schemeClr>
          </a:solidFill>
        </p:spPr>
        <p:txBody>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r>
              <a:rPr lang="en-GB" dirty="0"/>
              <a:t>Select Picture placeholder and insert picture from ImageShopper</a:t>
            </a:r>
          </a:p>
          <a:p>
            <a:endParaRPr lang="en-GB" dirty="0"/>
          </a:p>
        </p:txBody>
      </p:sp>
      <p:sp>
        <p:nvSpPr>
          <p:cNvPr id="15" name="Date Placeholder 14"/>
          <p:cNvSpPr>
            <a:spLocks noGrp="1"/>
          </p:cNvSpPr>
          <p:nvPr>
            <p:ph type="dt" sz="half" idx="18"/>
          </p:nvPr>
        </p:nvSpPr>
        <p:spPr/>
        <p:txBody>
          <a:bodyPr/>
          <a:lstStyle/>
          <a:p>
            <a:endParaRPr lang="en-GB" dirty="0">
              <a:solidFill>
                <a:srgbClr val="000000"/>
              </a:solidFill>
            </a:endParaRPr>
          </a:p>
        </p:txBody>
      </p:sp>
      <p:sp>
        <p:nvSpPr>
          <p:cNvPr id="16" name="Footer Placeholder 15"/>
          <p:cNvSpPr>
            <a:spLocks noGrp="1"/>
          </p:cNvSpPr>
          <p:nvPr>
            <p:ph type="ftr" sz="quarter" idx="19"/>
          </p:nvPr>
        </p:nvSpPr>
        <p:spPr/>
        <p:txBody>
          <a:bodyPr/>
          <a:lstStyle/>
          <a:p>
            <a:endParaRPr lang="en-GB" dirty="0">
              <a:solidFill>
                <a:srgbClr val="000000"/>
              </a:solidFill>
            </a:endParaRPr>
          </a:p>
        </p:txBody>
      </p:sp>
      <p:sp>
        <p:nvSpPr>
          <p:cNvPr id="18" name="AutoShape 4"/>
          <p:cNvSpPr>
            <a:spLocks/>
          </p:cNvSpPr>
          <p:nvPr userDrawn="1"/>
        </p:nvSpPr>
        <p:spPr bwMode="gray">
          <a:xfrm>
            <a:off x="-1801906" y="1542483"/>
            <a:ext cx="1663793" cy="969496"/>
          </a:xfrm>
          <a:prstGeom prst="rect">
            <a:avLst/>
          </a:prstGeom>
          <a:noFill/>
          <a:ln w="12700" algn="ctr">
            <a:noFill/>
            <a:miter lim="800000"/>
            <a:headEnd/>
            <a:tailEnd/>
          </a:ln>
          <a:effectLst/>
        </p:spPr>
        <p:txBody>
          <a:bodyPr wrap="square" lIns="0" tIns="0" rIns="0" bIns="0">
            <a:spAutoFit/>
          </a:bodyPr>
          <a:lstStyle/>
          <a:p>
            <a:pPr algn="r" defTabSz="914400">
              <a:spcBef>
                <a:spcPts val="0"/>
              </a:spcBef>
              <a:buFont typeface="+mj-lt"/>
              <a:buNone/>
              <a:defRPr/>
            </a:pPr>
            <a:r>
              <a:rPr lang="en-GB" sz="900" b="1" noProof="1">
                <a:solidFill>
                  <a:srgbClr val="000000">
                    <a:lumMod val="75000"/>
                    <a:lumOff val="25000"/>
                  </a:srgbClr>
                </a:solidFill>
                <a:latin typeface="Arial"/>
                <a:ea typeface="ＭＳ Ｐゴシック" charset="-128"/>
              </a:rPr>
              <a:t>Insert picture</a:t>
            </a:r>
            <a:br>
              <a:rPr lang="en-GB" sz="900" b="1" noProof="1">
                <a:solidFill>
                  <a:srgbClr val="000000">
                    <a:lumMod val="75000"/>
                    <a:lumOff val="25000"/>
                  </a:srgbClr>
                </a:solidFill>
                <a:latin typeface="Arial"/>
                <a:ea typeface="ＭＳ Ｐゴシック" charset="-128"/>
              </a:rPr>
            </a:br>
            <a:r>
              <a:rPr lang="en-GB" sz="900" b="1" noProof="1">
                <a:solidFill>
                  <a:srgbClr val="000000">
                    <a:lumMod val="75000"/>
                    <a:lumOff val="25000"/>
                  </a:srgbClr>
                </a:solidFill>
                <a:latin typeface="Arial"/>
                <a:ea typeface="ＭＳ Ｐゴシック" charset="-128"/>
              </a:rPr>
              <a:t>1. </a:t>
            </a:r>
            <a:r>
              <a:rPr lang="en-GB" sz="900" noProof="1">
                <a:solidFill>
                  <a:srgbClr val="000000">
                    <a:lumMod val="75000"/>
                    <a:lumOff val="25000"/>
                  </a:srgbClr>
                </a:solidFill>
                <a:latin typeface="Arial"/>
                <a:ea typeface="ＭＳ Ｐゴシック" charset="-128"/>
              </a:rPr>
              <a:t>Delete old picture</a:t>
            </a:r>
            <a:br>
              <a:rPr lang="en-GB" sz="900" noProof="1">
                <a:solidFill>
                  <a:srgbClr val="000000">
                    <a:lumMod val="75000"/>
                    <a:lumOff val="25000"/>
                  </a:srgbClr>
                </a:solidFill>
                <a:latin typeface="Arial"/>
                <a:ea typeface="ＭＳ Ｐゴシック" charset="-128"/>
              </a:rPr>
            </a:br>
            <a:r>
              <a:rPr lang="en-GB" sz="900" b="1" noProof="1">
                <a:solidFill>
                  <a:srgbClr val="000000">
                    <a:lumMod val="75000"/>
                    <a:lumOff val="25000"/>
                  </a:srgbClr>
                </a:solidFill>
                <a:latin typeface="Arial"/>
                <a:ea typeface="ＭＳ Ｐゴシック" charset="-128"/>
              </a:rPr>
              <a:t>2. </a:t>
            </a:r>
            <a:r>
              <a:rPr lang="en-GB" sz="900" noProof="1">
                <a:solidFill>
                  <a:srgbClr val="000000">
                    <a:lumMod val="75000"/>
                    <a:lumOff val="25000"/>
                  </a:srgbClr>
                </a:solidFill>
                <a:latin typeface="Arial"/>
                <a:ea typeface="ＭＳ Ｐゴシック" charset="-128"/>
              </a:rPr>
              <a:t>Select picture placeholder</a:t>
            </a:r>
          </a:p>
          <a:p>
            <a:pPr algn="r" defTabSz="914400">
              <a:spcBef>
                <a:spcPts val="0"/>
              </a:spcBef>
              <a:buFont typeface="+mj-lt"/>
              <a:buNone/>
              <a:defRPr/>
            </a:pPr>
            <a:r>
              <a:rPr lang="en-GB" sz="900" b="1" noProof="1">
                <a:solidFill>
                  <a:srgbClr val="000000">
                    <a:lumMod val="75000"/>
                    <a:lumOff val="25000"/>
                  </a:srgbClr>
                </a:solidFill>
                <a:latin typeface="Arial"/>
                <a:ea typeface="ＭＳ Ｐゴシック" charset="-128"/>
              </a:rPr>
              <a:t>3. </a:t>
            </a:r>
            <a:r>
              <a:rPr lang="en-GB" sz="900" noProof="1">
                <a:solidFill>
                  <a:srgbClr val="000000">
                    <a:lumMod val="75000"/>
                    <a:lumOff val="25000"/>
                  </a:srgbClr>
                </a:solidFill>
                <a:latin typeface="Arial"/>
                <a:ea typeface="ＭＳ Ｐゴシック" charset="-128"/>
              </a:rPr>
              <a:t>Insert picture from ImageShopper</a:t>
            </a:r>
          </a:p>
          <a:p>
            <a:pPr algn="r" defTabSz="914400">
              <a:spcBef>
                <a:spcPts val="0"/>
              </a:spcBef>
              <a:buFont typeface="+mj-lt"/>
              <a:buNone/>
              <a:defRPr/>
            </a:pPr>
            <a:r>
              <a:rPr lang="en-GB" sz="900" b="1" noProof="1">
                <a:solidFill>
                  <a:srgbClr val="000000">
                    <a:lumMod val="75000"/>
                    <a:lumOff val="25000"/>
                  </a:srgbClr>
                </a:solidFill>
                <a:latin typeface="Arial"/>
                <a:ea typeface="ＭＳ Ｐゴシック" charset="-128"/>
              </a:rPr>
              <a:t>4. </a:t>
            </a:r>
            <a:r>
              <a:rPr lang="en-GB" sz="900" noProof="1">
                <a:solidFill>
                  <a:srgbClr val="000000">
                    <a:lumMod val="75000"/>
                    <a:lumOff val="25000"/>
                  </a:srgbClr>
                </a:solidFill>
                <a:latin typeface="Arial"/>
                <a:ea typeface="ＭＳ Ｐゴシック" charset="-128"/>
              </a:rPr>
              <a:t>Use Image Tools to pan, </a:t>
            </a:r>
            <a:br>
              <a:rPr lang="en-GB" sz="900" noProof="1">
                <a:solidFill>
                  <a:srgbClr val="000000">
                    <a:lumMod val="75000"/>
                    <a:lumOff val="25000"/>
                  </a:srgbClr>
                </a:solidFill>
                <a:latin typeface="Arial"/>
                <a:ea typeface="ＭＳ Ｐゴシック" charset="-128"/>
              </a:rPr>
            </a:br>
            <a:r>
              <a:rPr lang="en-GB" sz="900" noProof="1">
                <a:solidFill>
                  <a:srgbClr val="000000">
                    <a:lumMod val="75000"/>
                    <a:lumOff val="25000"/>
                  </a:srgbClr>
                </a:solidFill>
                <a:latin typeface="Arial"/>
                <a:ea typeface="ＭＳ Ｐゴシック" charset="-128"/>
              </a:rPr>
              <a:t>crop, zoom and compress</a:t>
            </a:r>
          </a:p>
        </p:txBody>
      </p:sp>
      <p:sp>
        <p:nvSpPr>
          <p:cNvPr id="11" name="Text Box 28"/>
          <p:cNvSpPr txBox="1">
            <a:spLocks noChangeArrowheads="1"/>
          </p:cNvSpPr>
          <p:nvPr userDrawn="1"/>
        </p:nvSpPr>
        <p:spPr bwMode="auto">
          <a:xfrm>
            <a:off x="-1967112" y="4990"/>
            <a:ext cx="1860812"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Insert Wordmark</a:t>
            </a:r>
          </a:p>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1. </a:t>
            </a:r>
            <a:r>
              <a:rPr lang="en-GB" sz="900" noProof="1">
                <a:solidFill>
                  <a:srgbClr val="000000">
                    <a:lumMod val="75000"/>
                    <a:lumOff val="25000"/>
                  </a:srgbClr>
                </a:solidFill>
                <a:latin typeface="Arial"/>
                <a:ea typeface="ＭＳ Ｐゴシック" charset="-128"/>
                <a:cs typeface="+mn-cs"/>
              </a:rPr>
              <a:t>Select the Wordmark placeholder</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and click </a:t>
            </a:r>
            <a:r>
              <a:rPr lang="en-GB" sz="900" b="1" noProof="1">
                <a:solidFill>
                  <a:srgbClr val="000000">
                    <a:lumMod val="75000"/>
                    <a:lumOff val="25000"/>
                  </a:srgbClr>
                </a:solidFill>
                <a:latin typeface="Arial"/>
                <a:ea typeface="ＭＳ Ｐゴシック" charset="-128"/>
                <a:cs typeface="+mn-cs"/>
              </a:rPr>
              <a:t>Insert</a:t>
            </a:r>
            <a:r>
              <a:rPr lang="en-GB" sz="900" noProof="1">
                <a:solidFill>
                  <a:srgbClr val="000000">
                    <a:lumMod val="75000"/>
                    <a:lumOff val="25000"/>
                  </a:srgbClr>
                </a:solidFill>
                <a:latin typeface="Arial"/>
                <a:ea typeface="ＭＳ Ｐゴシック" charset="-128"/>
                <a:cs typeface="+mn-cs"/>
              </a:rPr>
              <a:t> from top-menu</a:t>
            </a:r>
          </a:p>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2. </a:t>
            </a:r>
            <a:r>
              <a:rPr lang="en-GB" sz="900" noProof="1">
                <a:solidFill>
                  <a:srgbClr val="000000">
                    <a:lumMod val="75000"/>
                    <a:lumOff val="25000"/>
                  </a:srgbClr>
                </a:solidFill>
                <a:latin typeface="Arial"/>
                <a:ea typeface="ＭＳ Ｐゴシック" charset="-128"/>
                <a:cs typeface="+mn-cs"/>
              </a:rPr>
              <a:t>Click </a:t>
            </a:r>
            <a:r>
              <a:rPr lang="en-GB" sz="900" b="1" noProof="1">
                <a:solidFill>
                  <a:srgbClr val="000000">
                    <a:lumMod val="75000"/>
                    <a:lumOff val="25000"/>
                  </a:srgbClr>
                </a:solidFill>
                <a:latin typeface="Arial"/>
                <a:ea typeface="ＭＳ Ｐゴシック" charset="-128"/>
                <a:cs typeface="+mn-cs"/>
              </a:rPr>
              <a:t>Picture-icon</a:t>
            </a:r>
            <a:r>
              <a:rPr lang="en-GB" sz="900" noProof="1">
                <a:solidFill>
                  <a:srgbClr val="000000">
                    <a:lumMod val="75000"/>
                    <a:lumOff val="25000"/>
                  </a:srgbClr>
                </a:solidFill>
                <a:latin typeface="Arial"/>
                <a:ea typeface="ＭＳ Ｐゴシック" charset="-128"/>
                <a:cs typeface="+mn-cs"/>
              </a:rPr>
              <a:t>, find the Wordmark and click OK</a:t>
            </a:r>
          </a:p>
          <a:p>
            <a:pPr algn="r" defTabSz="914400" eaLnBrk="1" hangingPunct="1">
              <a:spcBef>
                <a:spcPts val="0"/>
              </a:spcBef>
            </a:pPr>
            <a:r>
              <a:rPr lang="en-GB" sz="900" b="1" noProof="1">
                <a:solidFill>
                  <a:srgbClr val="000000">
                    <a:lumMod val="75000"/>
                    <a:lumOff val="25000"/>
                  </a:srgbClr>
                </a:solidFill>
                <a:latin typeface="Arial"/>
                <a:ea typeface="ＭＳ Ｐゴシック" charset="-128"/>
                <a:cs typeface="+mn-cs"/>
              </a:rPr>
              <a:t>3. </a:t>
            </a:r>
            <a:r>
              <a:rPr lang="en-GB" sz="900" noProof="1">
                <a:solidFill>
                  <a:srgbClr val="000000">
                    <a:lumMod val="75000"/>
                    <a:lumOff val="25000"/>
                  </a:srgbClr>
                </a:solidFill>
                <a:latin typeface="Arial"/>
                <a:ea typeface="ＭＳ Ｐゴシック" charset="-128"/>
                <a:cs typeface="+mn-cs"/>
              </a:rPr>
              <a:t>Copy the inserted Wordmark </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and paste it into all the visible Wordmark-placeholders in </a:t>
            </a:r>
            <a:br>
              <a:rPr lang="en-GB" sz="900" noProof="1">
                <a:solidFill>
                  <a:srgbClr val="000000">
                    <a:lumMod val="75000"/>
                    <a:lumOff val="25000"/>
                  </a:srgbClr>
                </a:solidFill>
                <a:latin typeface="Arial"/>
                <a:ea typeface="ＭＳ Ｐゴシック" charset="-128"/>
                <a:cs typeface="+mn-cs"/>
              </a:rPr>
            </a:br>
            <a:r>
              <a:rPr lang="en-GB" sz="900" noProof="1">
                <a:solidFill>
                  <a:srgbClr val="000000">
                    <a:lumMod val="75000"/>
                    <a:lumOff val="25000"/>
                  </a:srgbClr>
                </a:solidFill>
                <a:latin typeface="Arial"/>
                <a:ea typeface="ＭＳ Ｐゴシック" charset="-128"/>
                <a:cs typeface="+mn-cs"/>
              </a:rPr>
              <a:t>your presentation</a:t>
            </a:r>
          </a:p>
        </p:txBody>
      </p:sp>
    </p:spTree>
    <p:extLst>
      <p:ext uri="{BB962C8B-B14F-4D97-AF65-F5344CB8AC3E}">
        <p14:creationId xmlns:p14="http://schemas.microsoft.com/office/powerpoint/2010/main" val="553477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image" Target="../media/image1.emf"/><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2.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53" name="Rectangle 29"/>
          <p:cNvSpPr>
            <a:spLocks noGrp="1" noChangeArrowheads="1"/>
          </p:cNvSpPr>
          <p:nvPr>
            <p:ph type="title"/>
          </p:nvPr>
        </p:nvSpPr>
        <p:spPr bwMode="auto">
          <a:xfrm>
            <a:off x="389591" y="396875"/>
            <a:ext cx="7298673" cy="361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p>
            <a:pPr lvl="0"/>
            <a:r>
              <a:rPr lang="en-US" noProof="0" dirty="0"/>
              <a:t>Click to edit Master title style</a:t>
            </a:r>
            <a:endParaRPr lang="en-GB" noProof="0" dirty="0"/>
          </a:p>
        </p:txBody>
      </p:sp>
      <p:sp>
        <p:nvSpPr>
          <p:cNvPr id="1073" name="Rectangle 49"/>
          <p:cNvSpPr>
            <a:spLocks noGrp="1" noChangeArrowheads="1"/>
          </p:cNvSpPr>
          <p:nvPr>
            <p:ph type="body" idx="1"/>
          </p:nvPr>
        </p:nvSpPr>
        <p:spPr bwMode="auto">
          <a:xfrm>
            <a:off x="395290" y="1465633"/>
            <a:ext cx="7292975" cy="4636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1028" name="Confidential" descr="U:\LEO Pharma\Jobs\4707_PowerPoint justeringer og ny funktionalitet\Received\Work\Confidential_logo_4_3.emf" hidden="1"/>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6788263" y="1"/>
            <a:ext cx="900000" cy="181076"/>
          </a:xfrm>
          <a:prstGeom prst="rect">
            <a:avLst/>
          </a:prstGeom>
          <a:noFill/>
          <a:extLst>
            <a:ext uri="{909E8E84-426E-40DD-AFC4-6F175D3DCCD1}">
              <a14:hiddenFill xmlns:a14="http://schemas.microsoft.com/office/drawing/2010/main">
                <a:solidFill>
                  <a:srgbClr val="FFFFFF"/>
                </a:solidFill>
              </a14:hiddenFill>
            </a:ext>
          </a:extLst>
        </p:spPr>
      </p:pic>
      <p:sp>
        <p:nvSpPr>
          <p:cNvPr id="14" name="Date Placeholder 9"/>
          <p:cNvSpPr>
            <a:spLocks noGrp="1"/>
          </p:cNvSpPr>
          <p:nvPr>
            <p:ph type="dt" sz="half" idx="2"/>
          </p:nvPr>
        </p:nvSpPr>
        <p:spPr>
          <a:xfrm>
            <a:off x="1463676" y="6351128"/>
            <a:ext cx="1188519" cy="162000"/>
          </a:xfrm>
          <a:prstGeom prst="rect">
            <a:avLst/>
          </a:prstGeom>
        </p:spPr>
        <p:txBody>
          <a:bodyPr vert="horz" lIns="0" tIns="0" rIns="0" bIns="0" rtlCol="0" anchor="t" anchorCtr="0"/>
          <a:lstStyle>
            <a:lvl1pPr algn="l">
              <a:defRPr sz="900">
                <a:solidFill>
                  <a:schemeClr val="tx1"/>
                </a:solidFill>
                <a:latin typeface="+mn-lt"/>
              </a:defRPr>
            </a:lvl1pPr>
          </a:lstStyle>
          <a:p>
            <a:pPr defTabSz="914400"/>
            <a:endParaRPr lang="en-GB" dirty="0">
              <a:solidFill>
                <a:srgbClr val="000000"/>
              </a:solidFill>
              <a:ea typeface="ＭＳ Ｐゴシック" charset="-128"/>
              <a:cs typeface="+mn-cs"/>
            </a:endParaRPr>
          </a:p>
        </p:txBody>
      </p:sp>
      <p:sp>
        <p:nvSpPr>
          <p:cNvPr id="17" name="Footer Placeholder 10"/>
          <p:cNvSpPr>
            <a:spLocks noGrp="1"/>
          </p:cNvSpPr>
          <p:nvPr>
            <p:ph type="ftr" sz="quarter" idx="3"/>
          </p:nvPr>
        </p:nvSpPr>
        <p:spPr>
          <a:xfrm>
            <a:off x="2652195" y="6351128"/>
            <a:ext cx="5036069" cy="162000"/>
          </a:xfrm>
          <a:prstGeom prst="rect">
            <a:avLst/>
          </a:prstGeom>
        </p:spPr>
        <p:txBody>
          <a:bodyPr vert="horz" lIns="0" tIns="0" rIns="0" bIns="0" rtlCol="0" anchor="t" anchorCtr="0"/>
          <a:lstStyle>
            <a:lvl1pPr algn="l">
              <a:defRPr sz="900">
                <a:solidFill>
                  <a:schemeClr val="tx1"/>
                </a:solidFill>
                <a:latin typeface="+mn-lt"/>
              </a:defRPr>
            </a:lvl1pPr>
          </a:lstStyle>
          <a:p>
            <a:pPr defTabSz="914400"/>
            <a:endParaRPr lang="en-GB" dirty="0">
              <a:solidFill>
                <a:srgbClr val="000000"/>
              </a:solidFill>
              <a:ea typeface="ＭＳ Ｐゴシック" charset="-128"/>
              <a:cs typeface="+mn-cs"/>
            </a:endParaRPr>
          </a:p>
        </p:txBody>
      </p:sp>
      <p:sp>
        <p:nvSpPr>
          <p:cNvPr id="10" name="Rectangle 9"/>
          <p:cNvSpPr/>
          <p:nvPr/>
        </p:nvSpPr>
        <p:spPr bwMode="auto">
          <a:xfrm>
            <a:off x="387918" y="764704"/>
            <a:ext cx="7292975" cy="111600"/>
          </a:xfrm>
          <a:prstGeom prst="rect">
            <a:avLst/>
          </a:prstGeom>
          <a:solidFill>
            <a:srgbClr val="0070C0"/>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400">
              <a:lnSpc>
                <a:spcPct val="95000"/>
              </a:lnSpc>
            </a:pPr>
            <a:endParaRPr lang="en-GB" sz="1400" dirty="0">
              <a:solidFill>
                <a:srgbClr val="FFFFFF"/>
              </a:solidFill>
              <a:latin typeface="Arial"/>
              <a:ea typeface="ＭＳ Ｐゴシック" charset="0"/>
              <a:cs typeface="ＭＳ Ｐゴシック" charset="0"/>
            </a:endParaRPr>
          </a:p>
        </p:txBody>
      </p:sp>
      <p:sp>
        <p:nvSpPr>
          <p:cNvPr id="16" name="TextBox 15"/>
          <p:cNvSpPr txBox="1"/>
          <p:nvPr userDrawn="1"/>
        </p:nvSpPr>
        <p:spPr>
          <a:xfrm>
            <a:off x="22303" y="22301"/>
            <a:ext cx="187552" cy="184666"/>
          </a:xfrm>
          <a:prstGeom prst="rect">
            <a:avLst/>
          </a:prstGeom>
          <a:noFill/>
        </p:spPr>
        <p:txBody>
          <a:bodyPr wrap="none" lIns="0" tIns="0" rIns="0" bIns="0" rtlCol="0">
            <a:spAutoFit/>
          </a:bodyPr>
          <a:lstStyle/>
          <a:p>
            <a:pPr defTabSz="914400"/>
            <a:fld id="{D4B946C0-2053-4C32-94B7-487E190CDE32}" type="slidenum">
              <a:rPr lang="en-GB" sz="1200" smtClean="0">
                <a:solidFill>
                  <a:srgbClr val="0488D1"/>
                </a:solidFill>
                <a:latin typeface="Arial"/>
                <a:ea typeface="ＭＳ Ｐゴシック" charset="-128"/>
                <a:cs typeface="+mn-cs"/>
              </a:rPr>
              <a:pPr defTabSz="914400"/>
              <a:t>‹#›</a:t>
            </a:fld>
            <a:endParaRPr lang="en-GB" sz="1200" dirty="0">
              <a:solidFill>
                <a:srgbClr val="0488D1"/>
              </a:solidFill>
              <a:latin typeface="Arial"/>
              <a:ea typeface="ＭＳ Ｐゴシック" charset="-128"/>
              <a:cs typeface="+mn-cs"/>
            </a:endParaRPr>
          </a:p>
        </p:txBody>
      </p:sp>
    </p:spTree>
    <p:extLst>
      <p:ext uri="{BB962C8B-B14F-4D97-AF65-F5344CB8AC3E}">
        <p14:creationId xmlns:p14="http://schemas.microsoft.com/office/powerpoint/2010/main" val="4036372116"/>
      </p:ext>
    </p:extLst>
  </p:cSld>
  <p:clrMap bg1="lt1" tx1="dk1" bg2="lt2" tx2="dk2" accent1="accent1" accent2="accent2" accent3="accent3" accent4="accent4" accent5="accent5" accent6="accent6" hlink="hlink" folHlink="folHlink"/>
  <p:sldLayoutIdLst>
    <p:sldLayoutId id="2147506016" r:id="rId1"/>
    <p:sldLayoutId id="2147506017" r:id="rId2"/>
    <p:sldLayoutId id="2147506018" r:id="rId3"/>
    <p:sldLayoutId id="2147506019" r:id="rId4"/>
    <p:sldLayoutId id="2147506020" r:id="rId5"/>
    <p:sldLayoutId id="2147506021" r:id="rId6"/>
    <p:sldLayoutId id="2147506022" r:id="rId7"/>
    <p:sldLayoutId id="2147506023" r:id="rId8"/>
    <p:sldLayoutId id="2147506024" r:id="rId9"/>
    <p:sldLayoutId id="2147506025" r:id="rId10"/>
    <p:sldLayoutId id="2147506026" r:id="rId11"/>
    <p:sldLayoutId id="2147506027" r:id="rId12"/>
    <p:sldLayoutId id="2147506028" r:id="rId13"/>
    <p:sldLayoutId id="2147506029" r:id="rId14"/>
    <p:sldLayoutId id="2147506030" r:id="rId15"/>
    <p:sldLayoutId id="2147506031" r:id="rId16"/>
    <p:sldLayoutId id="2147506032" r:id="rId17"/>
    <p:sldLayoutId id="2147506033" r:id="rId18"/>
    <p:sldLayoutId id="2147506034" r:id="rId19"/>
    <p:sldLayoutId id="2147506035" r:id="rId20"/>
    <p:sldLayoutId id="2147506037" r:id="rId21"/>
    <p:sldLayoutId id="2147506038" r:id="rId22"/>
    <p:sldLayoutId id="2147506206" r:id="rId23"/>
    <p:sldLayoutId id="2147506207" r:id="rId24"/>
  </p:sldLayoutIdLst>
  <p:hf hdr="0" ftr="0" dt="0"/>
  <p:txStyles>
    <p:titleStyle>
      <a:lvl1pPr algn="l" rtl="0" eaLnBrk="1" fontAlgn="base" hangingPunct="1">
        <a:lnSpc>
          <a:spcPct val="83000"/>
        </a:lnSpc>
        <a:spcBef>
          <a:spcPct val="0"/>
        </a:spcBef>
        <a:spcAft>
          <a:spcPct val="0"/>
        </a:spcAft>
        <a:defRPr sz="2800" b="1" i="0">
          <a:solidFill>
            <a:schemeClr val="tx1"/>
          </a:solidFill>
          <a:latin typeface="+mj-lt"/>
          <a:ea typeface="+mj-ea"/>
          <a:cs typeface="Verdana"/>
        </a:defRPr>
      </a:lvl1pPr>
      <a:lvl2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2pPr>
      <a:lvl3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3pPr>
      <a:lvl4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4pPr>
      <a:lvl5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5pPr>
      <a:lvl6pPr marL="4572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p:titleStyle>
    <p:bodyStyle>
      <a:lvl1pPr marL="180000" indent="-180000" algn="l" rtl="0" eaLnBrk="1" fontAlgn="base" hangingPunct="1">
        <a:lnSpc>
          <a:spcPct val="95000"/>
        </a:lnSpc>
        <a:spcBef>
          <a:spcPts val="600"/>
        </a:spcBef>
        <a:spcAft>
          <a:spcPts val="0"/>
        </a:spcAft>
        <a:buClr>
          <a:schemeClr val="tx1"/>
        </a:buClr>
        <a:buFont typeface="Arial" pitchFamily="34" charset="0"/>
        <a:buChar char="•"/>
        <a:defRPr sz="2200">
          <a:solidFill>
            <a:schemeClr val="tx1"/>
          </a:solidFill>
          <a:latin typeface="+mn-lt"/>
          <a:ea typeface="+mn-ea"/>
          <a:cs typeface="Verdana"/>
        </a:defRPr>
      </a:lvl1pPr>
      <a:lvl2pPr marL="385200" indent="-205200" algn="l" rtl="0" eaLnBrk="1" fontAlgn="base" hangingPunct="1">
        <a:lnSpc>
          <a:spcPct val="95000"/>
        </a:lnSpc>
        <a:spcBef>
          <a:spcPts val="600"/>
        </a:spcBef>
        <a:spcAft>
          <a:spcPts val="0"/>
        </a:spcAft>
        <a:buClr>
          <a:schemeClr val="tx1"/>
        </a:buClr>
        <a:buFont typeface="Verdana" pitchFamily="34" charset="0"/>
        <a:buChar char="◦"/>
        <a:defRPr sz="2000">
          <a:solidFill>
            <a:schemeClr val="tx1"/>
          </a:solidFill>
          <a:latin typeface="+mn-lt"/>
          <a:ea typeface="+mn-ea"/>
          <a:cs typeface="Verdana"/>
        </a:defRPr>
      </a:lvl2pPr>
      <a:lvl3pPr marL="586800" indent="-194400" algn="l" rtl="0" eaLnBrk="1" fontAlgn="base" hangingPunct="1">
        <a:lnSpc>
          <a:spcPct val="95000"/>
        </a:lnSpc>
        <a:spcBef>
          <a:spcPts val="600"/>
        </a:spcBef>
        <a:spcAft>
          <a:spcPts val="0"/>
        </a:spcAft>
        <a:buClrTx/>
        <a:buFont typeface="Arial" pitchFamily="34" charset="0"/>
        <a:buChar char="─"/>
        <a:defRPr sz="1800">
          <a:solidFill>
            <a:schemeClr val="tx1"/>
          </a:solidFill>
          <a:latin typeface="+mn-lt"/>
          <a:ea typeface="+mn-ea"/>
          <a:cs typeface="Verdana"/>
        </a:defRPr>
      </a:lvl3pPr>
      <a:lvl4pPr marL="709200" indent="-118800" algn="l" rtl="0" eaLnBrk="1" fontAlgn="base" hangingPunct="1">
        <a:lnSpc>
          <a:spcPct val="95000"/>
        </a:lnSpc>
        <a:spcBef>
          <a:spcPts val="600"/>
        </a:spcBef>
        <a:spcAft>
          <a:spcPts val="0"/>
        </a:spcAft>
        <a:buClrTx/>
        <a:buFont typeface="Arial" pitchFamily="34" charset="0"/>
        <a:buChar char="•"/>
        <a:defRPr sz="1600">
          <a:solidFill>
            <a:schemeClr val="tx1"/>
          </a:solidFill>
          <a:latin typeface="+mn-lt"/>
          <a:ea typeface="+mn-ea"/>
          <a:cs typeface="Verdana"/>
        </a:defRPr>
      </a:lvl4pPr>
      <a:lvl5pPr marL="853200" indent="-144000" algn="l" rtl="0" eaLnBrk="1" fontAlgn="base" hangingPunct="1">
        <a:lnSpc>
          <a:spcPct val="95000"/>
        </a:lnSpc>
        <a:spcBef>
          <a:spcPts val="600"/>
        </a:spcBef>
        <a:spcAft>
          <a:spcPts val="0"/>
        </a:spcAft>
        <a:buClrTx/>
        <a:buFont typeface="Verdana" pitchFamily="34" charset="0"/>
        <a:buChar char="‒"/>
        <a:defRPr sz="1400">
          <a:solidFill>
            <a:schemeClr val="tx1"/>
          </a:solidFill>
          <a:latin typeface="+mn-lt"/>
          <a:ea typeface="+mn-ea"/>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863" indent="-228600" algn="l" rtl="0" eaLnBrk="1" fontAlgn="base" hangingPunct="1">
        <a:spcBef>
          <a:spcPct val="0"/>
        </a:spcBef>
        <a:spcAft>
          <a:spcPct val="20000"/>
        </a:spcAft>
        <a:buClr>
          <a:srgbClr val="000000"/>
        </a:buClr>
        <a:buChar char="–"/>
        <a:defRPr>
          <a:solidFill>
            <a:srgbClr val="000000"/>
          </a:solidFill>
          <a:latin typeface="+mn-lt"/>
          <a:ea typeface="+mn-ea"/>
        </a:defRPr>
      </a:lvl7pPr>
      <a:lvl8pPr marL="3548063" indent="-228600" algn="l" rtl="0" eaLnBrk="1" fontAlgn="base" hangingPunct="1">
        <a:spcBef>
          <a:spcPct val="0"/>
        </a:spcBef>
        <a:spcAft>
          <a:spcPct val="20000"/>
        </a:spcAft>
        <a:buClr>
          <a:srgbClr val="000000"/>
        </a:buClr>
        <a:buChar char="–"/>
        <a:defRPr>
          <a:solidFill>
            <a:srgbClr val="000000"/>
          </a:solidFill>
          <a:latin typeface="+mn-lt"/>
          <a:ea typeface="+mn-ea"/>
        </a:defRPr>
      </a:lvl8pPr>
      <a:lvl9pPr marL="4005263" indent="-228600"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73" name="Rectangle 49"/>
          <p:cNvSpPr>
            <a:spLocks noGrp="1" noChangeArrowheads="1"/>
          </p:cNvSpPr>
          <p:nvPr>
            <p:ph type="body" idx="1"/>
          </p:nvPr>
        </p:nvSpPr>
        <p:spPr bwMode="auto">
          <a:xfrm>
            <a:off x="395290" y="1465633"/>
            <a:ext cx="7292975" cy="4636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1028" name="Confidential" descr="U:\LEO Pharma\Jobs\4707_PowerPoint justeringer og ny funktionalitet\Received\Work\Confidential_logo_4_3.emf" hidden="1"/>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788263" y="1"/>
            <a:ext cx="900000" cy="181076"/>
          </a:xfrm>
          <a:prstGeom prst="rect">
            <a:avLst/>
          </a:prstGeom>
          <a:noFill/>
          <a:extLst>
            <a:ext uri="{909E8E84-426E-40DD-AFC4-6F175D3DCCD1}">
              <a14:hiddenFill xmlns:a14="http://schemas.microsoft.com/office/drawing/2010/main">
                <a:solidFill>
                  <a:srgbClr val="FFFFFF"/>
                </a:solidFill>
              </a14:hiddenFill>
            </a:ext>
          </a:extLst>
        </p:spPr>
      </p:pic>
      <p:sp>
        <p:nvSpPr>
          <p:cNvPr id="14" name="Date Placeholder 9"/>
          <p:cNvSpPr>
            <a:spLocks noGrp="1"/>
          </p:cNvSpPr>
          <p:nvPr>
            <p:ph type="dt" sz="half" idx="2"/>
          </p:nvPr>
        </p:nvSpPr>
        <p:spPr>
          <a:xfrm>
            <a:off x="1463676" y="6351128"/>
            <a:ext cx="1188519" cy="162000"/>
          </a:xfrm>
          <a:prstGeom prst="rect">
            <a:avLst/>
          </a:prstGeom>
        </p:spPr>
        <p:txBody>
          <a:bodyPr vert="horz" lIns="0" tIns="0" rIns="0" bIns="0" rtlCol="0" anchor="t" anchorCtr="0"/>
          <a:lstStyle>
            <a:lvl1pPr algn="l">
              <a:defRPr sz="675">
                <a:solidFill>
                  <a:schemeClr val="tx1"/>
                </a:solidFill>
                <a:latin typeface="+mn-lt"/>
              </a:defRPr>
            </a:lvl1pPr>
          </a:lstStyle>
          <a:p>
            <a:pPr eaLnBrk="0" fontAlgn="base" hangingPunct="0">
              <a:spcBef>
                <a:spcPct val="0"/>
              </a:spcBef>
              <a:spcAft>
                <a:spcPct val="0"/>
              </a:spcAft>
            </a:pPr>
            <a:endParaRPr lang="en-GB" dirty="0">
              <a:solidFill>
                <a:srgbClr val="000000"/>
              </a:solidFill>
              <a:ea typeface="ＭＳ Ｐゴシック" charset="-128"/>
            </a:endParaRPr>
          </a:p>
        </p:txBody>
      </p:sp>
      <p:sp>
        <p:nvSpPr>
          <p:cNvPr id="17" name="Footer Placeholder 10"/>
          <p:cNvSpPr>
            <a:spLocks noGrp="1"/>
          </p:cNvSpPr>
          <p:nvPr>
            <p:ph type="ftr" sz="quarter" idx="3"/>
          </p:nvPr>
        </p:nvSpPr>
        <p:spPr>
          <a:xfrm>
            <a:off x="2652195" y="6351128"/>
            <a:ext cx="5036069" cy="162000"/>
          </a:xfrm>
          <a:prstGeom prst="rect">
            <a:avLst/>
          </a:prstGeom>
        </p:spPr>
        <p:txBody>
          <a:bodyPr vert="horz" lIns="0" tIns="0" rIns="0" bIns="0" rtlCol="0" anchor="t" anchorCtr="0"/>
          <a:lstStyle>
            <a:lvl1pPr algn="l">
              <a:defRPr sz="675">
                <a:solidFill>
                  <a:schemeClr val="tx1"/>
                </a:solidFill>
                <a:latin typeface="+mn-lt"/>
              </a:defRPr>
            </a:lvl1pPr>
          </a:lstStyle>
          <a:p>
            <a:pPr eaLnBrk="0" fontAlgn="base" hangingPunct="0">
              <a:spcBef>
                <a:spcPct val="0"/>
              </a:spcBef>
              <a:spcAft>
                <a:spcPct val="0"/>
              </a:spcAft>
            </a:pPr>
            <a:endParaRPr lang="en-GB" dirty="0">
              <a:solidFill>
                <a:srgbClr val="000000"/>
              </a:solidFill>
              <a:ea typeface="ＭＳ Ｐゴシック" charset="-128"/>
            </a:endParaRPr>
          </a:p>
        </p:txBody>
      </p:sp>
      <p:sp>
        <p:nvSpPr>
          <p:cNvPr id="10" name="Rectangle 9"/>
          <p:cNvSpPr/>
          <p:nvPr/>
        </p:nvSpPr>
        <p:spPr bwMode="auto">
          <a:xfrm>
            <a:off x="387918" y="962671"/>
            <a:ext cx="7292975" cy="111600"/>
          </a:xfrm>
          <a:prstGeom prst="rect">
            <a:avLst/>
          </a:prstGeom>
          <a:solidFill>
            <a:srgbClr val="0070C0"/>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eaLnBrk="0" fontAlgn="base" hangingPunct="0">
              <a:lnSpc>
                <a:spcPct val="95000"/>
              </a:lnSpc>
              <a:spcBef>
                <a:spcPct val="0"/>
              </a:spcBef>
              <a:spcAft>
                <a:spcPct val="0"/>
              </a:spcAft>
            </a:pPr>
            <a:endParaRPr lang="en-GB" sz="1050" dirty="0">
              <a:solidFill>
                <a:srgbClr val="FFFFFF"/>
              </a:solidFill>
              <a:ea typeface="ＭＳ Ｐゴシック" charset="0"/>
              <a:cs typeface="ＭＳ Ｐゴシック" charset="0"/>
            </a:endParaRPr>
          </a:p>
        </p:txBody>
      </p:sp>
      <p:sp>
        <p:nvSpPr>
          <p:cNvPr id="16" name="TextBox 15"/>
          <p:cNvSpPr txBox="1"/>
          <p:nvPr userDrawn="1"/>
        </p:nvSpPr>
        <p:spPr>
          <a:xfrm>
            <a:off x="22302" y="22304"/>
            <a:ext cx="141064" cy="138499"/>
          </a:xfrm>
          <a:prstGeom prst="rect">
            <a:avLst/>
          </a:prstGeom>
          <a:noFill/>
        </p:spPr>
        <p:txBody>
          <a:bodyPr wrap="none" lIns="0" tIns="0" rIns="0" bIns="0" rtlCol="0">
            <a:spAutoFit/>
          </a:bodyPr>
          <a:lstStyle/>
          <a:p>
            <a:pPr eaLnBrk="0" fontAlgn="base" hangingPunct="0">
              <a:spcBef>
                <a:spcPct val="0"/>
              </a:spcBef>
              <a:spcAft>
                <a:spcPct val="0"/>
              </a:spcAft>
            </a:pPr>
            <a:fld id="{D4B946C0-2053-4C32-94B7-487E190CDE32}" type="slidenum">
              <a:rPr lang="en-GB" sz="900">
                <a:solidFill>
                  <a:srgbClr val="0488D1"/>
                </a:solidFill>
                <a:ea typeface="ＭＳ Ｐゴシック" charset="-128"/>
              </a:rPr>
              <a:pPr eaLnBrk="0" fontAlgn="base" hangingPunct="0">
                <a:spcBef>
                  <a:spcPct val="0"/>
                </a:spcBef>
                <a:spcAft>
                  <a:spcPct val="0"/>
                </a:spcAft>
              </a:pPr>
              <a:t>‹#›</a:t>
            </a:fld>
            <a:endParaRPr lang="en-GB" sz="900" dirty="0">
              <a:solidFill>
                <a:srgbClr val="0488D1"/>
              </a:solidFill>
              <a:ea typeface="ＭＳ Ｐゴシック" charset="-128"/>
            </a:endParaRPr>
          </a:p>
        </p:txBody>
      </p:sp>
    </p:spTree>
    <p:extLst>
      <p:ext uri="{BB962C8B-B14F-4D97-AF65-F5344CB8AC3E}">
        <p14:creationId xmlns:p14="http://schemas.microsoft.com/office/powerpoint/2010/main" val="1663120652"/>
      </p:ext>
    </p:extLst>
  </p:cSld>
  <p:clrMap bg1="lt1" tx1="dk1" bg2="lt2" tx2="dk2" accent1="accent1" accent2="accent2" accent3="accent3" accent4="accent4" accent5="accent5" accent6="accent6" hlink="hlink" folHlink="folHlink"/>
  <p:sldLayoutIdLst>
    <p:sldLayoutId id="2147506153" r:id="rId1"/>
    <p:sldLayoutId id="2147506154" r:id="rId2"/>
    <p:sldLayoutId id="2147506156" r:id="rId3"/>
    <p:sldLayoutId id="2147506158" r:id="rId4"/>
    <p:sldLayoutId id="2147506193" r:id="rId5"/>
    <p:sldLayoutId id="2147506200" r:id="rId6"/>
    <p:sldLayoutId id="2147506202" r:id="rId7"/>
    <p:sldLayoutId id="2147506203" r:id="rId8"/>
    <p:sldLayoutId id="2147506204" r:id="rId9"/>
    <p:sldLayoutId id="2147506208" r:id="rId10"/>
  </p:sldLayoutIdLst>
  <p:hf hdr="0" ftr="0" dt="0"/>
  <p:txStyles>
    <p:titleStyle>
      <a:lvl1pPr algn="l" rtl="0" eaLnBrk="1" fontAlgn="base" hangingPunct="1">
        <a:lnSpc>
          <a:spcPct val="83000"/>
        </a:lnSpc>
        <a:spcBef>
          <a:spcPct val="0"/>
        </a:spcBef>
        <a:spcAft>
          <a:spcPct val="0"/>
        </a:spcAft>
        <a:defRPr sz="2100" b="1" i="0">
          <a:solidFill>
            <a:schemeClr val="tx1"/>
          </a:solidFill>
          <a:latin typeface="+mj-lt"/>
          <a:ea typeface="+mj-ea"/>
          <a:cs typeface="Verdana"/>
        </a:defRPr>
      </a:lvl1pPr>
      <a:lvl2pPr algn="l" rtl="0" eaLnBrk="1" fontAlgn="base" hangingPunct="1">
        <a:spcBef>
          <a:spcPct val="0"/>
        </a:spcBef>
        <a:spcAft>
          <a:spcPct val="0"/>
        </a:spcAft>
        <a:defRPr sz="2400" b="1" i="1">
          <a:solidFill>
            <a:srgbClr val="006B6E"/>
          </a:solidFill>
          <a:latin typeface="Verdana" charset="0"/>
          <a:ea typeface="ＭＳ Ｐゴシック" charset="0"/>
          <a:cs typeface="ＭＳ Ｐゴシック" charset="0"/>
        </a:defRPr>
      </a:lvl2pPr>
      <a:lvl3pPr algn="l" rtl="0" eaLnBrk="1" fontAlgn="base" hangingPunct="1">
        <a:spcBef>
          <a:spcPct val="0"/>
        </a:spcBef>
        <a:spcAft>
          <a:spcPct val="0"/>
        </a:spcAft>
        <a:defRPr sz="2400" b="1" i="1">
          <a:solidFill>
            <a:srgbClr val="006B6E"/>
          </a:solidFill>
          <a:latin typeface="Verdana" charset="0"/>
          <a:ea typeface="ＭＳ Ｐゴシック" charset="0"/>
          <a:cs typeface="ＭＳ Ｐゴシック" charset="0"/>
        </a:defRPr>
      </a:lvl3pPr>
      <a:lvl4pPr algn="l" rtl="0" eaLnBrk="1" fontAlgn="base" hangingPunct="1">
        <a:spcBef>
          <a:spcPct val="0"/>
        </a:spcBef>
        <a:spcAft>
          <a:spcPct val="0"/>
        </a:spcAft>
        <a:defRPr sz="2400" b="1" i="1">
          <a:solidFill>
            <a:srgbClr val="006B6E"/>
          </a:solidFill>
          <a:latin typeface="Verdana" charset="0"/>
          <a:ea typeface="ＭＳ Ｐゴシック" charset="0"/>
          <a:cs typeface="ＭＳ Ｐゴシック" charset="0"/>
        </a:defRPr>
      </a:lvl4pPr>
      <a:lvl5pPr algn="l" rtl="0" eaLnBrk="1" fontAlgn="base" hangingPunct="1">
        <a:spcBef>
          <a:spcPct val="0"/>
        </a:spcBef>
        <a:spcAft>
          <a:spcPct val="0"/>
        </a:spcAft>
        <a:defRPr sz="2400" b="1" i="1">
          <a:solidFill>
            <a:srgbClr val="006B6E"/>
          </a:solidFill>
          <a:latin typeface="Verdana" charset="0"/>
          <a:ea typeface="ＭＳ Ｐゴシック" charset="0"/>
          <a:cs typeface="ＭＳ Ｐゴシック" charset="0"/>
        </a:defRPr>
      </a:lvl5pPr>
      <a:lvl6pPr marL="342900" algn="l" rtl="0" eaLnBrk="1" fontAlgn="base" hangingPunct="1">
        <a:spcBef>
          <a:spcPct val="0"/>
        </a:spcBef>
        <a:spcAft>
          <a:spcPct val="0"/>
        </a:spcAft>
        <a:defRPr sz="2700" b="1">
          <a:solidFill>
            <a:srgbClr val="006B6E"/>
          </a:solidFill>
          <a:latin typeface="Arial" charset="0"/>
          <a:ea typeface="ＭＳ Ｐゴシック" charset="0"/>
          <a:cs typeface="ＭＳ Ｐゴシック" charset="0"/>
        </a:defRPr>
      </a:lvl6pPr>
      <a:lvl7pPr marL="685800" algn="l" rtl="0" eaLnBrk="1" fontAlgn="base" hangingPunct="1">
        <a:spcBef>
          <a:spcPct val="0"/>
        </a:spcBef>
        <a:spcAft>
          <a:spcPct val="0"/>
        </a:spcAft>
        <a:defRPr sz="2700" b="1">
          <a:solidFill>
            <a:srgbClr val="006B6E"/>
          </a:solidFill>
          <a:latin typeface="Arial" charset="0"/>
          <a:ea typeface="ＭＳ Ｐゴシック" charset="0"/>
          <a:cs typeface="ＭＳ Ｐゴシック" charset="0"/>
        </a:defRPr>
      </a:lvl7pPr>
      <a:lvl8pPr marL="1028700" algn="l" rtl="0" eaLnBrk="1" fontAlgn="base" hangingPunct="1">
        <a:spcBef>
          <a:spcPct val="0"/>
        </a:spcBef>
        <a:spcAft>
          <a:spcPct val="0"/>
        </a:spcAft>
        <a:defRPr sz="2700" b="1">
          <a:solidFill>
            <a:srgbClr val="006B6E"/>
          </a:solidFill>
          <a:latin typeface="Arial" charset="0"/>
          <a:ea typeface="ＭＳ Ｐゴシック" charset="0"/>
          <a:cs typeface="ＭＳ Ｐゴシック" charset="0"/>
        </a:defRPr>
      </a:lvl8pPr>
      <a:lvl9pPr marL="1371600" algn="l" rtl="0" eaLnBrk="1" fontAlgn="base" hangingPunct="1">
        <a:spcBef>
          <a:spcPct val="0"/>
        </a:spcBef>
        <a:spcAft>
          <a:spcPct val="0"/>
        </a:spcAft>
        <a:defRPr sz="2700" b="1">
          <a:solidFill>
            <a:srgbClr val="006B6E"/>
          </a:solidFill>
          <a:latin typeface="Arial" charset="0"/>
          <a:ea typeface="ＭＳ Ｐゴシック" charset="0"/>
          <a:cs typeface="ＭＳ Ｐゴシック" charset="0"/>
        </a:defRPr>
      </a:lvl9pPr>
    </p:titleStyle>
    <p:bodyStyle>
      <a:lvl1pPr marL="135000" indent="-135000" algn="l" rtl="0" eaLnBrk="1" fontAlgn="base" hangingPunct="1">
        <a:lnSpc>
          <a:spcPct val="95000"/>
        </a:lnSpc>
        <a:spcBef>
          <a:spcPts val="450"/>
        </a:spcBef>
        <a:spcAft>
          <a:spcPts val="0"/>
        </a:spcAft>
        <a:buClr>
          <a:schemeClr val="tx1"/>
        </a:buClr>
        <a:buFont typeface="Arial" pitchFamily="34" charset="0"/>
        <a:buChar char="•"/>
        <a:defRPr sz="1650">
          <a:solidFill>
            <a:schemeClr val="tx1"/>
          </a:solidFill>
          <a:latin typeface="+mn-lt"/>
          <a:ea typeface="+mn-ea"/>
          <a:cs typeface="Verdana"/>
        </a:defRPr>
      </a:lvl1pPr>
      <a:lvl2pPr marL="288900" indent="-153900" algn="l" rtl="0" eaLnBrk="1" fontAlgn="base" hangingPunct="1">
        <a:lnSpc>
          <a:spcPct val="95000"/>
        </a:lnSpc>
        <a:spcBef>
          <a:spcPts val="450"/>
        </a:spcBef>
        <a:spcAft>
          <a:spcPts val="0"/>
        </a:spcAft>
        <a:buClr>
          <a:schemeClr val="tx1"/>
        </a:buClr>
        <a:buFont typeface="Verdana" pitchFamily="34" charset="0"/>
        <a:buChar char="◦"/>
        <a:defRPr sz="1500">
          <a:solidFill>
            <a:schemeClr val="tx1"/>
          </a:solidFill>
          <a:latin typeface="+mn-lt"/>
          <a:ea typeface="+mn-ea"/>
          <a:cs typeface="Verdana"/>
        </a:defRPr>
      </a:lvl2pPr>
      <a:lvl3pPr marL="440100" indent="-145800" algn="l" rtl="0" eaLnBrk="1" fontAlgn="base" hangingPunct="1">
        <a:lnSpc>
          <a:spcPct val="95000"/>
        </a:lnSpc>
        <a:spcBef>
          <a:spcPts val="450"/>
        </a:spcBef>
        <a:spcAft>
          <a:spcPts val="0"/>
        </a:spcAft>
        <a:buClrTx/>
        <a:buFont typeface="Arial" pitchFamily="34" charset="0"/>
        <a:buChar char="─"/>
        <a:defRPr sz="1350">
          <a:solidFill>
            <a:schemeClr val="tx1"/>
          </a:solidFill>
          <a:latin typeface="+mn-lt"/>
          <a:ea typeface="+mn-ea"/>
          <a:cs typeface="Verdana"/>
        </a:defRPr>
      </a:lvl3pPr>
      <a:lvl4pPr marL="531900" indent="-89100" algn="l" rtl="0" eaLnBrk="1" fontAlgn="base" hangingPunct="1">
        <a:lnSpc>
          <a:spcPct val="95000"/>
        </a:lnSpc>
        <a:spcBef>
          <a:spcPts val="450"/>
        </a:spcBef>
        <a:spcAft>
          <a:spcPts val="0"/>
        </a:spcAft>
        <a:buClrTx/>
        <a:buFont typeface="Arial" pitchFamily="34" charset="0"/>
        <a:buChar char="•"/>
        <a:defRPr sz="1200">
          <a:solidFill>
            <a:schemeClr val="tx1"/>
          </a:solidFill>
          <a:latin typeface="+mn-lt"/>
          <a:ea typeface="+mn-ea"/>
          <a:cs typeface="Verdana"/>
        </a:defRPr>
      </a:lvl4pPr>
      <a:lvl5pPr marL="639900" indent="-108000" algn="l" rtl="0" eaLnBrk="1" fontAlgn="base" hangingPunct="1">
        <a:lnSpc>
          <a:spcPct val="95000"/>
        </a:lnSpc>
        <a:spcBef>
          <a:spcPts val="450"/>
        </a:spcBef>
        <a:spcAft>
          <a:spcPts val="0"/>
        </a:spcAft>
        <a:buClrTx/>
        <a:buFont typeface="Verdana" pitchFamily="34" charset="0"/>
        <a:buChar char="‒"/>
        <a:defRPr sz="1050">
          <a:solidFill>
            <a:schemeClr val="tx1"/>
          </a:solidFill>
          <a:latin typeface="+mn-lt"/>
          <a:ea typeface="+mn-ea"/>
          <a:cs typeface="Verdana"/>
        </a:defRPr>
      </a:lvl5pPr>
      <a:lvl6pPr marL="0" indent="0" algn="l" rtl="0" eaLnBrk="1" fontAlgn="base" hangingPunct="1">
        <a:spcBef>
          <a:spcPct val="0"/>
        </a:spcBef>
        <a:spcAft>
          <a:spcPct val="20000"/>
        </a:spcAft>
        <a:buClr>
          <a:srgbClr val="000000"/>
        </a:buClr>
        <a:buFontTx/>
        <a:buNone/>
        <a:defRPr sz="600">
          <a:solidFill>
            <a:srgbClr val="000000"/>
          </a:solidFill>
          <a:latin typeface="+mn-lt"/>
          <a:ea typeface="+mn-ea"/>
        </a:defRPr>
      </a:lvl6pPr>
      <a:lvl7pPr marL="2318147" indent="-171450" algn="l" rtl="0" eaLnBrk="1" fontAlgn="base" hangingPunct="1">
        <a:spcBef>
          <a:spcPct val="0"/>
        </a:spcBef>
        <a:spcAft>
          <a:spcPct val="20000"/>
        </a:spcAft>
        <a:buClr>
          <a:srgbClr val="000000"/>
        </a:buClr>
        <a:buChar char="–"/>
        <a:defRPr>
          <a:solidFill>
            <a:srgbClr val="000000"/>
          </a:solidFill>
          <a:latin typeface="+mn-lt"/>
          <a:ea typeface="+mn-ea"/>
        </a:defRPr>
      </a:lvl7pPr>
      <a:lvl8pPr marL="2661047" indent="-171450" algn="l" rtl="0" eaLnBrk="1" fontAlgn="base" hangingPunct="1">
        <a:spcBef>
          <a:spcPct val="0"/>
        </a:spcBef>
        <a:spcAft>
          <a:spcPct val="20000"/>
        </a:spcAft>
        <a:buClr>
          <a:srgbClr val="000000"/>
        </a:buClr>
        <a:buChar char="–"/>
        <a:defRPr>
          <a:solidFill>
            <a:srgbClr val="000000"/>
          </a:solidFill>
          <a:latin typeface="+mn-lt"/>
          <a:ea typeface="+mn-ea"/>
        </a:defRPr>
      </a:lvl8pPr>
      <a:lvl9pPr marL="3003947" indent="-171450"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10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11.png"/></Relationships>
</file>

<file path=ppt/slides/_rels/slide101.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02.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54.png"/></Relationships>
</file>

<file path=ppt/slides/_rels/slide10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9.xml"/><Relationship Id="rId4" Type="http://schemas.openxmlformats.org/officeDocument/2006/relationships/image" Target="../media/image84.jpeg"/></Relationships>
</file>

<file path=ppt/slides/_rels/slide10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9.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9.xml"/><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9.xml"/><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9.xml"/><Relationship Id="rId4" Type="http://schemas.openxmlformats.org/officeDocument/2006/relationships/image" Target="../media/image11.png"/></Relationships>
</file>

<file path=ppt/slides/_rels/slide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4.jpe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5.jpeg"/><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9.xml"/><Relationship Id="rId4" Type="http://schemas.openxmlformats.org/officeDocument/2006/relationships/image" Target="../media/image11.png"/></Relationships>
</file>

<file path=ppt/slides/_rels/slide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9.xml"/><Relationship Id="rId4" Type="http://schemas.openxmlformats.org/officeDocument/2006/relationships/image" Target="../media/image11.png"/></Relationships>
</file>

<file path=ppt/slides/_rels/slide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9.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9.xml"/></Relationships>
</file>

<file path=ppt/slides/_rels/slide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8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34.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8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8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8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openxmlformats.org/officeDocument/2006/relationships/image" Target="../media/image11.png"/><Relationship Id="rId4" Type="http://schemas.openxmlformats.org/officeDocument/2006/relationships/chart" Target="../charts/chart1.xml"/></Relationships>
</file>

<file path=ppt/slides/_rels/slide8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8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8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8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9.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9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0.png"/><Relationship Id="rId1" Type="http://schemas.openxmlformats.org/officeDocument/2006/relationships/slideLayout" Target="../slideLayouts/slideLayout23.xml"/></Relationships>
</file>

<file path=ppt/slides/_rels/slide9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3.xml"/><Relationship Id="rId4" Type="http://schemas.openxmlformats.org/officeDocument/2006/relationships/image" Target="../media/image11.png"/></Relationships>
</file>

<file path=ppt/slides/_rels/slide9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3.xml"/></Relationships>
</file>

<file path=ppt/slides/_rels/slide9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3.xml"/><Relationship Id="rId4" Type="http://schemas.openxmlformats.org/officeDocument/2006/relationships/image" Target="../media/image66.png"/></Relationships>
</file>

<file path=ppt/slides/_rels/slide9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7.png"/><Relationship Id="rId1" Type="http://schemas.openxmlformats.org/officeDocument/2006/relationships/slideLayout" Target="../slideLayouts/slideLayout23.xml"/></Relationships>
</file>

<file path=ppt/slides/_rels/slide9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9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9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olo 1"/>
          <p:cNvSpPr>
            <a:spLocks/>
          </p:cNvSpPr>
          <p:nvPr/>
        </p:nvSpPr>
        <p:spPr bwMode="auto">
          <a:xfrm>
            <a:off x="-1588" y="2884921"/>
            <a:ext cx="9145588" cy="958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l-GR" sz="2800" b="1" dirty="0">
              <a:solidFill>
                <a:schemeClr val="tx2">
                  <a:lumMod val="50000"/>
                </a:schemeClr>
              </a:solidFill>
            </a:endParaRPr>
          </a:p>
          <a:p>
            <a:pPr algn="ctr"/>
            <a:r>
              <a:rPr lang="en-US" sz="2800" dirty="0">
                <a:solidFill>
                  <a:schemeClr val="tx2">
                    <a:lumMod val="50000"/>
                  </a:schemeClr>
                </a:solidFill>
              </a:rPr>
              <a:t>“</a:t>
            </a:r>
            <a:r>
              <a:rPr lang="el-GR" sz="2800" dirty="0">
                <a:solidFill>
                  <a:schemeClr val="tx2">
                    <a:lumMod val="50000"/>
                  </a:schemeClr>
                </a:solidFill>
              </a:rPr>
              <a:t>Δερματολογικές θεραπείες στην καθημερινή κλινική πρακτική</a:t>
            </a:r>
            <a:r>
              <a:rPr lang="en-US" sz="2800" dirty="0">
                <a:solidFill>
                  <a:schemeClr val="tx2">
                    <a:lumMod val="50000"/>
                  </a:schemeClr>
                </a:solidFill>
              </a:rPr>
              <a:t>“</a:t>
            </a:r>
            <a:endParaRPr lang="it-IT" sz="2800" dirty="0">
              <a:solidFill>
                <a:schemeClr val="tx2">
                  <a:lumMod val="50000"/>
                </a:schemeClr>
              </a:solidFill>
            </a:endParaRPr>
          </a:p>
        </p:txBody>
      </p:sp>
      <p:sp>
        <p:nvSpPr>
          <p:cNvPr id="6" name="Text Box 10"/>
          <p:cNvSpPr txBox="1">
            <a:spLocks noChangeArrowheads="1"/>
          </p:cNvSpPr>
          <p:nvPr/>
        </p:nvSpPr>
        <p:spPr bwMode="auto">
          <a:xfrm>
            <a:off x="-244331" y="4234097"/>
            <a:ext cx="9577388"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l-GR" altLang="el-GR" sz="2400" b="1" dirty="0">
                <a:solidFill>
                  <a:srgbClr val="BB0F2C"/>
                </a:solidFill>
                <a:latin typeface="Times New Roman" pitchFamily="18" charset="0"/>
                <a:cs typeface="Times New Roman" pitchFamily="18" charset="0"/>
              </a:rPr>
              <a:t>Μαρίνα Παπουτσάκη</a:t>
            </a:r>
            <a:r>
              <a:rPr lang="en-US" altLang="el-GR" sz="2400" b="1" dirty="0">
                <a:solidFill>
                  <a:srgbClr val="BB0F2C"/>
                </a:solidFill>
                <a:latin typeface="Times New Roman" pitchFamily="18" charset="0"/>
                <a:cs typeface="Times New Roman" pitchFamily="18" charset="0"/>
              </a:rPr>
              <a:t> MD, PhD</a:t>
            </a:r>
          </a:p>
          <a:p>
            <a:pPr algn="ctr" eaLnBrk="1" hangingPunct="1">
              <a:defRPr/>
            </a:pPr>
            <a:r>
              <a:rPr lang="el-GR" altLang="el-GR" sz="2000" b="1" dirty="0">
                <a:solidFill>
                  <a:srgbClr val="BB0F2C"/>
                </a:solidFill>
                <a:latin typeface="Times New Roman" pitchFamily="18" charset="0"/>
                <a:cs typeface="Times New Roman" pitchFamily="18" charset="0"/>
              </a:rPr>
              <a:t>Δερματολόγος-Αφροδισιολόγος</a:t>
            </a:r>
          </a:p>
          <a:p>
            <a:pPr algn="ctr" eaLnBrk="1" hangingPunct="1">
              <a:defRPr/>
            </a:pPr>
            <a:endParaRPr lang="el-GR" altLang="el-GR" sz="2800" b="1" dirty="0">
              <a:solidFill>
                <a:srgbClr val="3333CC"/>
              </a:solidFill>
              <a:latin typeface="Times New Roman" pitchFamily="18" charset="0"/>
              <a:cs typeface="Times New Roman" pitchFamily="18" charset="0"/>
            </a:endParaRPr>
          </a:p>
          <a:p>
            <a:pPr algn="ctr" eaLnBrk="1" hangingPunct="1">
              <a:defRPr/>
            </a:pPr>
            <a:r>
              <a:rPr lang="el-GR" altLang="el-GR" sz="2000" b="1" i="1" dirty="0">
                <a:solidFill>
                  <a:srgbClr val="006600"/>
                </a:solidFill>
                <a:latin typeface="Times New Roman" pitchFamily="18" charset="0"/>
                <a:cs typeface="Times New Roman" pitchFamily="18" charset="0"/>
              </a:rPr>
              <a:t>Διευθύντρια</a:t>
            </a:r>
          </a:p>
          <a:p>
            <a:pPr algn="ctr" eaLnBrk="1" hangingPunct="1">
              <a:defRPr/>
            </a:pPr>
            <a:r>
              <a:rPr lang="el-GR" altLang="el-GR" sz="2000" b="1" i="1" dirty="0">
                <a:solidFill>
                  <a:srgbClr val="006600"/>
                </a:solidFill>
                <a:latin typeface="Times New Roman" pitchFamily="18" charset="0"/>
                <a:cs typeface="Times New Roman" pitchFamily="18" charset="0"/>
              </a:rPr>
              <a:t>Α’ Πανεπιστημιακή  Κλινική</a:t>
            </a:r>
          </a:p>
          <a:p>
            <a:pPr algn="ctr" eaLnBrk="1" hangingPunct="1">
              <a:defRPr/>
            </a:pPr>
            <a:r>
              <a:rPr lang="el-GR" altLang="el-GR" sz="2000" b="1" i="1" dirty="0">
                <a:solidFill>
                  <a:srgbClr val="006600"/>
                </a:solidFill>
                <a:latin typeface="Times New Roman" pitchFamily="18" charset="0"/>
                <a:cs typeface="Times New Roman" pitchFamily="18" charset="0"/>
              </a:rPr>
              <a:t>Νοσοκομείο Δερματολογικών Παθήσεων, «Ανδρέας Συγγρός»</a:t>
            </a:r>
          </a:p>
          <a:p>
            <a:pPr algn="ctr" eaLnBrk="1" hangingPunct="1">
              <a:buFontTx/>
              <a:buChar char="•"/>
              <a:defRPr/>
            </a:pPr>
            <a:endParaRPr lang="el-GR" altLang="el-GR" sz="2000" b="1" i="1" dirty="0">
              <a:solidFill>
                <a:srgbClr val="006600"/>
              </a:solidFill>
              <a:latin typeface="Times New Roman" pitchFamily="18" charset="0"/>
              <a:cs typeface="Times New Roman" pitchFamily="18" charset="0"/>
            </a:endParaRP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2268621" cy="158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5" descr="hospital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578" y="188640"/>
            <a:ext cx="4392910" cy="245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4292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1609" y="2132856"/>
            <a:ext cx="9144000" cy="4114800"/>
          </a:xfrm>
          <a:prstGeom prst="rect">
            <a:avLst/>
          </a:prstGeom>
        </p:spPr>
        <p:txBody>
          <a:bodyPr lIns="360000" rIns="360000">
            <a:noAutofit/>
          </a:bodyPr>
          <a:lstStyle/>
          <a:p>
            <a:pPr marL="342900" marR="0" lvl="0" indent="-342900" algn="l" defTabSz="914400" rtl="0" eaLnBrk="1" fontAlgn="auto" latinLnBrk="0" hangingPunct="1">
              <a:lnSpc>
                <a:spcPct val="100000"/>
              </a:lnSpc>
              <a:spcBef>
                <a:spcPts val="600"/>
              </a:spcBef>
              <a:spcAft>
                <a:spcPts val="0"/>
              </a:spcAft>
              <a:buClrTx/>
              <a:buSzTx/>
              <a:buFont typeface="Wingdings" pitchFamily="2" charset="2"/>
              <a:buChar char="§"/>
              <a:tabLst/>
              <a:defRPr/>
            </a:pPr>
            <a:r>
              <a:rPr lang="el-GR" sz="2000" b="1" dirty="0">
                <a:solidFill>
                  <a:srgbClr val="002060"/>
                </a:solidFill>
                <a:latin typeface="Arial" charset="0"/>
                <a:cs typeface="Arial" charset="0"/>
              </a:rPr>
              <a:t>Ιδιότητες</a:t>
            </a:r>
            <a:r>
              <a:rPr kumimoji="0" lang="en-US" sz="2000" b="1" i="0" u="none" strike="noStrike" kern="1200" cap="none" spc="0" normalizeH="0" baseline="0" noProof="0" dirty="0">
                <a:ln>
                  <a:noFill/>
                </a:ln>
                <a:solidFill>
                  <a:srgbClr val="002060"/>
                </a:solidFill>
                <a:effectLst/>
                <a:uLnTx/>
                <a:uFillTx/>
                <a:latin typeface="Arial" charset="0"/>
                <a:cs typeface="Arial" charset="0"/>
              </a:rPr>
              <a:t>: </a:t>
            </a:r>
            <a:r>
              <a:rPr kumimoji="0" lang="el-GR" sz="2000" b="0" i="0" u="none" strike="noStrike" kern="1200" cap="none" spc="0" normalizeH="0" baseline="0" noProof="0" dirty="0">
                <a:ln>
                  <a:noFill/>
                </a:ln>
                <a:solidFill>
                  <a:srgbClr val="002060"/>
                </a:solidFill>
                <a:effectLst/>
                <a:uLnTx/>
                <a:uFillTx/>
                <a:latin typeface="Arial" charset="0"/>
                <a:cs typeface="Arial" charset="0"/>
              </a:rPr>
              <a:t>λιγότερο αίσθημα νυγμών από τις </a:t>
            </a:r>
            <a:r>
              <a:rPr kumimoji="0" lang="en-US" sz="2000" b="0" i="0" u="none" strike="noStrike" kern="1200" cap="none" spc="0" normalizeH="0" baseline="0" noProof="0" dirty="0">
                <a:ln>
                  <a:noFill/>
                </a:ln>
                <a:solidFill>
                  <a:srgbClr val="002060"/>
                </a:solidFill>
                <a:effectLst/>
                <a:uLnTx/>
                <a:uFillTx/>
                <a:latin typeface="Arial" charset="0"/>
                <a:cs typeface="Arial" charset="0"/>
              </a:rPr>
              <a:t>lotion </a:t>
            </a:r>
            <a:r>
              <a:rPr kumimoji="0" lang="el-GR" sz="2000" b="0" i="0" u="none" strike="noStrike" kern="1200" cap="none" spc="0" normalizeH="0" baseline="0" noProof="0" dirty="0">
                <a:ln>
                  <a:noFill/>
                </a:ln>
                <a:solidFill>
                  <a:srgbClr val="002060"/>
                </a:solidFill>
                <a:effectLst/>
                <a:uLnTx/>
                <a:uFillTx/>
                <a:latin typeface="Arial" charset="0"/>
                <a:cs typeface="Arial" charset="0"/>
              </a:rPr>
              <a:t>ή τα </a:t>
            </a:r>
            <a:r>
              <a:rPr lang="el-GR" sz="2000" dirty="0">
                <a:solidFill>
                  <a:srgbClr val="002060"/>
                </a:solidFill>
                <a:latin typeface="Arial" charset="0"/>
                <a:cs typeface="Arial" charset="0"/>
              </a:rPr>
              <a:t>  </a:t>
            </a:r>
          </a:p>
          <a:p>
            <a:pPr marR="0" lvl="0" algn="l" defTabSz="914400" rtl="0" eaLnBrk="1" fontAlgn="auto" latinLnBrk="0" hangingPunct="1">
              <a:lnSpc>
                <a:spcPct val="100000"/>
              </a:lnSpc>
              <a:spcBef>
                <a:spcPts val="600"/>
              </a:spcBef>
              <a:spcAft>
                <a:spcPts val="0"/>
              </a:spcAft>
              <a:buClrTx/>
              <a:buSzTx/>
              <a:tabLst/>
              <a:defRPr/>
            </a:pPr>
            <a:r>
              <a:rPr lang="el-GR" sz="2000" dirty="0">
                <a:solidFill>
                  <a:srgbClr val="002060"/>
                </a:solidFill>
                <a:latin typeface="Arial" charset="0"/>
                <a:cs typeface="Arial" charset="0"/>
              </a:rPr>
              <a:t>                      </a:t>
            </a:r>
            <a:r>
              <a:rPr kumimoji="0" lang="el-GR" sz="2000" b="0" i="0" u="none" strike="noStrike" kern="1200" cap="none" spc="0" normalizeH="0" baseline="0" noProof="0" dirty="0">
                <a:ln>
                  <a:noFill/>
                </a:ln>
                <a:solidFill>
                  <a:srgbClr val="002060"/>
                </a:solidFill>
                <a:effectLst/>
                <a:uLnTx/>
                <a:uFillTx/>
                <a:latin typeface="Arial" charset="0"/>
                <a:cs typeface="Arial" charset="0"/>
              </a:rPr>
              <a:t>διαλύματα</a:t>
            </a:r>
          </a:p>
          <a:p>
            <a:pPr marR="0" lvl="0" algn="l" defTabSz="914400" rtl="0" eaLnBrk="1" fontAlgn="auto" latinLnBrk="0" hangingPunct="1">
              <a:lnSpc>
                <a:spcPct val="100000"/>
              </a:lnSpc>
              <a:spcBef>
                <a:spcPts val="600"/>
              </a:spcBef>
              <a:spcAft>
                <a:spcPts val="0"/>
              </a:spcAft>
              <a:buClrTx/>
              <a:buSzTx/>
              <a:tabLst/>
              <a:defRPr/>
            </a:pPr>
            <a:endParaRPr kumimoji="0" lang="en-US" sz="2000" b="0" i="0" u="none" strike="noStrike" kern="1200" cap="none" spc="0" normalizeH="0" baseline="0" noProof="0" dirty="0">
              <a:ln>
                <a:noFill/>
              </a:ln>
              <a:solidFill>
                <a:srgbClr val="002060"/>
              </a:solidFill>
              <a:effectLst/>
              <a:uLnTx/>
              <a:uFillTx/>
              <a:latin typeface="Arial" charset="0"/>
              <a:cs typeface="Arial" charset="0"/>
            </a:endParaRPr>
          </a:p>
          <a:p>
            <a:pPr marL="530225" marR="0" lvl="1" indent="-176213" algn="just"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l-GR" sz="2000" b="1" i="0" u="none" strike="noStrike" kern="1200" cap="none" spc="0" normalizeH="0" baseline="0" noProof="0" dirty="0">
                <a:ln>
                  <a:noFill/>
                </a:ln>
                <a:solidFill>
                  <a:srgbClr val="006600"/>
                </a:solidFill>
                <a:effectLst/>
                <a:uLnTx/>
                <a:uFillTx/>
                <a:latin typeface="Arial" charset="0"/>
                <a:cs typeface="Arial" charset="0"/>
              </a:rPr>
              <a:t>ΧΡΗΣΗ</a:t>
            </a:r>
            <a:r>
              <a:rPr kumimoji="0" lang="el-GR" sz="2000" b="1" i="0" u="none" strike="noStrike" kern="1200" cap="none" spc="0" normalizeH="0" baseline="0" noProof="0" dirty="0">
                <a:ln>
                  <a:noFill/>
                </a:ln>
                <a:solidFill>
                  <a:srgbClr val="002060"/>
                </a:solidFill>
                <a:effectLst/>
                <a:uLnTx/>
                <a:uFillTx/>
                <a:latin typeface="Arial" charset="0"/>
                <a:cs typeface="Arial" charset="0"/>
              </a:rPr>
              <a:t>:</a:t>
            </a:r>
            <a:r>
              <a:rPr kumimoji="0" lang="el-GR" sz="2000" b="0" i="0" u="none" strike="noStrike" kern="1200" cap="none" spc="0" normalizeH="0" baseline="0" noProof="0" dirty="0">
                <a:ln>
                  <a:noFill/>
                </a:ln>
                <a:solidFill>
                  <a:srgbClr val="002060"/>
                </a:solidFill>
                <a:effectLst/>
                <a:uLnTx/>
                <a:uFillTx/>
                <a:latin typeface="Arial" charset="0"/>
                <a:cs typeface="Arial" charset="0"/>
              </a:rPr>
              <a:t> στο δέρμα του κεφαλιού, ειδικότερα σε ανθρώπους με </a:t>
            </a:r>
          </a:p>
          <a:p>
            <a:pPr marL="354012" marR="0" lvl="1" indent="0" algn="just" defTabSz="914400" rtl="0" eaLnBrk="1" fontAlgn="auto" latinLnBrk="0" hangingPunct="1">
              <a:lnSpc>
                <a:spcPct val="100000"/>
              </a:lnSpc>
              <a:spcBef>
                <a:spcPts val="600"/>
              </a:spcBef>
              <a:spcAft>
                <a:spcPts val="0"/>
              </a:spcAft>
              <a:buClrTx/>
              <a:buSzTx/>
              <a:tabLst/>
              <a:defRPr/>
            </a:pPr>
            <a:r>
              <a:rPr lang="el-GR" sz="2000" dirty="0">
                <a:solidFill>
                  <a:srgbClr val="002060"/>
                </a:solidFill>
                <a:latin typeface="Arial" charset="0"/>
                <a:cs typeface="Arial" charset="0"/>
              </a:rPr>
              <a:t>                 </a:t>
            </a:r>
            <a:r>
              <a:rPr kumimoji="0" lang="el-GR" sz="2000" b="0" i="0" u="none" strike="noStrike" kern="1200" cap="none" spc="0" normalizeH="0" baseline="0" noProof="0" dirty="0">
                <a:ln>
                  <a:noFill/>
                </a:ln>
                <a:solidFill>
                  <a:srgbClr val="002060"/>
                </a:solidFill>
                <a:effectLst/>
                <a:uLnTx/>
                <a:uFillTx/>
                <a:latin typeface="Arial" charset="0"/>
                <a:cs typeface="Arial" charset="0"/>
              </a:rPr>
              <a:t>σπαστά ή πολύ</a:t>
            </a:r>
            <a:r>
              <a:rPr lang="el-GR" sz="2000" dirty="0">
                <a:solidFill>
                  <a:srgbClr val="002060"/>
                </a:solidFill>
                <a:latin typeface="Arial" charset="0"/>
                <a:cs typeface="Arial" charset="0"/>
              </a:rPr>
              <a:t>  </a:t>
            </a:r>
            <a:r>
              <a:rPr kumimoji="0" lang="el-GR" sz="2000" b="0" i="0" u="none" strike="noStrike" kern="1200" cap="none" spc="0" normalizeH="0" baseline="0" noProof="0" dirty="0">
                <a:ln>
                  <a:noFill/>
                </a:ln>
                <a:solidFill>
                  <a:srgbClr val="002060"/>
                </a:solidFill>
                <a:effectLst/>
                <a:uLnTx/>
                <a:uFillTx/>
                <a:latin typeface="Arial" charset="0"/>
                <a:cs typeface="Arial" charset="0"/>
              </a:rPr>
              <a:t>σγουρά μαλλιά</a:t>
            </a:r>
            <a:endParaRPr kumimoji="0" lang="en-US" sz="2000" b="0" i="0" u="none" strike="noStrike" kern="1200" cap="none" spc="0" normalizeH="0" baseline="0" noProof="0" dirty="0">
              <a:ln>
                <a:noFill/>
              </a:ln>
              <a:solidFill>
                <a:srgbClr val="002060"/>
              </a:solidFill>
              <a:effectLst/>
              <a:uLnTx/>
              <a:uFillTx/>
              <a:latin typeface="Arial" charset="0"/>
              <a:cs typeface="Arial" charset="0"/>
            </a:endParaRPr>
          </a:p>
        </p:txBody>
      </p:sp>
      <p:sp>
        <p:nvSpPr>
          <p:cNvPr id="6" name="Rectangle 2"/>
          <p:cNvSpPr txBox="1">
            <a:spLocks noChangeArrowheads="1"/>
          </p:cNvSpPr>
          <p:nvPr/>
        </p:nvSpPr>
        <p:spPr bwMode="auto">
          <a:xfrm>
            <a:off x="55420" y="76749"/>
            <a:ext cx="9144000" cy="1143000"/>
          </a:xfrm>
          <a:prstGeom prst="rect">
            <a:avLst/>
          </a:prstGeom>
          <a:noFill/>
          <a:ln w="9525">
            <a:noFill/>
            <a:miter lim="800000"/>
            <a:headEnd/>
            <a:tailEnd/>
          </a:ln>
        </p:spPr>
        <p:txBody>
          <a:bodyPr anchor="ctr"/>
          <a:lstStyle/>
          <a:p>
            <a:pPr algn="ctr">
              <a:defRPr/>
            </a:pPr>
            <a:r>
              <a:rPr lang="el-GR" sz="3500" spc="100" dirty="0">
                <a:solidFill>
                  <a:srgbClr val="C00000"/>
                </a:solidFill>
                <a:latin typeface="+mj-lt"/>
                <a:ea typeface="+mj-ea"/>
              </a:rPr>
              <a:t>Φαρμακοτεχνικές μορφές</a:t>
            </a:r>
            <a:r>
              <a:rPr lang="el-GR" sz="3500" spc="100" dirty="0">
                <a:solidFill>
                  <a:srgbClr val="C00000"/>
                </a:solidFill>
                <a:latin typeface="+mj-lt"/>
                <a:ea typeface="+mj-ea"/>
                <a:cs typeface="Arial" pitchFamily="34" charset="0"/>
              </a:rPr>
              <a:t>-έκδοχα</a:t>
            </a:r>
          </a:p>
          <a:p>
            <a:pPr algn="ctr">
              <a:defRPr/>
            </a:pPr>
            <a:r>
              <a:rPr lang="el-GR" sz="3500" i="1" spc="100" dirty="0">
                <a:solidFill>
                  <a:srgbClr val="006600"/>
                </a:solidFill>
                <a:latin typeface="+mj-lt"/>
                <a:ea typeface="+mj-ea"/>
              </a:rPr>
              <a:t>Έλαια</a:t>
            </a:r>
            <a:r>
              <a:rPr lang="en-US" sz="3500" i="1" spc="100" dirty="0">
                <a:solidFill>
                  <a:srgbClr val="006600"/>
                </a:solidFill>
                <a:latin typeface="+mj-lt"/>
                <a:ea typeface="+mj-ea"/>
              </a:rPr>
              <a:t> </a:t>
            </a: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27710"/>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699453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453" y="1638300"/>
            <a:ext cx="519708" cy="69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454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4656" y="1638300"/>
            <a:ext cx="519708" cy="69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454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5611" y="1638300"/>
            <a:ext cx="519708" cy="69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454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4938" y="1638300"/>
            <a:ext cx="519708" cy="69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4541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7141" y="1638300"/>
            <a:ext cx="519708" cy="69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4541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2299" y="1638300"/>
            <a:ext cx="519708" cy="69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45416" name="Rectangle 7"/>
          <p:cNvSpPr>
            <a:spLocks/>
          </p:cNvSpPr>
          <p:nvPr/>
        </p:nvSpPr>
        <p:spPr bwMode="auto">
          <a:xfrm>
            <a:off x="3762078" y="2353866"/>
            <a:ext cx="4752380" cy="3811190"/>
          </a:xfrm>
          <a:prstGeom prst="rect">
            <a:avLst/>
          </a:prstGeom>
          <a:solidFill>
            <a:srgbClr val="D4D6D8">
              <a:alpha val="41960"/>
            </a:srgbClr>
          </a:solidFill>
          <a:ln>
            <a:noFill/>
          </a:ln>
          <a:extLst>
            <a:ext uri="{91240B29-F687-4F45-9708-019B960494DF}">
              <a14:hiddenLine xmlns:a14="http://schemas.microsoft.com/office/drawing/2010/main" w="12700">
                <a:solidFill>
                  <a:schemeClr val="tx1">
                    <a:alpha val="41960"/>
                  </a:schemeClr>
                </a:solidFill>
                <a:miter lim="800000"/>
                <a:headEnd/>
                <a:tailEnd/>
              </a14:hiddenLine>
            </a:ext>
          </a:extLst>
        </p:spPr>
        <p:txBody>
          <a:bodyPr lIns="0" tIns="0" rIns="0" bIns="0"/>
          <a:lstStyle/>
          <a:p>
            <a:pPr algn="ctr" eaLnBrk="1" hangingPunct="1"/>
            <a:endParaRPr lang="fr-FR" altLang="el-GR"/>
          </a:p>
        </p:txBody>
      </p:sp>
      <p:sp>
        <p:nvSpPr>
          <p:cNvPr id="145417" name="Rectangle 8"/>
          <p:cNvSpPr>
            <a:spLocks/>
          </p:cNvSpPr>
          <p:nvPr/>
        </p:nvSpPr>
        <p:spPr bwMode="auto">
          <a:xfrm>
            <a:off x="1613595" y="2358629"/>
            <a:ext cx="2162770" cy="952500"/>
          </a:xfrm>
          <a:prstGeom prst="rect">
            <a:avLst/>
          </a:prstGeom>
          <a:solidFill>
            <a:srgbClr val="EB7D19">
              <a:alpha val="39999"/>
            </a:srgbClr>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eaLnBrk="1" hangingPunct="1"/>
            <a:r>
              <a:rPr lang="el-GR" altLang="en-US" sz="1300">
                <a:solidFill>
                  <a:srgbClr val="FEFEFE"/>
                </a:solidFill>
                <a:sym typeface="Arial" pitchFamily="34" charset="0"/>
              </a:rPr>
              <a:t>Ιδιαίτερα ευαίσθητο άτομο στον ήλιο</a:t>
            </a:r>
            <a:endParaRPr lang="en-US" altLang="en-US" sz="1300">
              <a:solidFill>
                <a:srgbClr val="FEFEFE"/>
              </a:solidFill>
              <a:sym typeface="Arial" pitchFamily="34" charset="0"/>
            </a:endParaRPr>
          </a:p>
        </p:txBody>
      </p:sp>
      <p:sp>
        <p:nvSpPr>
          <p:cNvPr id="145418" name="Line 9"/>
          <p:cNvSpPr>
            <a:spLocks noChangeShapeType="1"/>
          </p:cNvSpPr>
          <p:nvPr/>
        </p:nvSpPr>
        <p:spPr bwMode="auto">
          <a:xfrm>
            <a:off x="1426072" y="2358629"/>
            <a:ext cx="5042594" cy="0"/>
          </a:xfrm>
          <a:prstGeom prst="line">
            <a:avLst/>
          </a:prstGeom>
          <a:noFill/>
          <a:ln w="12700">
            <a:solidFill>
              <a:srgbClr val="FEFEFE"/>
            </a:solidFill>
            <a:miter lim="800000"/>
            <a:headEnd/>
            <a:tailEnd/>
          </a:ln>
          <a:extLst>
            <a:ext uri="{909E8E84-426E-40DD-AFC4-6F175D3DCCD1}">
              <a14:hiddenFill xmlns:a14="http://schemas.microsoft.com/office/drawing/2010/main">
                <a:noFill/>
              </a14:hiddenFill>
            </a:ext>
          </a:extLst>
        </p:spPr>
        <p:txBody>
          <a:bodyPr lIns="0" tIns="0" rIns="0" bIns="0"/>
          <a:lstStyle/>
          <a:p>
            <a:endParaRPr lang="it-IT"/>
          </a:p>
        </p:txBody>
      </p:sp>
      <p:sp>
        <p:nvSpPr>
          <p:cNvPr id="145419" name="Line 10"/>
          <p:cNvSpPr>
            <a:spLocks noChangeShapeType="1"/>
          </p:cNvSpPr>
          <p:nvPr/>
        </p:nvSpPr>
        <p:spPr bwMode="auto">
          <a:xfrm>
            <a:off x="3776365" y="2249091"/>
            <a:ext cx="0" cy="4132659"/>
          </a:xfrm>
          <a:prstGeom prst="line">
            <a:avLst/>
          </a:prstGeom>
          <a:noFill/>
          <a:ln w="12700">
            <a:solidFill>
              <a:srgbClr val="FEFEFE"/>
            </a:solidFill>
            <a:miter lim="800000"/>
            <a:headEnd/>
            <a:tailEnd/>
          </a:ln>
          <a:extLst>
            <a:ext uri="{909E8E84-426E-40DD-AFC4-6F175D3DCCD1}">
              <a14:hiddenFill xmlns:a14="http://schemas.microsoft.com/office/drawing/2010/main">
                <a:noFill/>
              </a14:hiddenFill>
            </a:ext>
          </a:extLst>
        </p:spPr>
        <p:txBody>
          <a:bodyPr lIns="0" tIns="0" rIns="0" bIns="0"/>
          <a:lstStyle/>
          <a:p>
            <a:endParaRPr lang="it-IT"/>
          </a:p>
        </p:txBody>
      </p:sp>
      <p:sp>
        <p:nvSpPr>
          <p:cNvPr id="145420" name="Line 11"/>
          <p:cNvSpPr>
            <a:spLocks noChangeShapeType="1"/>
          </p:cNvSpPr>
          <p:nvPr/>
        </p:nvSpPr>
        <p:spPr bwMode="auto">
          <a:xfrm flipH="1">
            <a:off x="1083171" y="3318272"/>
            <a:ext cx="7438430" cy="0"/>
          </a:xfrm>
          <a:prstGeom prst="line">
            <a:avLst/>
          </a:prstGeom>
          <a:noFill/>
          <a:ln w="12700">
            <a:solidFill>
              <a:srgbClr val="FEFEFE"/>
            </a:solidFill>
            <a:miter lim="800000"/>
            <a:headEnd/>
            <a:tailEnd/>
          </a:ln>
          <a:extLst>
            <a:ext uri="{909E8E84-426E-40DD-AFC4-6F175D3DCCD1}">
              <a14:hiddenFill xmlns:a14="http://schemas.microsoft.com/office/drawing/2010/main">
                <a:noFill/>
              </a14:hiddenFill>
            </a:ext>
          </a:extLst>
        </p:spPr>
        <p:txBody>
          <a:bodyPr lIns="0" tIns="0" rIns="0" bIns="0"/>
          <a:lstStyle/>
          <a:p>
            <a:endParaRPr lang="it-IT"/>
          </a:p>
        </p:txBody>
      </p:sp>
      <p:sp>
        <p:nvSpPr>
          <p:cNvPr id="145421" name="Line 12"/>
          <p:cNvSpPr>
            <a:spLocks noChangeShapeType="1"/>
          </p:cNvSpPr>
          <p:nvPr/>
        </p:nvSpPr>
        <p:spPr bwMode="auto">
          <a:xfrm flipH="1">
            <a:off x="1074242" y="4256485"/>
            <a:ext cx="7438430" cy="0"/>
          </a:xfrm>
          <a:prstGeom prst="line">
            <a:avLst/>
          </a:prstGeom>
          <a:noFill/>
          <a:ln w="12700">
            <a:solidFill>
              <a:srgbClr val="FEFEFE"/>
            </a:solidFill>
            <a:miter lim="800000"/>
            <a:headEnd/>
            <a:tailEnd/>
          </a:ln>
          <a:extLst>
            <a:ext uri="{909E8E84-426E-40DD-AFC4-6F175D3DCCD1}">
              <a14:hiddenFill xmlns:a14="http://schemas.microsoft.com/office/drawing/2010/main">
                <a:noFill/>
              </a14:hiddenFill>
            </a:ext>
          </a:extLst>
        </p:spPr>
        <p:txBody>
          <a:bodyPr lIns="0" tIns="0" rIns="0" bIns="0"/>
          <a:lstStyle/>
          <a:p>
            <a:endParaRPr lang="it-IT"/>
          </a:p>
        </p:txBody>
      </p:sp>
      <p:sp>
        <p:nvSpPr>
          <p:cNvPr id="145422" name="Line 13"/>
          <p:cNvSpPr>
            <a:spLocks noChangeShapeType="1"/>
          </p:cNvSpPr>
          <p:nvPr/>
        </p:nvSpPr>
        <p:spPr bwMode="auto">
          <a:xfrm flipH="1">
            <a:off x="1096566" y="5218510"/>
            <a:ext cx="7392889" cy="0"/>
          </a:xfrm>
          <a:prstGeom prst="line">
            <a:avLst/>
          </a:prstGeom>
          <a:noFill/>
          <a:ln w="12700">
            <a:solidFill>
              <a:srgbClr val="FEFEFE"/>
            </a:solidFill>
            <a:miter lim="800000"/>
            <a:headEnd/>
            <a:tailEnd/>
          </a:ln>
          <a:extLst>
            <a:ext uri="{909E8E84-426E-40DD-AFC4-6F175D3DCCD1}">
              <a14:hiddenFill xmlns:a14="http://schemas.microsoft.com/office/drawing/2010/main">
                <a:noFill/>
              </a14:hiddenFill>
            </a:ext>
          </a:extLst>
        </p:spPr>
        <p:txBody>
          <a:bodyPr lIns="0" tIns="0" rIns="0" bIns="0"/>
          <a:lstStyle/>
          <a:p>
            <a:endParaRPr lang="it-IT"/>
          </a:p>
        </p:txBody>
      </p:sp>
      <p:sp>
        <p:nvSpPr>
          <p:cNvPr id="145423" name="Line 14"/>
          <p:cNvSpPr>
            <a:spLocks noChangeShapeType="1"/>
          </p:cNvSpPr>
          <p:nvPr/>
        </p:nvSpPr>
        <p:spPr bwMode="auto">
          <a:xfrm>
            <a:off x="4951512" y="2249091"/>
            <a:ext cx="0" cy="4132659"/>
          </a:xfrm>
          <a:prstGeom prst="line">
            <a:avLst/>
          </a:prstGeom>
          <a:noFill/>
          <a:ln w="12700">
            <a:solidFill>
              <a:srgbClr val="FEFEFE"/>
            </a:solidFill>
            <a:miter lim="800000"/>
            <a:headEnd/>
            <a:tailEnd/>
          </a:ln>
          <a:extLst>
            <a:ext uri="{909E8E84-426E-40DD-AFC4-6F175D3DCCD1}">
              <a14:hiddenFill xmlns:a14="http://schemas.microsoft.com/office/drawing/2010/main">
                <a:noFill/>
              </a14:hiddenFill>
            </a:ext>
          </a:extLst>
        </p:spPr>
        <p:txBody>
          <a:bodyPr lIns="0" tIns="0" rIns="0" bIns="0"/>
          <a:lstStyle/>
          <a:p>
            <a:endParaRPr lang="it-IT"/>
          </a:p>
        </p:txBody>
      </p:sp>
      <p:sp>
        <p:nvSpPr>
          <p:cNvPr id="145424" name="Line 15"/>
          <p:cNvSpPr>
            <a:spLocks noChangeShapeType="1"/>
          </p:cNvSpPr>
          <p:nvPr/>
        </p:nvSpPr>
        <p:spPr bwMode="auto">
          <a:xfrm>
            <a:off x="6616006" y="2249091"/>
            <a:ext cx="0" cy="4132659"/>
          </a:xfrm>
          <a:prstGeom prst="line">
            <a:avLst/>
          </a:prstGeom>
          <a:noFill/>
          <a:ln w="12700">
            <a:solidFill>
              <a:srgbClr val="FEFEFE"/>
            </a:solidFill>
            <a:miter lim="800000"/>
            <a:headEnd/>
            <a:tailEnd/>
          </a:ln>
          <a:extLst>
            <a:ext uri="{909E8E84-426E-40DD-AFC4-6F175D3DCCD1}">
              <a14:hiddenFill xmlns:a14="http://schemas.microsoft.com/office/drawing/2010/main">
                <a:noFill/>
              </a14:hiddenFill>
            </a:ext>
          </a:extLst>
        </p:spPr>
        <p:txBody>
          <a:bodyPr lIns="0" tIns="0" rIns="0" bIns="0"/>
          <a:lstStyle/>
          <a:p>
            <a:endParaRPr lang="it-IT"/>
          </a:p>
        </p:txBody>
      </p:sp>
      <p:sp>
        <p:nvSpPr>
          <p:cNvPr id="145425" name="Rectangle 16"/>
          <p:cNvSpPr>
            <a:spLocks/>
          </p:cNvSpPr>
          <p:nvPr/>
        </p:nvSpPr>
        <p:spPr bwMode="auto">
          <a:xfrm>
            <a:off x="3784877" y="2659649"/>
            <a:ext cx="114294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eaLnBrk="1" hangingPunct="1"/>
            <a:r>
              <a:rPr lang="el-GR" altLang="en-US" sz="1100">
                <a:solidFill>
                  <a:srgbClr val="5E5E5E"/>
                </a:solidFill>
                <a:sym typeface="Arial" pitchFamily="34" charset="0"/>
              </a:rPr>
              <a:t>Υψηλή προστασία</a:t>
            </a:r>
            <a:endParaRPr lang="en-US" altLang="en-US" sz="1100">
              <a:solidFill>
                <a:srgbClr val="5E5E5E"/>
              </a:solidFill>
              <a:sym typeface="Arial" pitchFamily="34" charset="0"/>
            </a:endParaRPr>
          </a:p>
          <a:p>
            <a:pPr algn="ctr" eaLnBrk="1" hangingPunct="1"/>
            <a:r>
              <a:rPr lang="en-US" altLang="en-US" sz="1100">
                <a:solidFill>
                  <a:srgbClr val="5E5E5E"/>
                </a:solidFill>
                <a:sym typeface="Arial" pitchFamily="34" charset="0"/>
              </a:rPr>
              <a:t>(SPF 30-50)</a:t>
            </a:r>
          </a:p>
        </p:txBody>
      </p:sp>
      <p:sp>
        <p:nvSpPr>
          <p:cNvPr id="145426" name="Rectangle 17"/>
          <p:cNvSpPr>
            <a:spLocks/>
          </p:cNvSpPr>
          <p:nvPr/>
        </p:nvSpPr>
        <p:spPr bwMode="auto">
          <a:xfrm>
            <a:off x="4967463" y="2659649"/>
            <a:ext cx="14923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eaLnBrk="1" hangingPunct="1"/>
            <a:r>
              <a:rPr lang="el-GR" altLang="en-US" sz="1100">
                <a:solidFill>
                  <a:srgbClr val="5E5E5E"/>
                </a:solidFill>
                <a:sym typeface="Arial" pitchFamily="34" charset="0"/>
              </a:rPr>
              <a:t>Πολύ υψηλή προστασία</a:t>
            </a:r>
            <a:endParaRPr lang="en-US" altLang="en-US" sz="1100">
              <a:solidFill>
                <a:srgbClr val="5E5E5E"/>
              </a:solidFill>
              <a:sym typeface="Arial" pitchFamily="34" charset="0"/>
            </a:endParaRPr>
          </a:p>
          <a:p>
            <a:pPr algn="ctr" eaLnBrk="1" hangingPunct="1"/>
            <a:r>
              <a:rPr lang="en-US" altLang="en-US" sz="1100">
                <a:solidFill>
                  <a:srgbClr val="5E5E5E"/>
                </a:solidFill>
                <a:sym typeface="Arial" pitchFamily="34" charset="0"/>
              </a:rPr>
              <a:t>(SPF 50+)</a:t>
            </a:r>
          </a:p>
        </p:txBody>
      </p:sp>
      <p:sp>
        <p:nvSpPr>
          <p:cNvPr id="145427" name="Rectangle 18"/>
          <p:cNvSpPr>
            <a:spLocks/>
          </p:cNvSpPr>
          <p:nvPr/>
        </p:nvSpPr>
        <p:spPr bwMode="auto">
          <a:xfrm>
            <a:off x="6760544" y="2659649"/>
            <a:ext cx="14923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eaLnBrk="1" hangingPunct="1"/>
            <a:r>
              <a:rPr lang="el-GR" altLang="en-US" sz="1100">
                <a:solidFill>
                  <a:srgbClr val="5E5E5E"/>
                </a:solidFill>
                <a:sym typeface="Arial" pitchFamily="34" charset="0"/>
              </a:rPr>
              <a:t>Πολύ υψηλή προστασία</a:t>
            </a:r>
            <a:endParaRPr lang="en-US" altLang="en-US" sz="1100">
              <a:solidFill>
                <a:srgbClr val="5E5E5E"/>
              </a:solidFill>
              <a:sym typeface="Arial" pitchFamily="34" charset="0"/>
            </a:endParaRPr>
          </a:p>
          <a:p>
            <a:pPr algn="ctr" eaLnBrk="1" hangingPunct="1"/>
            <a:r>
              <a:rPr lang="en-US" altLang="en-US" sz="1100">
                <a:solidFill>
                  <a:srgbClr val="5E5E5E"/>
                </a:solidFill>
                <a:sym typeface="Arial" pitchFamily="34" charset="0"/>
              </a:rPr>
              <a:t>(SPF 50+)</a:t>
            </a:r>
          </a:p>
        </p:txBody>
      </p:sp>
      <p:pic>
        <p:nvPicPr>
          <p:cNvPr id="145428"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605" y="2476500"/>
            <a:ext cx="564356"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nvGrpSpPr>
          <p:cNvPr id="145429" name="Group 25"/>
          <p:cNvGrpSpPr>
            <a:grpSpLocks/>
          </p:cNvGrpSpPr>
          <p:nvPr/>
        </p:nvGrpSpPr>
        <p:grpSpPr bwMode="auto">
          <a:xfrm>
            <a:off x="823317" y="5211366"/>
            <a:ext cx="7258953" cy="952500"/>
            <a:chOff x="0" y="0"/>
            <a:chExt cx="8128" cy="800"/>
          </a:xfrm>
        </p:grpSpPr>
        <p:sp>
          <p:nvSpPr>
            <p:cNvPr id="145444" name="Rectangle 20"/>
            <p:cNvSpPr>
              <a:spLocks/>
            </p:cNvSpPr>
            <p:nvPr/>
          </p:nvSpPr>
          <p:spPr bwMode="auto">
            <a:xfrm>
              <a:off x="884" y="0"/>
              <a:ext cx="2422" cy="800"/>
            </a:xfrm>
            <a:prstGeom prst="rect">
              <a:avLst/>
            </a:prstGeom>
            <a:solidFill>
              <a:srgbClr val="EB7D19"/>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eaLnBrk="1" hangingPunct="1"/>
              <a:r>
                <a:rPr lang="el-GR" altLang="en-US" sz="1300">
                  <a:solidFill>
                    <a:srgbClr val="FEFEFE"/>
                  </a:solidFill>
                  <a:sym typeface="Arial" pitchFamily="34" charset="0"/>
                </a:rPr>
                <a:t>Άτομο με αρκετά ανθεκτικό δέρμα</a:t>
              </a:r>
              <a:endParaRPr lang="en-US" altLang="en-US" sz="1300">
                <a:solidFill>
                  <a:srgbClr val="FEFEFE"/>
                </a:solidFill>
                <a:latin typeface="Cosmos-Medium"/>
                <a:sym typeface="Cosmos-Medium"/>
              </a:endParaRPr>
            </a:p>
          </p:txBody>
        </p:sp>
        <p:sp>
          <p:nvSpPr>
            <p:cNvPr id="145445" name="Rectangle 21"/>
            <p:cNvSpPr>
              <a:spLocks/>
            </p:cNvSpPr>
            <p:nvPr/>
          </p:nvSpPr>
          <p:spPr bwMode="auto">
            <a:xfrm>
              <a:off x="6841" y="282"/>
              <a:ext cx="1287"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eaLnBrk="1" hangingPunct="1"/>
              <a:r>
                <a:rPr lang="el-GR" altLang="en-US" sz="1100">
                  <a:solidFill>
                    <a:srgbClr val="5E5E5E"/>
                  </a:solidFill>
                  <a:sym typeface="Arial" pitchFamily="34" charset="0"/>
                </a:rPr>
                <a:t>Μέτρια προστασία</a:t>
              </a:r>
              <a:endParaRPr lang="en-US" altLang="en-US" sz="1100">
                <a:solidFill>
                  <a:srgbClr val="5E5E5E"/>
                </a:solidFill>
                <a:sym typeface="Arial" pitchFamily="34" charset="0"/>
              </a:endParaRPr>
            </a:p>
            <a:p>
              <a:pPr algn="ctr" eaLnBrk="1" hangingPunct="1"/>
              <a:r>
                <a:rPr lang="en-US" altLang="en-US" sz="1100">
                  <a:solidFill>
                    <a:srgbClr val="5E5E5E"/>
                  </a:solidFill>
                  <a:sym typeface="Arial" pitchFamily="34" charset="0"/>
                </a:rPr>
                <a:t>(SPF 15-20-25)</a:t>
              </a:r>
            </a:p>
          </p:txBody>
        </p:sp>
        <p:sp>
          <p:nvSpPr>
            <p:cNvPr id="145446" name="Rectangle 22"/>
            <p:cNvSpPr>
              <a:spLocks/>
            </p:cNvSpPr>
            <p:nvPr/>
          </p:nvSpPr>
          <p:spPr bwMode="auto">
            <a:xfrm>
              <a:off x="4801" y="282"/>
              <a:ext cx="135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eaLnBrk="1" hangingPunct="1"/>
              <a:r>
                <a:rPr lang="el-GR" altLang="en-US" sz="1100">
                  <a:solidFill>
                    <a:srgbClr val="5E5E5E"/>
                  </a:solidFill>
                  <a:sym typeface="Arial" pitchFamily="34" charset="0"/>
                </a:rPr>
                <a:t>Χαμηλή προστασία</a:t>
              </a:r>
              <a:endParaRPr lang="en-US" altLang="en-US" sz="1100">
                <a:solidFill>
                  <a:srgbClr val="5E5E5E"/>
                </a:solidFill>
                <a:sym typeface="Arial" pitchFamily="34" charset="0"/>
              </a:endParaRPr>
            </a:p>
            <a:p>
              <a:pPr algn="ctr" eaLnBrk="1" hangingPunct="1"/>
              <a:r>
                <a:rPr lang="en-US" altLang="en-US" sz="1100">
                  <a:solidFill>
                    <a:srgbClr val="5E5E5E"/>
                  </a:solidFill>
                  <a:sym typeface="Arial" pitchFamily="34" charset="0"/>
                </a:rPr>
                <a:t>(SPF 6-10)</a:t>
              </a:r>
            </a:p>
          </p:txBody>
        </p:sp>
        <p:sp>
          <p:nvSpPr>
            <p:cNvPr id="145447" name="Rectangle 23"/>
            <p:cNvSpPr>
              <a:spLocks/>
            </p:cNvSpPr>
            <p:nvPr/>
          </p:nvSpPr>
          <p:spPr bwMode="auto">
            <a:xfrm>
              <a:off x="3286" y="282"/>
              <a:ext cx="135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eaLnBrk="1" hangingPunct="1"/>
              <a:r>
                <a:rPr lang="el-GR" altLang="en-US" sz="1100">
                  <a:solidFill>
                    <a:srgbClr val="5E5E5E"/>
                  </a:solidFill>
                  <a:sym typeface="Arial" pitchFamily="34" charset="0"/>
                </a:rPr>
                <a:t>Χαμηλή προστασία</a:t>
              </a:r>
              <a:endParaRPr lang="en-US" altLang="en-US" sz="1100">
                <a:solidFill>
                  <a:srgbClr val="5E5E5E"/>
                </a:solidFill>
                <a:sym typeface="Arial" pitchFamily="34" charset="0"/>
              </a:endParaRPr>
            </a:p>
            <a:p>
              <a:pPr algn="ctr" eaLnBrk="1" hangingPunct="1"/>
              <a:r>
                <a:rPr lang="en-US" altLang="en-US" sz="1100">
                  <a:solidFill>
                    <a:srgbClr val="5E5E5E"/>
                  </a:solidFill>
                  <a:sym typeface="Arial" pitchFamily="34" charset="0"/>
                </a:rPr>
                <a:t>(SPF 6-10)</a:t>
              </a:r>
            </a:p>
          </p:txBody>
        </p:sp>
        <p:pic>
          <p:nvPicPr>
            <p:cNvPr id="145448"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4"/>
              <a:ext cx="664"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grpSp>
        <p:nvGrpSpPr>
          <p:cNvPr id="145430" name="Group 31"/>
          <p:cNvGrpSpPr>
            <a:grpSpLocks/>
          </p:cNvGrpSpPr>
          <p:nvPr/>
        </p:nvGrpSpPr>
        <p:grpSpPr bwMode="auto">
          <a:xfrm>
            <a:off x="798314" y="4263629"/>
            <a:ext cx="7280384" cy="952500"/>
            <a:chOff x="0" y="0"/>
            <a:chExt cx="8152" cy="800"/>
          </a:xfrm>
        </p:grpSpPr>
        <p:sp>
          <p:nvSpPr>
            <p:cNvPr id="145439" name="Rectangle 26"/>
            <p:cNvSpPr>
              <a:spLocks/>
            </p:cNvSpPr>
            <p:nvPr/>
          </p:nvSpPr>
          <p:spPr bwMode="auto">
            <a:xfrm>
              <a:off x="912" y="0"/>
              <a:ext cx="2422" cy="800"/>
            </a:xfrm>
            <a:prstGeom prst="rect">
              <a:avLst/>
            </a:prstGeom>
            <a:solidFill>
              <a:srgbClr val="EB7D19">
                <a:alpha val="79999"/>
              </a:srgbClr>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eaLnBrk="1" hangingPunct="1"/>
              <a:r>
                <a:rPr lang="el-GR" altLang="en-US" sz="1300">
                  <a:solidFill>
                    <a:srgbClr val="FEFEFE"/>
                  </a:solidFill>
                  <a:sym typeface="Arial" pitchFamily="34" charset="0"/>
                </a:rPr>
                <a:t>Άτομο με ενδιάμεσο δέρμα</a:t>
              </a:r>
              <a:endParaRPr lang="en-US" altLang="en-US" sz="1300">
                <a:solidFill>
                  <a:srgbClr val="FEFEFE"/>
                </a:solidFill>
                <a:latin typeface="Cosmos-Medium"/>
                <a:sym typeface="Cosmos-Medium"/>
              </a:endParaRPr>
            </a:p>
          </p:txBody>
        </p:sp>
        <p:sp>
          <p:nvSpPr>
            <p:cNvPr id="145440" name="Rectangle 27"/>
            <p:cNvSpPr>
              <a:spLocks/>
            </p:cNvSpPr>
            <p:nvPr/>
          </p:nvSpPr>
          <p:spPr bwMode="auto">
            <a:xfrm>
              <a:off x="6872" y="290"/>
              <a:ext cx="128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eaLnBrk="1" hangingPunct="1"/>
              <a:r>
                <a:rPr lang="el-GR" altLang="en-US" sz="1100">
                  <a:solidFill>
                    <a:srgbClr val="5E5E5E"/>
                  </a:solidFill>
                  <a:sym typeface="Arial" pitchFamily="34" charset="0"/>
                </a:rPr>
                <a:t>Υψηλή προστασία</a:t>
              </a:r>
              <a:endParaRPr lang="en-US" altLang="en-US" sz="1100">
                <a:solidFill>
                  <a:srgbClr val="5E5E5E"/>
                </a:solidFill>
                <a:sym typeface="Arial" pitchFamily="34" charset="0"/>
              </a:endParaRPr>
            </a:p>
            <a:p>
              <a:pPr algn="ctr" eaLnBrk="1" hangingPunct="1"/>
              <a:r>
                <a:rPr lang="en-US" altLang="en-US" sz="1100">
                  <a:solidFill>
                    <a:srgbClr val="5E5E5E"/>
                  </a:solidFill>
                  <a:sym typeface="Arial" pitchFamily="34" charset="0"/>
                </a:rPr>
                <a:t>(SPF 30-50)</a:t>
              </a:r>
            </a:p>
          </p:txBody>
        </p:sp>
        <p:sp>
          <p:nvSpPr>
            <p:cNvPr id="145441" name="Rectangle 28"/>
            <p:cNvSpPr>
              <a:spLocks/>
            </p:cNvSpPr>
            <p:nvPr/>
          </p:nvSpPr>
          <p:spPr bwMode="auto">
            <a:xfrm>
              <a:off x="4861" y="290"/>
              <a:ext cx="1287"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eaLnBrk="1" hangingPunct="1"/>
              <a:r>
                <a:rPr lang="el-GR" altLang="en-US" sz="1100">
                  <a:solidFill>
                    <a:srgbClr val="5E5E5E"/>
                  </a:solidFill>
                  <a:sym typeface="Arial" pitchFamily="34" charset="0"/>
                </a:rPr>
                <a:t>Μέτρια προστασία</a:t>
              </a:r>
              <a:endParaRPr lang="en-US" altLang="en-US" sz="1100">
                <a:solidFill>
                  <a:srgbClr val="5E5E5E"/>
                </a:solidFill>
                <a:sym typeface="Arial" pitchFamily="34" charset="0"/>
              </a:endParaRPr>
            </a:p>
            <a:p>
              <a:pPr algn="ctr" eaLnBrk="1" hangingPunct="1"/>
              <a:r>
                <a:rPr lang="en-US" altLang="en-US" sz="1100">
                  <a:solidFill>
                    <a:srgbClr val="5E5E5E"/>
                  </a:solidFill>
                  <a:sym typeface="Arial" pitchFamily="34" charset="0"/>
                </a:rPr>
                <a:t>(SPF 15-20-25)</a:t>
              </a:r>
            </a:p>
          </p:txBody>
        </p:sp>
        <p:sp>
          <p:nvSpPr>
            <p:cNvPr id="145442" name="Rectangle 29"/>
            <p:cNvSpPr>
              <a:spLocks/>
            </p:cNvSpPr>
            <p:nvPr/>
          </p:nvSpPr>
          <p:spPr bwMode="auto">
            <a:xfrm>
              <a:off x="3313" y="290"/>
              <a:ext cx="135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eaLnBrk="1" hangingPunct="1"/>
              <a:r>
                <a:rPr lang="el-GR" altLang="en-US" sz="1100">
                  <a:solidFill>
                    <a:srgbClr val="5E5E5E"/>
                  </a:solidFill>
                  <a:sym typeface="Arial" pitchFamily="34" charset="0"/>
                </a:rPr>
                <a:t>Χαμηλή προστασία</a:t>
              </a:r>
              <a:endParaRPr lang="en-US" altLang="en-US" sz="1100">
                <a:solidFill>
                  <a:srgbClr val="5E5E5E"/>
                </a:solidFill>
                <a:sym typeface="Arial" pitchFamily="34" charset="0"/>
              </a:endParaRPr>
            </a:p>
            <a:p>
              <a:pPr algn="ctr" eaLnBrk="1" hangingPunct="1"/>
              <a:r>
                <a:rPr lang="en-US" altLang="en-US" sz="1100">
                  <a:solidFill>
                    <a:srgbClr val="5E5E5E"/>
                  </a:solidFill>
                  <a:sym typeface="Arial" pitchFamily="34" charset="0"/>
                </a:rPr>
                <a:t>(SPF 6-10)</a:t>
              </a:r>
            </a:p>
          </p:txBody>
        </p:sp>
        <p:pic>
          <p:nvPicPr>
            <p:cNvPr id="145443" name="Picture 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91"/>
              <a:ext cx="608"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grpSp>
        <p:nvGrpSpPr>
          <p:cNvPr id="145431" name="Group 37"/>
          <p:cNvGrpSpPr>
            <a:grpSpLocks/>
          </p:cNvGrpSpPr>
          <p:nvPr/>
        </p:nvGrpSpPr>
        <p:grpSpPr bwMode="auto">
          <a:xfrm>
            <a:off x="805458" y="3311129"/>
            <a:ext cx="7446479" cy="952500"/>
            <a:chOff x="0" y="0"/>
            <a:chExt cx="8338" cy="800"/>
          </a:xfrm>
        </p:grpSpPr>
        <p:sp>
          <p:nvSpPr>
            <p:cNvPr id="145434" name="Rectangle 32"/>
            <p:cNvSpPr>
              <a:spLocks/>
            </p:cNvSpPr>
            <p:nvPr/>
          </p:nvSpPr>
          <p:spPr bwMode="auto">
            <a:xfrm>
              <a:off x="904" y="0"/>
              <a:ext cx="2422" cy="800"/>
            </a:xfrm>
            <a:prstGeom prst="rect">
              <a:avLst/>
            </a:prstGeom>
            <a:solidFill>
              <a:srgbClr val="EB7D19">
                <a:alpha val="59999"/>
              </a:srgbClr>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eaLnBrk="1" hangingPunct="1"/>
              <a:r>
                <a:rPr lang="el-GR" altLang="en-US" sz="1300">
                  <a:solidFill>
                    <a:srgbClr val="FEFEFE"/>
                  </a:solidFill>
                  <a:sym typeface="Arial" pitchFamily="34" charset="0"/>
                </a:rPr>
                <a:t>Ευαίσθητο άτομο στον ήλιο</a:t>
              </a:r>
              <a:endParaRPr lang="en-US" altLang="en-US" sz="1300">
                <a:solidFill>
                  <a:srgbClr val="FEFEFE"/>
                </a:solidFill>
                <a:sym typeface="Arial" pitchFamily="34" charset="0"/>
              </a:endParaRPr>
            </a:p>
          </p:txBody>
        </p:sp>
        <p:sp>
          <p:nvSpPr>
            <p:cNvPr id="145435" name="Rectangle 33"/>
            <p:cNvSpPr>
              <a:spLocks/>
            </p:cNvSpPr>
            <p:nvPr/>
          </p:nvSpPr>
          <p:spPr bwMode="auto">
            <a:xfrm>
              <a:off x="6667" y="272"/>
              <a:ext cx="1671"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eaLnBrk="1" hangingPunct="1"/>
              <a:r>
                <a:rPr lang="el-GR" altLang="en-US" sz="1100">
                  <a:solidFill>
                    <a:srgbClr val="5E5E5E"/>
                  </a:solidFill>
                  <a:sym typeface="Arial" pitchFamily="34" charset="0"/>
                </a:rPr>
                <a:t>Πολύ υψηλή προστασία</a:t>
              </a:r>
              <a:endParaRPr lang="en-US" altLang="en-US" sz="1100">
                <a:solidFill>
                  <a:srgbClr val="5E5E5E"/>
                </a:solidFill>
                <a:sym typeface="Arial" pitchFamily="34" charset="0"/>
              </a:endParaRPr>
            </a:p>
            <a:p>
              <a:pPr algn="ctr" eaLnBrk="1" hangingPunct="1"/>
              <a:r>
                <a:rPr lang="en-US" altLang="en-US" sz="1100">
                  <a:solidFill>
                    <a:srgbClr val="5E5E5E"/>
                  </a:solidFill>
                  <a:sym typeface="Arial" pitchFamily="34" charset="0"/>
                </a:rPr>
                <a:t>(SPF 50+)</a:t>
              </a:r>
            </a:p>
          </p:txBody>
        </p:sp>
        <p:sp>
          <p:nvSpPr>
            <p:cNvPr id="145436" name="Rectangle 34"/>
            <p:cNvSpPr>
              <a:spLocks/>
            </p:cNvSpPr>
            <p:nvPr/>
          </p:nvSpPr>
          <p:spPr bwMode="auto">
            <a:xfrm>
              <a:off x="4856" y="272"/>
              <a:ext cx="128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eaLnBrk="1" hangingPunct="1"/>
              <a:r>
                <a:rPr lang="el-GR" altLang="en-US" sz="1100">
                  <a:solidFill>
                    <a:srgbClr val="5E5E5E"/>
                  </a:solidFill>
                  <a:sym typeface="Arial" pitchFamily="34" charset="0"/>
                </a:rPr>
                <a:t>Υψηλή προστασία</a:t>
              </a:r>
              <a:endParaRPr lang="en-US" altLang="en-US" sz="1100">
                <a:solidFill>
                  <a:srgbClr val="5E5E5E"/>
                </a:solidFill>
                <a:sym typeface="Arial" pitchFamily="34" charset="0"/>
              </a:endParaRPr>
            </a:p>
            <a:p>
              <a:pPr algn="ctr" eaLnBrk="1" hangingPunct="1"/>
              <a:r>
                <a:rPr lang="en-US" altLang="en-US" sz="1100">
                  <a:solidFill>
                    <a:srgbClr val="5E5E5E"/>
                  </a:solidFill>
                  <a:sym typeface="Arial" pitchFamily="34" charset="0"/>
                </a:rPr>
                <a:t>(SPF 30-50)</a:t>
              </a:r>
            </a:p>
          </p:txBody>
        </p:sp>
        <p:sp>
          <p:nvSpPr>
            <p:cNvPr id="145437" name="Rectangle 35"/>
            <p:cNvSpPr>
              <a:spLocks/>
            </p:cNvSpPr>
            <p:nvPr/>
          </p:nvSpPr>
          <p:spPr bwMode="auto">
            <a:xfrm>
              <a:off x="3338" y="272"/>
              <a:ext cx="1287"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eaLnBrk="1" hangingPunct="1"/>
              <a:r>
                <a:rPr lang="el-GR" altLang="en-US" sz="1100">
                  <a:solidFill>
                    <a:srgbClr val="5E5E5E"/>
                  </a:solidFill>
                  <a:sym typeface="Arial" pitchFamily="34" charset="0"/>
                </a:rPr>
                <a:t>Μέτρια προστασία</a:t>
              </a:r>
              <a:endParaRPr lang="en-US" altLang="en-US" sz="1100">
                <a:solidFill>
                  <a:srgbClr val="5E5E5E"/>
                </a:solidFill>
                <a:sym typeface="Arial" pitchFamily="34" charset="0"/>
              </a:endParaRPr>
            </a:p>
            <a:p>
              <a:pPr algn="ctr" eaLnBrk="1" hangingPunct="1"/>
              <a:r>
                <a:rPr lang="en-US" altLang="en-US" sz="1100">
                  <a:solidFill>
                    <a:srgbClr val="5E5E5E"/>
                  </a:solidFill>
                  <a:sym typeface="Arial" pitchFamily="34" charset="0"/>
                </a:rPr>
                <a:t>(SPF 15-20-25)</a:t>
              </a:r>
            </a:p>
          </p:txBody>
        </p:sp>
        <p:pic>
          <p:nvPicPr>
            <p:cNvPr id="145438" name="Picture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0"/>
              <a:ext cx="704"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pic>
        <p:nvPicPr>
          <p:cNvPr id="145432" name="Picture 3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8594" y="2480072"/>
            <a:ext cx="6572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45433" name="Rectangle 39"/>
          <p:cNvSpPr>
            <a:spLocks/>
          </p:cNvSpPr>
          <p:nvPr/>
        </p:nvSpPr>
        <p:spPr bwMode="auto">
          <a:xfrm>
            <a:off x="2648078" y="425226"/>
            <a:ext cx="3846952"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eaLnBrk="1" hangingPunct="1">
              <a:lnSpc>
                <a:spcPct val="70000"/>
              </a:lnSpc>
            </a:pPr>
            <a:r>
              <a:rPr lang="el-GR" altLang="en-US" sz="3600" dirty="0">
                <a:solidFill>
                  <a:srgbClr val="C00000"/>
                </a:solidFill>
                <a:latin typeface="Cosmos-Medium"/>
                <a:sym typeface="Cosmos-Medium"/>
              </a:rPr>
              <a:t>Ευρωπαϊκή οδηγία</a:t>
            </a:r>
            <a:endParaRPr lang="en-US" altLang="en-US" sz="3600" dirty="0">
              <a:solidFill>
                <a:srgbClr val="C00000"/>
              </a:solidFill>
              <a:latin typeface="Cosmos-Medium"/>
              <a:sym typeface="Cosmos-Medium"/>
            </a:endParaRPr>
          </a:p>
        </p:txBody>
      </p:sp>
      <p:pic>
        <p:nvPicPr>
          <p:cNvPr id="41" name="Picture 4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366647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434" name="Group 4"/>
          <p:cNvGrpSpPr>
            <a:grpSpLocks/>
          </p:cNvGrpSpPr>
          <p:nvPr/>
        </p:nvGrpSpPr>
        <p:grpSpPr bwMode="auto">
          <a:xfrm>
            <a:off x="6883003" y="2138363"/>
            <a:ext cx="1935956" cy="3056335"/>
            <a:chOff x="0" y="0"/>
            <a:chExt cx="2168" cy="2566"/>
          </a:xfrm>
        </p:grpSpPr>
        <p:sp>
          <p:nvSpPr>
            <p:cNvPr id="146453" name="Rectangle 1"/>
            <p:cNvSpPr>
              <a:spLocks/>
            </p:cNvSpPr>
            <p:nvPr/>
          </p:nvSpPr>
          <p:spPr bwMode="auto">
            <a:xfrm>
              <a:off x="0" y="1646"/>
              <a:ext cx="2168" cy="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eaLnBrk="1" hangingPunct="1"/>
              <a:r>
                <a:rPr lang="el-GR" altLang="en-US" sz="1100">
                  <a:solidFill>
                    <a:srgbClr val="80807F"/>
                  </a:solidFill>
                  <a:sym typeface="Arial" pitchFamily="34" charset="0"/>
                </a:rPr>
                <a:t>Σκεφτείτε να χρησιμοποιήσετε αντηλιακό </a:t>
              </a:r>
              <a:r>
                <a:rPr lang="el-GR" altLang="en-US" sz="1100">
                  <a:solidFill>
                    <a:srgbClr val="EB7D19"/>
                  </a:solidFill>
                  <a:latin typeface="Cosmos-Medium"/>
                  <a:sym typeface="Arial" pitchFamily="34" charset="0"/>
                </a:rPr>
                <a:t>ακόμα και σε περίπτωση αραιής συννεφιάς </a:t>
              </a:r>
              <a:r>
                <a:rPr lang="el-GR" altLang="en-US" sz="1100">
                  <a:solidFill>
                    <a:srgbClr val="80807F"/>
                  </a:solidFill>
                  <a:sym typeface="Arial" pitchFamily="34" charset="0"/>
                </a:rPr>
                <a:t>καθώς αυτή δεν αποτελεί απαραίτητα εμπόδιο για την ακτινοβολία </a:t>
              </a:r>
              <a:r>
                <a:rPr lang="en-US" altLang="en-US" sz="1100">
                  <a:solidFill>
                    <a:srgbClr val="80807F"/>
                  </a:solidFill>
                  <a:sym typeface="Arial" pitchFamily="34" charset="0"/>
                </a:rPr>
                <a:t>UV. </a:t>
              </a:r>
            </a:p>
          </p:txBody>
        </p:sp>
        <p:sp>
          <p:nvSpPr>
            <p:cNvPr id="146454" name="AutoShape 2"/>
            <p:cNvSpPr>
              <a:spLocks/>
            </p:cNvSpPr>
            <p:nvPr/>
          </p:nvSpPr>
          <p:spPr bwMode="auto">
            <a:xfrm>
              <a:off x="404" y="0"/>
              <a:ext cx="1359" cy="1359"/>
            </a:xfrm>
            <a:custGeom>
              <a:avLst/>
              <a:gdLst>
                <a:gd name="T0" fmla="*/ 0 w 19679"/>
                <a:gd name="T1" fmla="*/ 0 h 19679"/>
                <a:gd name="T2" fmla="*/ 0 w 19679"/>
                <a:gd name="T3" fmla="*/ 0 h 19679"/>
                <a:gd name="T4" fmla="*/ 0 w 19679"/>
                <a:gd name="T5" fmla="*/ 0 h 19679"/>
                <a:gd name="T6" fmla="*/ 0 w 19679"/>
                <a:gd name="T7" fmla="*/ 0 h 19679"/>
                <a:gd name="T8" fmla="*/ 0 w 19679"/>
                <a:gd name="T9" fmla="*/ 0 h 19679"/>
                <a:gd name="T10" fmla="*/ 0 w 19679"/>
                <a:gd name="T11" fmla="*/ 0 h 196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noFill/>
            <a:ln w="25400">
              <a:solidFill>
                <a:srgbClr val="EB7D19"/>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pic>
          <p:nvPicPr>
            <p:cNvPr id="146455"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 y="79"/>
              <a:ext cx="1200"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grpSp>
        <p:nvGrpSpPr>
          <p:cNvPr id="146435" name="Group 9"/>
          <p:cNvGrpSpPr>
            <a:grpSpLocks/>
          </p:cNvGrpSpPr>
          <p:nvPr/>
        </p:nvGrpSpPr>
        <p:grpSpPr bwMode="auto">
          <a:xfrm>
            <a:off x="350044" y="2138363"/>
            <a:ext cx="2033290" cy="3199210"/>
            <a:chOff x="0" y="0"/>
            <a:chExt cx="2277" cy="2686"/>
          </a:xfrm>
        </p:grpSpPr>
        <p:pic>
          <p:nvPicPr>
            <p:cNvPr id="146449"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 y="71"/>
              <a:ext cx="1216" cy="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46450" name="Rectangle 6"/>
            <p:cNvSpPr>
              <a:spLocks/>
            </p:cNvSpPr>
            <p:nvPr/>
          </p:nvSpPr>
          <p:spPr bwMode="auto">
            <a:xfrm>
              <a:off x="0" y="1814"/>
              <a:ext cx="2112"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eaLnBrk="1" hangingPunct="1"/>
              <a:r>
                <a:rPr lang="el-GR" altLang="en-US" sz="1100">
                  <a:solidFill>
                    <a:srgbClr val="80807F"/>
                  </a:solidFill>
                  <a:sym typeface="Arial" pitchFamily="34" charset="0"/>
                </a:rPr>
                <a:t>Μην επιμηκύνετε το </a:t>
              </a:r>
              <a:r>
                <a:rPr lang="el-GR" altLang="en-US" sz="1100">
                  <a:solidFill>
                    <a:srgbClr val="EB7D19"/>
                  </a:solidFill>
                  <a:latin typeface="Cosmos-Medium"/>
                  <a:sym typeface="Arial" pitchFamily="34" charset="0"/>
                </a:rPr>
                <a:t>χρόνο έκθεσης </a:t>
              </a:r>
              <a:r>
                <a:rPr lang="el-GR" altLang="en-US" sz="1100">
                  <a:solidFill>
                    <a:srgbClr val="80807F"/>
                  </a:solidFill>
                  <a:sym typeface="Arial" pitchFamily="34" charset="0"/>
                </a:rPr>
                <a:t>με τη λογική ότι έχετε χρησιμοποιήσει αντηλιακό</a:t>
              </a:r>
              <a:endParaRPr lang="en-US" altLang="en-US" sz="1100">
                <a:solidFill>
                  <a:srgbClr val="80807F"/>
                </a:solidFill>
                <a:sym typeface="Arial" pitchFamily="34" charset="0"/>
              </a:endParaRPr>
            </a:p>
          </p:txBody>
        </p:sp>
        <p:sp>
          <p:nvSpPr>
            <p:cNvPr id="146451" name="AutoShape 7"/>
            <p:cNvSpPr>
              <a:spLocks/>
            </p:cNvSpPr>
            <p:nvPr/>
          </p:nvSpPr>
          <p:spPr bwMode="auto">
            <a:xfrm>
              <a:off x="376" y="0"/>
              <a:ext cx="1359" cy="1359"/>
            </a:xfrm>
            <a:custGeom>
              <a:avLst/>
              <a:gdLst>
                <a:gd name="T0" fmla="*/ 0 w 19679"/>
                <a:gd name="T1" fmla="*/ 0 h 19679"/>
                <a:gd name="T2" fmla="*/ 0 w 19679"/>
                <a:gd name="T3" fmla="*/ 0 h 19679"/>
                <a:gd name="T4" fmla="*/ 0 w 19679"/>
                <a:gd name="T5" fmla="*/ 0 h 19679"/>
                <a:gd name="T6" fmla="*/ 0 w 19679"/>
                <a:gd name="T7" fmla="*/ 0 h 19679"/>
                <a:gd name="T8" fmla="*/ 0 w 19679"/>
                <a:gd name="T9" fmla="*/ 0 h 19679"/>
                <a:gd name="T10" fmla="*/ 0 w 19679"/>
                <a:gd name="T11" fmla="*/ 0 h 196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noFill/>
            <a:ln w="25400">
              <a:solidFill>
                <a:srgbClr val="EB7D19"/>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146452" name="Line 8"/>
            <p:cNvSpPr>
              <a:spLocks noChangeShapeType="1"/>
            </p:cNvSpPr>
            <p:nvPr/>
          </p:nvSpPr>
          <p:spPr bwMode="auto">
            <a:xfrm rot="10800000" flipH="1">
              <a:off x="2277" y="1628"/>
              <a:ext cx="0" cy="1058"/>
            </a:xfrm>
            <a:prstGeom prst="line">
              <a:avLst/>
            </a:prstGeom>
            <a:noFill/>
            <a:ln w="19050">
              <a:solidFill>
                <a:srgbClr val="5E5E5E"/>
              </a:solidFill>
              <a:miter lim="800000"/>
              <a:headEnd/>
              <a:tailEnd/>
            </a:ln>
            <a:extLst>
              <a:ext uri="{909E8E84-426E-40DD-AFC4-6F175D3DCCD1}">
                <a14:hiddenFill xmlns:a14="http://schemas.microsoft.com/office/drawing/2010/main">
                  <a:noFill/>
                </a14:hiddenFill>
              </a:ext>
            </a:extLst>
          </p:spPr>
          <p:txBody>
            <a:bodyPr lIns="0" tIns="0" rIns="0" bIns="0"/>
            <a:lstStyle/>
            <a:p>
              <a:endParaRPr lang="it-IT"/>
            </a:p>
          </p:txBody>
        </p:sp>
      </p:grpSp>
      <p:grpSp>
        <p:nvGrpSpPr>
          <p:cNvPr id="146436" name="Group 14"/>
          <p:cNvGrpSpPr>
            <a:grpSpLocks/>
          </p:cNvGrpSpPr>
          <p:nvPr/>
        </p:nvGrpSpPr>
        <p:grpSpPr bwMode="auto">
          <a:xfrm>
            <a:off x="2536032" y="2138362"/>
            <a:ext cx="2023467" cy="3482579"/>
            <a:chOff x="0" y="0"/>
            <a:chExt cx="2266" cy="2924"/>
          </a:xfrm>
        </p:grpSpPr>
        <p:sp>
          <p:nvSpPr>
            <p:cNvPr id="146445" name="Rectangle 10"/>
            <p:cNvSpPr>
              <a:spLocks/>
            </p:cNvSpPr>
            <p:nvPr/>
          </p:nvSpPr>
          <p:spPr bwMode="auto">
            <a:xfrm>
              <a:off x="0" y="1636"/>
              <a:ext cx="2112" cy="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eaLnBrk="1" hangingPunct="1"/>
              <a:r>
                <a:rPr lang="el-GR" altLang="en-US" sz="1100">
                  <a:solidFill>
                    <a:srgbClr val="80807F"/>
                  </a:solidFill>
                  <a:sym typeface="Arial" pitchFamily="34" charset="0"/>
                </a:rPr>
                <a:t>Μη μειώνετε την </a:t>
              </a:r>
              <a:r>
                <a:rPr lang="el-GR" altLang="en-US" sz="1100">
                  <a:solidFill>
                    <a:srgbClr val="EB7D19"/>
                  </a:solidFill>
                  <a:latin typeface="Cosmos-Medium"/>
                  <a:sym typeface="Arial" pitchFamily="34" charset="0"/>
                </a:rPr>
                <a:t>ποσότητα</a:t>
              </a:r>
              <a:r>
                <a:rPr lang="el-GR" altLang="en-US" sz="1100">
                  <a:solidFill>
                    <a:srgbClr val="80807F"/>
                  </a:solidFill>
                  <a:sym typeface="Arial" pitchFamily="34" charset="0"/>
                </a:rPr>
                <a:t> και τη </a:t>
              </a:r>
              <a:r>
                <a:rPr lang="el-GR" altLang="en-US" sz="1100">
                  <a:solidFill>
                    <a:srgbClr val="EB7D19"/>
                  </a:solidFill>
                  <a:latin typeface="Cosmos-Medium"/>
                  <a:sym typeface="Arial" pitchFamily="34" charset="0"/>
                </a:rPr>
                <a:t>συχνότητα</a:t>
              </a:r>
              <a:r>
                <a:rPr lang="el-GR" altLang="en-US" sz="1100">
                  <a:solidFill>
                    <a:srgbClr val="80807F"/>
                  </a:solidFill>
                  <a:sym typeface="Arial" pitchFamily="34" charset="0"/>
                </a:rPr>
                <a:t> εφαρμογής του αντηλιακού σας με το πρόσχημα ότι έχετε χρησιμοποιήσει έναν πολύ υψηλό δείκτη αντηλιακής προστασίας</a:t>
              </a:r>
              <a:endParaRPr lang="en-US" altLang="en-US" sz="1100">
                <a:solidFill>
                  <a:srgbClr val="80807F"/>
                </a:solidFill>
                <a:sym typeface="Arial" pitchFamily="34" charset="0"/>
              </a:endParaRPr>
            </a:p>
          </p:txBody>
        </p:sp>
        <p:sp>
          <p:nvSpPr>
            <p:cNvPr id="146446" name="AutoShape 11"/>
            <p:cNvSpPr>
              <a:spLocks/>
            </p:cNvSpPr>
            <p:nvPr/>
          </p:nvSpPr>
          <p:spPr bwMode="auto">
            <a:xfrm>
              <a:off x="376" y="0"/>
              <a:ext cx="1359" cy="1359"/>
            </a:xfrm>
            <a:custGeom>
              <a:avLst/>
              <a:gdLst>
                <a:gd name="T0" fmla="*/ 0 w 19679"/>
                <a:gd name="T1" fmla="*/ 0 h 19679"/>
                <a:gd name="T2" fmla="*/ 0 w 19679"/>
                <a:gd name="T3" fmla="*/ 0 h 19679"/>
                <a:gd name="T4" fmla="*/ 0 w 19679"/>
                <a:gd name="T5" fmla="*/ 0 h 19679"/>
                <a:gd name="T6" fmla="*/ 0 w 19679"/>
                <a:gd name="T7" fmla="*/ 0 h 19679"/>
                <a:gd name="T8" fmla="*/ 0 w 19679"/>
                <a:gd name="T9" fmla="*/ 0 h 19679"/>
                <a:gd name="T10" fmla="*/ 0 w 19679"/>
                <a:gd name="T11" fmla="*/ 0 h 196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noFill/>
            <a:ln w="25400">
              <a:solidFill>
                <a:srgbClr val="EB7D19"/>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pic>
          <p:nvPicPr>
            <p:cNvPr id="146447" name="Picture 1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 y="79"/>
              <a:ext cx="1200"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46448" name="Line 13"/>
            <p:cNvSpPr>
              <a:spLocks noChangeShapeType="1"/>
            </p:cNvSpPr>
            <p:nvPr/>
          </p:nvSpPr>
          <p:spPr bwMode="auto">
            <a:xfrm rot="10800000" flipH="1">
              <a:off x="2266" y="1628"/>
              <a:ext cx="0" cy="1058"/>
            </a:xfrm>
            <a:prstGeom prst="line">
              <a:avLst/>
            </a:prstGeom>
            <a:noFill/>
            <a:ln w="19050">
              <a:solidFill>
                <a:srgbClr val="5E5E5E"/>
              </a:solidFill>
              <a:miter lim="800000"/>
              <a:headEnd/>
              <a:tailEnd/>
            </a:ln>
            <a:extLst>
              <a:ext uri="{909E8E84-426E-40DD-AFC4-6F175D3DCCD1}">
                <a14:hiddenFill xmlns:a14="http://schemas.microsoft.com/office/drawing/2010/main">
                  <a:noFill/>
                </a14:hiddenFill>
              </a:ext>
            </a:extLst>
          </p:spPr>
          <p:txBody>
            <a:bodyPr lIns="0" tIns="0" rIns="0" bIns="0"/>
            <a:lstStyle/>
            <a:p>
              <a:endParaRPr lang="it-IT"/>
            </a:p>
          </p:txBody>
        </p:sp>
      </p:grpSp>
      <p:sp>
        <p:nvSpPr>
          <p:cNvPr id="146437" name="Rectangle 15"/>
          <p:cNvSpPr>
            <a:spLocks/>
          </p:cNvSpPr>
          <p:nvPr/>
        </p:nvSpPr>
        <p:spPr bwMode="auto">
          <a:xfrm>
            <a:off x="2648078" y="425226"/>
            <a:ext cx="3846952"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eaLnBrk="1" hangingPunct="1">
              <a:lnSpc>
                <a:spcPct val="70000"/>
              </a:lnSpc>
            </a:pPr>
            <a:r>
              <a:rPr lang="el-GR" altLang="en-US" sz="3600">
                <a:solidFill>
                  <a:srgbClr val="C00000"/>
                </a:solidFill>
                <a:latin typeface="Cosmos-Medium"/>
                <a:sym typeface="Cosmos-Medium"/>
              </a:rPr>
              <a:t>Ευρωπαϊκή οδηγία</a:t>
            </a:r>
            <a:endParaRPr lang="en-US" altLang="en-US" sz="3600">
              <a:solidFill>
                <a:srgbClr val="C00000"/>
              </a:solidFill>
              <a:latin typeface="Cosmos-Medium"/>
              <a:sym typeface="Cosmos-Medium"/>
            </a:endParaRPr>
          </a:p>
        </p:txBody>
      </p:sp>
      <p:grpSp>
        <p:nvGrpSpPr>
          <p:cNvPr id="146438" name="Group 22"/>
          <p:cNvGrpSpPr>
            <a:grpSpLocks/>
          </p:cNvGrpSpPr>
          <p:nvPr/>
        </p:nvGrpSpPr>
        <p:grpSpPr bwMode="auto">
          <a:xfrm>
            <a:off x="4527352" y="2138363"/>
            <a:ext cx="2242245" cy="3399221"/>
            <a:chOff x="-218" y="0"/>
            <a:chExt cx="2511" cy="2854"/>
          </a:xfrm>
        </p:grpSpPr>
        <p:grpSp>
          <p:nvGrpSpPr>
            <p:cNvPr id="146439" name="Group 20"/>
            <p:cNvGrpSpPr>
              <a:grpSpLocks/>
            </p:cNvGrpSpPr>
            <p:nvPr/>
          </p:nvGrpSpPr>
          <p:grpSpPr bwMode="auto">
            <a:xfrm>
              <a:off x="0" y="0"/>
              <a:ext cx="2293" cy="2686"/>
              <a:chOff x="0" y="0"/>
              <a:chExt cx="2293" cy="2686"/>
            </a:xfrm>
          </p:grpSpPr>
          <p:sp>
            <p:nvSpPr>
              <p:cNvPr id="146441" name="Rectangle 16"/>
              <p:cNvSpPr>
                <a:spLocks/>
              </p:cNvSpPr>
              <p:nvPr/>
            </p:nvSpPr>
            <p:spPr bwMode="auto">
              <a:xfrm>
                <a:off x="0" y="1726"/>
                <a:ext cx="2112" cy="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eaLnBrk="1" hangingPunct="1"/>
                <a:r>
                  <a:rPr lang="el-GR" altLang="en-US" sz="1100">
                    <a:solidFill>
                      <a:srgbClr val="80807F"/>
                    </a:solidFill>
                    <a:sym typeface="Arial" pitchFamily="34" charset="0"/>
                  </a:rPr>
                  <a:t>Μην ξεχνάτε ορισμένες </a:t>
                </a:r>
                <a:r>
                  <a:rPr lang="el-GR" altLang="en-US" sz="1100">
                    <a:solidFill>
                      <a:srgbClr val="EB7D19"/>
                    </a:solidFill>
                    <a:latin typeface="Cosmos-Medium"/>
                    <a:sym typeface="Arial" pitchFamily="34" charset="0"/>
                  </a:rPr>
                  <a:t>επιφάνειες του σώματος </a:t>
                </a:r>
                <a:r>
                  <a:rPr lang="el-GR" altLang="en-US" sz="1100">
                    <a:solidFill>
                      <a:srgbClr val="80807F"/>
                    </a:solidFill>
                    <a:sym typeface="Arial" pitchFamily="34" charset="0"/>
                  </a:rPr>
                  <a:t>(αυτιά, κροτάφοι, λαιμός, ράχη χεριών και πόδια…).</a:t>
                </a:r>
                <a:endParaRPr lang="en-US" altLang="en-US" sz="1100">
                  <a:solidFill>
                    <a:srgbClr val="80807F"/>
                  </a:solidFill>
                  <a:sym typeface="Arial" pitchFamily="34" charset="0"/>
                </a:endParaRPr>
              </a:p>
            </p:txBody>
          </p:sp>
          <p:sp>
            <p:nvSpPr>
              <p:cNvPr id="146442" name="AutoShape 17"/>
              <p:cNvSpPr>
                <a:spLocks/>
              </p:cNvSpPr>
              <p:nvPr/>
            </p:nvSpPr>
            <p:spPr bwMode="auto">
              <a:xfrm>
                <a:off x="376" y="0"/>
                <a:ext cx="1359" cy="1359"/>
              </a:xfrm>
              <a:custGeom>
                <a:avLst/>
                <a:gdLst>
                  <a:gd name="T0" fmla="*/ 0 w 19679"/>
                  <a:gd name="T1" fmla="*/ 0 h 19679"/>
                  <a:gd name="T2" fmla="*/ 0 w 19679"/>
                  <a:gd name="T3" fmla="*/ 0 h 19679"/>
                  <a:gd name="T4" fmla="*/ 0 w 19679"/>
                  <a:gd name="T5" fmla="*/ 0 h 19679"/>
                  <a:gd name="T6" fmla="*/ 0 w 19679"/>
                  <a:gd name="T7" fmla="*/ 0 h 19679"/>
                  <a:gd name="T8" fmla="*/ 0 w 19679"/>
                  <a:gd name="T9" fmla="*/ 0 h 19679"/>
                  <a:gd name="T10" fmla="*/ 0 w 19679"/>
                  <a:gd name="T11" fmla="*/ 0 h 196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noFill/>
              <a:ln w="25400">
                <a:solidFill>
                  <a:srgbClr val="EB7D19"/>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pic>
            <p:nvPicPr>
              <p:cNvPr id="146443" name="Picture 1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 y="79"/>
                <a:ext cx="1200"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46444" name="Line 19"/>
              <p:cNvSpPr>
                <a:spLocks noChangeShapeType="1"/>
              </p:cNvSpPr>
              <p:nvPr/>
            </p:nvSpPr>
            <p:spPr bwMode="auto">
              <a:xfrm rot="10800000" flipH="1">
                <a:off x="2293" y="1628"/>
                <a:ext cx="0" cy="1058"/>
              </a:xfrm>
              <a:prstGeom prst="line">
                <a:avLst/>
              </a:prstGeom>
              <a:noFill/>
              <a:ln w="19050">
                <a:solidFill>
                  <a:srgbClr val="5E5E5E"/>
                </a:solidFill>
                <a:miter lim="800000"/>
                <a:headEnd/>
                <a:tailEnd/>
              </a:ln>
              <a:extLst>
                <a:ext uri="{909E8E84-426E-40DD-AFC4-6F175D3DCCD1}">
                  <a14:hiddenFill xmlns:a14="http://schemas.microsoft.com/office/drawing/2010/main">
                    <a:noFill/>
                  </a14:hiddenFill>
                </a:ext>
              </a:extLst>
            </p:spPr>
            <p:txBody>
              <a:bodyPr lIns="0" tIns="0" rIns="0" bIns="0"/>
              <a:lstStyle/>
              <a:p>
                <a:endParaRPr lang="it-IT"/>
              </a:p>
            </p:txBody>
          </p:sp>
        </p:grpSp>
        <p:sp>
          <p:nvSpPr>
            <p:cNvPr id="146440" name="Rectangle 21"/>
            <p:cNvSpPr>
              <a:spLocks/>
            </p:cNvSpPr>
            <p:nvPr/>
          </p:nvSpPr>
          <p:spPr bwMode="auto">
            <a:xfrm>
              <a:off x="-218" y="2570"/>
              <a:ext cx="2495"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eaLnBrk="1" hangingPunct="1"/>
              <a:r>
                <a:rPr lang="en-US" altLang="en-US" sz="1100">
                  <a:solidFill>
                    <a:srgbClr val="7F7F7F"/>
                  </a:solidFill>
                  <a:sym typeface="Arial" pitchFamily="34" charset="0"/>
                </a:rPr>
                <a:t>2mg/cm2, </a:t>
              </a:r>
              <a:r>
                <a:rPr lang="el-GR" altLang="en-US" sz="1100">
                  <a:solidFill>
                    <a:srgbClr val="7F7F7F"/>
                  </a:solidFill>
                  <a:sym typeface="Arial" pitchFamily="34" charset="0"/>
                </a:rPr>
                <a:t>δηλαδή 6 κουταλάκια του</a:t>
              </a:r>
            </a:p>
            <a:p>
              <a:pPr algn="ctr" eaLnBrk="1" hangingPunct="1"/>
              <a:r>
                <a:rPr lang="el-GR" altLang="en-US" sz="1100">
                  <a:solidFill>
                    <a:srgbClr val="7F7F7F"/>
                  </a:solidFill>
                  <a:sym typeface="Arial" pitchFamily="34" charset="0"/>
                </a:rPr>
                <a:t> καφέ για το σώμα ενός ενήλικα</a:t>
              </a:r>
              <a:endParaRPr lang="en-US" altLang="en-US" sz="1100">
                <a:solidFill>
                  <a:srgbClr val="7F7F7F"/>
                </a:solidFill>
                <a:sym typeface="Arial" pitchFamily="34" charset="0"/>
              </a:endParaRPr>
            </a:p>
          </p:txBody>
        </p:sp>
      </p:grpSp>
      <p:pic>
        <p:nvPicPr>
          <p:cNvPr id="25"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1927677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2211" y="1042988"/>
            <a:ext cx="1034951" cy="4912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nvGrpSpPr>
          <p:cNvPr id="148483" name="Group 13"/>
          <p:cNvGrpSpPr>
            <a:grpSpLocks/>
          </p:cNvGrpSpPr>
          <p:nvPr/>
        </p:nvGrpSpPr>
        <p:grpSpPr bwMode="auto">
          <a:xfrm>
            <a:off x="461658" y="3875485"/>
            <a:ext cx="4488069" cy="2351484"/>
            <a:chOff x="-43" y="0"/>
            <a:chExt cx="5025" cy="1975"/>
          </a:xfrm>
        </p:grpSpPr>
        <p:pic>
          <p:nvPicPr>
            <p:cNvPr id="14849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4" y="1544"/>
              <a:ext cx="24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48494" name="Rectangle 3"/>
            <p:cNvSpPr>
              <a:spLocks/>
            </p:cNvSpPr>
            <p:nvPr/>
          </p:nvSpPr>
          <p:spPr bwMode="auto">
            <a:xfrm>
              <a:off x="227" y="679"/>
              <a:ext cx="1225"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eaLnBrk="1" hangingPunct="1">
                <a:lnSpc>
                  <a:spcPct val="70000"/>
                </a:lnSpc>
              </a:pPr>
              <a:r>
                <a:rPr lang="en-US" altLang="en-US" sz="1900">
                  <a:solidFill>
                    <a:srgbClr val="EB7D19"/>
                  </a:solidFill>
                  <a:latin typeface="Cosmos-Medium"/>
                  <a:sym typeface="Cosmos-Medium"/>
                </a:rPr>
                <a:t>Logo UVA</a:t>
              </a:r>
            </a:p>
          </p:txBody>
        </p:sp>
        <p:grpSp>
          <p:nvGrpSpPr>
            <p:cNvPr id="148495" name="Group 6"/>
            <p:cNvGrpSpPr>
              <a:grpSpLocks/>
            </p:cNvGrpSpPr>
            <p:nvPr/>
          </p:nvGrpSpPr>
          <p:grpSpPr bwMode="auto">
            <a:xfrm>
              <a:off x="2129" y="0"/>
              <a:ext cx="1975" cy="1975"/>
              <a:chOff x="0" y="0"/>
              <a:chExt cx="1975" cy="1975"/>
            </a:xfrm>
          </p:grpSpPr>
          <p:sp>
            <p:nvSpPr>
              <p:cNvPr id="148502" name="AutoShape 4"/>
              <p:cNvSpPr>
                <a:spLocks/>
              </p:cNvSpPr>
              <p:nvPr/>
            </p:nvSpPr>
            <p:spPr bwMode="auto">
              <a:xfrm>
                <a:off x="0" y="0"/>
                <a:ext cx="1975" cy="1975"/>
              </a:xfrm>
              <a:custGeom>
                <a:avLst/>
                <a:gdLst>
                  <a:gd name="T0" fmla="*/ 0 w 19679"/>
                  <a:gd name="T1" fmla="*/ 0 h 19679"/>
                  <a:gd name="T2" fmla="*/ 0 w 19679"/>
                  <a:gd name="T3" fmla="*/ 0 h 19679"/>
                  <a:gd name="T4" fmla="*/ 0 w 19679"/>
                  <a:gd name="T5" fmla="*/ 0 h 19679"/>
                  <a:gd name="T6" fmla="*/ 0 w 19679"/>
                  <a:gd name="T7" fmla="*/ 0 h 19679"/>
                  <a:gd name="T8" fmla="*/ 0 w 19679"/>
                  <a:gd name="T9" fmla="*/ 0 h 19679"/>
                  <a:gd name="T10" fmla="*/ 0 w 19679"/>
                  <a:gd name="T11" fmla="*/ 0 h 196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solidFill>
                <a:srgbClr val="EB7D19">
                  <a:alpha val="14902"/>
                </a:srgbClr>
              </a:solidFill>
              <a:ln>
                <a:noFill/>
              </a:ln>
              <a:extLst>
                <a:ext uri="{91240B29-F687-4F45-9708-019B960494DF}">
                  <a14:hiddenLine xmlns:a14="http://schemas.microsoft.com/office/drawing/2010/main" w="12700">
                    <a:solidFill>
                      <a:schemeClr val="tx1">
                        <a:alpha val="14902"/>
                      </a:schemeClr>
                    </a:solidFill>
                    <a:miter lim="800000"/>
                    <a:headEnd/>
                    <a:tailEnd/>
                  </a14:hiddenLine>
                </a:ext>
              </a:extLst>
            </p:spPr>
            <p:txBody>
              <a:bodyPr lIns="0" tIns="0" rIns="0" bIns="0"/>
              <a:lstStyle/>
              <a:p>
                <a:endParaRPr lang="it-IT"/>
              </a:p>
            </p:txBody>
          </p:sp>
          <p:sp>
            <p:nvSpPr>
              <p:cNvPr id="148503" name="AutoShape 5"/>
              <p:cNvSpPr>
                <a:spLocks/>
              </p:cNvSpPr>
              <p:nvPr/>
            </p:nvSpPr>
            <p:spPr bwMode="auto">
              <a:xfrm>
                <a:off x="125" y="125"/>
                <a:ext cx="1724" cy="1724"/>
              </a:xfrm>
              <a:custGeom>
                <a:avLst/>
                <a:gdLst>
                  <a:gd name="T0" fmla="*/ 0 w 19679"/>
                  <a:gd name="T1" fmla="*/ 0 h 19679"/>
                  <a:gd name="T2" fmla="*/ 0 w 19679"/>
                  <a:gd name="T3" fmla="*/ 0 h 19679"/>
                  <a:gd name="T4" fmla="*/ 0 w 19679"/>
                  <a:gd name="T5" fmla="*/ 0 h 19679"/>
                  <a:gd name="T6" fmla="*/ 0 w 19679"/>
                  <a:gd name="T7" fmla="*/ 0 h 19679"/>
                  <a:gd name="T8" fmla="*/ 0 w 19679"/>
                  <a:gd name="T9" fmla="*/ 0 h 19679"/>
                  <a:gd name="T10" fmla="*/ 0 w 19679"/>
                  <a:gd name="T11" fmla="*/ 0 h 196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solidFill>
                <a:srgbClr val="EB7D19">
                  <a:alpha val="33725"/>
                </a:srgbClr>
              </a:solidFill>
              <a:ln>
                <a:noFill/>
              </a:ln>
              <a:extLst>
                <a:ext uri="{91240B29-F687-4F45-9708-019B960494DF}">
                  <a14:hiddenLine xmlns:a14="http://schemas.microsoft.com/office/drawing/2010/main" w="12700">
                    <a:solidFill>
                      <a:schemeClr val="tx1">
                        <a:alpha val="33725"/>
                      </a:schemeClr>
                    </a:solidFill>
                    <a:miter lim="800000"/>
                    <a:headEnd/>
                    <a:tailEnd/>
                  </a14:hiddenLine>
                </a:ext>
              </a:extLst>
            </p:spPr>
            <p:txBody>
              <a:bodyPr lIns="0" tIns="0" rIns="0" bIns="0"/>
              <a:lstStyle/>
              <a:p>
                <a:endParaRPr lang="it-IT"/>
              </a:p>
            </p:txBody>
          </p:sp>
        </p:grpSp>
        <p:pic>
          <p:nvPicPr>
            <p:cNvPr id="14849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9" y="203"/>
              <a:ext cx="1576"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48497" name="Line 8"/>
            <p:cNvSpPr>
              <a:spLocks noChangeShapeType="1"/>
            </p:cNvSpPr>
            <p:nvPr/>
          </p:nvSpPr>
          <p:spPr bwMode="auto">
            <a:xfrm flipH="1">
              <a:off x="1509" y="1165"/>
              <a:ext cx="1576" cy="0"/>
            </a:xfrm>
            <a:prstGeom prst="line">
              <a:avLst/>
            </a:prstGeom>
            <a:noFill/>
            <a:ln w="25400">
              <a:solidFill>
                <a:srgbClr val="EE7C15"/>
              </a:solidFill>
              <a:miter lim="800000"/>
              <a:headEnd/>
              <a:tailEnd/>
            </a:ln>
            <a:extLst>
              <a:ext uri="{909E8E84-426E-40DD-AFC4-6F175D3DCCD1}">
                <a14:hiddenFill xmlns:a14="http://schemas.microsoft.com/office/drawing/2010/main">
                  <a:noFill/>
                </a14:hiddenFill>
              </a:ext>
            </a:extLst>
          </p:spPr>
          <p:txBody>
            <a:bodyPr lIns="0" tIns="0" rIns="0" bIns="0"/>
            <a:lstStyle/>
            <a:p>
              <a:endParaRPr lang="it-IT"/>
            </a:p>
          </p:txBody>
        </p:sp>
        <p:sp>
          <p:nvSpPr>
            <p:cNvPr id="148498" name="AutoShape 9"/>
            <p:cNvSpPr>
              <a:spLocks/>
            </p:cNvSpPr>
            <p:nvPr/>
          </p:nvSpPr>
          <p:spPr bwMode="auto">
            <a:xfrm>
              <a:off x="3005" y="1112"/>
              <a:ext cx="103" cy="102"/>
            </a:xfrm>
            <a:custGeom>
              <a:avLst/>
              <a:gdLst>
                <a:gd name="T0" fmla="*/ 0 w 19679"/>
                <a:gd name="T1" fmla="*/ 0 h 19679"/>
                <a:gd name="T2" fmla="*/ 0 w 19679"/>
                <a:gd name="T3" fmla="*/ 0 h 19679"/>
                <a:gd name="T4" fmla="*/ 0 w 19679"/>
                <a:gd name="T5" fmla="*/ 0 h 19679"/>
                <a:gd name="T6" fmla="*/ 0 w 19679"/>
                <a:gd name="T7" fmla="*/ 0 h 19679"/>
                <a:gd name="T8" fmla="*/ 0 w 19679"/>
                <a:gd name="T9" fmla="*/ 0 h 19679"/>
                <a:gd name="T10" fmla="*/ 0 w 19679"/>
                <a:gd name="T11" fmla="*/ 0 h 196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solidFill>
              <a:srgbClr val="FEFEFE"/>
            </a:solidFill>
            <a:ln w="25400">
              <a:solidFill>
                <a:srgbClr val="EE7C15"/>
              </a:solidFill>
              <a:miter lim="800000"/>
              <a:headEnd/>
              <a:tailEnd/>
            </a:ln>
          </p:spPr>
          <p:txBody>
            <a:bodyPr lIns="0" tIns="0" rIns="0" bIns="0"/>
            <a:lstStyle/>
            <a:p>
              <a:endParaRPr lang="it-IT"/>
            </a:p>
          </p:txBody>
        </p:sp>
        <p:sp>
          <p:nvSpPr>
            <p:cNvPr id="148499" name="Line 10"/>
            <p:cNvSpPr>
              <a:spLocks noChangeShapeType="1"/>
            </p:cNvSpPr>
            <p:nvPr/>
          </p:nvSpPr>
          <p:spPr bwMode="auto">
            <a:xfrm flipH="1">
              <a:off x="1497" y="765"/>
              <a:ext cx="1068" cy="0"/>
            </a:xfrm>
            <a:prstGeom prst="line">
              <a:avLst/>
            </a:prstGeom>
            <a:noFill/>
            <a:ln w="25400">
              <a:solidFill>
                <a:srgbClr val="EE7C15"/>
              </a:solidFill>
              <a:miter lim="800000"/>
              <a:headEnd/>
              <a:tailEnd/>
            </a:ln>
            <a:extLst>
              <a:ext uri="{909E8E84-426E-40DD-AFC4-6F175D3DCCD1}">
                <a14:hiddenFill xmlns:a14="http://schemas.microsoft.com/office/drawing/2010/main">
                  <a:noFill/>
                </a14:hiddenFill>
              </a:ext>
            </a:extLst>
          </p:spPr>
          <p:txBody>
            <a:bodyPr lIns="0" tIns="0" rIns="0" bIns="0"/>
            <a:lstStyle/>
            <a:p>
              <a:endParaRPr lang="it-IT"/>
            </a:p>
          </p:txBody>
        </p:sp>
        <p:sp>
          <p:nvSpPr>
            <p:cNvPr id="148500" name="AutoShape 11"/>
            <p:cNvSpPr>
              <a:spLocks/>
            </p:cNvSpPr>
            <p:nvPr/>
          </p:nvSpPr>
          <p:spPr bwMode="auto">
            <a:xfrm>
              <a:off x="2485" y="712"/>
              <a:ext cx="103" cy="102"/>
            </a:xfrm>
            <a:custGeom>
              <a:avLst/>
              <a:gdLst>
                <a:gd name="T0" fmla="*/ 0 w 19679"/>
                <a:gd name="T1" fmla="*/ 0 h 19679"/>
                <a:gd name="T2" fmla="*/ 0 w 19679"/>
                <a:gd name="T3" fmla="*/ 0 h 19679"/>
                <a:gd name="T4" fmla="*/ 0 w 19679"/>
                <a:gd name="T5" fmla="*/ 0 h 19679"/>
                <a:gd name="T6" fmla="*/ 0 w 19679"/>
                <a:gd name="T7" fmla="*/ 0 h 19679"/>
                <a:gd name="T8" fmla="*/ 0 w 19679"/>
                <a:gd name="T9" fmla="*/ 0 h 19679"/>
                <a:gd name="T10" fmla="*/ 0 w 19679"/>
                <a:gd name="T11" fmla="*/ 0 h 196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solidFill>
              <a:srgbClr val="FEFEFE"/>
            </a:solidFill>
            <a:ln w="25400">
              <a:solidFill>
                <a:srgbClr val="EE7C15"/>
              </a:solidFill>
              <a:miter lim="800000"/>
              <a:headEnd/>
              <a:tailEnd/>
            </a:ln>
          </p:spPr>
          <p:txBody>
            <a:bodyPr lIns="0" tIns="0" rIns="0" bIns="0"/>
            <a:lstStyle/>
            <a:p>
              <a:endParaRPr lang="it-IT"/>
            </a:p>
          </p:txBody>
        </p:sp>
        <p:sp>
          <p:nvSpPr>
            <p:cNvPr id="148501" name="Rectangle 12"/>
            <p:cNvSpPr>
              <a:spLocks/>
            </p:cNvSpPr>
            <p:nvPr/>
          </p:nvSpPr>
          <p:spPr bwMode="auto">
            <a:xfrm>
              <a:off x="-43" y="1043"/>
              <a:ext cx="1518"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eaLnBrk="1" hangingPunct="1">
                <a:lnSpc>
                  <a:spcPct val="70000"/>
                </a:lnSpc>
              </a:pPr>
              <a:r>
                <a:rPr lang="en-US" altLang="en-US" sz="2700">
                  <a:solidFill>
                    <a:srgbClr val="EB7D19"/>
                  </a:solidFill>
                  <a:latin typeface="Cosmos-Medium"/>
                  <a:sym typeface="Cosmos-Medium"/>
                </a:rPr>
                <a:t>SPF 50+</a:t>
              </a:r>
            </a:p>
          </p:txBody>
        </p:sp>
      </p:grpSp>
      <p:grpSp>
        <p:nvGrpSpPr>
          <p:cNvPr id="148484" name="Group 21"/>
          <p:cNvGrpSpPr>
            <a:grpSpLocks/>
          </p:cNvGrpSpPr>
          <p:nvPr/>
        </p:nvGrpSpPr>
        <p:grpSpPr bwMode="auto">
          <a:xfrm>
            <a:off x="3797796" y="1744266"/>
            <a:ext cx="5418535" cy="3509963"/>
            <a:chOff x="0" y="0"/>
            <a:chExt cx="6068" cy="2948"/>
          </a:xfrm>
        </p:grpSpPr>
        <p:grpSp>
          <p:nvGrpSpPr>
            <p:cNvPr id="148486" name="Group 16"/>
            <p:cNvGrpSpPr>
              <a:grpSpLocks/>
            </p:cNvGrpSpPr>
            <p:nvPr/>
          </p:nvGrpSpPr>
          <p:grpSpPr bwMode="auto">
            <a:xfrm>
              <a:off x="0" y="0"/>
              <a:ext cx="2948" cy="2948"/>
              <a:chOff x="0" y="0"/>
              <a:chExt cx="2948" cy="2948"/>
            </a:xfrm>
          </p:grpSpPr>
          <p:sp>
            <p:nvSpPr>
              <p:cNvPr id="148491" name="AutoShape 14"/>
              <p:cNvSpPr>
                <a:spLocks/>
              </p:cNvSpPr>
              <p:nvPr/>
            </p:nvSpPr>
            <p:spPr bwMode="auto">
              <a:xfrm>
                <a:off x="0" y="0"/>
                <a:ext cx="2948" cy="2948"/>
              </a:xfrm>
              <a:custGeom>
                <a:avLst/>
                <a:gdLst>
                  <a:gd name="T0" fmla="*/ 0 w 19679"/>
                  <a:gd name="T1" fmla="*/ 0 h 19679"/>
                  <a:gd name="T2" fmla="*/ 0 w 19679"/>
                  <a:gd name="T3" fmla="*/ 0 h 19679"/>
                  <a:gd name="T4" fmla="*/ 0 w 19679"/>
                  <a:gd name="T5" fmla="*/ 0 h 19679"/>
                  <a:gd name="T6" fmla="*/ 0 w 19679"/>
                  <a:gd name="T7" fmla="*/ 0 h 19679"/>
                  <a:gd name="T8" fmla="*/ 0 w 19679"/>
                  <a:gd name="T9" fmla="*/ 0 h 19679"/>
                  <a:gd name="T10" fmla="*/ 0 w 19679"/>
                  <a:gd name="T11" fmla="*/ 0 h 196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solidFill>
                <a:srgbClr val="EB7D19">
                  <a:alpha val="14902"/>
                </a:srgbClr>
              </a:solidFill>
              <a:ln>
                <a:noFill/>
              </a:ln>
              <a:extLst>
                <a:ext uri="{91240B29-F687-4F45-9708-019B960494DF}">
                  <a14:hiddenLine xmlns:a14="http://schemas.microsoft.com/office/drawing/2010/main" w="12700">
                    <a:solidFill>
                      <a:schemeClr val="tx1">
                        <a:alpha val="14902"/>
                      </a:schemeClr>
                    </a:solidFill>
                    <a:miter lim="800000"/>
                    <a:headEnd/>
                    <a:tailEnd/>
                  </a14:hiddenLine>
                </a:ext>
              </a:extLst>
            </p:spPr>
            <p:txBody>
              <a:bodyPr lIns="0" tIns="0" rIns="0" bIns="0"/>
              <a:lstStyle/>
              <a:p>
                <a:endParaRPr lang="it-IT"/>
              </a:p>
            </p:txBody>
          </p:sp>
          <p:sp>
            <p:nvSpPr>
              <p:cNvPr id="148492" name="AutoShape 15"/>
              <p:cNvSpPr>
                <a:spLocks/>
              </p:cNvSpPr>
              <p:nvPr/>
            </p:nvSpPr>
            <p:spPr bwMode="auto">
              <a:xfrm>
                <a:off x="187" y="187"/>
                <a:ext cx="2574" cy="2574"/>
              </a:xfrm>
              <a:custGeom>
                <a:avLst/>
                <a:gdLst>
                  <a:gd name="T0" fmla="*/ 0 w 19679"/>
                  <a:gd name="T1" fmla="*/ 0 h 19679"/>
                  <a:gd name="T2" fmla="*/ 0 w 19679"/>
                  <a:gd name="T3" fmla="*/ 0 h 19679"/>
                  <a:gd name="T4" fmla="*/ 0 w 19679"/>
                  <a:gd name="T5" fmla="*/ 0 h 19679"/>
                  <a:gd name="T6" fmla="*/ 0 w 19679"/>
                  <a:gd name="T7" fmla="*/ 0 h 19679"/>
                  <a:gd name="T8" fmla="*/ 0 w 19679"/>
                  <a:gd name="T9" fmla="*/ 0 h 19679"/>
                  <a:gd name="T10" fmla="*/ 0 w 19679"/>
                  <a:gd name="T11" fmla="*/ 0 h 196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solidFill>
                <a:srgbClr val="EB7D19">
                  <a:alpha val="33725"/>
                </a:srgbClr>
              </a:solidFill>
              <a:ln>
                <a:noFill/>
              </a:ln>
              <a:extLst>
                <a:ext uri="{91240B29-F687-4F45-9708-019B960494DF}">
                  <a14:hiddenLine xmlns:a14="http://schemas.microsoft.com/office/drawing/2010/main" w="12700">
                    <a:solidFill>
                      <a:schemeClr val="tx1">
                        <a:alpha val="33725"/>
                      </a:schemeClr>
                    </a:solidFill>
                    <a:miter lim="800000"/>
                    <a:headEnd/>
                    <a:tailEnd/>
                  </a14:hiddenLine>
                </a:ext>
              </a:extLst>
            </p:spPr>
            <p:txBody>
              <a:bodyPr lIns="0" tIns="0" rIns="0" bIns="0"/>
              <a:lstStyle/>
              <a:p>
                <a:endParaRPr lang="it-IT"/>
              </a:p>
            </p:txBody>
          </p:sp>
        </p:grpSp>
        <p:pic>
          <p:nvPicPr>
            <p:cNvPr id="148487"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 y="98"/>
              <a:ext cx="2566" cy="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48488" name="AutoShape 18"/>
            <p:cNvSpPr>
              <a:spLocks/>
            </p:cNvSpPr>
            <p:nvPr/>
          </p:nvSpPr>
          <p:spPr bwMode="auto">
            <a:xfrm>
              <a:off x="1381" y="1348"/>
              <a:ext cx="185" cy="184"/>
            </a:xfrm>
            <a:custGeom>
              <a:avLst/>
              <a:gdLst>
                <a:gd name="T0" fmla="*/ 0 w 19679"/>
                <a:gd name="T1" fmla="*/ 0 h 19679"/>
                <a:gd name="T2" fmla="*/ 0 w 19679"/>
                <a:gd name="T3" fmla="*/ 0 h 19679"/>
                <a:gd name="T4" fmla="*/ 0 w 19679"/>
                <a:gd name="T5" fmla="*/ 0 h 19679"/>
                <a:gd name="T6" fmla="*/ 0 w 19679"/>
                <a:gd name="T7" fmla="*/ 0 h 19679"/>
                <a:gd name="T8" fmla="*/ 0 w 19679"/>
                <a:gd name="T9" fmla="*/ 0 h 19679"/>
                <a:gd name="T10" fmla="*/ 0 w 19679"/>
                <a:gd name="T11" fmla="*/ 0 h 196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solidFill>
              <a:srgbClr val="FEFEFE"/>
            </a:solidFill>
            <a:ln w="25400">
              <a:solidFill>
                <a:srgbClr val="EE7C15"/>
              </a:solidFill>
              <a:miter lim="800000"/>
              <a:headEnd/>
              <a:tailEnd/>
            </a:ln>
          </p:spPr>
          <p:txBody>
            <a:bodyPr lIns="0" tIns="0" rIns="0" bIns="0"/>
            <a:lstStyle/>
            <a:p>
              <a:endParaRPr lang="it-IT"/>
            </a:p>
          </p:txBody>
        </p:sp>
        <p:sp>
          <p:nvSpPr>
            <p:cNvPr id="148489" name="Line 19"/>
            <p:cNvSpPr>
              <a:spLocks noChangeShapeType="1"/>
            </p:cNvSpPr>
            <p:nvPr/>
          </p:nvSpPr>
          <p:spPr bwMode="auto">
            <a:xfrm flipH="1">
              <a:off x="1505" y="1440"/>
              <a:ext cx="1975" cy="0"/>
            </a:xfrm>
            <a:prstGeom prst="line">
              <a:avLst/>
            </a:prstGeom>
            <a:noFill/>
            <a:ln w="25400">
              <a:solidFill>
                <a:srgbClr val="EE7C15"/>
              </a:solidFill>
              <a:miter lim="800000"/>
              <a:headEnd/>
              <a:tailEnd/>
            </a:ln>
            <a:extLst>
              <a:ext uri="{909E8E84-426E-40DD-AFC4-6F175D3DCCD1}">
                <a14:hiddenFill xmlns:a14="http://schemas.microsoft.com/office/drawing/2010/main">
                  <a:noFill/>
                </a14:hiddenFill>
              </a:ext>
            </a:extLst>
          </p:spPr>
          <p:txBody>
            <a:bodyPr lIns="0" tIns="0" rIns="0" bIns="0"/>
            <a:lstStyle/>
            <a:p>
              <a:endParaRPr lang="it-IT"/>
            </a:p>
          </p:txBody>
        </p:sp>
        <p:sp>
          <p:nvSpPr>
            <p:cNvPr id="148490" name="Rectangle 20"/>
            <p:cNvSpPr>
              <a:spLocks/>
            </p:cNvSpPr>
            <p:nvPr/>
          </p:nvSpPr>
          <p:spPr bwMode="auto">
            <a:xfrm>
              <a:off x="3349" y="1305"/>
              <a:ext cx="2719"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eaLnBrk="1" hangingPunct="1">
                <a:lnSpc>
                  <a:spcPct val="90000"/>
                </a:lnSpc>
              </a:pPr>
              <a:r>
                <a:rPr lang="el-GR" altLang="en-US" sz="1800">
                  <a:solidFill>
                    <a:srgbClr val="EB7D19"/>
                  </a:solidFill>
                  <a:latin typeface="Cosmos-Medium"/>
                  <a:sym typeface="Cosmos-Medium"/>
                </a:rPr>
                <a:t>Πολύ υψηλή προστασία</a:t>
              </a:r>
              <a:endParaRPr lang="en-US" altLang="en-US" sz="1800">
                <a:solidFill>
                  <a:srgbClr val="EB7D19"/>
                </a:solidFill>
                <a:latin typeface="Cosmos-Medium"/>
                <a:sym typeface="Cosmos-Medium"/>
              </a:endParaRPr>
            </a:p>
          </p:txBody>
        </p:sp>
      </p:grpSp>
      <p:sp>
        <p:nvSpPr>
          <p:cNvPr id="148485" name="Rectangle 22"/>
          <p:cNvSpPr>
            <a:spLocks/>
          </p:cNvSpPr>
          <p:nvPr/>
        </p:nvSpPr>
        <p:spPr bwMode="auto">
          <a:xfrm>
            <a:off x="1243400" y="425226"/>
            <a:ext cx="6656309"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eaLnBrk="1" hangingPunct="1">
              <a:lnSpc>
                <a:spcPct val="70000"/>
              </a:lnSpc>
            </a:pPr>
            <a:r>
              <a:rPr lang="el-GR" altLang="en-US" sz="3600" dirty="0">
                <a:solidFill>
                  <a:srgbClr val="C00000"/>
                </a:solidFill>
                <a:latin typeface="Cosmos-Medium"/>
                <a:sym typeface="Cosmos-Medium"/>
              </a:rPr>
              <a:t>Σήμανση αντηλιακών προϊόντων</a:t>
            </a:r>
            <a:endParaRPr lang="en-US" altLang="en-US" sz="3600" dirty="0">
              <a:solidFill>
                <a:srgbClr val="C00000"/>
              </a:solidFill>
              <a:latin typeface="Cosmos-Medium"/>
              <a:sym typeface="Cosmos-Medium"/>
            </a:endParaRPr>
          </a:p>
        </p:txBody>
      </p:sp>
      <p:pic>
        <p:nvPicPr>
          <p:cNvPr id="24" name="Picture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bwMode="auto">
          <a:xfrm>
            <a:off x="3505200" y="2840182"/>
            <a:ext cx="660343" cy="509047"/>
          </a:xfrm>
          <a:prstGeom prst="rect">
            <a:avLst/>
          </a:prstGeom>
          <a:solidFill>
            <a:srgbClr val="D6B099"/>
          </a:solidFill>
          <a:ln w="9525" cap="flat" cmpd="sng" algn="ctr">
            <a:solidFill>
              <a:schemeClr val="accent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it-IT" sz="1400" b="0" i="0" u="none" strike="noStrike" cap="none" normalizeH="0" baseline="0" dirty="0" err="1">
              <a:ln>
                <a:noFill/>
              </a:ln>
              <a:solidFill>
                <a:schemeClr val="tx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391624368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p:cNvSpPr>
          <p:nvPr/>
        </p:nvSpPr>
        <p:spPr>
          <a:xfrm>
            <a:off x="0" y="274638"/>
            <a:ext cx="9144000" cy="70609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000" i="0" u="none" strike="noStrike" kern="1200" cap="none" spc="200" normalizeH="0" noProof="0" dirty="0">
                <a:ln>
                  <a:noFill/>
                </a:ln>
                <a:solidFill>
                  <a:srgbClr val="C00000"/>
                </a:solidFill>
                <a:effectLst/>
                <a:uLnTx/>
                <a:uFillTx/>
                <a:latin typeface="+mj-lt"/>
                <a:ea typeface="+mj-ea"/>
                <a:cs typeface="Arial" charset="0"/>
              </a:rPr>
              <a:t>Συμπεράσματα  (</a:t>
            </a:r>
            <a:r>
              <a:rPr kumimoji="0" lang="en-US" sz="4000" i="0" u="none" strike="noStrike" kern="1200" cap="none" spc="200" normalizeH="0" noProof="0" dirty="0" err="1">
                <a:ln>
                  <a:noFill/>
                </a:ln>
                <a:solidFill>
                  <a:srgbClr val="C00000"/>
                </a:solidFill>
                <a:effectLst/>
                <a:uLnTx/>
                <a:uFillTx/>
                <a:latin typeface="+mj-lt"/>
                <a:ea typeface="+mj-ea"/>
                <a:cs typeface="Arial" charset="0"/>
              </a:rPr>
              <a:t>i</a:t>
            </a:r>
            <a:r>
              <a:rPr kumimoji="0" lang="en-US" sz="4000" i="0" u="none" strike="noStrike" kern="1200" cap="none" spc="200" normalizeH="0" noProof="0" dirty="0">
                <a:ln>
                  <a:noFill/>
                </a:ln>
                <a:solidFill>
                  <a:srgbClr val="C00000"/>
                </a:solidFill>
                <a:effectLst/>
                <a:uLnTx/>
                <a:uFillTx/>
                <a:latin typeface="+mj-lt"/>
                <a:ea typeface="+mj-ea"/>
                <a:cs typeface="Arial" charset="0"/>
              </a:rPr>
              <a:t>)</a:t>
            </a:r>
          </a:p>
        </p:txBody>
      </p:sp>
      <p:sp>
        <p:nvSpPr>
          <p:cNvPr id="3" name="Rectangle 3"/>
          <p:cNvSpPr txBox="1">
            <a:spLocks/>
          </p:cNvSpPr>
          <p:nvPr/>
        </p:nvSpPr>
        <p:spPr>
          <a:xfrm>
            <a:off x="0" y="1219200"/>
            <a:ext cx="9144000" cy="4953000"/>
          </a:xfrm>
          <a:prstGeom prst="rect">
            <a:avLst/>
          </a:prstGeom>
        </p:spPr>
        <p:txBody>
          <a:bodyPr lIns="252000" rIns="252000">
            <a:noAutofit/>
          </a:bodyPr>
          <a:lstStyle/>
          <a:p>
            <a:pPr marL="342900" marR="0" lvl="0" indent="-342900" algn="just" defTabSz="914400" rtl="0" eaLnBrk="1" fontAlgn="auto" latinLnBrk="0" hangingPunct="1">
              <a:lnSpc>
                <a:spcPct val="100000"/>
              </a:lnSpc>
              <a:spcBef>
                <a:spcPts val="600"/>
              </a:spcBef>
              <a:spcAft>
                <a:spcPts val="0"/>
              </a:spcAft>
              <a:buClrTx/>
              <a:buSzTx/>
              <a:buFont typeface="Wingdings" pitchFamily="2" charset="2"/>
              <a:buChar char="§"/>
              <a:tabLst/>
              <a:defRPr/>
            </a:pP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Η </a:t>
            </a:r>
            <a:r>
              <a:rPr kumimoji="0" lang="el-GR" sz="2000" b="0" i="0" u="none" strike="noStrike" kern="1200" cap="none" spc="0" normalizeH="0" baseline="0" noProof="0" dirty="0">
                <a:ln>
                  <a:noFill/>
                </a:ln>
                <a:solidFill>
                  <a:srgbClr val="00B050"/>
                </a:solidFill>
                <a:effectLst/>
                <a:uLnTx/>
                <a:uFillTx/>
                <a:latin typeface="Arial" pitchFamily="34" charset="0"/>
                <a:cs typeface="Arial" pitchFamily="34" charset="0"/>
              </a:rPr>
              <a:t>αποτελεσματικότητα</a:t>
            </a: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 οποιουδήποτε τοπικού φαρμάκου είναι άρρηκτα συνδεδεμένη με την </a:t>
            </a:r>
            <a:r>
              <a:rPr kumimoji="0" lang="el-GR" sz="2000" b="0" i="0" u="none" strike="noStrike" kern="1200" cap="none" spc="0" normalizeH="0" baseline="0" noProof="0" dirty="0">
                <a:ln>
                  <a:noFill/>
                </a:ln>
                <a:solidFill>
                  <a:srgbClr val="0070C0"/>
                </a:solidFill>
                <a:effectLst/>
                <a:uLnTx/>
                <a:uFillTx/>
                <a:latin typeface="Arial" pitchFamily="34" charset="0"/>
                <a:cs typeface="Arial" pitchFamily="34" charset="0"/>
              </a:rPr>
              <a:t>ισχύ, τη θέση εφαρμογής, το έκδοχο και την συγκέντρωση</a:t>
            </a:r>
            <a:endParaRPr kumimoji="0" lang="en-US" sz="2000" b="0" i="0" u="none" strike="noStrike" kern="1200" cap="none" spc="0" normalizeH="0" baseline="0" noProof="0" dirty="0">
              <a:ln>
                <a:noFill/>
              </a:ln>
              <a:solidFill>
                <a:srgbClr val="0070C0"/>
              </a:solidFill>
              <a:effectLst/>
              <a:uLnTx/>
              <a:uFillTx/>
              <a:latin typeface="Arial" pitchFamily="34" charset="0"/>
              <a:cs typeface="Arial" pitchFamily="34" charset="0"/>
            </a:endParaRPr>
          </a:p>
          <a:p>
            <a:pPr marL="342900" marR="0" lvl="0" indent="-342900" algn="l" defTabSz="914400" rtl="0" eaLnBrk="1" fontAlgn="auto" latinLnBrk="0" hangingPunct="1">
              <a:lnSpc>
                <a:spcPct val="100000"/>
              </a:lnSpc>
              <a:spcBef>
                <a:spcPts val="600"/>
              </a:spcBef>
              <a:spcAft>
                <a:spcPts val="0"/>
              </a:spcAft>
              <a:buClrTx/>
              <a:buSzTx/>
              <a:buFont typeface="Wingdings" pitchFamily="2" charset="2"/>
              <a:buChar char="§"/>
              <a:tabLst/>
              <a:defRPr/>
            </a:pP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Τα τοπικά φάρμακα μπορεί να είναι πολύ ακριβά</a:t>
            </a:r>
            <a:endParaRPr kumimoji="0" lang="en-US" sz="2000" b="0" i="0" u="none" strike="noStrike" kern="1200" cap="none" spc="0" normalizeH="0" baseline="0" noProof="0" dirty="0">
              <a:ln>
                <a:noFill/>
              </a:ln>
              <a:solidFill>
                <a:srgbClr val="002060"/>
              </a:solidFill>
              <a:effectLst/>
              <a:uLnTx/>
              <a:uFillTx/>
              <a:latin typeface="Arial" pitchFamily="34" charset="0"/>
              <a:cs typeface="Arial" pitchFamily="34" charset="0"/>
            </a:endParaRPr>
          </a:p>
          <a:p>
            <a:pPr marL="342900" marR="0" lvl="0" indent="-342900" algn="just" defTabSz="914400" rtl="0" eaLnBrk="1" fontAlgn="auto" latinLnBrk="0" hangingPunct="1">
              <a:lnSpc>
                <a:spcPct val="100000"/>
              </a:lnSpc>
              <a:spcBef>
                <a:spcPts val="600"/>
              </a:spcBef>
              <a:spcAft>
                <a:spcPts val="0"/>
              </a:spcAft>
              <a:buClrTx/>
              <a:buSzTx/>
              <a:buFont typeface="Wingdings" pitchFamily="2" charset="2"/>
              <a:buChar char="§"/>
              <a:tabLst/>
              <a:defRPr/>
            </a:pP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Όταν γράφουμε μία </a:t>
            </a:r>
            <a:r>
              <a:rPr kumimoji="0" lang="el-GR" sz="2000" b="0" i="0" u="none" strike="noStrike" kern="1200" cap="none" spc="0" normalizeH="0" baseline="0" noProof="0" dirty="0">
                <a:ln>
                  <a:noFill/>
                </a:ln>
                <a:solidFill>
                  <a:srgbClr val="00B050"/>
                </a:solidFill>
                <a:effectLst/>
                <a:uLnTx/>
                <a:uFillTx/>
                <a:latin typeface="Arial" pitchFamily="34" charset="0"/>
                <a:cs typeface="Arial" pitchFamily="34" charset="0"/>
              </a:rPr>
              <a:t>συνταγή </a:t>
            </a: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για ένα τοπικό φάρμακο, πρέπει να συμπεριλαμβάνουμε</a:t>
            </a:r>
            <a:r>
              <a:rPr kumimoji="0" lang="en-US" sz="2000" b="0" i="0" u="none" strike="noStrike" kern="1200" cap="none" spc="0" normalizeH="0" baseline="0" noProof="0" dirty="0">
                <a:ln>
                  <a:noFill/>
                </a:ln>
                <a:solidFill>
                  <a:srgbClr val="002060"/>
                </a:solidFill>
                <a:effectLst/>
                <a:uLnTx/>
                <a:uFillTx/>
                <a:latin typeface="Arial" pitchFamily="34" charset="0"/>
                <a:cs typeface="Arial" pitchFamily="34" charset="0"/>
              </a:rPr>
              <a:t>: </a:t>
            </a:r>
            <a:r>
              <a:rPr kumimoji="0" lang="el-GR" sz="2000" b="0" i="0" u="none" strike="noStrike" kern="1200" cap="none" spc="0" normalizeH="0" baseline="0" noProof="0" dirty="0">
                <a:ln>
                  <a:noFill/>
                </a:ln>
                <a:solidFill>
                  <a:srgbClr val="0070C0"/>
                </a:solidFill>
                <a:effectLst/>
                <a:uLnTx/>
                <a:uFillTx/>
                <a:latin typeface="Arial" pitchFamily="34" charset="0"/>
                <a:cs typeface="Arial" pitchFamily="34" charset="0"/>
              </a:rPr>
              <a:t>όνομα, έκδοχο, συγκέντρωση, ποσότητα, οδηγίες</a:t>
            </a:r>
            <a:endParaRPr kumimoji="0" lang="en-US" sz="2000" b="0" i="0" u="none" strike="noStrike" kern="1200" cap="none" spc="0" normalizeH="0" baseline="0" noProof="0" dirty="0">
              <a:ln>
                <a:noFill/>
              </a:ln>
              <a:solidFill>
                <a:srgbClr val="0070C0"/>
              </a:solidFill>
              <a:effectLst/>
              <a:uLnTx/>
              <a:uFillTx/>
              <a:latin typeface="Arial" pitchFamily="34" charset="0"/>
              <a:cs typeface="Arial" pitchFamily="34" charset="0"/>
            </a:endParaRPr>
          </a:p>
          <a:p>
            <a:pPr marL="342900" marR="0" lvl="0" indent="-342900" algn="just" defTabSz="914400" rtl="0" eaLnBrk="1" fontAlgn="auto" latinLnBrk="0" hangingPunct="1">
              <a:lnSpc>
                <a:spcPct val="100000"/>
              </a:lnSpc>
              <a:spcBef>
                <a:spcPts val="600"/>
              </a:spcBef>
              <a:spcAft>
                <a:spcPts val="0"/>
              </a:spcAft>
              <a:buClrTx/>
              <a:buSzTx/>
              <a:buFont typeface="Wingdings" pitchFamily="2" charset="2"/>
              <a:buChar char="§"/>
              <a:tabLst/>
              <a:defRPr/>
            </a:pP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Τα </a:t>
            </a:r>
            <a:r>
              <a:rPr kumimoji="0" lang="el-GR" sz="2000" b="0" i="0" u="none" strike="noStrike" kern="1200" cap="none" spc="0" normalizeH="0" baseline="0" noProof="0" dirty="0" err="1">
                <a:ln>
                  <a:noFill/>
                </a:ln>
                <a:solidFill>
                  <a:srgbClr val="00B050"/>
                </a:solidFill>
                <a:effectLst/>
                <a:uLnTx/>
                <a:uFillTx/>
                <a:latin typeface="Arial" pitchFamily="34" charset="0"/>
                <a:cs typeface="Arial" pitchFamily="34" charset="0"/>
              </a:rPr>
              <a:t>κορτικοστεροειδή</a:t>
            </a:r>
            <a:r>
              <a:rPr kumimoji="0" lang="el-GR" sz="2000" b="0" i="0" u="none" strike="noStrike" kern="1200" cap="none" spc="0" normalizeH="0" baseline="0" noProof="0" dirty="0">
                <a:ln>
                  <a:noFill/>
                </a:ln>
                <a:solidFill>
                  <a:srgbClr val="00B050"/>
                </a:solidFill>
                <a:effectLst/>
                <a:uLnTx/>
                <a:uFillTx/>
                <a:latin typeface="Arial" pitchFamily="34" charset="0"/>
                <a:cs typeface="Arial" pitchFamily="34" charset="0"/>
              </a:rPr>
              <a:t> είναι κατανεμημένα σε τάξεις</a:t>
            </a: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 που βασίζονται στην </a:t>
            </a:r>
            <a:r>
              <a:rPr kumimoji="0" lang="el-GR" sz="2000" b="0" i="0" u="none" strike="noStrike" kern="1200" cap="none" spc="0" normalizeH="0" baseline="0" noProof="0" dirty="0">
                <a:ln>
                  <a:noFill/>
                </a:ln>
                <a:solidFill>
                  <a:srgbClr val="0070C0"/>
                </a:solidFill>
                <a:effectLst/>
                <a:uLnTx/>
                <a:uFillTx/>
                <a:latin typeface="Arial" pitchFamily="34" charset="0"/>
                <a:cs typeface="Arial" pitchFamily="34" charset="0"/>
              </a:rPr>
              <a:t>ισχύ </a:t>
            </a: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τους (δραστικότητα</a:t>
            </a:r>
            <a:r>
              <a:rPr kumimoji="0" lang="en-US" sz="2000" b="0" i="0" u="none" strike="noStrike" kern="1200" cap="none" spc="0" normalizeH="0" baseline="0" noProof="0" dirty="0">
                <a:ln>
                  <a:noFill/>
                </a:ln>
                <a:solidFill>
                  <a:srgbClr val="002060"/>
                </a:solidFill>
                <a:effectLst/>
                <a:uLnTx/>
                <a:uFillTx/>
                <a:latin typeface="Arial" pitchFamily="34" charset="0"/>
                <a:cs typeface="Arial" pitchFamily="34" charset="0"/>
              </a:rPr>
              <a:t>)</a:t>
            </a:r>
          </a:p>
          <a:p>
            <a:pPr marL="342900" marR="0" lvl="0" indent="-342900" algn="just" defTabSz="914400" rtl="0" eaLnBrk="1" fontAlgn="auto" latinLnBrk="0" hangingPunct="1">
              <a:lnSpc>
                <a:spcPct val="100000"/>
              </a:lnSpc>
              <a:spcBef>
                <a:spcPts val="600"/>
              </a:spcBef>
              <a:spcAft>
                <a:spcPts val="0"/>
              </a:spcAft>
              <a:buClrTx/>
              <a:buSzTx/>
              <a:buFont typeface="Wingdings" pitchFamily="2" charset="2"/>
              <a:buChar char="§"/>
              <a:tabLst/>
              <a:defRPr/>
            </a:pPr>
            <a:r>
              <a:rPr kumimoji="0" lang="el-GR" sz="2000" b="0" i="0" u="none" strike="noStrike" kern="1200" cap="none" spc="0" normalizeH="0" baseline="0" noProof="0" dirty="0">
                <a:ln>
                  <a:noFill/>
                </a:ln>
                <a:solidFill>
                  <a:srgbClr val="00B050"/>
                </a:solidFill>
                <a:effectLst/>
                <a:uLnTx/>
                <a:uFillTx/>
                <a:latin typeface="Arial" pitchFamily="34" charset="0"/>
                <a:cs typeface="Arial" pitchFamily="34" charset="0"/>
              </a:rPr>
              <a:t>Ατροφία δέρματος</a:t>
            </a:r>
            <a:r>
              <a:rPr kumimoji="0" lang="en-US" sz="2000" b="0" i="0" u="none" strike="noStrike" kern="1200" cap="none" spc="0" normalizeH="0" baseline="0" noProof="0" dirty="0">
                <a:ln>
                  <a:noFill/>
                </a:ln>
                <a:solidFill>
                  <a:srgbClr val="00B050"/>
                </a:solidFill>
                <a:effectLst/>
                <a:uLnTx/>
                <a:uFillTx/>
                <a:latin typeface="Arial" pitchFamily="34" charset="0"/>
                <a:cs typeface="Arial" pitchFamily="34" charset="0"/>
              </a:rPr>
              <a:t>, </a:t>
            </a:r>
            <a:r>
              <a:rPr kumimoji="0" lang="el-GR" sz="2000" b="0" i="0" u="none" strike="noStrike" kern="1200" cap="none" spc="0" normalizeH="0" baseline="0" noProof="0" dirty="0">
                <a:ln>
                  <a:noFill/>
                </a:ln>
                <a:solidFill>
                  <a:srgbClr val="00B050"/>
                </a:solidFill>
                <a:effectLst/>
                <a:uLnTx/>
                <a:uFillTx/>
                <a:latin typeface="Arial" pitchFamily="34" charset="0"/>
                <a:cs typeface="Arial" pitchFamily="34" charset="0"/>
              </a:rPr>
              <a:t>ακμή, ραγάδες και </a:t>
            </a:r>
            <a:r>
              <a:rPr kumimoji="0" lang="el-GR" sz="2000" b="0" i="0" u="none" strike="noStrike" kern="1200" cap="none" spc="0" normalizeH="0" baseline="0" noProof="0" dirty="0" err="1">
                <a:ln>
                  <a:noFill/>
                </a:ln>
                <a:solidFill>
                  <a:srgbClr val="00B050"/>
                </a:solidFill>
                <a:effectLst/>
                <a:uLnTx/>
                <a:uFillTx/>
                <a:latin typeface="Arial" pitchFamily="34" charset="0"/>
                <a:cs typeface="Arial" pitchFamily="34" charset="0"/>
              </a:rPr>
              <a:t>τηλεαγγειεκτασίες</a:t>
            </a: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 είναι δυνητικές τοπικές </a:t>
            </a:r>
            <a:r>
              <a:rPr kumimoji="0" lang="el-GR" sz="2000" b="0" i="0" u="none" strike="noStrike" kern="1200" cap="none" spc="0" normalizeH="0" baseline="0" noProof="0" dirty="0">
                <a:ln>
                  <a:noFill/>
                </a:ln>
                <a:solidFill>
                  <a:srgbClr val="0070C0"/>
                </a:solidFill>
                <a:effectLst/>
                <a:uLnTx/>
                <a:uFillTx/>
                <a:latin typeface="Arial" pitchFamily="34" charset="0"/>
                <a:cs typeface="Arial" pitchFamily="34" charset="0"/>
              </a:rPr>
              <a:t>ανεπιθύμητες ενέργειες της χρήσης </a:t>
            </a:r>
            <a:r>
              <a:rPr kumimoji="0" lang="el-GR" sz="2000" b="0" i="0" u="none" strike="noStrike" kern="1200" cap="none" spc="0" normalizeH="0" baseline="0" noProof="0" dirty="0" err="1">
                <a:ln>
                  <a:noFill/>
                </a:ln>
                <a:solidFill>
                  <a:srgbClr val="0070C0"/>
                </a:solidFill>
                <a:effectLst/>
                <a:uLnTx/>
                <a:uFillTx/>
                <a:latin typeface="Arial" pitchFamily="34" charset="0"/>
                <a:cs typeface="Arial" pitchFamily="34" charset="0"/>
              </a:rPr>
              <a:t>κορτικοστεροειδών</a:t>
            </a:r>
            <a:endParaRPr kumimoji="0" lang="en-US" sz="2000" b="0" i="0" u="none" strike="noStrike" kern="1200" cap="none" spc="0" normalizeH="0" baseline="0" noProof="0" dirty="0">
              <a:ln>
                <a:noFill/>
              </a:ln>
              <a:solidFill>
                <a:srgbClr val="0070C0"/>
              </a:solidFill>
              <a:effectLst/>
              <a:uLnTx/>
              <a:uFillTx/>
              <a:latin typeface="Arial" pitchFamily="34" charset="0"/>
              <a:cs typeface="Arial" pitchFamily="34" charset="0"/>
            </a:endParaRPr>
          </a:p>
          <a:p>
            <a:pPr marL="342900" marR="0" lvl="0" indent="-342900" algn="just" defTabSz="914400" rtl="0" eaLnBrk="1" fontAlgn="auto" latinLnBrk="0" hangingPunct="1">
              <a:lnSpc>
                <a:spcPct val="100000"/>
              </a:lnSpc>
              <a:spcBef>
                <a:spcPts val="600"/>
              </a:spcBef>
              <a:spcAft>
                <a:spcPts val="0"/>
              </a:spcAft>
              <a:buClrTx/>
              <a:buSzTx/>
              <a:buFont typeface="Wingdings" pitchFamily="2" charset="2"/>
              <a:buChar char="§"/>
              <a:tabLst/>
              <a:defRPr/>
            </a:pP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Χρειάζονται περίπου </a:t>
            </a:r>
            <a:r>
              <a:rPr kumimoji="0" lang="en-US" sz="2000" b="0" i="0" u="none" strike="noStrike" kern="1200" cap="none" spc="0" normalizeH="0" baseline="0" noProof="0" dirty="0">
                <a:ln>
                  <a:noFill/>
                </a:ln>
                <a:solidFill>
                  <a:srgbClr val="00B050"/>
                </a:solidFill>
                <a:effectLst/>
                <a:uLnTx/>
                <a:uFillTx/>
                <a:latin typeface="Arial" pitchFamily="34" charset="0"/>
                <a:cs typeface="Arial" pitchFamily="34" charset="0"/>
              </a:rPr>
              <a:t>30 </a:t>
            </a:r>
            <a:r>
              <a:rPr kumimoji="0" lang="el-GR" sz="2000" b="0" i="0" u="none" strike="noStrike" kern="1200" cap="none" spc="0" normalizeH="0" baseline="0" noProof="0" dirty="0" err="1">
                <a:ln>
                  <a:noFill/>
                </a:ln>
                <a:solidFill>
                  <a:srgbClr val="00B050"/>
                </a:solidFill>
                <a:effectLst/>
                <a:uLnTx/>
                <a:uFillTx/>
                <a:latin typeface="Arial" pitchFamily="34" charset="0"/>
                <a:cs typeface="Arial" pitchFamily="34" charset="0"/>
              </a:rPr>
              <a:t>γραμ</a:t>
            </a: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 για να καλυφθεί ένα μέσο σώμα ενήλικα </a:t>
            </a:r>
            <a:r>
              <a:rPr kumimoji="0" lang="en-US" sz="2000" b="0" i="0" u="none" strike="noStrike" kern="1200" cap="none" spc="0" normalizeH="0" baseline="0" noProof="0" dirty="0">
                <a:ln>
                  <a:noFill/>
                </a:ln>
                <a:solidFill>
                  <a:srgbClr val="002060"/>
                </a:solidFill>
                <a:effectLst/>
                <a:uLnTx/>
                <a:uFillTx/>
                <a:latin typeface="Arial" pitchFamily="34" charset="0"/>
                <a:cs typeface="Arial" pitchFamily="34" charset="0"/>
              </a:rPr>
              <a:t>(</a:t>
            </a: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για μία εφαρμογή</a:t>
            </a:r>
            <a:r>
              <a:rPr kumimoji="0" lang="en-US" sz="2000" b="0" i="0" u="none" strike="noStrike" kern="1200" cap="none" spc="0" normalizeH="0" baseline="0" noProof="0" dirty="0">
                <a:ln>
                  <a:noFill/>
                </a:ln>
                <a:solidFill>
                  <a:srgbClr val="002060"/>
                </a:solidFill>
                <a:effectLst/>
                <a:uLnTx/>
                <a:uFillTx/>
                <a:latin typeface="Arial" pitchFamily="34" charset="0"/>
                <a:cs typeface="Arial" pitchFamily="34" charset="0"/>
              </a:rPr>
              <a:t>)</a:t>
            </a: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21765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p:cNvSpPr>
          <p:nvPr/>
        </p:nvSpPr>
        <p:spPr>
          <a:xfrm>
            <a:off x="0" y="1219200"/>
            <a:ext cx="9144000" cy="4876800"/>
          </a:xfrm>
          <a:prstGeom prst="rect">
            <a:avLst/>
          </a:prstGeom>
        </p:spPr>
        <p:txBody>
          <a:bodyPr lIns="252000" rIns="252000">
            <a:noAutofit/>
          </a:bodyPr>
          <a:lstStyle/>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el-GR" sz="2000" b="0" i="0" u="none" strike="noStrike" kern="1200" cap="none" spc="0" normalizeH="0" baseline="0" noProof="0" dirty="0">
                <a:ln>
                  <a:noFill/>
                </a:ln>
                <a:solidFill>
                  <a:srgbClr val="002060"/>
                </a:solidFill>
                <a:effectLst/>
                <a:uLnTx/>
                <a:uFillTx/>
                <a:latin typeface="Arial" charset="0"/>
                <a:ea typeface="+mn-ea"/>
                <a:cs typeface="Arial" charset="0"/>
              </a:rPr>
              <a:t>Χρησιμοποιούμε το </a:t>
            </a:r>
            <a:r>
              <a:rPr kumimoji="0" lang="el-GR" sz="2000" b="0" i="0" u="none" strike="noStrike" kern="1200" cap="none" spc="0" normalizeH="0" baseline="0" noProof="0" dirty="0">
                <a:ln>
                  <a:noFill/>
                </a:ln>
                <a:solidFill>
                  <a:srgbClr val="00B050"/>
                </a:solidFill>
                <a:effectLst/>
                <a:uLnTx/>
                <a:uFillTx/>
                <a:latin typeface="Arial" charset="0"/>
                <a:ea typeface="+mn-ea"/>
                <a:cs typeface="Arial" charset="0"/>
              </a:rPr>
              <a:t>υπεροξείδιο του βενζολίου μαζί με τοπικά αντιβιοτικά,</a:t>
            </a:r>
            <a:r>
              <a:rPr kumimoji="0" lang="el-GR" sz="2000" b="0" i="0" u="none" strike="noStrike" kern="1200" cap="none" spc="0" normalizeH="0" baseline="0" noProof="0" dirty="0">
                <a:ln>
                  <a:noFill/>
                </a:ln>
                <a:solidFill>
                  <a:srgbClr val="002060"/>
                </a:solidFill>
                <a:effectLst/>
                <a:uLnTx/>
                <a:uFillTx/>
                <a:latin typeface="Arial" charset="0"/>
                <a:ea typeface="+mn-ea"/>
                <a:cs typeface="Arial" charset="0"/>
              </a:rPr>
              <a:t> για να εμποδίσουμε την ανάπτυξη αντίστασης στα αντιβιοτικά στη θεραπεία της ακμής</a:t>
            </a:r>
            <a:endParaRPr kumimoji="0" lang="en-US" sz="2000" b="0" i="0" u="none" strike="noStrike" kern="1200" cap="none" spc="0" normalizeH="0" baseline="0" noProof="0" dirty="0">
              <a:ln>
                <a:noFill/>
              </a:ln>
              <a:solidFill>
                <a:srgbClr val="002060"/>
              </a:solidFill>
              <a:effectLst/>
              <a:uLnTx/>
              <a:uFillTx/>
              <a:latin typeface="Arial" charset="0"/>
              <a:ea typeface="+mn-ea"/>
              <a:cs typeface="Arial" charset="0"/>
            </a:endParaRPr>
          </a:p>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el-GR" sz="2000" b="0" i="0" u="none" strike="noStrike" kern="1200" cap="none" spc="0" normalizeH="0" baseline="0" noProof="0" dirty="0">
                <a:ln>
                  <a:noFill/>
                </a:ln>
                <a:solidFill>
                  <a:srgbClr val="002060"/>
                </a:solidFill>
                <a:effectLst/>
                <a:uLnTx/>
                <a:uFillTx/>
                <a:latin typeface="Arial" charset="0"/>
                <a:ea typeface="+mn-ea"/>
                <a:cs typeface="Arial" charset="0"/>
              </a:rPr>
              <a:t>Έλλειψη συμμόρφωσης στη θεραπεία, είναι η πιο κοινή αιτία αποτυχίας της στους ασθενείς με ακμή. </a:t>
            </a:r>
            <a:r>
              <a:rPr kumimoji="0" lang="el-GR" sz="2000" b="0" i="0" u="none" strike="noStrike" kern="1200" cap="none" spc="0" normalizeH="0" baseline="0" noProof="0" dirty="0">
                <a:ln>
                  <a:noFill/>
                </a:ln>
                <a:solidFill>
                  <a:srgbClr val="00B050"/>
                </a:solidFill>
                <a:effectLst/>
                <a:uLnTx/>
                <a:uFillTx/>
                <a:latin typeface="Arial" charset="0"/>
                <a:ea typeface="+mn-ea"/>
                <a:cs typeface="Arial" charset="0"/>
              </a:rPr>
              <a:t>Η εκπαίδευση των ασθενών είναι καθοριστικής σημασίας</a:t>
            </a:r>
            <a:endParaRPr kumimoji="0" lang="en-US" sz="2000" b="0" i="0" u="none" strike="noStrike" kern="1200" cap="none" spc="0" normalizeH="0" baseline="0" noProof="0" dirty="0">
              <a:ln>
                <a:noFill/>
              </a:ln>
              <a:solidFill>
                <a:srgbClr val="00B050"/>
              </a:solidFill>
              <a:effectLst/>
              <a:uLnTx/>
              <a:uFillTx/>
              <a:latin typeface="Arial" charset="0"/>
              <a:ea typeface="+mn-ea"/>
              <a:cs typeface="Arial" charset="0"/>
            </a:endParaRPr>
          </a:p>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el-GR" sz="2000" b="0" i="0" u="none" strike="noStrike" kern="1200" cap="none" spc="0" normalizeH="0" baseline="0" noProof="0" dirty="0">
                <a:ln>
                  <a:noFill/>
                </a:ln>
                <a:solidFill>
                  <a:srgbClr val="002060"/>
                </a:solidFill>
                <a:effectLst/>
                <a:uLnTx/>
                <a:uFillTx/>
                <a:latin typeface="Arial" charset="0"/>
                <a:ea typeface="+mn-ea"/>
                <a:cs typeface="Arial" charset="0"/>
              </a:rPr>
              <a:t>Τα </a:t>
            </a:r>
            <a:r>
              <a:rPr kumimoji="0" lang="el-GR" sz="2000" b="0" i="0" u="none" strike="noStrike" kern="1200" cap="none" spc="0" normalizeH="0" baseline="0" noProof="0" dirty="0">
                <a:ln>
                  <a:noFill/>
                </a:ln>
                <a:solidFill>
                  <a:srgbClr val="00B050"/>
                </a:solidFill>
                <a:effectLst/>
                <a:uLnTx/>
                <a:uFillTx/>
                <a:latin typeface="Arial" charset="0"/>
                <a:ea typeface="+mn-ea"/>
                <a:cs typeface="Arial" charset="0"/>
              </a:rPr>
              <a:t>τοπικά </a:t>
            </a:r>
            <a:r>
              <a:rPr kumimoji="0" lang="el-GR" sz="2000" b="0" i="0" u="none" strike="noStrike" kern="1200" cap="none" spc="0" normalizeH="0" baseline="0" noProof="0" dirty="0" err="1">
                <a:ln>
                  <a:noFill/>
                </a:ln>
                <a:solidFill>
                  <a:srgbClr val="00B050"/>
                </a:solidFill>
                <a:effectLst/>
                <a:uLnTx/>
                <a:uFillTx/>
                <a:latin typeface="Arial" charset="0"/>
                <a:ea typeface="+mn-ea"/>
                <a:cs typeface="Arial" charset="0"/>
              </a:rPr>
              <a:t>αντιμυκητιασικά</a:t>
            </a:r>
            <a:r>
              <a:rPr kumimoji="0" lang="el-GR" sz="2000" b="0" i="0" u="none" strike="noStrike" kern="1200" cap="none" spc="0" normalizeH="0" baseline="0" noProof="0" dirty="0">
                <a:ln>
                  <a:noFill/>
                </a:ln>
                <a:solidFill>
                  <a:srgbClr val="00B050"/>
                </a:solidFill>
                <a:effectLst/>
                <a:uLnTx/>
                <a:uFillTx/>
                <a:latin typeface="Arial" charset="0"/>
                <a:ea typeface="+mn-ea"/>
                <a:cs typeface="Arial" charset="0"/>
              </a:rPr>
              <a:t> </a:t>
            </a:r>
            <a:r>
              <a:rPr kumimoji="0" lang="el-GR" sz="2000" b="0" i="0" u="none" strike="noStrike" kern="1200" cap="none" spc="0" normalizeH="0" baseline="0" noProof="0" dirty="0">
                <a:ln>
                  <a:noFill/>
                </a:ln>
                <a:solidFill>
                  <a:srgbClr val="002060"/>
                </a:solidFill>
                <a:effectLst/>
                <a:uLnTx/>
                <a:uFillTx/>
                <a:latin typeface="Arial" charset="0"/>
                <a:ea typeface="+mn-ea"/>
                <a:cs typeface="Arial" charset="0"/>
              </a:rPr>
              <a:t>προτιμούνται για τις περισσότερες </a:t>
            </a:r>
            <a:r>
              <a:rPr kumimoji="0" lang="el-GR" sz="2000" b="0" i="0" u="none" strike="noStrike" kern="1200" cap="none" spc="0" normalizeH="0" baseline="0" noProof="0" dirty="0">
                <a:ln>
                  <a:noFill/>
                </a:ln>
                <a:solidFill>
                  <a:srgbClr val="0070C0"/>
                </a:solidFill>
                <a:effectLst/>
                <a:uLnTx/>
                <a:uFillTx/>
                <a:latin typeface="Arial" charset="0"/>
                <a:ea typeface="+mn-ea"/>
                <a:cs typeface="Arial" charset="0"/>
              </a:rPr>
              <a:t>επιφανειακές μυκητιάσεις περιορισμένης έκτασης</a:t>
            </a:r>
            <a:endParaRPr kumimoji="0" lang="en-US" sz="2000" b="0" i="0" u="none" strike="noStrike" kern="1200" cap="none" spc="0" normalizeH="0" baseline="0" noProof="0" dirty="0">
              <a:ln>
                <a:noFill/>
              </a:ln>
              <a:solidFill>
                <a:srgbClr val="0070C0"/>
              </a:solidFill>
              <a:effectLst/>
              <a:uLnTx/>
              <a:uFillTx/>
              <a:latin typeface="Arial" charset="0"/>
              <a:ea typeface="+mn-ea"/>
              <a:cs typeface="Arial" charset="0"/>
            </a:endParaRPr>
          </a:p>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el-GR" sz="2000" b="0" i="0" u="none" strike="noStrike" kern="1200" cap="none" spc="0" normalizeH="0" baseline="0" noProof="0" dirty="0">
                <a:ln>
                  <a:noFill/>
                </a:ln>
                <a:solidFill>
                  <a:srgbClr val="002060"/>
                </a:solidFill>
                <a:effectLst/>
                <a:uLnTx/>
                <a:uFillTx/>
                <a:latin typeface="Arial" charset="0"/>
                <a:ea typeface="+mn-ea"/>
                <a:cs typeface="Arial" charset="0"/>
              </a:rPr>
              <a:t>Τα </a:t>
            </a:r>
            <a:r>
              <a:rPr kumimoji="0" lang="el-GR" sz="2000" b="0" i="0" u="none" strike="noStrike" kern="1200" cap="none" spc="0" normalizeH="0" baseline="0" noProof="0" dirty="0" err="1">
                <a:ln>
                  <a:noFill/>
                </a:ln>
                <a:solidFill>
                  <a:srgbClr val="00B050"/>
                </a:solidFill>
                <a:effectLst/>
                <a:uLnTx/>
                <a:uFillTx/>
                <a:latin typeface="Arial" charset="0"/>
                <a:ea typeface="+mn-ea"/>
                <a:cs typeface="Arial" charset="0"/>
              </a:rPr>
              <a:t>αντιϊσταμινικά</a:t>
            </a:r>
            <a:r>
              <a:rPr kumimoji="0" lang="el-GR" sz="2000" b="0" i="0" u="none" strike="noStrike" kern="1200" cap="none" spc="0" normalizeH="0" baseline="0" noProof="0" dirty="0">
                <a:ln>
                  <a:noFill/>
                </a:ln>
                <a:solidFill>
                  <a:srgbClr val="00B050"/>
                </a:solidFill>
                <a:effectLst/>
                <a:uLnTx/>
                <a:uFillTx/>
                <a:latin typeface="Arial" charset="0"/>
                <a:ea typeface="+mn-ea"/>
                <a:cs typeface="Arial" charset="0"/>
              </a:rPr>
              <a:t> </a:t>
            </a:r>
            <a:r>
              <a:rPr kumimoji="0" lang="el-GR" sz="2000" b="0" i="0" u="none" strike="noStrike" kern="1200" cap="none" spc="0" normalizeH="0" baseline="0" noProof="0" dirty="0">
                <a:ln>
                  <a:noFill/>
                </a:ln>
                <a:solidFill>
                  <a:srgbClr val="002060"/>
                </a:solidFill>
                <a:effectLst/>
                <a:uLnTx/>
                <a:uFillTx/>
                <a:latin typeface="Arial" charset="0"/>
                <a:ea typeface="+mn-ea"/>
                <a:cs typeface="Arial" charset="0"/>
              </a:rPr>
              <a:t>είναι οι περισσότερο διαδεδομένοι παράγοντες που χρησιμοποιούνται για τον </a:t>
            </a:r>
            <a:r>
              <a:rPr kumimoji="0" lang="el-GR" sz="2000" b="0" i="0" u="none" strike="noStrike" kern="1200" cap="none" spc="0" normalizeH="0" baseline="0" noProof="0" dirty="0">
                <a:ln>
                  <a:noFill/>
                </a:ln>
                <a:solidFill>
                  <a:srgbClr val="0070C0"/>
                </a:solidFill>
                <a:effectLst/>
                <a:uLnTx/>
                <a:uFillTx/>
                <a:latin typeface="Arial" charset="0"/>
                <a:ea typeface="+mn-ea"/>
                <a:cs typeface="Arial" charset="0"/>
              </a:rPr>
              <a:t>κνησμό και την κνίδωση</a:t>
            </a:r>
            <a:endParaRPr kumimoji="0" lang="en-US" sz="2000" b="0" i="0" u="none" strike="noStrike" kern="1200" cap="none" spc="0" normalizeH="0" baseline="0" noProof="0" dirty="0">
              <a:ln>
                <a:noFill/>
              </a:ln>
              <a:solidFill>
                <a:srgbClr val="0070C0"/>
              </a:solidFill>
              <a:effectLst/>
              <a:uLnTx/>
              <a:uFillTx/>
              <a:latin typeface="Arial" charset="0"/>
              <a:ea typeface="+mn-ea"/>
              <a:cs typeface="Arial" charset="0"/>
            </a:endParaRPr>
          </a:p>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el-GR" sz="2000" b="0" i="0" u="none" strike="noStrike" kern="1200" cap="none" spc="0" normalizeH="0" baseline="0" noProof="0" dirty="0">
                <a:ln>
                  <a:noFill/>
                </a:ln>
                <a:solidFill>
                  <a:srgbClr val="00B050"/>
                </a:solidFill>
                <a:effectLst/>
                <a:uLnTx/>
                <a:uFillTx/>
                <a:latin typeface="Arial" charset="0"/>
                <a:ea typeface="+mn-ea"/>
                <a:cs typeface="Arial" charset="0"/>
              </a:rPr>
              <a:t>Τα 2</a:t>
            </a:r>
            <a:r>
              <a:rPr kumimoji="0" lang="el-GR" sz="2000" b="0" i="0" u="none" strike="noStrike" kern="1200" cap="none" spc="0" normalizeH="0" baseline="30000" noProof="0" dirty="0">
                <a:ln>
                  <a:noFill/>
                </a:ln>
                <a:solidFill>
                  <a:srgbClr val="00B050"/>
                </a:solidFill>
                <a:effectLst/>
                <a:uLnTx/>
                <a:uFillTx/>
                <a:latin typeface="Arial" charset="0"/>
                <a:ea typeface="+mn-ea"/>
                <a:cs typeface="Arial" charset="0"/>
              </a:rPr>
              <a:t>ης</a:t>
            </a:r>
            <a:r>
              <a:rPr kumimoji="0" lang="en-US" sz="2000" b="0" i="0" u="none" strike="noStrike" kern="1200" cap="none" spc="0" normalizeH="0" baseline="0" noProof="0" dirty="0">
                <a:ln>
                  <a:noFill/>
                </a:ln>
                <a:solidFill>
                  <a:srgbClr val="00B050"/>
                </a:solidFill>
                <a:effectLst/>
                <a:uLnTx/>
                <a:uFillTx/>
                <a:latin typeface="Arial" charset="0"/>
                <a:ea typeface="+mn-ea"/>
                <a:cs typeface="Arial" charset="0"/>
              </a:rPr>
              <a:t> </a:t>
            </a:r>
            <a:r>
              <a:rPr kumimoji="0" lang="el-GR" sz="2000" b="0" i="0" u="none" strike="noStrike" kern="1200" cap="none" spc="0" normalizeH="0" baseline="0" noProof="0" dirty="0">
                <a:ln>
                  <a:noFill/>
                </a:ln>
                <a:solidFill>
                  <a:srgbClr val="00B050"/>
                </a:solidFill>
                <a:effectLst/>
                <a:uLnTx/>
                <a:uFillTx/>
                <a:latin typeface="Arial" charset="0"/>
                <a:ea typeface="+mn-ea"/>
                <a:cs typeface="Arial" charset="0"/>
              </a:rPr>
              <a:t>Γενιάς</a:t>
            </a:r>
            <a:r>
              <a:rPr kumimoji="0" lang="en-US" sz="2000" b="0" i="0" u="none" strike="noStrike" kern="1200" cap="none" spc="0" normalizeH="0" baseline="0" noProof="0" dirty="0">
                <a:ln>
                  <a:noFill/>
                </a:ln>
                <a:solidFill>
                  <a:srgbClr val="00B050"/>
                </a:solidFill>
                <a:effectLst/>
                <a:uLnTx/>
                <a:uFillTx/>
                <a:latin typeface="Arial" charset="0"/>
                <a:ea typeface="+mn-ea"/>
                <a:cs typeface="Arial" charset="0"/>
              </a:rPr>
              <a:t> H1 </a:t>
            </a:r>
            <a:r>
              <a:rPr kumimoji="0" lang="el-GR" sz="2000" b="0" i="0" u="none" strike="noStrike" kern="1200" cap="none" spc="0" normalizeH="0" baseline="0" noProof="0" dirty="0" err="1">
                <a:ln>
                  <a:noFill/>
                </a:ln>
                <a:solidFill>
                  <a:srgbClr val="00B050"/>
                </a:solidFill>
                <a:effectLst/>
                <a:uLnTx/>
                <a:uFillTx/>
                <a:latin typeface="Arial" charset="0"/>
                <a:ea typeface="+mn-ea"/>
                <a:cs typeface="Arial" charset="0"/>
              </a:rPr>
              <a:t>αντιϊσταμινικά</a:t>
            </a:r>
            <a:r>
              <a:rPr kumimoji="0" lang="el-GR" sz="2000" b="0" i="0" u="none" strike="noStrike" kern="1200" cap="none" spc="0" normalizeH="0" baseline="0" noProof="0" dirty="0">
                <a:ln>
                  <a:noFill/>
                </a:ln>
                <a:solidFill>
                  <a:srgbClr val="00B050"/>
                </a:solidFill>
                <a:effectLst/>
                <a:uLnTx/>
                <a:uFillTx/>
                <a:latin typeface="Arial" charset="0"/>
                <a:ea typeface="+mn-ea"/>
                <a:cs typeface="Arial" charset="0"/>
              </a:rPr>
              <a:t> είναι λιγότερο κατασταλτικά </a:t>
            </a:r>
            <a:r>
              <a:rPr kumimoji="0" lang="el-GR" sz="2000" b="0" i="0" u="none" strike="noStrike" kern="1200" cap="none" spc="0" normalizeH="0" baseline="0" noProof="0" dirty="0">
                <a:ln>
                  <a:noFill/>
                </a:ln>
                <a:solidFill>
                  <a:srgbClr val="002060"/>
                </a:solidFill>
                <a:effectLst/>
                <a:uLnTx/>
                <a:uFillTx/>
                <a:latin typeface="Arial" charset="0"/>
                <a:ea typeface="+mn-ea"/>
                <a:cs typeface="Arial" charset="0"/>
              </a:rPr>
              <a:t>από αυτά της </a:t>
            </a:r>
            <a:r>
              <a:rPr kumimoji="0" lang="en-US" sz="2000" b="0" i="0" u="none" strike="noStrike" kern="1200" cap="none" spc="0" normalizeH="0" baseline="0" noProof="0" dirty="0">
                <a:ln>
                  <a:noFill/>
                </a:ln>
                <a:solidFill>
                  <a:srgbClr val="002060"/>
                </a:solidFill>
                <a:effectLst/>
                <a:uLnTx/>
                <a:uFillTx/>
                <a:latin typeface="Arial" charset="0"/>
                <a:ea typeface="+mn-ea"/>
                <a:cs typeface="Arial" charset="0"/>
              </a:rPr>
              <a:t>1</a:t>
            </a:r>
            <a:r>
              <a:rPr kumimoji="0" lang="el-GR" sz="2000" b="0" i="0" u="none" strike="noStrike" kern="1200" cap="none" spc="0" normalizeH="0" baseline="30000" noProof="0" dirty="0">
                <a:ln>
                  <a:noFill/>
                </a:ln>
                <a:solidFill>
                  <a:srgbClr val="002060"/>
                </a:solidFill>
                <a:effectLst/>
                <a:uLnTx/>
                <a:uFillTx/>
                <a:latin typeface="Arial" charset="0"/>
                <a:ea typeface="+mn-ea"/>
                <a:cs typeface="Arial" charset="0"/>
              </a:rPr>
              <a:t>ης</a:t>
            </a:r>
            <a:r>
              <a:rPr kumimoji="0" lang="en-US" sz="2000" b="0" i="0" u="none" strike="noStrike" kern="1200" cap="none" spc="0" normalizeH="0" baseline="0" noProof="0" dirty="0">
                <a:ln>
                  <a:noFill/>
                </a:ln>
                <a:solidFill>
                  <a:srgbClr val="002060"/>
                </a:solidFill>
                <a:effectLst/>
                <a:uLnTx/>
                <a:uFillTx/>
                <a:latin typeface="Arial" charset="0"/>
                <a:ea typeface="+mn-ea"/>
                <a:cs typeface="Arial" charset="0"/>
              </a:rPr>
              <a:t> </a:t>
            </a:r>
            <a:r>
              <a:rPr kumimoji="0" lang="el-GR" sz="2000" b="0" i="0" u="none" strike="noStrike" kern="1200" cap="none" spc="0" normalizeH="0" baseline="0" noProof="0" dirty="0">
                <a:ln>
                  <a:noFill/>
                </a:ln>
                <a:solidFill>
                  <a:srgbClr val="002060"/>
                </a:solidFill>
                <a:effectLst/>
                <a:uLnTx/>
                <a:uFillTx/>
                <a:latin typeface="Arial" charset="0"/>
                <a:ea typeface="+mn-ea"/>
                <a:cs typeface="Arial" charset="0"/>
              </a:rPr>
              <a:t>γενιάς</a:t>
            </a:r>
            <a:r>
              <a:rPr kumimoji="0" lang="en-US" sz="2000" b="0" i="0" u="none" strike="noStrike" kern="1200" cap="none" spc="0" normalizeH="0" baseline="0" noProof="0" dirty="0">
                <a:ln>
                  <a:noFill/>
                </a:ln>
                <a:solidFill>
                  <a:srgbClr val="002060"/>
                </a:solidFill>
                <a:effectLst/>
                <a:uLnTx/>
                <a:uFillTx/>
                <a:latin typeface="Arial" charset="0"/>
                <a:ea typeface="+mn-ea"/>
                <a:cs typeface="Arial" charset="0"/>
              </a:rPr>
              <a:t> H1</a:t>
            </a:r>
          </a:p>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el-GR" sz="2000" b="0" i="0" u="none" strike="noStrike" kern="1200" cap="none" spc="0" normalizeH="0" baseline="0" noProof="0" dirty="0">
                <a:ln>
                  <a:noFill/>
                </a:ln>
                <a:solidFill>
                  <a:srgbClr val="002060"/>
                </a:solidFill>
                <a:effectLst/>
                <a:uLnTx/>
                <a:uFillTx/>
                <a:latin typeface="Arial" charset="0"/>
                <a:ea typeface="+mn-ea"/>
                <a:cs typeface="Arial" charset="0"/>
              </a:rPr>
              <a:t>Πολλά από τα </a:t>
            </a:r>
            <a:r>
              <a:rPr kumimoji="0" lang="el-GR" sz="2000" b="0" i="0" u="none" strike="noStrike" kern="1200" cap="none" spc="0" normalizeH="0" baseline="0" noProof="0" dirty="0">
                <a:ln>
                  <a:noFill/>
                </a:ln>
                <a:solidFill>
                  <a:srgbClr val="00B050"/>
                </a:solidFill>
                <a:effectLst/>
                <a:uLnTx/>
                <a:uFillTx/>
                <a:latin typeface="Arial" charset="0"/>
                <a:ea typeface="+mn-ea"/>
                <a:cs typeface="Arial" charset="0"/>
              </a:rPr>
              <a:t>τοπικά φάρμακα </a:t>
            </a:r>
            <a:r>
              <a:rPr kumimoji="0" lang="el-GR" sz="2000" b="0" i="0" u="none" strike="noStrike" kern="1200" cap="none" spc="0" normalizeH="0" baseline="0" noProof="0" dirty="0">
                <a:ln>
                  <a:noFill/>
                </a:ln>
                <a:solidFill>
                  <a:srgbClr val="002060"/>
                </a:solidFill>
                <a:effectLst/>
                <a:uLnTx/>
                <a:uFillTx/>
                <a:latin typeface="Arial" charset="0"/>
                <a:ea typeface="+mn-ea"/>
                <a:cs typeface="Arial" charset="0"/>
              </a:rPr>
              <a:t>που </a:t>
            </a:r>
            <a:r>
              <a:rPr kumimoji="0" lang="el-GR" sz="2000" b="0" i="0" u="none" strike="noStrike" kern="1200" cap="none" spc="0" normalizeH="0" baseline="0" noProof="0" dirty="0" err="1">
                <a:ln>
                  <a:noFill/>
                </a:ln>
                <a:solidFill>
                  <a:srgbClr val="002060"/>
                </a:solidFill>
                <a:effectLst/>
                <a:uLnTx/>
                <a:uFillTx/>
                <a:latin typeface="Arial" charset="0"/>
                <a:ea typeface="+mn-ea"/>
                <a:cs typeface="Arial" charset="0"/>
              </a:rPr>
              <a:t>χρησιμοποιούναι</a:t>
            </a:r>
            <a:r>
              <a:rPr kumimoji="0" lang="el-GR" sz="2000" b="0" i="0" u="none" strike="noStrike" kern="1200" cap="none" spc="0" normalizeH="0" baseline="0" noProof="0" dirty="0">
                <a:ln>
                  <a:noFill/>
                </a:ln>
                <a:solidFill>
                  <a:srgbClr val="002060"/>
                </a:solidFill>
                <a:effectLst/>
                <a:uLnTx/>
                <a:uFillTx/>
                <a:latin typeface="Arial" charset="0"/>
                <a:ea typeface="+mn-ea"/>
                <a:cs typeface="Arial" charset="0"/>
              </a:rPr>
              <a:t> για την </a:t>
            </a:r>
            <a:r>
              <a:rPr kumimoji="0" lang="el-GR" sz="2000" b="0" i="0" u="none" strike="noStrike" kern="1200" cap="none" spc="0" normalizeH="0" baseline="0" noProof="0" dirty="0">
                <a:ln>
                  <a:noFill/>
                </a:ln>
                <a:solidFill>
                  <a:srgbClr val="00B050"/>
                </a:solidFill>
                <a:effectLst/>
                <a:uLnTx/>
                <a:uFillTx/>
                <a:latin typeface="Arial" charset="0"/>
                <a:ea typeface="+mn-ea"/>
                <a:cs typeface="Arial" charset="0"/>
              </a:rPr>
              <a:t>ψωρίαση, </a:t>
            </a:r>
            <a:r>
              <a:rPr kumimoji="0" lang="el-GR" sz="2000" b="0" i="0" u="none" strike="noStrike" kern="1200" cap="none" spc="0" normalizeH="0" baseline="0" noProof="0" dirty="0">
                <a:ln>
                  <a:noFill/>
                </a:ln>
                <a:solidFill>
                  <a:srgbClr val="0070C0"/>
                </a:solidFill>
                <a:effectLst/>
                <a:uLnTx/>
                <a:uFillTx/>
                <a:latin typeface="Arial" charset="0"/>
                <a:ea typeface="+mn-ea"/>
                <a:cs typeface="Arial" charset="0"/>
              </a:rPr>
              <a:t>αναστέλλουν τον πολλαπλασιασμό των </a:t>
            </a:r>
            <a:r>
              <a:rPr kumimoji="0" lang="el-GR" sz="2000" b="0" i="0" u="none" strike="noStrike" kern="1200" cap="none" spc="0" normalizeH="0" baseline="0" noProof="0" dirty="0" err="1">
                <a:ln>
                  <a:noFill/>
                </a:ln>
                <a:solidFill>
                  <a:srgbClr val="0070C0"/>
                </a:solidFill>
                <a:effectLst/>
                <a:uLnTx/>
                <a:uFillTx/>
                <a:latin typeface="Arial" charset="0"/>
                <a:ea typeface="+mn-ea"/>
                <a:cs typeface="Arial" charset="0"/>
              </a:rPr>
              <a:t>κερατινοκυττάρων</a:t>
            </a:r>
            <a:r>
              <a:rPr kumimoji="0" lang="el-GR" sz="2000" b="0" i="0" u="none" strike="noStrike" kern="1200" cap="none" spc="0" normalizeH="0" baseline="0" noProof="0" dirty="0">
                <a:ln>
                  <a:noFill/>
                </a:ln>
                <a:solidFill>
                  <a:srgbClr val="002060"/>
                </a:solidFill>
                <a:effectLst/>
                <a:uLnTx/>
                <a:uFillTx/>
                <a:latin typeface="Arial" charset="0"/>
                <a:ea typeface="+mn-ea"/>
                <a:cs typeface="Arial" charset="0"/>
              </a:rPr>
              <a:t> </a:t>
            </a:r>
            <a:endParaRPr kumimoji="0" lang="en-US" sz="20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5" name="Rectangle 2"/>
          <p:cNvSpPr txBox="1">
            <a:spLocks/>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000" i="0" u="none" strike="noStrike" kern="1200" cap="none" spc="200" normalizeH="0" noProof="0" dirty="0">
                <a:ln>
                  <a:noFill/>
                </a:ln>
                <a:solidFill>
                  <a:srgbClr val="C00000"/>
                </a:solidFill>
                <a:effectLst/>
                <a:uLnTx/>
                <a:uFillTx/>
                <a:latin typeface="+mj-lt"/>
                <a:ea typeface="+mj-ea"/>
                <a:cs typeface="Arial" charset="0"/>
              </a:rPr>
              <a:t>Συμπεράσματα</a:t>
            </a:r>
            <a:r>
              <a:rPr kumimoji="0" lang="en-US" sz="4000" i="0" u="none" strike="noStrike" kern="1200" cap="none" spc="200" normalizeH="0" noProof="0" dirty="0">
                <a:ln>
                  <a:noFill/>
                </a:ln>
                <a:solidFill>
                  <a:srgbClr val="C00000"/>
                </a:solidFill>
                <a:effectLst/>
                <a:uLnTx/>
                <a:uFillTx/>
                <a:latin typeface="+mj-lt"/>
                <a:ea typeface="+mj-ea"/>
                <a:cs typeface="Arial" charset="0"/>
              </a:rPr>
              <a:t> (ii)</a:t>
            </a:r>
          </a:p>
        </p:txBody>
      </p:sp>
    </p:spTree>
    <p:extLst>
      <p:ext uri="{BB962C8B-B14F-4D97-AF65-F5344CB8AC3E}">
        <p14:creationId xmlns:p14="http://schemas.microsoft.com/office/powerpoint/2010/main" val="31575933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9140" name="Picture 4" descr="ATT000794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66675"/>
            <a:ext cx="5472113"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9141" name="Picture 5" descr="ATT000887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781050"/>
            <a:ext cx="6411913"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9142" name="Picture 6" descr="ATT00115161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609850"/>
            <a:ext cx="60960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624743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139140"/>
                                        </p:tgtEl>
                                        <p:attrNameLst>
                                          <p:attrName>style.visibility</p:attrName>
                                        </p:attrNameLst>
                                      </p:cBhvr>
                                      <p:to>
                                        <p:strVal val="visible"/>
                                      </p:to>
                                    </p:set>
                                    <p:animEffect transition="in" filter="box(in)">
                                      <p:cBhvr>
                                        <p:cTn id="7" dur="500"/>
                                        <p:tgtEl>
                                          <p:spTgt spid="21391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139141"/>
                                        </p:tgtEl>
                                        <p:attrNameLst>
                                          <p:attrName>style.visibility</p:attrName>
                                        </p:attrNameLst>
                                      </p:cBhvr>
                                      <p:to>
                                        <p:strVal val="visible"/>
                                      </p:to>
                                    </p:set>
                                    <p:animEffect transition="in" filter="box(in)">
                                      <p:cBhvr>
                                        <p:cTn id="12" dur="500"/>
                                        <p:tgtEl>
                                          <p:spTgt spid="213914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139142"/>
                                        </p:tgtEl>
                                        <p:attrNameLst>
                                          <p:attrName>style.visibility</p:attrName>
                                        </p:attrNameLst>
                                      </p:cBhvr>
                                      <p:to>
                                        <p:strVal val="visible"/>
                                      </p:to>
                                    </p:set>
                                    <p:animEffect transition="in" filter="box(in)">
                                      <p:cBhvr>
                                        <p:cTn id="17" dur="500"/>
                                        <p:tgtEl>
                                          <p:spTgt spid="2139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2367027" y="4276745"/>
            <a:ext cx="4698791" cy="674508"/>
          </a:xfrm>
        </p:spPr>
        <p:txBody>
          <a:bodyPr/>
          <a:lstStyle/>
          <a:p>
            <a:r>
              <a:rPr lang="el-GR" sz="5400" b="0" dirty="0">
                <a:solidFill>
                  <a:srgbClr val="006600"/>
                </a:solidFill>
              </a:rPr>
              <a:t>Ευχαριστώ</a:t>
            </a:r>
          </a:p>
        </p:txBody>
      </p:sp>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44463"/>
            <a:ext cx="8999537" cy="2924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5814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1609" y="2132856"/>
            <a:ext cx="9144000" cy="4114800"/>
          </a:xfrm>
          <a:prstGeom prst="rect">
            <a:avLst/>
          </a:prstGeom>
        </p:spPr>
        <p:txBody>
          <a:bodyPr lIns="360000" rIns="360000">
            <a:noAutofit/>
          </a:bodyPr>
          <a:lstStyle/>
          <a:p>
            <a:pPr marL="342900" marR="0" lvl="0" indent="-342900" algn="just" defTabSz="914400" rtl="0" eaLnBrk="1" fontAlgn="auto" latinLnBrk="0" hangingPunct="1">
              <a:lnSpc>
                <a:spcPct val="100000"/>
              </a:lnSpc>
              <a:spcBef>
                <a:spcPts val="1200"/>
              </a:spcBef>
              <a:spcAft>
                <a:spcPts val="0"/>
              </a:spcAft>
              <a:buClrTx/>
              <a:buSzTx/>
              <a:buFont typeface="Wingdings" pitchFamily="2" charset="2"/>
              <a:buChar char="§"/>
              <a:tabLst/>
              <a:defRPr/>
            </a:pPr>
            <a:r>
              <a:rPr lang="el-GR" sz="2000" b="1" dirty="0">
                <a:solidFill>
                  <a:srgbClr val="002060"/>
                </a:solidFill>
                <a:latin typeface="Arial" charset="0"/>
                <a:cs typeface="Arial" charset="0"/>
              </a:rPr>
              <a:t>Ιδιότητες</a:t>
            </a:r>
            <a:r>
              <a:rPr kumimoji="0" lang="en-US" sz="2000" b="0" i="0" u="none" strike="noStrike" kern="1200" cap="none" spc="0" normalizeH="0" baseline="0" noProof="0" dirty="0">
                <a:ln>
                  <a:noFill/>
                </a:ln>
                <a:solidFill>
                  <a:srgbClr val="002060"/>
                </a:solidFill>
                <a:effectLst/>
                <a:uLnTx/>
                <a:uFillTx/>
                <a:latin typeface="Arial" charset="0"/>
                <a:cs typeface="Arial" charset="0"/>
              </a:rPr>
              <a:t>:</a:t>
            </a:r>
            <a:r>
              <a:rPr kumimoji="0" lang="el-GR" sz="2000" b="0" i="0" u="none" strike="noStrike" kern="1200" cap="none" spc="0" normalizeH="0" baseline="0" noProof="0" dirty="0">
                <a:ln>
                  <a:noFill/>
                </a:ln>
                <a:solidFill>
                  <a:srgbClr val="002060"/>
                </a:solidFill>
                <a:effectLst/>
                <a:uLnTx/>
                <a:uFillTx/>
                <a:latin typeface="Arial" charset="0"/>
                <a:cs typeface="Arial" charset="0"/>
              </a:rPr>
              <a:t>-</a:t>
            </a:r>
            <a:r>
              <a:rPr kumimoji="0" lang="el-GR" sz="2000" b="0" i="0" u="none" strike="noStrike" kern="1200" cap="none" spc="0" normalizeH="0" noProof="0" dirty="0">
                <a:ln>
                  <a:noFill/>
                </a:ln>
                <a:solidFill>
                  <a:srgbClr val="002060"/>
                </a:solidFill>
                <a:effectLst/>
                <a:uLnTx/>
                <a:uFillTx/>
                <a:latin typeface="Arial" charset="0"/>
                <a:cs typeface="Arial" charset="0"/>
              </a:rPr>
              <a:t> </a:t>
            </a:r>
            <a:r>
              <a:rPr kumimoji="0" lang="el-GR" sz="2000" b="0" i="0" u="none" strike="noStrike" kern="1200" cap="none" spc="0" normalizeH="0" baseline="0" noProof="0" dirty="0">
                <a:ln>
                  <a:noFill/>
                </a:ln>
                <a:solidFill>
                  <a:srgbClr val="002060"/>
                </a:solidFill>
                <a:effectLst/>
                <a:uLnTx/>
                <a:uFillTx/>
                <a:latin typeface="Arial" charset="0"/>
                <a:cs typeface="Arial" charset="0"/>
              </a:rPr>
              <a:t>μπορεί να περιέχουν οινόπνευμα</a:t>
            </a:r>
          </a:p>
          <a:p>
            <a:pPr marR="0" lvl="0" algn="just" defTabSz="914400" rtl="0" eaLnBrk="1" fontAlgn="auto" latinLnBrk="0" hangingPunct="1">
              <a:lnSpc>
                <a:spcPct val="100000"/>
              </a:lnSpc>
              <a:spcBef>
                <a:spcPts val="1200"/>
              </a:spcBef>
              <a:spcAft>
                <a:spcPts val="0"/>
              </a:spcAft>
              <a:buClrTx/>
              <a:buSzTx/>
              <a:tabLst/>
              <a:defRPr/>
            </a:pPr>
            <a:r>
              <a:rPr lang="el-GR" sz="2000" dirty="0">
                <a:solidFill>
                  <a:srgbClr val="002060"/>
                </a:solidFill>
                <a:latin typeface="Arial" charset="0"/>
                <a:cs typeface="Arial" charset="0"/>
              </a:rPr>
              <a:t>                    - </a:t>
            </a:r>
            <a:r>
              <a:rPr kumimoji="0" lang="el-GR" sz="2000" b="0" i="0" u="none" strike="noStrike" kern="1200" cap="none" spc="0" normalizeH="0" baseline="0" noProof="0" dirty="0">
                <a:ln>
                  <a:noFill/>
                </a:ln>
                <a:solidFill>
                  <a:srgbClr val="002060"/>
                </a:solidFill>
                <a:effectLst/>
                <a:uLnTx/>
                <a:uFillTx/>
                <a:latin typeface="Arial" charset="0"/>
                <a:cs typeface="Arial" charset="0"/>
              </a:rPr>
              <a:t>μη λιπαρές</a:t>
            </a:r>
          </a:p>
          <a:p>
            <a:pPr marR="0" lvl="0" algn="just" defTabSz="914400" rtl="0" eaLnBrk="1" fontAlgn="auto" latinLnBrk="0" hangingPunct="1">
              <a:lnSpc>
                <a:spcPct val="100000"/>
              </a:lnSpc>
              <a:spcBef>
                <a:spcPts val="1200"/>
              </a:spcBef>
              <a:spcAft>
                <a:spcPts val="0"/>
              </a:spcAft>
              <a:buClrTx/>
              <a:buSzTx/>
              <a:tabLst/>
              <a:defRPr/>
            </a:pPr>
            <a:r>
              <a:rPr lang="el-GR" sz="2000" dirty="0">
                <a:solidFill>
                  <a:srgbClr val="002060"/>
                </a:solidFill>
                <a:latin typeface="Arial" charset="0"/>
                <a:cs typeface="Arial" charset="0"/>
              </a:rPr>
              <a:t>                    - </a:t>
            </a:r>
            <a:r>
              <a:rPr kumimoji="0" lang="el-GR" sz="2000" b="0" i="0" u="none" strike="noStrike" kern="1200" cap="none" spc="0" normalizeH="0" baseline="0" noProof="0" dirty="0">
                <a:ln>
                  <a:noFill/>
                </a:ln>
                <a:solidFill>
                  <a:srgbClr val="002060"/>
                </a:solidFill>
                <a:effectLst/>
                <a:uLnTx/>
                <a:uFillTx/>
                <a:latin typeface="Arial" charset="0"/>
                <a:cs typeface="Arial" charset="0"/>
              </a:rPr>
              <a:t>κατ’ ελάχιστο συνθήκες φραγμού</a:t>
            </a:r>
          </a:p>
          <a:p>
            <a:pPr marR="0" lvl="0" algn="just" defTabSz="914400" rtl="0" eaLnBrk="1" fontAlgn="auto" latinLnBrk="0" hangingPunct="1">
              <a:lnSpc>
                <a:spcPct val="100000"/>
              </a:lnSpc>
              <a:spcBef>
                <a:spcPts val="1200"/>
              </a:spcBef>
              <a:spcAft>
                <a:spcPts val="0"/>
              </a:spcAft>
              <a:buClrTx/>
              <a:buSzTx/>
              <a:tabLst/>
              <a:defRPr/>
            </a:pPr>
            <a:r>
              <a:rPr lang="el-GR" sz="2000" dirty="0">
                <a:solidFill>
                  <a:srgbClr val="002060"/>
                </a:solidFill>
                <a:latin typeface="Arial" charset="0"/>
                <a:cs typeface="Arial" charset="0"/>
              </a:rPr>
              <a:t>                    - </a:t>
            </a:r>
            <a:r>
              <a:rPr kumimoji="0" lang="el-GR" sz="2000" b="0" i="0" u="none" strike="noStrike" kern="1200" cap="none" spc="0" normalizeH="0" baseline="0" noProof="0" dirty="0">
                <a:ln>
                  <a:noFill/>
                </a:ln>
                <a:solidFill>
                  <a:srgbClr val="002060"/>
                </a:solidFill>
                <a:effectLst/>
                <a:uLnTx/>
                <a:uFillTx/>
                <a:latin typeface="Arial" charset="0"/>
                <a:cs typeface="Arial" charset="0"/>
              </a:rPr>
              <a:t>στεγνώνουν γρήγορα</a:t>
            </a:r>
          </a:p>
          <a:p>
            <a:pPr marR="0" lvl="0" algn="just" defTabSz="914400" rtl="0" eaLnBrk="1" fontAlgn="auto" latinLnBrk="0" hangingPunct="1">
              <a:lnSpc>
                <a:spcPct val="100000"/>
              </a:lnSpc>
              <a:spcBef>
                <a:spcPts val="1200"/>
              </a:spcBef>
              <a:spcAft>
                <a:spcPts val="0"/>
              </a:spcAft>
              <a:buClrTx/>
              <a:buSzTx/>
              <a:tabLst/>
              <a:defRPr/>
            </a:pPr>
            <a:endParaRPr kumimoji="0" lang="en-US" sz="2000" b="0" i="0" u="none" strike="noStrike" kern="1200" cap="none" spc="0" normalizeH="0" baseline="0" noProof="0" dirty="0">
              <a:ln>
                <a:noFill/>
              </a:ln>
              <a:solidFill>
                <a:srgbClr val="002060"/>
              </a:solidFill>
              <a:effectLst/>
              <a:uLnTx/>
              <a:uFillTx/>
              <a:latin typeface="Arial" charset="0"/>
              <a:cs typeface="Arial" charset="0"/>
            </a:endParaRPr>
          </a:p>
          <a:p>
            <a:pPr marL="530225" marR="0" lvl="1" indent="-176213" algn="just" defTabSz="914400" rtl="0" eaLnBrk="1" fontAlgn="auto" latinLnBrk="0" hangingPunct="1">
              <a:lnSpc>
                <a:spcPct val="100000"/>
              </a:lnSpc>
              <a:spcBef>
                <a:spcPts val="600"/>
              </a:spcBef>
              <a:spcAft>
                <a:spcPts val="0"/>
              </a:spcAft>
              <a:buClrTx/>
              <a:buSzTx/>
              <a:buFont typeface="Arial" charset="0"/>
              <a:buChar char="•"/>
              <a:tabLst/>
              <a:defRPr/>
            </a:pPr>
            <a:r>
              <a:rPr kumimoji="0" lang="el-GR" sz="2000" b="1" i="0" u="none" strike="noStrike" kern="1200" cap="none" spc="0" normalizeH="0" baseline="0" noProof="0" dirty="0">
                <a:ln>
                  <a:noFill/>
                </a:ln>
                <a:solidFill>
                  <a:srgbClr val="006600"/>
                </a:solidFill>
                <a:effectLst/>
                <a:uLnTx/>
                <a:uFillTx/>
                <a:latin typeface="Arial" charset="0"/>
                <a:cs typeface="Arial" charset="0"/>
              </a:rPr>
              <a:t>ΧΡΗΣΗ:</a:t>
            </a:r>
            <a:r>
              <a:rPr kumimoji="0" lang="el-GR" sz="2000" b="0" i="0" u="none" strike="noStrike" kern="1200" cap="none" spc="0" normalizeH="0" baseline="0" noProof="0" dirty="0">
                <a:ln>
                  <a:noFill/>
                </a:ln>
                <a:solidFill>
                  <a:schemeClr val="tx1"/>
                </a:solidFill>
                <a:effectLst/>
                <a:uLnTx/>
                <a:uFillTx/>
                <a:latin typeface="Arial" charset="0"/>
                <a:cs typeface="Arial" charset="0"/>
              </a:rPr>
              <a:t> </a:t>
            </a:r>
            <a:r>
              <a:rPr kumimoji="0" lang="en-US" sz="2000" b="0" i="0" u="none" strike="noStrike" kern="1200" cap="none" spc="0" normalizeH="0" baseline="0" noProof="0" dirty="0">
                <a:ln>
                  <a:noFill/>
                </a:ln>
                <a:solidFill>
                  <a:schemeClr val="tx1"/>
                </a:solidFill>
                <a:effectLst/>
                <a:uLnTx/>
                <a:uFillTx/>
                <a:latin typeface="Arial" charset="0"/>
                <a:cs typeface="Arial" charset="0"/>
              </a:rPr>
              <a:t> </a:t>
            </a:r>
            <a:r>
              <a:rPr kumimoji="0" lang="el-GR" sz="2000" b="0" i="0" u="none" strike="noStrike" kern="1200" cap="none" spc="0" normalizeH="0" baseline="0" noProof="0" dirty="0">
                <a:ln>
                  <a:noFill/>
                </a:ln>
                <a:solidFill>
                  <a:srgbClr val="002060"/>
                </a:solidFill>
                <a:effectLst/>
                <a:uLnTx/>
                <a:uFillTx/>
                <a:latin typeface="Arial" charset="0"/>
                <a:cs typeface="Arial" charset="0"/>
              </a:rPr>
              <a:t>στην ακμή, εξιδρωματική φλεγμονή </a:t>
            </a:r>
            <a:r>
              <a:rPr kumimoji="0" lang="en-US" sz="2000" b="0" i="0" u="none" strike="noStrike" kern="1200" cap="none" spc="0" normalizeH="0" baseline="0" noProof="0" dirty="0">
                <a:ln>
                  <a:noFill/>
                </a:ln>
                <a:solidFill>
                  <a:srgbClr val="002060"/>
                </a:solidFill>
                <a:effectLst/>
                <a:uLnTx/>
                <a:uFillTx/>
                <a:latin typeface="Arial" charset="0"/>
                <a:cs typeface="Arial" charset="0"/>
              </a:rPr>
              <a:t>(</a:t>
            </a:r>
            <a:r>
              <a:rPr kumimoji="0" lang="el-GR" sz="2000" b="0" i="0" u="none" strike="noStrike" kern="1200" cap="none" spc="0" normalizeH="0" baseline="0" noProof="0" dirty="0">
                <a:ln>
                  <a:noFill/>
                </a:ln>
                <a:solidFill>
                  <a:srgbClr val="002060"/>
                </a:solidFill>
                <a:effectLst/>
                <a:uLnTx/>
                <a:uFillTx/>
                <a:latin typeface="Arial" charset="0"/>
                <a:cs typeface="Arial" charset="0"/>
              </a:rPr>
              <a:t>π.χ.</a:t>
            </a:r>
            <a:r>
              <a:rPr kumimoji="0" lang="en-US" sz="2000" b="0" i="0" u="none" strike="noStrike" kern="1200" cap="none" spc="0" normalizeH="0" baseline="0" noProof="0" dirty="0">
                <a:ln>
                  <a:noFill/>
                </a:ln>
                <a:solidFill>
                  <a:srgbClr val="002060"/>
                </a:solidFill>
                <a:effectLst/>
                <a:uLnTx/>
                <a:uFillTx/>
                <a:latin typeface="Arial" charset="0"/>
                <a:cs typeface="Arial" charset="0"/>
              </a:rPr>
              <a:t> </a:t>
            </a:r>
            <a:r>
              <a:rPr kumimoji="0" lang="el-GR" sz="2000" b="0" i="0" u="none" strike="noStrike" kern="1200" cap="none" spc="0" normalizeH="0" baseline="0" noProof="0" dirty="0">
                <a:ln>
                  <a:noFill/>
                </a:ln>
                <a:solidFill>
                  <a:srgbClr val="002060"/>
                </a:solidFill>
                <a:effectLst/>
                <a:uLnTx/>
                <a:uFillTx/>
                <a:latin typeface="Arial" charset="0"/>
                <a:cs typeface="Arial" charset="0"/>
              </a:rPr>
              <a:t>οξεία</a:t>
            </a:r>
            <a:r>
              <a:rPr kumimoji="0" lang="en-US" sz="2000" b="0" i="0" u="none" strike="noStrike" kern="1200" cap="none" spc="0" normalizeH="0" baseline="0" noProof="0" dirty="0">
                <a:ln>
                  <a:noFill/>
                </a:ln>
                <a:solidFill>
                  <a:srgbClr val="002060"/>
                </a:solidFill>
                <a:effectLst/>
                <a:uLnTx/>
                <a:uFillTx/>
                <a:latin typeface="Arial" charset="0"/>
                <a:cs typeface="Arial" charset="0"/>
              </a:rPr>
              <a:t> </a:t>
            </a:r>
            <a:r>
              <a:rPr kumimoji="0" lang="el-GR" sz="2000" b="0" i="0" u="none" strike="noStrike" kern="1200" cap="none" spc="0" normalizeH="0" baseline="0" noProof="0" dirty="0">
                <a:ln>
                  <a:noFill/>
                </a:ln>
                <a:solidFill>
                  <a:srgbClr val="002060"/>
                </a:solidFill>
                <a:effectLst/>
                <a:uLnTx/>
                <a:uFillTx/>
                <a:latin typeface="Arial" charset="0"/>
                <a:cs typeface="Arial" charset="0"/>
              </a:rPr>
              <a:t>δερματίτιδα </a:t>
            </a:r>
          </a:p>
          <a:p>
            <a:pPr marL="354012" marR="0" lvl="1" indent="0" algn="just" defTabSz="914400" rtl="0" eaLnBrk="1" fontAlgn="auto" latinLnBrk="0" hangingPunct="1">
              <a:lnSpc>
                <a:spcPct val="100000"/>
              </a:lnSpc>
              <a:spcBef>
                <a:spcPts val="600"/>
              </a:spcBef>
              <a:spcAft>
                <a:spcPts val="0"/>
              </a:spcAft>
              <a:buClrTx/>
              <a:buSzTx/>
              <a:tabLst/>
              <a:defRPr/>
            </a:pPr>
            <a:r>
              <a:rPr lang="el-GR" sz="2000" dirty="0">
                <a:solidFill>
                  <a:srgbClr val="002060"/>
                </a:solidFill>
                <a:latin typeface="Arial" charset="0"/>
                <a:cs typeface="Arial" charset="0"/>
              </a:rPr>
              <a:t>                  </a:t>
            </a:r>
            <a:r>
              <a:rPr kumimoji="0" lang="el-GR" sz="2000" b="0" i="0" u="none" strike="noStrike" kern="1200" cap="none" spc="0" normalizeH="0" baseline="0" noProof="0" dirty="0">
                <a:ln>
                  <a:noFill/>
                </a:ln>
                <a:solidFill>
                  <a:srgbClr val="002060"/>
                </a:solidFill>
                <a:effectLst/>
                <a:uLnTx/>
                <a:uFillTx/>
                <a:latin typeface="Arial" charset="0"/>
                <a:cs typeface="Arial" charset="0"/>
              </a:rPr>
              <a:t>εξ επαφής</a:t>
            </a:r>
            <a:r>
              <a:rPr kumimoji="0" lang="en-US" sz="2000" b="0" i="0" u="none" strike="noStrike" kern="1200" cap="none" spc="0" normalizeH="0" baseline="0" noProof="0" dirty="0">
                <a:ln>
                  <a:noFill/>
                </a:ln>
                <a:solidFill>
                  <a:srgbClr val="002060"/>
                </a:solidFill>
                <a:effectLst/>
                <a:uLnTx/>
                <a:uFillTx/>
                <a:latin typeface="Arial" charset="0"/>
                <a:cs typeface="Arial" charset="0"/>
              </a:rPr>
              <a:t>)</a:t>
            </a:r>
            <a:r>
              <a:rPr kumimoji="0" lang="el-GR" sz="2000" b="0" i="0" u="none" strike="noStrike" kern="1200" cap="none" spc="0" normalizeH="0" baseline="0" noProof="0" dirty="0">
                <a:ln>
                  <a:noFill/>
                </a:ln>
                <a:solidFill>
                  <a:srgbClr val="002060"/>
                </a:solidFill>
                <a:effectLst/>
                <a:uLnTx/>
                <a:uFillTx/>
                <a:latin typeface="Arial" charset="0"/>
                <a:cs typeface="Arial" charset="0"/>
              </a:rPr>
              <a:t>,</a:t>
            </a:r>
            <a:r>
              <a:rPr kumimoji="0" lang="en-US" sz="2000" b="0" i="0" u="none" strike="noStrike" kern="1200" cap="none" spc="0" normalizeH="0" baseline="0" noProof="0" dirty="0">
                <a:ln>
                  <a:noFill/>
                </a:ln>
                <a:solidFill>
                  <a:srgbClr val="002060"/>
                </a:solidFill>
                <a:effectLst/>
                <a:uLnTx/>
                <a:uFillTx/>
                <a:latin typeface="Arial" charset="0"/>
                <a:cs typeface="Arial" charset="0"/>
              </a:rPr>
              <a:t> </a:t>
            </a:r>
            <a:r>
              <a:rPr kumimoji="0" lang="el-GR" sz="2000" b="0" i="0" u="none" strike="noStrike" kern="1200" cap="none" spc="0" normalizeH="0" baseline="0" noProof="0" dirty="0">
                <a:ln>
                  <a:noFill/>
                </a:ln>
                <a:solidFill>
                  <a:srgbClr val="002060"/>
                </a:solidFill>
                <a:effectLst/>
                <a:uLnTx/>
                <a:uFillTx/>
                <a:latin typeface="Arial" charset="0"/>
                <a:cs typeface="Arial" charset="0"/>
              </a:rPr>
              <a:t>στο δέρμα του κεφαλιού / περιοχές με </a:t>
            </a:r>
          </a:p>
          <a:p>
            <a:pPr marL="354012" marR="0" lvl="1" indent="0" algn="just" defTabSz="914400" rtl="0" eaLnBrk="1" fontAlgn="auto" latinLnBrk="0" hangingPunct="1">
              <a:lnSpc>
                <a:spcPct val="100000"/>
              </a:lnSpc>
              <a:spcBef>
                <a:spcPts val="600"/>
              </a:spcBef>
              <a:spcAft>
                <a:spcPts val="0"/>
              </a:spcAft>
              <a:buClrTx/>
              <a:buSzTx/>
              <a:tabLst/>
              <a:defRPr/>
            </a:pPr>
            <a:r>
              <a:rPr lang="el-GR" sz="2000" dirty="0">
                <a:solidFill>
                  <a:srgbClr val="002060"/>
                </a:solidFill>
                <a:latin typeface="Arial" charset="0"/>
                <a:cs typeface="Arial" charset="0"/>
              </a:rPr>
              <a:t>                  </a:t>
            </a:r>
            <a:r>
              <a:rPr kumimoji="0" lang="el-GR" sz="2000" b="0" i="0" u="none" strike="noStrike" kern="1200" cap="none" spc="0" normalizeH="0" baseline="0" noProof="0" dirty="0">
                <a:ln>
                  <a:noFill/>
                </a:ln>
                <a:solidFill>
                  <a:srgbClr val="002060"/>
                </a:solidFill>
                <a:effectLst/>
                <a:uLnTx/>
                <a:uFillTx/>
                <a:latin typeface="Arial" charset="0"/>
                <a:cs typeface="Arial" charset="0"/>
              </a:rPr>
              <a:t>τριχοφυϊα)</a:t>
            </a:r>
            <a:endParaRPr kumimoji="0" lang="en-US" sz="2000" b="0" i="0" u="none" strike="noStrike" kern="1200" cap="none" spc="0" normalizeH="0" baseline="0" noProof="0" dirty="0">
              <a:ln>
                <a:noFill/>
              </a:ln>
              <a:solidFill>
                <a:srgbClr val="002060"/>
              </a:solidFill>
              <a:effectLst/>
              <a:uLnTx/>
              <a:uFillTx/>
              <a:latin typeface="Arial" charset="0"/>
              <a:cs typeface="Arial" charset="0"/>
            </a:endParaRPr>
          </a:p>
          <a:p>
            <a:pPr marR="0" lvl="0" algn="just" defTabSz="914400" rtl="0" eaLnBrk="1" fontAlgn="auto" latinLnBrk="0" hangingPunct="1">
              <a:lnSpc>
                <a:spcPct val="100000"/>
              </a:lnSpc>
              <a:spcBef>
                <a:spcPts val="1200"/>
              </a:spcBef>
              <a:spcAft>
                <a:spcPts val="0"/>
              </a:spcAft>
              <a:buClrTx/>
              <a:buSzTx/>
              <a:tabLst/>
              <a:defRPr/>
            </a:pPr>
            <a:endParaRPr kumimoji="0" lang="en-US" sz="2000" b="0" i="0" u="none" strike="noStrike" kern="1200" cap="none" spc="0" normalizeH="0" baseline="0" noProof="0" dirty="0">
              <a:ln>
                <a:noFill/>
              </a:ln>
              <a:solidFill>
                <a:srgbClr val="002060"/>
              </a:solidFill>
              <a:effectLst/>
              <a:uLnTx/>
              <a:uFillTx/>
              <a:latin typeface="Arial" charset="0"/>
              <a:cs typeface="Arial" charset="0"/>
            </a:endParaRPr>
          </a:p>
        </p:txBody>
      </p:sp>
      <p:sp>
        <p:nvSpPr>
          <p:cNvPr id="6" name="Rectangle 2"/>
          <p:cNvSpPr txBox="1">
            <a:spLocks noChangeArrowheads="1"/>
          </p:cNvSpPr>
          <p:nvPr/>
        </p:nvSpPr>
        <p:spPr bwMode="auto">
          <a:xfrm>
            <a:off x="55420" y="76749"/>
            <a:ext cx="9144000" cy="1143000"/>
          </a:xfrm>
          <a:prstGeom prst="rect">
            <a:avLst/>
          </a:prstGeom>
          <a:noFill/>
          <a:ln w="9525">
            <a:noFill/>
            <a:miter lim="800000"/>
            <a:headEnd/>
            <a:tailEnd/>
          </a:ln>
        </p:spPr>
        <p:txBody>
          <a:bodyPr anchor="ctr"/>
          <a:lstStyle/>
          <a:p>
            <a:pPr algn="ctr">
              <a:defRPr/>
            </a:pPr>
            <a:r>
              <a:rPr lang="el-GR" sz="3500" spc="100" dirty="0">
                <a:solidFill>
                  <a:srgbClr val="C00000"/>
                </a:solidFill>
                <a:latin typeface="+mj-lt"/>
                <a:ea typeface="+mj-ea"/>
              </a:rPr>
              <a:t>Φαρμακοτεχνικές μορφές</a:t>
            </a:r>
            <a:r>
              <a:rPr lang="el-GR" sz="3500" spc="100" dirty="0">
                <a:solidFill>
                  <a:srgbClr val="C00000"/>
                </a:solidFill>
                <a:latin typeface="+mj-lt"/>
                <a:ea typeface="+mj-ea"/>
                <a:cs typeface="Arial" pitchFamily="34" charset="0"/>
              </a:rPr>
              <a:t>-έκδοχα</a:t>
            </a:r>
          </a:p>
          <a:p>
            <a:pPr algn="ctr">
              <a:defRPr/>
            </a:pPr>
            <a:r>
              <a:rPr lang="el-GR" sz="3500" i="1" spc="100" dirty="0">
                <a:solidFill>
                  <a:srgbClr val="006600"/>
                </a:solidFill>
                <a:latin typeface="+mj-lt"/>
                <a:ea typeface="+mj-ea"/>
              </a:rPr>
              <a:t>Γέλες</a:t>
            </a:r>
            <a:r>
              <a:rPr lang="en-US" sz="3500" i="1" spc="100" dirty="0">
                <a:solidFill>
                  <a:srgbClr val="006600"/>
                </a:solidFill>
                <a:latin typeface="+mj-lt"/>
                <a:ea typeface="+mj-ea"/>
              </a:rPr>
              <a:t> </a:t>
            </a: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27710"/>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504908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1609" y="2132856"/>
            <a:ext cx="9144000" cy="4114800"/>
          </a:xfrm>
          <a:prstGeom prst="rect">
            <a:avLst/>
          </a:prstGeom>
        </p:spPr>
        <p:txBody>
          <a:bodyPr lIns="360000" rIns="360000">
            <a:noAutofit/>
          </a:bodyPr>
          <a:lstStyle/>
          <a:p>
            <a:pPr marL="342900" marR="0" lvl="0" indent="-342900" algn="just" defTabSz="914400" rtl="0" eaLnBrk="1" fontAlgn="auto" latinLnBrk="0" hangingPunct="1">
              <a:lnSpc>
                <a:spcPct val="100000"/>
              </a:lnSpc>
              <a:spcBef>
                <a:spcPts val="1200"/>
              </a:spcBef>
              <a:spcAft>
                <a:spcPts val="0"/>
              </a:spcAft>
              <a:buClrTx/>
              <a:buSzTx/>
              <a:buFont typeface="Wingdings" pitchFamily="2" charset="2"/>
              <a:buChar char="§"/>
              <a:tabLst/>
              <a:defRPr/>
            </a:pPr>
            <a:r>
              <a:rPr kumimoji="0" lang="el-GR" sz="2000" b="1" i="0" u="none" strike="noStrike" kern="1200" cap="none" spc="0" normalizeH="0" baseline="0" noProof="0" dirty="0">
                <a:ln>
                  <a:noFill/>
                </a:ln>
                <a:solidFill>
                  <a:srgbClr val="003352"/>
                </a:solidFill>
                <a:effectLst/>
                <a:uLnTx/>
                <a:uFillTx/>
                <a:latin typeface="Arial" charset="0"/>
                <a:cs typeface="Arial" charset="0"/>
              </a:rPr>
              <a:t>Αφροί:</a:t>
            </a:r>
            <a:r>
              <a:rPr lang="el-GR" sz="2000" b="1" dirty="0">
                <a:solidFill>
                  <a:srgbClr val="003352"/>
                </a:solidFill>
                <a:latin typeface="Arial" charset="0"/>
                <a:cs typeface="Arial" charset="0"/>
              </a:rPr>
              <a:t> </a:t>
            </a:r>
            <a:r>
              <a:rPr lang="el-GR" sz="2000" noProof="0" dirty="0">
                <a:solidFill>
                  <a:srgbClr val="003352"/>
                </a:solidFill>
                <a:latin typeface="Arial" charset="0"/>
                <a:cs typeface="Arial" charset="0"/>
              </a:rPr>
              <a:t>- </a:t>
            </a:r>
            <a:r>
              <a:rPr kumimoji="0" lang="el-GR" sz="2000" i="0" u="none" strike="noStrike" kern="1200" cap="none" spc="0" normalizeH="0" baseline="0" noProof="0" dirty="0">
                <a:ln>
                  <a:noFill/>
                </a:ln>
                <a:solidFill>
                  <a:srgbClr val="003352"/>
                </a:solidFill>
                <a:effectLst/>
                <a:uLnTx/>
                <a:uFillTx/>
                <a:latin typeface="Arial" charset="0"/>
                <a:cs typeface="Arial" charset="0"/>
              </a:rPr>
              <a:t>κοσμητικά καλαίσθητοι</a:t>
            </a:r>
            <a:endParaRPr lang="el-GR" sz="2000" dirty="0">
              <a:solidFill>
                <a:srgbClr val="003352"/>
              </a:solidFill>
              <a:latin typeface="Arial" charset="0"/>
              <a:cs typeface="Arial" charset="0"/>
            </a:endParaRPr>
          </a:p>
          <a:p>
            <a:pPr marR="0" lvl="0" algn="just" defTabSz="914400" rtl="0" eaLnBrk="1" fontAlgn="auto" latinLnBrk="0" hangingPunct="1">
              <a:lnSpc>
                <a:spcPct val="100000"/>
              </a:lnSpc>
              <a:spcBef>
                <a:spcPts val="1200"/>
              </a:spcBef>
              <a:spcAft>
                <a:spcPts val="0"/>
              </a:spcAft>
              <a:buClrTx/>
              <a:buSzTx/>
              <a:tabLst/>
              <a:defRPr/>
            </a:pPr>
            <a:r>
              <a:rPr kumimoji="0" lang="el-GR" sz="2000" i="0" u="none" strike="noStrike" kern="1200" cap="none" spc="0" normalizeH="0" noProof="0" dirty="0">
                <a:ln>
                  <a:noFill/>
                </a:ln>
                <a:solidFill>
                  <a:srgbClr val="003352"/>
                </a:solidFill>
                <a:effectLst/>
                <a:uLnTx/>
                <a:uFillTx/>
                <a:latin typeface="Arial" charset="0"/>
                <a:cs typeface="Arial" charset="0"/>
              </a:rPr>
              <a:t>                 - α</a:t>
            </a:r>
            <a:r>
              <a:rPr kumimoji="0" lang="el-GR" sz="2000" i="0" u="none" strike="noStrike" kern="1200" cap="none" spc="0" normalizeH="0" baseline="0" noProof="0" dirty="0">
                <a:ln>
                  <a:noFill/>
                </a:ln>
                <a:solidFill>
                  <a:srgbClr val="003352"/>
                </a:solidFill>
                <a:effectLst/>
                <a:uLnTx/>
                <a:uFillTx/>
                <a:latin typeface="Arial" charset="0"/>
                <a:cs typeface="Arial" charset="0"/>
              </a:rPr>
              <a:t>πλώνονται γρήγορα</a:t>
            </a:r>
          </a:p>
          <a:p>
            <a:pPr marR="0" lvl="0" algn="just" defTabSz="914400" rtl="0" eaLnBrk="1" fontAlgn="auto" latinLnBrk="0" hangingPunct="1">
              <a:lnSpc>
                <a:spcPct val="100000"/>
              </a:lnSpc>
              <a:spcBef>
                <a:spcPts val="1200"/>
              </a:spcBef>
              <a:spcAft>
                <a:spcPts val="0"/>
              </a:spcAft>
              <a:buClrTx/>
              <a:buSzTx/>
              <a:tabLst/>
              <a:defRPr/>
            </a:pPr>
            <a:r>
              <a:rPr lang="el-GR" sz="2000" dirty="0">
                <a:solidFill>
                  <a:srgbClr val="003352"/>
                </a:solidFill>
                <a:latin typeface="Arial" charset="0"/>
                <a:cs typeface="Arial" charset="0"/>
              </a:rPr>
              <a:t>                 - </a:t>
            </a:r>
            <a:r>
              <a:rPr kumimoji="0" lang="el-GR" sz="2000" i="0" u="none" strike="noStrike" kern="1200" cap="none" spc="0" normalizeH="0" baseline="0" noProof="0" dirty="0">
                <a:ln>
                  <a:noFill/>
                </a:ln>
                <a:solidFill>
                  <a:srgbClr val="003352"/>
                </a:solidFill>
                <a:effectLst/>
                <a:uLnTx/>
                <a:uFillTx/>
                <a:latin typeface="Arial" charset="0"/>
                <a:cs typeface="Arial" charset="0"/>
              </a:rPr>
              <a:t>εύκολοι στην εφαρμογή</a:t>
            </a:r>
          </a:p>
          <a:p>
            <a:pPr marR="0" lvl="0" algn="just" defTabSz="914400" rtl="0" eaLnBrk="1" fontAlgn="auto" latinLnBrk="0" hangingPunct="1">
              <a:lnSpc>
                <a:spcPct val="100000"/>
              </a:lnSpc>
              <a:spcBef>
                <a:spcPts val="1200"/>
              </a:spcBef>
              <a:spcAft>
                <a:spcPts val="0"/>
              </a:spcAft>
              <a:buClrTx/>
              <a:buSzTx/>
              <a:tabLst/>
              <a:defRPr/>
            </a:pPr>
            <a:r>
              <a:rPr lang="el-GR" sz="2000" dirty="0">
                <a:solidFill>
                  <a:srgbClr val="003352"/>
                </a:solidFill>
                <a:latin typeface="Arial" charset="0"/>
                <a:cs typeface="Arial" charset="0"/>
              </a:rPr>
              <a:t>                 - </a:t>
            </a:r>
            <a:r>
              <a:rPr kumimoji="0" lang="el-GR" sz="2000" i="0" u="none" strike="noStrike" kern="1200" cap="none" spc="0" normalizeH="0" baseline="0" noProof="0" dirty="0">
                <a:ln>
                  <a:noFill/>
                </a:ln>
                <a:solidFill>
                  <a:srgbClr val="003352"/>
                </a:solidFill>
                <a:effectLst/>
                <a:uLnTx/>
                <a:uFillTx/>
                <a:latin typeface="Arial" charset="0"/>
                <a:cs typeface="Arial" charset="0"/>
              </a:rPr>
              <a:t>πιο δαπανηροί</a:t>
            </a:r>
          </a:p>
          <a:p>
            <a:pPr marR="0" lvl="0" algn="just" defTabSz="914400" rtl="0" eaLnBrk="1" fontAlgn="auto" latinLnBrk="0" hangingPunct="1">
              <a:lnSpc>
                <a:spcPct val="100000"/>
              </a:lnSpc>
              <a:spcBef>
                <a:spcPts val="1200"/>
              </a:spcBef>
              <a:spcAft>
                <a:spcPts val="0"/>
              </a:spcAft>
              <a:buClrTx/>
              <a:buSzTx/>
              <a:tabLst/>
              <a:defRPr/>
            </a:pPr>
            <a:endParaRPr kumimoji="0" lang="en-US" sz="2000" i="0" u="none" strike="noStrike" kern="1200" cap="none" spc="0" normalizeH="0" baseline="0" noProof="0" dirty="0">
              <a:ln>
                <a:noFill/>
              </a:ln>
              <a:solidFill>
                <a:srgbClr val="003352"/>
              </a:solidFill>
              <a:effectLst/>
              <a:uLnTx/>
              <a:uFillTx/>
              <a:latin typeface="Arial" charset="0"/>
              <a:cs typeface="Arial" charset="0"/>
            </a:endParaRPr>
          </a:p>
          <a:p>
            <a:pPr marL="530225" marR="0" lvl="1" indent="-176213" algn="l" defTabSz="914400" rtl="0" eaLnBrk="1" fontAlgn="auto" latinLnBrk="0" hangingPunct="1">
              <a:lnSpc>
                <a:spcPct val="100000"/>
              </a:lnSpc>
              <a:spcBef>
                <a:spcPts val="600"/>
              </a:spcBef>
              <a:spcAft>
                <a:spcPts val="0"/>
              </a:spcAft>
              <a:buClrTx/>
              <a:buSzTx/>
              <a:buFont typeface="Arial" charset="0"/>
              <a:buChar char="•"/>
              <a:tabLst/>
              <a:defRPr/>
            </a:pPr>
            <a:r>
              <a:rPr kumimoji="0" lang="el-GR" sz="2000" b="1" i="0" u="none" strike="noStrike" kern="1200" cap="none" spc="0" normalizeH="0" baseline="0" noProof="0" dirty="0">
                <a:ln>
                  <a:noFill/>
                </a:ln>
                <a:solidFill>
                  <a:srgbClr val="006600"/>
                </a:solidFill>
                <a:effectLst/>
                <a:uLnTx/>
                <a:uFillTx/>
                <a:latin typeface="Arial" charset="0"/>
                <a:cs typeface="Arial" charset="0"/>
              </a:rPr>
              <a:t>ΧΡΗΣΗ:</a:t>
            </a:r>
            <a:r>
              <a:rPr kumimoji="0" lang="el-GR" sz="2000" b="0" i="0" u="none" strike="noStrike" kern="1200" cap="none" spc="0" normalizeH="0" baseline="0" noProof="0" dirty="0">
                <a:ln>
                  <a:noFill/>
                </a:ln>
                <a:solidFill>
                  <a:schemeClr val="tx1"/>
                </a:solidFill>
                <a:effectLst/>
                <a:uLnTx/>
                <a:uFillTx/>
                <a:latin typeface="Arial" charset="0"/>
                <a:cs typeface="Arial" charset="0"/>
              </a:rPr>
              <a:t> </a:t>
            </a:r>
            <a:r>
              <a:rPr kumimoji="0" lang="el-GR" sz="2000" b="0" i="0" u="none" strike="noStrike" kern="1200" cap="none" spc="0" normalizeH="0" baseline="0" noProof="0" dirty="0">
                <a:ln>
                  <a:noFill/>
                </a:ln>
                <a:solidFill>
                  <a:srgbClr val="003352"/>
                </a:solidFill>
                <a:effectLst/>
                <a:uLnTx/>
                <a:uFillTx/>
                <a:latin typeface="Arial" charset="0"/>
                <a:cs typeface="Arial" charset="0"/>
              </a:rPr>
              <a:t>σε περιοχές με τριχοφυϊα, φλεγμονές</a:t>
            </a:r>
            <a:endParaRPr kumimoji="0" lang="el-GR" sz="2000" b="1" i="0" u="none" strike="noStrike" kern="1200" cap="none" spc="0" normalizeH="0" baseline="0" noProof="0" dirty="0">
              <a:ln>
                <a:noFill/>
              </a:ln>
              <a:solidFill>
                <a:srgbClr val="003352"/>
              </a:solidFill>
              <a:effectLst/>
              <a:uLnTx/>
              <a:uFillTx/>
              <a:latin typeface="Arial" charset="0"/>
              <a:cs typeface="Arial" charset="0"/>
            </a:endParaRPr>
          </a:p>
        </p:txBody>
      </p:sp>
      <p:sp>
        <p:nvSpPr>
          <p:cNvPr id="6" name="Rectangle 2"/>
          <p:cNvSpPr txBox="1">
            <a:spLocks noChangeArrowheads="1"/>
          </p:cNvSpPr>
          <p:nvPr/>
        </p:nvSpPr>
        <p:spPr bwMode="auto">
          <a:xfrm>
            <a:off x="55420" y="76749"/>
            <a:ext cx="9144000" cy="1143000"/>
          </a:xfrm>
          <a:prstGeom prst="rect">
            <a:avLst/>
          </a:prstGeom>
          <a:noFill/>
          <a:ln w="9525">
            <a:noFill/>
            <a:miter lim="800000"/>
            <a:headEnd/>
            <a:tailEnd/>
          </a:ln>
        </p:spPr>
        <p:txBody>
          <a:bodyPr anchor="ctr"/>
          <a:lstStyle/>
          <a:p>
            <a:pPr algn="ctr">
              <a:defRPr/>
            </a:pPr>
            <a:r>
              <a:rPr lang="el-GR" sz="3500" spc="100" dirty="0">
                <a:solidFill>
                  <a:srgbClr val="C00000"/>
                </a:solidFill>
                <a:latin typeface="+mj-lt"/>
                <a:ea typeface="+mj-ea"/>
              </a:rPr>
              <a:t>Φαρμακοτεχνικές μορφές</a:t>
            </a:r>
            <a:r>
              <a:rPr lang="el-GR" sz="3500" spc="100" dirty="0">
                <a:solidFill>
                  <a:srgbClr val="C00000"/>
                </a:solidFill>
                <a:latin typeface="+mj-lt"/>
                <a:ea typeface="+mj-ea"/>
                <a:cs typeface="Arial" pitchFamily="34" charset="0"/>
              </a:rPr>
              <a:t>-έκδοχα</a:t>
            </a:r>
          </a:p>
          <a:p>
            <a:pPr algn="ctr">
              <a:defRPr/>
            </a:pPr>
            <a:r>
              <a:rPr lang="el-GR" sz="3500" i="1" spc="100" dirty="0">
                <a:solidFill>
                  <a:srgbClr val="006600"/>
                </a:solidFill>
                <a:latin typeface="+mj-lt"/>
                <a:ea typeface="+mj-ea"/>
              </a:rPr>
              <a:t>Αφροί</a:t>
            </a:r>
            <a:endParaRPr lang="en-US" sz="3500" i="1" spc="100" dirty="0">
              <a:solidFill>
                <a:srgbClr val="006600"/>
              </a:solidFill>
              <a:latin typeface="+mj-lt"/>
              <a:ea typeface="+mj-ea"/>
            </a:endParaRP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27710"/>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50490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1609" y="2132856"/>
            <a:ext cx="9144000" cy="4114800"/>
          </a:xfrm>
          <a:prstGeom prst="rect">
            <a:avLst/>
          </a:prstGeom>
        </p:spPr>
        <p:txBody>
          <a:bodyPr lIns="360000" rIns="360000">
            <a:noAutofit/>
          </a:bodyPr>
          <a:lstStyle/>
          <a:p>
            <a:pPr marL="354013" marR="0" lvl="1" indent="-354013" algn="l" defTabSz="914400" rtl="0" eaLnBrk="1" fontAlgn="auto" latinLnBrk="0" hangingPunct="1">
              <a:lnSpc>
                <a:spcPct val="100000"/>
              </a:lnSpc>
              <a:spcBef>
                <a:spcPts val="1200"/>
              </a:spcBef>
              <a:spcAft>
                <a:spcPts val="0"/>
              </a:spcAft>
              <a:buClrTx/>
              <a:buSzTx/>
              <a:buFont typeface="Wingdings" pitchFamily="2" charset="2"/>
              <a:buChar char="§"/>
              <a:tabLst/>
              <a:defRPr/>
            </a:pPr>
            <a:r>
              <a:rPr kumimoji="0" lang="en-US" sz="2200" b="1" i="0" u="none" strike="noStrike" kern="1200" cap="none" spc="0" normalizeH="0" baseline="0" noProof="0" dirty="0">
                <a:ln>
                  <a:noFill/>
                </a:ln>
                <a:solidFill>
                  <a:schemeClr val="accent1">
                    <a:lumMod val="50000"/>
                  </a:schemeClr>
                </a:solidFill>
                <a:effectLst/>
                <a:uLnTx/>
                <a:uFillTx/>
                <a:latin typeface="Arial" charset="0"/>
                <a:ea typeface="+mn-ea"/>
                <a:cs typeface="Arial" charset="0"/>
              </a:rPr>
              <a:t>Sprays: </a:t>
            </a:r>
            <a:r>
              <a:rPr kumimoji="0" lang="el-GR" sz="2200" i="0" u="none" strike="noStrike" kern="1200" cap="none" spc="0" normalizeH="0" baseline="0" noProof="0" dirty="0">
                <a:ln>
                  <a:noFill/>
                </a:ln>
                <a:solidFill>
                  <a:srgbClr val="A80000"/>
                </a:solidFill>
                <a:effectLst/>
                <a:uLnTx/>
                <a:uFillTx/>
                <a:latin typeface="Arial" charset="0"/>
                <a:ea typeface="+mn-ea"/>
                <a:cs typeface="Arial" charset="0"/>
              </a:rPr>
              <a:t> </a:t>
            </a:r>
            <a:r>
              <a:rPr kumimoji="0" lang="el-GR" sz="2200" b="0" i="0" u="none" strike="noStrike" kern="1200" cap="none" spc="0" normalizeH="0" baseline="0" noProof="0" dirty="0" err="1">
                <a:ln>
                  <a:noFill/>
                </a:ln>
                <a:solidFill>
                  <a:srgbClr val="002060"/>
                </a:solidFill>
                <a:effectLst/>
                <a:uLnTx/>
                <a:uFillTx/>
                <a:latin typeface="Arial" charset="0"/>
                <a:ea typeface="+mn-ea"/>
                <a:cs typeface="Arial" charset="0"/>
              </a:rPr>
              <a:t>Εκνεφώματα</a:t>
            </a:r>
            <a:r>
              <a:rPr kumimoji="0" lang="en-US" sz="2200" b="0" i="0" u="none" strike="noStrike" kern="1200" cap="none" spc="0" normalizeH="0" baseline="0" noProof="0" dirty="0">
                <a:ln>
                  <a:noFill/>
                </a:ln>
                <a:solidFill>
                  <a:srgbClr val="002060"/>
                </a:solidFill>
                <a:effectLst/>
                <a:uLnTx/>
                <a:uFillTx/>
                <a:latin typeface="Arial" charset="0"/>
                <a:ea typeface="+mn-ea"/>
                <a:cs typeface="Arial" charset="0"/>
              </a:rPr>
              <a:t>(</a:t>
            </a:r>
            <a:r>
              <a:rPr kumimoji="0" lang="el-GR" sz="2200" b="0" i="0" u="none" strike="noStrike" kern="1200" cap="none" spc="0" normalizeH="0" baseline="0" noProof="0" dirty="0">
                <a:ln>
                  <a:noFill/>
                </a:ln>
                <a:solidFill>
                  <a:srgbClr val="002060"/>
                </a:solidFill>
                <a:effectLst/>
                <a:uLnTx/>
                <a:uFillTx/>
                <a:latin typeface="Arial" charset="0"/>
                <a:ea typeface="+mn-ea"/>
                <a:cs typeface="Arial" charset="0"/>
              </a:rPr>
              <a:t>χρησιμοποιούνται σπάνια</a:t>
            </a:r>
            <a:r>
              <a:rPr kumimoji="0" lang="en-US" sz="2200" b="0" i="0" u="none" strike="noStrike" kern="1200" cap="none" spc="0" normalizeH="0" baseline="0" noProof="0" dirty="0">
                <a:ln>
                  <a:noFill/>
                </a:ln>
                <a:solidFill>
                  <a:srgbClr val="002060"/>
                </a:solidFill>
                <a:effectLst/>
                <a:uLnTx/>
                <a:uFillTx/>
                <a:latin typeface="Arial" charset="0"/>
                <a:ea typeface="+mn-ea"/>
                <a:cs typeface="Arial" charset="0"/>
              </a:rPr>
              <a:t>)</a:t>
            </a:r>
          </a:p>
        </p:txBody>
      </p:sp>
      <p:sp>
        <p:nvSpPr>
          <p:cNvPr id="6" name="Rectangle 2"/>
          <p:cNvSpPr txBox="1">
            <a:spLocks noChangeArrowheads="1"/>
          </p:cNvSpPr>
          <p:nvPr/>
        </p:nvSpPr>
        <p:spPr bwMode="auto">
          <a:xfrm>
            <a:off x="55420" y="76749"/>
            <a:ext cx="9144000" cy="1143000"/>
          </a:xfrm>
          <a:prstGeom prst="rect">
            <a:avLst/>
          </a:prstGeom>
          <a:noFill/>
          <a:ln w="9525">
            <a:noFill/>
            <a:miter lim="800000"/>
            <a:headEnd/>
            <a:tailEnd/>
          </a:ln>
        </p:spPr>
        <p:txBody>
          <a:bodyPr anchor="ctr"/>
          <a:lstStyle/>
          <a:p>
            <a:pPr algn="ctr">
              <a:defRPr/>
            </a:pPr>
            <a:r>
              <a:rPr lang="el-GR" sz="3500" spc="100" dirty="0">
                <a:solidFill>
                  <a:srgbClr val="C00000"/>
                </a:solidFill>
                <a:latin typeface="+mj-lt"/>
                <a:ea typeface="+mj-ea"/>
              </a:rPr>
              <a:t>Φαρμακοτεχνικές μορφές</a:t>
            </a:r>
            <a:r>
              <a:rPr lang="el-GR" sz="3500" spc="100" dirty="0">
                <a:solidFill>
                  <a:srgbClr val="C00000"/>
                </a:solidFill>
                <a:latin typeface="+mj-lt"/>
                <a:ea typeface="+mj-ea"/>
                <a:cs typeface="Arial" pitchFamily="34" charset="0"/>
              </a:rPr>
              <a:t>-έκδοχα</a:t>
            </a:r>
          </a:p>
          <a:p>
            <a:pPr algn="ctr">
              <a:defRPr/>
            </a:pPr>
            <a:r>
              <a:rPr lang="el-GR" sz="3500" i="1" spc="100" dirty="0">
                <a:solidFill>
                  <a:srgbClr val="006600"/>
                </a:solidFill>
                <a:latin typeface="+mj-lt"/>
                <a:ea typeface="+mj-ea"/>
              </a:rPr>
              <a:t>Εκνεφώματα (</a:t>
            </a:r>
            <a:r>
              <a:rPr lang="es-AR" sz="3500" i="1" spc="100" dirty="0">
                <a:solidFill>
                  <a:srgbClr val="006600"/>
                </a:solidFill>
                <a:latin typeface="+mj-lt"/>
                <a:ea typeface="+mj-ea"/>
              </a:rPr>
              <a:t>sprays</a:t>
            </a:r>
            <a:r>
              <a:rPr lang="it-IT" sz="3500" i="1" spc="100" dirty="0">
                <a:solidFill>
                  <a:srgbClr val="006600"/>
                </a:solidFill>
                <a:latin typeface="+mj-lt"/>
                <a:ea typeface="+mj-ea"/>
              </a:rPr>
              <a:t>)</a:t>
            </a:r>
            <a:endParaRPr lang="en-US" sz="3500" i="1" spc="100" dirty="0">
              <a:solidFill>
                <a:srgbClr val="006600"/>
              </a:solidFill>
              <a:latin typeface="+mj-lt"/>
              <a:ea typeface="+mj-ea"/>
            </a:endParaRP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27710"/>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50490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82433" y="2247925"/>
            <a:ext cx="7176653" cy="2310245"/>
          </a:xfrm>
        </p:spPr>
        <p:txBody>
          <a:bodyPr/>
          <a:lstStyle/>
          <a:p>
            <a:pPr marL="0" indent="0" algn="ctr">
              <a:lnSpc>
                <a:spcPct val="100000"/>
              </a:lnSpc>
              <a:spcBef>
                <a:spcPts val="900"/>
              </a:spcBef>
              <a:buClr>
                <a:srgbClr val="FF0000"/>
              </a:buClr>
              <a:buSzPct val="120000"/>
              <a:buNone/>
            </a:pPr>
            <a:r>
              <a:rPr lang="el-GR" sz="3600" b="1" dirty="0">
                <a:solidFill>
                  <a:srgbClr val="C00000"/>
                </a:solidFill>
              </a:rPr>
              <a:t>Έχει σημασία η μορφή του φαρμάκου</a:t>
            </a:r>
            <a:r>
              <a:rPr lang="el-GR" sz="3600" dirty="0">
                <a:solidFill>
                  <a:srgbClr val="C00000"/>
                </a:solidFill>
              </a:rPr>
              <a:t>;</a:t>
            </a: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0" y="27710"/>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0233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2826327" y="678873"/>
            <a:ext cx="3893128" cy="1884218"/>
          </a:xfrm>
          <a:prstGeom prst="roundRect">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it-IT" sz="1400" b="0" i="0" u="none" strike="noStrike" cap="none" normalizeH="0" baseline="0" dirty="0" err="1">
              <a:ln>
                <a:noFill/>
              </a:ln>
              <a:solidFill>
                <a:srgbClr val="FFFFFF"/>
              </a:solidFill>
              <a:effectLst/>
              <a:latin typeface="+mn-lt"/>
              <a:ea typeface="ＭＳ Ｐゴシック" charset="0"/>
              <a:cs typeface="ＭＳ Ｐゴシック" charset="0"/>
            </a:endParaRPr>
          </a:p>
        </p:txBody>
      </p:sp>
      <p:sp>
        <p:nvSpPr>
          <p:cNvPr id="2" name="Content Placeholder 1"/>
          <p:cNvSpPr>
            <a:spLocks noGrp="1"/>
          </p:cNvSpPr>
          <p:nvPr>
            <p:ph idx="1"/>
          </p:nvPr>
        </p:nvSpPr>
        <p:spPr>
          <a:xfrm>
            <a:off x="2036616" y="1214017"/>
            <a:ext cx="5472549" cy="813930"/>
          </a:xfrm>
          <a:ln>
            <a:noFill/>
          </a:ln>
        </p:spPr>
        <p:txBody>
          <a:bodyPr/>
          <a:lstStyle/>
          <a:p>
            <a:pPr marL="0" indent="0" algn="ctr">
              <a:lnSpc>
                <a:spcPct val="100000"/>
              </a:lnSpc>
              <a:spcBef>
                <a:spcPts val="900"/>
              </a:spcBef>
              <a:buClr>
                <a:srgbClr val="FF0000"/>
              </a:buClr>
              <a:buSzPct val="120000"/>
              <a:buNone/>
            </a:pPr>
            <a:r>
              <a:rPr lang="el-GR" sz="3600" dirty="0">
                <a:solidFill>
                  <a:srgbClr val="FFFFFF"/>
                </a:solidFill>
              </a:rPr>
              <a:t>Μορφή φαρμάκου</a:t>
            </a:r>
          </a:p>
        </p:txBody>
      </p:sp>
      <p:sp>
        <p:nvSpPr>
          <p:cNvPr id="4" name="Oval 3"/>
          <p:cNvSpPr/>
          <p:nvPr/>
        </p:nvSpPr>
        <p:spPr bwMode="auto">
          <a:xfrm>
            <a:off x="1288462" y="2840185"/>
            <a:ext cx="3782327" cy="2205740"/>
          </a:xfrm>
          <a:prstGeom prst="ellipse">
            <a:avLst/>
          </a:prstGeom>
          <a:solidFill>
            <a:srgbClr val="9AD6BE"/>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it-IT" sz="1400" b="0" i="0" u="none" strike="noStrike" cap="none" normalizeH="0" baseline="0" dirty="0" err="1">
              <a:ln>
                <a:noFill/>
              </a:ln>
              <a:solidFill>
                <a:schemeClr val="tx1"/>
              </a:solidFill>
              <a:effectLst/>
              <a:latin typeface="+mn-lt"/>
              <a:ea typeface="ＭＳ Ｐゴシック" charset="0"/>
              <a:cs typeface="ＭＳ Ｐゴシック" charset="0"/>
            </a:endParaRPr>
          </a:p>
        </p:txBody>
      </p:sp>
      <p:sp>
        <p:nvSpPr>
          <p:cNvPr id="5" name="Content Placeholder 1"/>
          <p:cNvSpPr txBox="1">
            <a:spLocks/>
          </p:cNvSpPr>
          <p:nvPr/>
        </p:nvSpPr>
        <p:spPr bwMode="auto">
          <a:xfrm>
            <a:off x="673565" y="3639163"/>
            <a:ext cx="4840585" cy="60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marL="155972" indent="-155972" algn="l" rtl="0" eaLnBrk="1" fontAlgn="base" hangingPunct="1">
              <a:lnSpc>
                <a:spcPct val="95000"/>
              </a:lnSpc>
              <a:spcBef>
                <a:spcPts val="450"/>
              </a:spcBef>
              <a:spcAft>
                <a:spcPts val="0"/>
              </a:spcAft>
              <a:buClr>
                <a:schemeClr val="tx1"/>
              </a:buClr>
              <a:buFont typeface="Arial" pitchFamily="34" charset="0"/>
              <a:buChar char="•"/>
              <a:defRPr sz="1650">
                <a:solidFill>
                  <a:schemeClr val="tx1"/>
                </a:solidFill>
                <a:latin typeface="+mn-lt"/>
                <a:ea typeface="+mn-ea"/>
                <a:cs typeface="Verdana"/>
              </a:defRPr>
            </a:lvl1pPr>
            <a:lvl2pPr marL="288900" indent="-153900" algn="l" rtl="0" eaLnBrk="1" fontAlgn="base" hangingPunct="1">
              <a:lnSpc>
                <a:spcPct val="95000"/>
              </a:lnSpc>
              <a:spcBef>
                <a:spcPts val="450"/>
              </a:spcBef>
              <a:spcAft>
                <a:spcPts val="0"/>
              </a:spcAft>
              <a:buClr>
                <a:schemeClr val="tx1"/>
              </a:buClr>
              <a:buFont typeface="Verdana" pitchFamily="34" charset="0"/>
              <a:buChar char="◦"/>
              <a:defRPr sz="1500">
                <a:solidFill>
                  <a:schemeClr val="tx1"/>
                </a:solidFill>
                <a:latin typeface="+mn-lt"/>
                <a:ea typeface="+mn-ea"/>
                <a:cs typeface="Verdana"/>
              </a:defRPr>
            </a:lvl2pPr>
            <a:lvl3pPr marL="440100" indent="-145800" algn="l" rtl="0" eaLnBrk="1" fontAlgn="base" hangingPunct="1">
              <a:lnSpc>
                <a:spcPct val="95000"/>
              </a:lnSpc>
              <a:spcBef>
                <a:spcPts val="450"/>
              </a:spcBef>
              <a:spcAft>
                <a:spcPts val="0"/>
              </a:spcAft>
              <a:buClrTx/>
              <a:buFont typeface="Arial" pitchFamily="34" charset="0"/>
              <a:buChar char="─"/>
              <a:defRPr sz="1350">
                <a:solidFill>
                  <a:schemeClr val="tx1"/>
                </a:solidFill>
                <a:latin typeface="+mn-lt"/>
                <a:ea typeface="+mn-ea"/>
                <a:cs typeface="Verdana"/>
              </a:defRPr>
            </a:lvl3pPr>
            <a:lvl4pPr marL="531900" indent="-89100" algn="l" rtl="0" eaLnBrk="1" fontAlgn="base" hangingPunct="1">
              <a:lnSpc>
                <a:spcPct val="95000"/>
              </a:lnSpc>
              <a:spcBef>
                <a:spcPts val="450"/>
              </a:spcBef>
              <a:spcAft>
                <a:spcPts val="0"/>
              </a:spcAft>
              <a:buClrTx/>
              <a:buFont typeface="Arial" pitchFamily="34" charset="0"/>
              <a:buChar char="•"/>
              <a:defRPr sz="1200">
                <a:solidFill>
                  <a:schemeClr val="tx1"/>
                </a:solidFill>
                <a:latin typeface="+mn-lt"/>
                <a:ea typeface="+mn-ea"/>
                <a:cs typeface="Verdana"/>
              </a:defRPr>
            </a:lvl4pPr>
            <a:lvl5pPr marL="639900" indent="-108000" algn="l" rtl="0" eaLnBrk="1" fontAlgn="base" hangingPunct="1">
              <a:lnSpc>
                <a:spcPct val="95000"/>
              </a:lnSpc>
              <a:spcBef>
                <a:spcPts val="450"/>
              </a:spcBef>
              <a:spcAft>
                <a:spcPts val="0"/>
              </a:spcAft>
              <a:buClrTx/>
              <a:buFont typeface="Verdana" pitchFamily="34" charset="0"/>
              <a:buChar char="‒"/>
              <a:defRPr sz="1050">
                <a:solidFill>
                  <a:schemeClr val="tx1"/>
                </a:solidFill>
                <a:latin typeface="+mn-lt"/>
                <a:ea typeface="+mn-ea"/>
                <a:cs typeface="Verdana"/>
              </a:defRPr>
            </a:lvl5pPr>
            <a:lvl6pPr marL="0" indent="0" algn="l" rtl="0" eaLnBrk="1" fontAlgn="base" hangingPunct="1">
              <a:spcBef>
                <a:spcPct val="0"/>
              </a:spcBef>
              <a:spcAft>
                <a:spcPct val="20000"/>
              </a:spcAft>
              <a:buClr>
                <a:srgbClr val="000000"/>
              </a:buClr>
              <a:buFontTx/>
              <a:buNone/>
              <a:defRPr sz="600">
                <a:solidFill>
                  <a:srgbClr val="000000"/>
                </a:solidFill>
                <a:latin typeface="+mn-lt"/>
                <a:ea typeface="+mn-ea"/>
              </a:defRPr>
            </a:lvl6pPr>
            <a:lvl7pPr marL="2318147" indent="-171450" algn="l" rtl="0" eaLnBrk="1" fontAlgn="base" hangingPunct="1">
              <a:spcBef>
                <a:spcPct val="0"/>
              </a:spcBef>
              <a:spcAft>
                <a:spcPct val="20000"/>
              </a:spcAft>
              <a:buClr>
                <a:srgbClr val="000000"/>
              </a:buClr>
              <a:buChar char="–"/>
              <a:defRPr>
                <a:solidFill>
                  <a:srgbClr val="000000"/>
                </a:solidFill>
                <a:latin typeface="+mn-lt"/>
                <a:ea typeface="+mn-ea"/>
              </a:defRPr>
            </a:lvl7pPr>
            <a:lvl8pPr marL="2661047" indent="-171450" algn="l" rtl="0" eaLnBrk="1" fontAlgn="base" hangingPunct="1">
              <a:spcBef>
                <a:spcPct val="0"/>
              </a:spcBef>
              <a:spcAft>
                <a:spcPct val="20000"/>
              </a:spcAft>
              <a:buClr>
                <a:srgbClr val="000000"/>
              </a:buClr>
              <a:buChar char="–"/>
              <a:defRPr>
                <a:solidFill>
                  <a:srgbClr val="000000"/>
                </a:solidFill>
                <a:latin typeface="+mn-lt"/>
                <a:ea typeface="+mn-ea"/>
              </a:defRPr>
            </a:lvl8pPr>
            <a:lvl9pPr marL="3003947" indent="-171450" algn="l" rtl="0" eaLnBrk="1" fontAlgn="base" hangingPunct="1">
              <a:spcBef>
                <a:spcPct val="0"/>
              </a:spcBef>
              <a:spcAft>
                <a:spcPct val="20000"/>
              </a:spcAft>
              <a:buClr>
                <a:srgbClr val="000000"/>
              </a:buClr>
              <a:buChar char="–"/>
              <a:defRPr>
                <a:solidFill>
                  <a:srgbClr val="000000"/>
                </a:solidFill>
                <a:latin typeface="+mn-lt"/>
                <a:ea typeface="+mn-ea"/>
              </a:defRPr>
            </a:lvl9pPr>
          </a:lstStyle>
          <a:p>
            <a:pPr marL="0" indent="0" algn="ctr">
              <a:lnSpc>
                <a:spcPct val="100000"/>
              </a:lnSpc>
              <a:spcBef>
                <a:spcPts val="900"/>
              </a:spcBef>
              <a:buClr>
                <a:srgbClr val="FF0000"/>
              </a:buClr>
              <a:buSzPct val="120000"/>
              <a:buFont typeface="Arial" pitchFamily="34" charset="0"/>
              <a:buNone/>
            </a:pPr>
            <a:r>
              <a:rPr lang="el-GR" sz="2800" dirty="0">
                <a:solidFill>
                  <a:srgbClr val="FFFFFF"/>
                </a:solidFill>
              </a:rPr>
              <a:t>Αποτελεσματικότητα</a:t>
            </a:r>
          </a:p>
        </p:txBody>
      </p:sp>
      <p:grpSp>
        <p:nvGrpSpPr>
          <p:cNvPr id="9" name="Group 8"/>
          <p:cNvGrpSpPr/>
          <p:nvPr/>
        </p:nvGrpSpPr>
        <p:grpSpPr>
          <a:xfrm>
            <a:off x="4177155" y="2867891"/>
            <a:ext cx="5472549" cy="2219594"/>
            <a:chOff x="1440881" y="2408947"/>
            <a:chExt cx="5472549" cy="2219594"/>
          </a:xfrm>
        </p:grpSpPr>
        <p:sp>
          <p:nvSpPr>
            <p:cNvPr id="10" name="Oval 9"/>
            <p:cNvSpPr/>
            <p:nvPr/>
          </p:nvSpPr>
          <p:spPr bwMode="auto">
            <a:xfrm>
              <a:off x="2348345" y="2408947"/>
              <a:ext cx="3837708" cy="2219594"/>
            </a:xfrm>
            <a:prstGeom prst="ellipse">
              <a:avLst/>
            </a:prstGeom>
            <a:solidFill>
              <a:srgbClr val="9AD6BE"/>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it-IT" sz="1400" b="0" i="0" u="none" strike="noStrike" cap="none" normalizeH="0" baseline="0" dirty="0" err="1">
                <a:ln>
                  <a:noFill/>
                </a:ln>
                <a:solidFill>
                  <a:schemeClr val="tx1"/>
                </a:solidFill>
                <a:effectLst/>
                <a:latin typeface="+mn-lt"/>
                <a:ea typeface="ＭＳ Ｐゴシック" charset="0"/>
                <a:cs typeface="ＭＳ Ｐゴシック" charset="0"/>
              </a:endParaRPr>
            </a:p>
          </p:txBody>
        </p:sp>
        <p:sp>
          <p:nvSpPr>
            <p:cNvPr id="11" name="Content Placeholder 1"/>
            <p:cNvSpPr txBox="1">
              <a:spLocks/>
            </p:cNvSpPr>
            <p:nvPr/>
          </p:nvSpPr>
          <p:spPr bwMode="auto">
            <a:xfrm>
              <a:off x="1440881" y="3161693"/>
              <a:ext cx="5472549" cy="813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marL="155972" indent="-155972" algn="l" rtl="0" eaLnBrk="1" fontAlgn="base" hangingPunct="1">
                <a:lnSpc>
                  <a:spcPct val="95000"/>
                </a:lnSpc>
                <a:spcBef>
                  <a:spcPts val="450"/>
                </a:spcBef>
                <a:spcAft>
                  <a:spcPts val="0"/>
                </a:spcAft>
                <a:buClr>
                  <a:schemeClr val="tx1"/>
                </a:buClr>
                <a:buFont typeface="Arial" pitchFamily="34" charset="0"/>
                <a:buChar char="•"/>
                <a:defRPr sz="1650">
                  <a:solidFill>
                    <a:schemeClr val="tx1"/>
                  </a:solidFill>
                  <a:latin typeface="+mn-lt"/>
                  <a:ea typeface="+mn-ea"/>
                  <a:cs typeface="Verdana"/>
                </a:defRPr>
              </a:lvl1pPr>
              <a:lvl2pPr marL="288900" indent="-153900" algn="l" rtl="0" eaLnBrk="1" fontAlgn="base" hangingPunct="1">
                <a:lnSpc>
                  <a:spcPct val="95000"/>
                </a:lnSpc>
                <a:spcBef>
                  <a:spcPts val="450"/>
                </a:spcBef>
                <a:spcAft>
                  <a:spcPts val="0"/>
                </a:spcAft>
                <a:buClr>
                  <a:schemeClr val="tx1"/>
                </a:buClr>
                <a:buFont typeface="Verdana" pitchFamily="34" charset="0"/>
                <a:buChar char="◦"/>
                <a:defRPr sz="1500">
                  <a:solidFill>
                    <a:schemeClr val="tx1"/>
                  </a:solidFill>
                  <a:latin typeface="+mn-lt"/>
                  <a:ea typeface="+mn-ea"/>
                  <a:cs typeface="Verdana"/>
                </a:defRPr>
              </a:lvl2pPr>
              <a:lvl3pPr marL="440100" indent="-145800" algn="l" rtl="0" eaLnBrk="1" fontAlgn="base" hangingPunct="1">
                <a:lnSpc>
                  <a:spcPct val="95000"/>
                </a:lnSpc>
                <a:spcBef>
                  <a:spcPts val="450"/>
                </a:spcBef>
                <a:spcAft>
                  <a:spcPts val="0"/>
                </a:spcAft>
                <a:buClrTx/>
                <a:buFont typeface="Arial" pitchFamily="34" charset="0"/>
                <a:buChar char="─"/>
                <a:defRPr sz="1350">
                  <a:solidFill>
                    <a:schemeClr val="tx1"/>
                  </a:solidFill>
                  <a:latin typeface="+mn-lt"/>
                  <a:ea typeface="+mn-ea"/>
                  <a:cs typeface="Verdana"/>
                </a:defRPr>
              </a:lvl3pPr>
              <a:lvl4pPr marL="531900" indent="-89100" algn="l" rtl="0" eaLnBrk="1" fontAlgn="base" hangingPunct="1">
                <a:lnSpc>
                  <a:spcPct val="95000"/>
                </a:lnSpc>
                <a:spcBef>
                  <a:spcPts val="450"/>
                </a:spcBef>
                <a:spcAft>
                  <a:spcPts val="0"/>
                </a:spcAft>
                <a:buClrTx/>
                <a:buFont typeface="Arial" pitchFamily="34" charset="0"/>
                <a:buChar char="•"/>
                <a:defRPr sz="1200">
                  <a:solidFill>
                    <a:schemeClr val="tx1"/>
                  </a:solidFill>
                  <a:latin typeface="+mn-lt"/>
                  <a:ea typeface="+mn-ea"/>
                  <a:cs typeface="Verdana"/>
                </a:defRPr>
              </a:lvl4pPr>
              <a:lvl5pPr marL="639900" indent="-108000" algn="l" rtl="0" eaLnBrk="1" fontAlgn="base" hangingPunct="1">
                <a:lnSpc>
                  <a:spcPct val="95000"/>
                </a:lnSpc>
                <a:spcBef>
                  <a:spcPts val="450"/>
                </a:spcBef>
                <a:spcAft>
                  <a:spcPts val="0"/>
                </a:spcAft>
                <a:buClrTx/>
                <a:buFont typeface="Verdana" pitchFamily="34" charset="0"/>
                <a:buChar char="‒"/>
                <a:defRPr sz="1050">
                  <a:solidFill>
                    <a:schemeClr val="tx1"/>
                  </a:solidFill>
                  <a:latin typeface="+mn-lt"/>
                  <a:ea typeface="+mn-ea"/>
                  <a:cs typeface="Verdana"/>
                </a:defRPr>
              </a:lvl5pPr>
              <a:lvl6pPr marL="0" indent="0" algn="l" rtl="0" eaLnBrk="1" fontAlgn="base" hangingPunct="1">
                <a:spcBef>
                  <a:spcPct val="0"/>
                </a:spcBef>
                <a:spcAft>
                  <a:spcPct val="20000"/>
                </a:spcAft>
                <a:buClr>
                  <a:srgbClr val="000000"/>
                </a:buClr>
                <a:buFontTx/>
                <a:buNone/>
                <a:defRPr sz="600">
                  <a:solidFill>
                    <a:srgbClr val="000000"/>
                  </a:solidFill>
                  <a:latin typeface="+mn-lt"/>
                  <a:ea typeface="+mn-ea"/>
                </a:defRPr>
              </a:lvl6pPr>
              <a:lvl7pPr marL="2318147" indent="-171450" algn="l" rtl="0" eaLnBrk="1" fontAlgn="base" hangingPunct="1">
                <a:spcBef>
                  <a:spcPct val="0"/>
                </a:spcBef>
                <a:spcAft>
                  <a:spcPct val="20000"/>
                </a:spcAft>
                <a:buClr>
                  <a:srgbClr val="000000"/>
                </a:buClr>
                <a:buChar char="–"/>
                <a:defRPr>
                  <a:solidFill>
                    <a:srgbClr val="000000"/>
                  </a:solidFill>
                  <a:latin typeface="+mn-lt"/>
                  <a:ea typeface="+mn-ea"/>
                </a:defRPr>
              </a:lvl7pPr>
              <a:lvl8pPr marL="2661047" indent="-171450" algn="l" rtl="0" eaLnBrk="1" fontAlgn="base" hangingPunct="1">
                <a:spcBef>
                  <a:spcPct val="0"/>
                </a:spcBef>
                <a:spcAft>
                  <a:spcPct val="20000"/>
                </a:spcAft>
                <a:buClr>
                  <a:srgbClr val="000000"/>
                </a:buClr>
                <a:buChar char="–"/>
                <a:defRPr>
                  <a:solidFill>
                    <a:srgbClr val="000000"/>
                  </a:solidFill>
                  <a:latin typeface="+mn-lt"/>
                  <a:ea typeface="+mn-ea"/>
                </a:defRPr>
              </a:lvl8pPr>
              <a:lvl9pPr marL="3003947" indent="-171450" algn="l" rtl="0" eaLnBrk="1" fontAlgn="base" hangingPunct="1">
                <a:spcBef>
                  <a:spcPct val="0"/>
                </a:spcBef>
                <a:spcAft>
                  <a:spcPct val="20000"/>
                </a:spcAft>
                <a:buClr>
                  <a:srgbClr val="000000"/>
                </a:buClr>
                <a:buChar char="–"/>
                <a:defRPr>
                  <a:solidFill>
                    <a:srgbClr val="000000"/>
                  </a:solidFill>
                  <a:latin typeface="+mn-lt"/>
                  <a:ea typeface="+mn-ea"/>
                </a:defRPr>
              </a:lvl9pPr>
            </a:lstStyle>
            <a:p>
              <a:pPr marL="0" indent="0" algn="ctr">
                <a:lnSpc>
                  <a:spcPct val="100000"/>
                </a:lnSpc>
                <a:spcBef>
                  <a:spcPts val="900"/>
                </a:spcBef>
                <a:buClr>
                  <a:srgbClr val="FF0000"/>
                </a:buClr>
                <a:buSzPct val="120000"/>
                <a:buFont typeface="Arial" pitchFamily="34" charset="0"/>
                <a:buNone/>
              </a:pPr>
              <a:r>
                <a:rPr lang="el-GR" sz="2800" dirty="0">
                  <a:solidFill>
                    <a:srgbClr val="FFFFFF"/>
                  </a:solidFill>
                </a:rPr>
                <a:t>Συμμόρφωση</a:t>
              </a:r>
            </a:p>
            <a:p>
              <a:pPr marL="0" indent="0" algn="ctr">
                <a:lnSpc>
                  <a:spcPct val="100000"/>
                </a:lnSpc>
                <a:spcBef>
                  <a:spcPts val="900"/>
                </a:spcBef>
                <a:buClr>
                  <a:srgbClr val="FF0000"/>
                </a:buClr>
                <a:buSzPct val="120000"/>
                <a:buFont typeface="Arial" pitchFamily="34" charset="0"/>
                <a:buNone/>
              </a:pPr>
              <a:r>
                <a:rPr lang="el-GR" sz="2800" dirty="0">
                  <a:solidFill>
                    <a:srgbClr val="FFFFFF"/>
                  </a:solidFill>
                </a:rPr>
                <a:t>ασθενούς</a:t>
              </a:r>
            </a:p>
          </p:txBody>
        </p:sp>
      </p:grpSp>
      <p:pic>
        <p:nvPicPr>
          <p:cNvPr id="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0" y="27710"/>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4131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bwMode="auto">
          <a:xfrm>
            <a:off x="2881787" y="2008885"/>
            <a:ext cx="3782327" cy="2205740"/>
          </a:xfrm>
          <a:prstGeom prst="ellipse">
            <a:avLst/>
          </a:prstGeom>
          <a:solidFill>
            <a:srgbClr val="9AD6BE"/>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it-IT" sz="1400" b="0" i="0" u="none" strike="noStrike" cap="none" normalizeH="0" baseline="0" dirty="0" err="1">
              <a:ln>
                <a:noFill/>
              </a:ln>
              <a:solidFill>
                <a:schemeClr val="tx1"/>
              </a:solidFill>
              <a:effectLst/>
              <a:latin typeface="+mn-lt"/>
              <a:ea typeface="ＭＳ Ｐゴシック" charset="0"/>
              <a:cs typeface="ＭＳ Ｐゴシック" charset="0"/>
            </a:endParaRPr>
          </a:p>
        </p:txBody>
      </p:sp>
      <p:sp>
        <p:nvSpPr>
          <p:cNvPr id="5" name="Content Placeholder 1"/>
          <p:cNvSpPr txBox="1">
            <a:spLocks/>
          </p:cNvSpPr>
          <p:nvPr/>
        </p:nvSpPr>
        <p:spPr bwMode="auto">
          <a:xfrm>
            <a:off x="2266890" y="2807863"/>
            <a:ext cx="4840585" cy="60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marL="155972" indent="-155972" algn="l" rtl="0" eaLnBrk="1" fontAlgn="base" hangingPunct="1">
              <a:lnSpc>
                <a:spcPct val="95000"/>
              </a:lnSpc>
              <a:spcBef>
                <a:spcPts val="450"/>
              </a:spcBef>
              <a:spcAft>
                <a:spcPts val="0"/>
              </a:spcAft>
              <a:buClr>
                <a:schemeClr val="tx1"/>
              </a:buClr>
              <a:buFont typeface="Arial" pitchFamily="34" charset="0"/>
              <a:buChar char="•"/>
              <a:defRPr sz="1650">
                <a:solidFill>
                  <a:schemeClr val="tx1"/>
                </a:solidFill>
                <a:latin typeface="+mn-lt"/>
                <a:ea typeface="+mn-ea"/>
                <a:cs typeface="Verdana"/>
              </a:defRPr>
            </a:lvl1pPr>
            <a:lvl2pPr marL="288900" indent="-153900" algn="l" rtl="0" eaLnBrk="1" fontAlgn="base" hangingPunct="1">
              <a:lnSpc>
                <a:spcPct val="95000"/>
              </a:lnSpc>
              <a:spcBef>
                <a:spcPts val="450"/>
              </a:spcBef>
              <a:spcAft>
                <a:spcPts val="0"/>
              </a:spcAft>
              <a:buClr>
                <a:schemeClr val="tx1"/>
              </a:buClr>
              <a:buFont typeface="Verdana" pitchFamily="34" charset="0"/>
              <a:buChar char="◦"/>
              <a:defRPr sz="1500">
                <a:solidFill>
                  <a:schemeClr val="tx1"/>
                </a:solidFill>
                <a:latin typeface="+mn-lt"/>
                <a:ea typeface="+mn-ea"/>
                <a:cs typeface="Verdana"/>
              </a:defRPr>
            </a:lvl2pPr>
            <a:lvl3pPr marL="440100" indent="-145800" algn="l" rtl="0" eaLnBrk="1" fontAlgn="base" hangingPunct="1">
              <a:lnSpc>
                <a:spcPct val="95000"/>
              </a:lnSpc>
              <a:spcBef>
                <a:spcPts val="450"/>
              </a:spcBef>
              <a:spcAft>
                <a:spcPts val="0"/>
              </a:spcAft>
              <a:buClrTx/>
              <a:buFont typeface="Arial" pitchFamily="34" charset="0"/>
              <a:buChar char="─"/>
              <a:defRPr sz="1350">
                <a:solidFill>
                  <a:schemeClr val="tx1"/>
                </a:solidFill>
                <a:latin typeface="+mn-lt"/>
                <a:ea typeface="+mn-ea"/>
                <a:cs typeface="Verdana"/>
              </a:defRPr>
            </a:lvl3pPr>
            <a:lvl4pPr marL="531900" indent="-89100" algn="l" rtl="0" eaLnBrk="1" fontAlgn="base" hangingPunct="1">
              <a:lnSpc>
                <a:spcPct val="95000"/>
              </a:lnSpc>
              <a:spcBef>
                <a:spcPts val="450"/>
              </a:spcBef>
              <a:spcAft>
                <a:spcPts val="0"/>
              </a:spcAft>
              <a:buClrTx/>
              <a:buFont typeface="Arial" pitchFamily="34" charset="0"/>
              <a:buChar char="•"/>
              <a:defRPr sz="1200">
                <a:solidFill>
                  <a:schemeClr val="tx1"/>
                </a:solidFill>
                <a:latin typeface="+mn-lt"/>
                <a:ea typeface="+mn-ea"/>
                <a:cs typeface="Verdana"/>
              </a:defRPr>
            </a:lvl4pPr>
            <a:lvl5pPr marL="639900" indent="-108000" algn="l" rtl="0" eaLnBrk="1" fontAlgn="base" hangingPunct="1">
              <a:lnSpc>
                <a:spcPct val="95000"/>
              </a:lnSpc>
              <a:spcBef>
                <a:spcPts val="450"/>
              </a:spcBef>
              <a:spcAft>
                <a:spcPts val="0"/>
              </a:spcAft>
              <a:buClrTx/>
              <a:buFont typeface="Verdana" pitchFamily="34" charset="0"/>
              <a:buChar char="‒"/>
              <a:defRPr sz="1050">
                <a:solidFill>
                  <a:schemeClr val="tx1"/>
                </a:solidFill>
                <a:latin typeface="+mn-lt"/>
                <a:ea typeface="+mn-ea"/>
                <a:cs typeface="Verdana"/>
              </a:defRPr>
            </a:lvl5pPr>
            <a:lvl6pPr marL="0" indent="0" algn="l" rtl="0" eaLnBrk="1" fontAlgn="base" hangingPunct="1">
              <a:spcBef>
                <a:spcPct val="0"/>
              </a:spcBef>
              <a:spcAft>
                <a:spcPct val="20000"/>
              </a:spcAft>
              <a:buClr>
                <a:srgbClr val="000000"/>
              </a:buClr>
              <a:buFontTx/>
              <a:buNone/>
              <a:defRPr sz="600">
                <a:solidFill>
                  <a:srgbClr val="000000"/>
                </a:solidFill>
                <a:latin typeface="+mn-lt"/>
                <a:ea typeface="+mn-ea"/>
              </a:defRPr>
            </a:lvl6pPr>
            <a:lvl7pPr marL="2318147" indent="-171450" algn="l" rtl="0" eaLnBrk="1" fontAlgn="base" hangingPunct="1">
              <a:spcBef>
                <a:spcPct val="0"/>
              </a:spcBef>
              <a:spcAft>
                <a:spcPct val="20000"/>
              </a:spcAft>
              <a:buClr>
                <a:srgbClr val="000000"/>
              </a:buClr>
              <a:buChar char="–"/>
              <a:defRPr>
                <a:solidFill>
                  <a:srgbClr val="000000"/>
                </a:solidFill>
                <a:latin typeface="+mn-lt"/>
                <a:ea typeface="+mn-ea"/>
              </a:defRPr>
            </a:lvl7pPr>
            <a:lvl8pPr marL="2661047" indent="-171450" algn="l" rtl="0" eaLnBrk="1" fontAlgn="base" hangingPunct="1">
              <a:spcBef>
                <a:spcPct val="0"/>
              </a:spcBef>
              <a:spcAft>
                <a:spcPct val="20000"/>
              </a:spcAft>
              <a:buClr>
                <a:srgbClr val="000000"/>
              </a:buClr>
              <a:buChar char="–"/>
              <a:defRPr>
                <a:solidFill>
                  <a:srgbClr val="000000"/>
                </a:solidFill>
                <a:latin typeface="+mn-lt"/>
                <a:ea typeface="+mn-ea"/>
              </a:defRPr>
            </a:lvl8pPr>
            <a:lvl9pPr marL="3003947" indent="-171450" algn="l" rtl="0" eaLnBrk="1" fontAlgn="base" hangingPunct="1">
              <a:spcBef>
                <a:spcPct val="0"/>
              </a:spcBef>
              <a:spcAft>
                <a:spcPct val="20000"/>
              </a:spcAft>
              <a:buClr>
                <a:srgbClr val="000000"/>
              </a:buClr>
              <a:buChar char="–"/>
              <a:defRPr>
                <a:solidFill>
                  <a:srgbClr val="000000"/>
                </a:solidFill>
                <a:latin typeface="+mn-lt"/>
                <a:ea typeface="+mn-ea"/>
              </a:defRPr>
            </a:lvl9pPr>
          </a:lstStyle>
          <a:p>
            <a:pPr marL="0" indent="0" algn="ctr">
              <a:lnSpc>
                <a:spcPct val="100000"/>
              </a:lnSpc>
              <a:spcBef>
                <a:spcPts val="900"/>
              </a:spcBef>
              <a:buClr>
                <a:srgbClr val="FF0000"/>
              </a:buClr>
              <a:buSzPct val="120000"/>
              <a:buFont typeface="Arial" pitchFamily="34" charset="0"/>
              <a:buNone/>
            </a:pPr>
            <a:r>
              <a:rPr lang="el-GR" sz="2800" dirty="0">
                <a:solidFill>
                  <a:srgbClr val="FFFFFF"/>
                </a:solidFill>
              </a:rPr>
              <a:t>Αποτελεσματικότητα</a:t>
            </a: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0" y="27710"/>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63227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hteck 3"/>
          <p:cNvSpPr/>
          <p:nvPr/>
        </p:nvSpPr>
        <p:spPr bwMode="auto">
          <a:xfrm>
            <a:off x="1745673" y="4032141"/>
            <a:ext cx="3240168" cy="2649091"/>
          </a:xfrm>
          <a:prstGeom prst="rect">
            <a:avLst/>
          </a:prstGeom>
          <a:noFill/>
          <a:ln w="12700" cap="flat" cmpd="sng" algn="ctr">
            <a:solidFill>
              <a:schemeClr val="accent3">
                <a:lumMod val="60000"/>
                <a:lumOff val="40000"/>
              </a:schemeClr>
            </a:solidFill>
            <a:prstDash val="solid"/>
            <a:miter lim="800000"/>
            <a:headEnd type="none" w="med" len="med"/>
            <a:tailEnd type="none" w="med" len="med"/>
          </a:ln>
          <a:effectLst/>
        </p:spPr>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defTabSz="685800">
              <a:lnSpc>
                <a:spcPct val="95000"/>
              </a:lnSpc>
            </a:pPr>
            <a:endParaRPr lang="de-CH" sz="788" dirty="0">
              <a:solidFill>
                <a:srgbClr val="29297E"/>
              </a:solidFill>
              <a:latin typeface="Arial"/>
              <a:ea typeface="ＭＳ Ｐゴシック" charset="0"/>
              <a:cs typeface="ＭＳ Ｐゴシック" charset="0"/>
            </a:endParaRPr>
          </a:p>
        </p:txBody>
      </p:sp>
      <p:sp>
        <p:nvSpPr>
          <p:cNvPr id="72" name="Rechteck 35"/>
          <p:cNvSpPr/>
          <p:nvPr/>
        </p:nvSpPr>
        <p:spPr bwMode="auto">
          <a:xfrm>
            <a:off x="5165322" y="4036225"/>
            <a:ext cx="1778262" cy="2649091"/>
          </a:xfrm>
          <a:prstGeom prst="rect">
            <a:avLst/>
          </a:prstGeom>
          <a:noFill/>
          <a:ln w="12700" cap="flat" cmpd="sng" algn="ctr">
            <a:solidFill>
              <a:schemeClr val="accent6"/>
            </a:solidFill>
            <a:prstDash val="solid"/>
            <a:miter lim="800000"/>
            <a:headEnd type="none" w="med" len="med"/>
            <a:tailEnd type="none" w="med" len="med"/>
          </a:ln>
          <a:effectLst/>
        </p:spPr>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defTabSz="685800">
              <a:lnSpc>
                <a:spcPct val="95000"/>
              </a:lnSpc>
            </a:pPr>
            <a:endParaRPr lang="de-CH" sz="788" dirty="0">
              <a:solidFill>
                <a:srgbClr val="0488D1"/>
              </a:solidFill>
              <a:latin typeface="Arial"/>
              <a:ea typeface="ＭＳ Ｐゴシック" charset="0"/>
              <a:cs typeface="ＭＳ Ｐゴシック" charset="0"/>
            </a:endParaRPr>
          </a:p>
        </p:txBody>
      </p:sp>
      <p:sp>
        <p:nvSpPr>
          <p:cNvPr id="77" name="Textfeld 36"/>
          <p:cNvSpPr txBox="1"/>
          <p:nvPr/>
        </p:nvSpPr>
        <p:spPr>
          <a:xfrm>
            <a:off x="5165322" y="3562969"/>
            <a:ext cx="1778262" cy="276999"/>
          </a:xfrm>
          <a:prstGeom prst="rect">
            <a:avLst/>
          </a:prstGeom>
          <a:solidFill>
            <a:schemeClr val="bg1">
              <a:lumMod val="95000"/>
            </a:schemeClr>
          </a:solidFill>
          <a:ln>
            <a:noFill/>
          </a:ln>
          <a:effectLst>
            <a:outerShdw blurRad="63500" sx="102000" sy="102000" algn="ctr" rotWithShape="0">
              <a:prstClr val="black">
                <a:alpha val="40000"/>
              </a:prstClr>
            </a:outerShdw>
          </a:effectLst>
        </p:spPr>
        <p:txBody>
          <a:bodyPr wrap="square" lIns="0" tIns="0" rIns="0" bIns="0" rtlCol="0">
            <a:spAutoFit/>
          </a:bodyPr>
          <a:lstStyle/>
          <a:p>
            <a:pPr algn="ctr" defTabSz="685800">
              <a:lnSpc>
                <a:spcPct val="150000"/>
              </a:lnSpc>
            </a:pPr>
            <a:r>
              <a:rPr lang="el-GR" sz="1200" b="1" dirty="0">
                <a:solidFill>
                  <a:srgbClr val="0488D1"/>
                </a:solidFill>
                <a:latin typeface="Arial"/>
                <a:ea typeface="ＭＳ Ｐゴシック" charset="-128"/>
                <a:cs typeface="+mn-cs"/>
              </a:rPr>
              <a:t>Αποτέλεσμα </a:t>
            </a:r>
            <a:endParaRPr lang="de-CH" sz="1200" b="1" dirty="0">
              <a:solidFill>
                <a:srgbClr val="0488D1"/>
              </a:solidFill>
              <a:latin typeface="Arial"/>
              <a:ea typeface="ＭＳ Ｐゴシック" charset="-128"/>
              <a:cs typeface="+mn-cs"/>
            </a:endParaRPr>
          </a:p>
        </p:txBody>
      </p:sp>
      <p:sp>
        <p:nvSpPr>
          <p:cNvPr id="78" name="Textfeld 19"/>
          <p:cNvSpPr txBox="1"/>
          <p:nvPr/>
        </p:nvSpPr>
        <p:spPr>
          <a:xfrm>
            <a:off x="1857841" y="3562969"/>
            <a:ext cx="3128000" cy="276999"/>
          </a:xfrm>
          <a:prstGeom prst="rect">
            <a:avLst/>
          </a:prstGeom>
          <a:solidFill>
            <a:schemeClr val="bg1">
              <a:lumMod val="95000"/>
            </a:schemeClr>
          </a:solidFill>
          <a:ln>
            <a:noFill/>
          </a:ln>
          <a:effectLst>
            <a:outerShdw blurRad="63500" sx="102000" sy="102000" algn="ctr" rotWithShape="0">
              <a:prstClr val="black">
                <a:alpha val="40000"/>
              </a:prstClr>
            </a:outerShdw>
          </a:effectLst>
        </p:spPr>
        <p:txBody>
          <a:bodyPr wrap="square" lIns="0" tIns="0" rIns="0" bIns="0" rtlCol="0">
            <a:spAutoFit/>
          </a:bodyPr>
          <a:lstStyle/>
          <a:p>
            <a:pPr algn="ctr" defTabSz="685800">
              <a:lnSpc>
                <a:spcPct val="150000"/>
              </a:lnSpc>
            </a:pPr>
            <a:r>
              <a:rPr lang="el-GR" sz="1200" b="1" dirty="0">
                <a:solidFill>
                  <a:srgbClr val="29297E"/>
                </a:solidFill>
                <a:latin typeface="Arial"/>
                <a:ea typeface="ＭＳ Ｐゴシック" charset="-128"/>
                <a:cs typeface="+mn-cs"/>
              </a:rPr>
              <a:t>Μορφή </a:t>
            </a:r>
            <a:endParaRPr lang="de-CH" sz="1200" b="1" dirty="0">
              <a:solidFill>
                <a:srgbClr val="29297E"/>
              </a:solidFill>
              <a:latin typeface="Arial"/>
              <a:ea typeface="ＭＳ Ｐゴシック" charset="-128"/>
              <a:cs typeface="+mn-cs"/>
            </a:endParaRPr>
          </a:p>
        </p:txBody>
      </p:sp>
      <p:sp>
        <p:nvSpPr>
          <p:cNvPr id="75" name="Textfeld 22"/>
          <p:cNvSpPr txBox="1"/>
          <p:nvPr/>
        </p:nvSpPr>
        <p:spPr>
          <a:xfrm>
            <a:off x="1873900" y="4313658"/>
            <a:ext cx="1066934" cy="334707"/>
          </a:xfrm>
          <a:prstGeom prst="rect">
            <a:avLst/>
          </a:prstGeom>
          <a:noFill/>
        </p:spPr>
        <p:txBody>
          <a:bodyPr wrap="square" rtlCol="0" anchor="ctr" anchorCtr="0">
            <a:spAutoFit/>
          </a:bodyPr>
          <a:lstStyle/>
          <a:p>
            <a:pPr algn="ctr" defTabSz="685800"/>
            <a:r>
              <a:rPr lang="en-US" sz="1575" b="1" dirty="0">
                <a:solidFill>
                  <a:srgbClr val="29297E"/>
                </a:solidFill>
                <a:ea typeface="ＭＳ Ｐゴシック" charset="-128"/>
                <a:cs typeface="+mn-cs"/>
              </a:rPr>
              <a:t>Ointment</a:t>
            </a:r>
          </a:p>
        </p:txBody>
      </p:sp>
      <p:sp>
        <p:nvSpPr>
          <p:cNvPr id="76" name="Textfeld 23"/>
          <p:cNvSpPr txBox="1"/>
          <p:nvPr/>
        </p:nvSpPr>
        <p:spPr>
          <a:xfrm>
            <a:off x="1873900" y="4895938"/>
            <a:ext cx="1066934" cy="334707"/>
          </a:xfrm>
          <a:prstGeom prst="rect">
            <a:avLst/>
          </a:prstGeom>
          <a:noFill/>
        </p:spPr>
        <p:txBody>
          <a:bodyPr wrap="square" rtlCol="0" anchor="ctr" anchorCtr="0">
            <a:spAutoFit/>
          </a:bodyPr>
          <a:lstStyle/>
          <a:p>
            <a:pPr algn="ctr" defTabSz="685800"/>
            <a:r>
              <a:rPr lang="en-US" sz="1575" b="1" dirty="0">
                <a:solidFill>
                  <a:srgbClr val="29297E"/>
                </a:solidFill>
                <a:ea typeface="ＭＳ Ｐゴシック" charset="-128"/>
                <a:cs typeface="+mn-cs"/>
              </a:rPr>
              <a:t>Gel</a:t>
            </a:r>
          </a:p>
        </p:txBody>
      </p:sp>
      <p:sp>
        <p:nvSpPr>
          <p:cNvPr id="80" name="Textfeld 24"/>
          <p:cNvSpPr txBox="1"/>
          <p:nvPr/>
        </p:nvSpPr>
        <p:spPr>
          <a:xfrm>
            <a:off x="1873900" y="5478217"/>
            <a:ext cx="1066934" cy="334707"/>
          </a:xfrm>
          <a:prstGeom prst="rect">
            <a:avLst/>
          </a:prstGeom>
          <a:noFill/>
        </p:spPr>
        <p:txBody>
          <a:bodyPr wrap="square" rtlCol="0" anchor="ctr" anchorCtr="0">
            <a:spAutoFit/>
          </a:bodyPr>
          <a:lstStyle/>
          <a:p>
            <a:pPr algn="ctr" defTabSz="685800"/>
            <a:r>
              <a:rPr lang="en-US" sz="1575" b="1" dirty="0">
                <a:solidFill>
                  <a:srgbClr val="29297E"/>
                </a:solidFill>
                <a:ea typeface="ＭＳ Ｐゴシック" charset="-128"/>
                <a:cs typeface="+mn-cs"/>
              </a:rPr>
              <a:t>Cream</a:t>
            </a:r>
          </a:p>
        </p:txBody>
      </p:sp>
      <p:sp>
        <p:nvSpPr>
          <p:cNvPr id="81" name="Textfeld 25"/>
          <p:cNvSpPr txBox="1"/>
          <p:nvPr/>
        </p:nvSpPr>
        <p:spPr>
          <a:xfrm>
            <a:off x="1873900" y="6060495"/>
            <a:ext cx="1066934" cy="334707"/>
          </a:xfrm>
          <a:prstGeom prst="rect">
            <a:avLst/>
          </a:prstGeom>
          <a:noFill/>
        </p:spPr>
        <p:txBody>
          <a:bodyPr wrap="square" rtlCol="0" anchor="ctr" anchorCtr="0">
            <a:spAutoFit/>
          </a:bodyPr>
          <a:lstStyle/>
          <a:p>
            <a:pPr algn="ctr" defTabSz="685800"/>
            <a:r>
              <a:rPr lang="en-US" sz="1575" b="1">
                <a:solidFill>
                  <a:srgbClr val="29297E"/>
                </a:solidFill>
                <a:ea typeface="ＭＳ Ｐゴシック" charset="-128"/>
                <a:cs typeface="+mn-cs"/>
              </a:rPr>
              <a:t>Paste</a:t>
            </a:r>
            <a:endParaRPr lang="en-US" sz="1575" b="1" dirty="0">
              <a:solidFill>
                <a:srgbClr val="29297E"/>
              </a:solidFill>
              <a:ea typeface="ＭＳ Ｐゴシック" charset="-128"/>
              <a:cs typeface="+mn-cs"/>
            </a:endParaRPr>
          </a:p>
        </p:txBody>
      </p:sp>
      <p:sp>
        <p:nvSpPr>
          <p:cNvPr id="82" name="Textfeld 26"/>
          <p:cNvSpPr txBox="1"/>
          <p:nvPr/>
        </p:nvSpPr>
        <p:spPr>
          <a:xfrm>
            <a:off x="5374374" y="6011953"/>
            <a:ext cx="565834" cy="248209"/>
          </a:xfrm>
          <a:prstGeom prst="rect">
            <a:avLst/>
          </a:prstGeom>
          <a:noFill/>
        </p:spPr>
        <p:txBody>
          <a:bodyPr wrap="square" rtlCol="0" anchor="ctr" anchorCtr="0">
            <a:spAutoFit/>
          </a:bodyPr>
          <a:lstStyle/>
          <a:p>
            <a:pPr algn="ctr" defTabSz="685800"/>
            <a:r>
              <a:rPr lang="en-US" sz="1013" b="1" dirty="0">
                <a:solidFill>
                  <a:srgbClr val="0488D1"/>
                </a:solidFill>
                <a:ea typeface="ＭＳ Ｐゴシック" charset="-128"/>
                <a:cs typeface="+mn-cs"/>
              </a:rPr>
              <a:t>Gloss</a:t>
            </a:r>
          </a:p>
        </p:txBody>
      </p:sp>
      <p:sp>
        <p:nvSpPr>
          <p:cNvPr id="84" name="Textfeld 27"/>
          <p:cNvSpPr txBox="1"/>
          <p:nvPr/>
        </p:nvSpPr>
        <p:spPr>
          <a:xfrm>
            <a:off x="5826659" y="4146350"/>
            <a:ext cx="571141" cy="248209"/>
          </a:xfrm>
          <a:prstGeom prst="rect">
            <a:avLst/>
          </a:prstGeom>
          <a:noFill/>
        </p:spPr>
        <p:txBody>
          <a:bodyPr wrap="square" rtlCol="0" anchor="ctr" anchorCtr="0">
            <a:spAutoFit/>
          </a:bodyPr>
          <a:lstStyle/>
          <a:p>
            <a:pPr algn="ctr" defTabSz="685800"/>
            <a:r>
              <a:rPr lang="en-US" sz="1013" b="1" dirty="0">
                <a:solidFill>
                  <a:srgbClr val="0488D1"/>
                </a:solidFill>
                <a:ea typeface="ＭＳ Ｐゴシック" charset="-128"/>
                <a:cs typeface="+mn-cs"/>
              </a:rPr>
              <a:t>Soaks</a:t>
            </a:r>
          </a:p>
        </p:txBody>
      </p:sp>
      <p:sp>
        <p:nvSpPr>
          <p:cNvPr id="85" name="Textfeld 28"/>
          <p:cNvSpPr txBox="1"/>
          <p:nvPr/>
        </p:nvSpPr>
        <p:spPr>
          <a:xfrm>
            <a:off x="5809134" y="5736830"/>
            <a:ext cx="1018249" cy="248209"/>
          </a:xfrm>
          <a:prstGeom prst="rect">
            <a:avLst/>
          </a:prstGeom>
          <a:noFill/>
        </p:spPr>
        <p:txBody>
          <a:bodyPr wrap="square" rtlCol="0" anchor="ctr" anchorCtr="0">
            <a:spAutoFit/>
          </a:bodyPr>
          <a:lstStyle/>
          <a:p>
            <a:pPr algn="ctr" defTabSz="685800"/>
            <a:r>
              <a:rPr lang="en-US" sz="1013" b="1" dirty="0" err="1">
                <a:solidFill>
                  <a:srgbClr val="0488D1"/>
                </a:solidFill>
                <a:ea typeface="ＭＳ Ｐゴシック" charset="-128"/>
                <a:cs typeface="+mn-cs"/>
              </a:rPr>
              <a:t>Moisturisers</a:t>
            </a:r>
            <a:endParaRPr lang="en-US" sz="1013" b="1" dirty="0">
              <a:solidFill>
                <a:srgbClr val="0488D1"/>
              </a:solidFill>
              <a:ea typeface="ＭＳ Ｐゴシック" charset="-128"/>
              <a:cs typeface="+mn-cs"/>
            </a:endParaRPr>
          </a:p>
        </p:txBody>
      </p:sp>
      <p:sp>
        <p:nvSpPr>
          <p:cNvPr id="86" name="Textfeld 29"/>
          <p:cNvSpPr txBox="1"/>
          <p:nvPr/>
        </p:nvSpPr>
        <p:spPr>
          <a:xfrm>
            <a:off x="5416100" y="4948143"/>
            <a:ext cx="974621" cy="248209"/>
          </a:xfrm>
          <a:prstGeom prst="rect">
            <a:avLst/>
          </a:prstGeom>
          <a:noFill/>
        </p:spPr>
        <p:txBody>
          <a:bodyPr wrap="square" rtlCol="0" anchor="ctr" anchorCtr="0">
            <a:spAutoFit/>
          </a:bodyPr>
          <a:lstStyle/>
          <a:p>
            <a:pPr algn="ctr" defTabSz="685800"/>
            <a:r>
              <a:rPr lang="en-US" sz="1013" b="1" dirty="0">
                <a:solidFill>
                  <a:srgbClr val="0488D1"/>
                </a:solidFill>
                <a:ea typeface="ＭＳ Ｐゴシック" charset="-128"/>
                <a:cs typeface="+mn-cs"/>
              </a:rPr>
              <a:t>Humectants</a:t>
            </a:r>
          </a:p>
        </p:txBody>
      </p:sp>
      <p:sp>
        <p:nvSpPr>
          <p:cNvPr id="87" name="Textfeld 30"/>
          <p:cNvSpPr txBox="1"/>
          <p:nvPr/>
        </p:nvSpPr>
        <p:spPr>
          <a:xfrm>
            <a:off x="5271281" y="5414908"/>
            <a:ext cx="868277" cy="248209"/>
          </a:xfrm>
          <a:prstGeom prst="rect">
            <a:avLst/>
          </a:prstGeom>
          <a:noFill/>
        </p:spPr>
        <p:txBody>
          <a:bodyPr wrap="square" rtlCol="0" anchor="ctr" anchorCtr="0">
            <a:spAutoFit/>
          </a:bodyPr>
          <a:lstStyle/>
          <a:p>
            <a:pPr algn="ctr" defTabSz="685800"/>
            <a:r>
              <a:rPr lang="en-US" sz="1013" b="1" dirty="0">
                <a:solidFill>
                  <a:srgbClr val="0488D1"/>
                </a:solidFill>
                <a:ea typeface="ＭＳ Ｐゴシック" charset="-128"/>
                <a:cs typeface="+mn-cs"/>
              </a:rPr>
              <a:t>Emollients</a:t>
            </a:r>
          </a:p>
        </p:txBody>
      </p:sp>
      <p:sp>
        <p:nvSpPr>
          <p:cNvPr id="88" name="Textfeld 31"/>
          <p:cNvSpPr txBox="1"/>
          <p:nvPr/>
        </p:nvSpPr>
        <p:spPr>
          <a:xfrm>
            <a:off x="5174264" y="4452925"/>
            <a:ext cx="857461" cy="248209"/>
          </a:xfrm>
          <a:prstGeom prst="rect">
            <a:avLst/>
          </a:prstGeom>
          <a:noFill/>
        </p:spPr>
        <p:txBody>
          <a:bodyPr wrap="square" rtlCol="0" anchor="ctr" anchorCtr="0">
            <a:spAutoFit/>
          </a:bodyPr>
          <a:lstStyle/>
          <a:p>
            <a:pPr algn="ctr" defTabSz="685800"/>
            <a:r>
              <a:rPr lang="en-US" sz="1013" b="1" dirty="0">
                <a:solidFill>
                  <a:srgbClr val="0488D1"/>
                </a:solidFill>
                <a:ea typeface="ＭＳ Ｐゴシック" charset="-128"/>
                <a:cs typeface="+mn-cs"/>
              </a:rPr>
              <a:t>Lubricants</a:t>
            </a:r>
          </a:p>
        </p:txBody>
      </p:sp>
      <p:sp>
        <p:nvSpPr>
          <p:cNvPr id="89" name="Textfeld 32"/>
          <p:cNvSpPr txBox="1"/>
          <p:nvPr/>
        </p:nvSpPr>
        <p:spPr>
          <a:xfrm>
            <a:off x="5901291" y="4656917"/>
            <a:ext cx="921618" cy="248209"/>
          </a:xfrm>
          <a:prstGeom prst="rect">
            <a:avLst/>
          </a:prstGeom>
          <a:noFill/>
        </p:spPr>
        <p:txBody>
          <a:bodyPr wrap="square" rtlCol="0" anchor="ctr" anchorCtr="0">
            <a:spAutoFit/>
          </a:bodyPr>
          <a:lstStyle/>
          <a:p>
            <a:pPr algn="ctr" defTabSz="685800"/>
            <a:r>
              <a:rPr lang="en-US" sz="1013" b="1" dirty="0">
                <a:solidFill>
                  <a:srgbClr val="0488D1"/>
                </a:solidFill>
                <a:ea typeface="ＭＳ Ｐゴシック" charset="-128"/>
                <a:cs typeface="+mn-cs"/>
              </a:rPr>
              <a:t>Absorbents</a:t>
            </a:r>
            <a:r>
              <a:rPr lang="en-US" sz="1013" dirty="0">
                <a:solidFill>
                  <a:srgbClr val="0488D1"/>
                </a:solidFill>
                <a:ea typeface="ＭＳ Ｐゴシック" charset="-128"/>
                <a:cs typeface="+mn-cs"/>
              </a:rPr>
              <a:t> </a:t>
            </a:r>
          </a:p>
        </p:txBody>
      </p:sp>
      <p:sp>
        <p:nvSpPr>
          <p:cNvPr id="90" name="Textfeld 33"/>
          <p:cNvSpPr txBox="1"/>
          <p:nvPr/>
        </p:nvSpPr>
        <p:spPr>
          <a:xfrm>
            <a:off x="5809133" y="6252021"/>
            <a:ext cx="980551" cy="248209"/>
          </a:xfrm>
          <a:prstGeom prst="rect">
            <a:avLst/>
          </a:prstGeom>
          <a:noFill/>
        </p:spPr>
        <p:txBody>
          <a:bodyPr wrap="square" rtlCol="0" anchor="ctr" anchorCtr="0">
            <a:spAutoFit/>
          </a:bodyPr>
          <a:lstStyle/>
          <a:p>
            <a:pPr algn="ctr" defTabSz="685800"/>
            <a:r>
              <a:rPr lang="en-US" sz="1013" b="1" dirty="0" err="1">
                <a:solidFill>
                  <a:srgbClr val="0488D1"/>
                </a:solidFill>
                <a:ea typeface="ＭＳ Ｐゴシック" charset="-128"/>
                <a:cs typeface="+mn-cs"/>
              </a:rPr>
              <a:t>Demollients</a:t>
            </a:r>
            <a:endParaRPr lang="en-US" sz="1013" b="1" dirty="0">
              <a:solidFill>
                <a:srgbClr val="0488D1"/>
              </a:solidFill>
              <a:ea typeface="ＭＳ Ｐゴシック" charset="-128"/>
              <a:cs typeface="+mn-cs"/>
            </a:endParaRPr>
          </a:p>
        </p:txBody>
      </p:sp>
      <p:sp>
        <p:nvSpPr>
          <p:cNvPr id="91" name="Textfeld 34"/>
          <p:cNvSpPr txBox="1"/>
          <p:nvPr/>
        </p:nvSpPr>
        <p:spPr>
          <a:xfrm>
            <a:off x="6106879" y="5254963"/>
            <a:ext cx="1055921" cy="248209"/>
          </a:xfrm>
          <a:prstGeom prst="rect">
            <a:avLst/>
          </a:prstGeom>
          <a:noFill/>
        </p:spPr>
        <p:txBody>
          <a:bodyPr wrap="square" rtlCol="0" anchor="ctr" anchorCtr="0">
            <a:spAutoFit/>
          </a:bodyPr>
          <a:lstStyle>
            <a:defPPr>
              <a:defRPr lang="en-US"/>
            </a:defPPr>
            <a:lvl1pPr algn="ctr">
              <a:defRPr sz="1800"/>
            </a:lvl1pPr>
          </a:lstStyle>
          <a:p>
            <a:pPr defTabSz="685800"/>
            <a:r>
              <a:rPr lang="en-US" sz="1013" b="1" dirty="0">
                <a:solidFill>
                  <a:srgbClr val="0488D1"/>
                </a:solidFill>
                <a:ea typeface="ＭＳ Ｐゴシック" charset="-128"/>
                <a:cs typeface="+mn-cs"/>
              </a:rPr>
              <a:t>Balms</a:t>
            </a:r>
          </a:p>
        </p:txBody>
      </p:sp>
      <p:sp>
        <p:nvSpPr>
          <p:cNvPr id="92" name="Textfeld 4"/>
          <p:cNvSpPr txBox="1"/>
          <p:nvPr/>
        </p:nvSpPr>
        <p:spPr>
          <a:xfrm>
            <a:off x="2951927" y="5403225"/>
            <a:ext cx="907050" cy="248209"/>
          </a:xfrm>
          <a:prstGeom prst="rect">
            <a:avLst/>
          </a:prstGeom>
          <a:noFill/>
        </p:spPr>
        <p:txBody>
          <a:bodyPr wrap="square" rtlCol="0" anchor="ctr" anchorCtr="0">
            <a:spAutoFit/>
          </a:bodyPr>
          <a:lstStyle/>
          <a:p>
            <a:pPr algn="ctr" defTabSz="685800"/>
            <a:r>
              <a:rPr lang="en-US" sz="1013" b="1" dirty="0">
                <a:solidFill>
                  <a:srgbClr val="29297E"/>
                </a:solidFill>
                <a:ea typeface="ＭＳ Ｐゴシック" charset="-128"/>
                <a:cs typeface="+mn-cs"/>
              </a:rPr>
              <a:t>Liposomes</a:t>
            </a:r>
          </a:p>
        </p:txBody>
      </p:sp>
      <p:sp>
        <p:nvSpPr>
          <p:cNvPr id="93" name="Textfeld 5"/>
          <p:cNvSpPr txBox="1"/>
          <p:nvPr/>
        </p:nvSpPr>
        <p:spPr>
          <a:xfrm>
            <a:off x="3124041" y="5690533"/>
            <a:ext cx="725093" cy="248209"/>
          </a:xfrm>
          <a:prstGeom prst="rect">
            <a:avLst/>
          </a:prstGeom>
          <a:noFill/>
        </p:spPr>
        <p:txBody>
          <a:bodyPr wrap="square" rtlCol="0" anchor="ctr" anchorCtr="0">
            <a:spAutoFit/>
          </a:bodyPr>
          <a:lstStyle/>
          <a:p>
            <a:pPr algn="ctr" defTabSz="685800"/>
            <a:r>
              <a:rPr lang="en-US" sz="1013" b="1" dirty="0">
                <a:solidFill>
                  <a:srgbClr val="29297E"/>
                </a:solidFill>
                <a:ea typeface="ＭＳ Ｐゴシック" charset="-128"/>
                <a:cs typeface="+mn-cs"/>
              </a:rPr>
              <a:t>Patches</a:t>
            </a:r>
          </a:p>
        </p:txBody>
      </p:sp>
      <p:sp>
        <p:nvSpPr>
          <p:cNvPr id="94" name="Textfeld 6"/>
          <p:cNvSpPr txBox="1"/>
          <p:nvPr/>
        </p:nvSpPr>
        <p:spPr>
          <a:xfrm>
            <a:off x="3966767" y="5311221"/>
            <a:ext cx="565729" cy="248209"/>
          </a:xfrm>
          <a:prstGeom prst="rect">
            <a:avLst/>
          </a:prstGeom>
          <a:noFill/>
        </p:spPr>
        <p:txBody>
          <a:bodyPr wrap="square" rtlCol="0" anchor="ctr" anchorCtr="0">
            <a:spAutoFit/>
          </a:bodyPr>
          <a:lstStyle/>
          <a:p>
            <a:pPr algn="ctr" defTabSz="685800"/>
            <a:r>
              <a:rPr lang="en-US" sz="1013" b="1" dirty="0">
                <a:solidFill>
                  <a:srgbClr val="29297E"/>
                </a:solidFill>
                <a:ea typeface="ＭＳ Ｐゴシック" charset="-128"/>
                <a:cs typeface="+mn-cs"/>
              </a:rPr>
              <a:t>Tapes</a:t>
            </a:r>
            <a:endParaRPr lang="en-US" sz="1013" dirty="0">
              <a:solidFill>
                <a:srgbClr val="29297E"/>
              </a:solidFill>
              <a:ea typeface="ＭＳ Ｐゴシック" charset="-128"/>
              <a:cs typeface="+mn-cs"/>
            </a:endParaRPr>
          </a:p>
        </p:txBody>
      </p:sp>
      <p:sp>
        <p:nvSpPr>
          <p:cNvPr id="95" name="Textfeld 7"/>
          <p:cNvSpPr txBox="1"/>
          <p:nvPr/>
        </p:nvSpPr>
        <p:spPr>
          <a:xfrm>
            <a:off x="4036805" y="4188601"/>
            <a:ext cx="585989" cy="248209"/>
          </a:xfrm>
          <a:prstGeom prst="rect">
            <a:avLst/>
          </a:prstGeom>
          <a:noFill/>
        </p:spPr>
        <p:txBody>
          <a:bodyPr wrap="square" rtlCol="0" anchor="ctr" anchorCtr="0">
            <a:spAutoFit/>
          </a:bodyPr>
          <a:lstStyle/>
          <a:p>
            <a:pPr algn="ctr" defTabSz="685800"/>
            <a:r>
              <a:rPr lang="en-US" sz="1013" b="1">
                <a:solidFill>
                  <a:srgbClr val="29297E"/>
                </a:solidFill>
                <a:ea typeface="ＭＳ Ｐゴシック" charset="-128"/>
                <a:cs typeface="+mn-cs"/>
              </a:rPr>
              <a:t>Sticks</a:t>
            </a:r>
          </a:p>
        </p:txBody>
      </p:sp>
      <p:sp>
        <p:nvSpPr>
          <p:cNvPr id="96" name="Textfeld 8"/>
          <p:cNvSpPr txBox="1"/>
          <p:nvPr/>
        </p:nvSpPr>
        <p:spPr>
          <a:xfrm>
            <a:off x="3824596" y="6338621"/>
            <a:ext cx="1078093" cy="300082"/>
          </a:xfrm>
          <a:prstGeom prst="rect">
            <a:avLst/>
          </a:prstGeom>
          <a:noFill/>
        </p:spPr>
        <p:txBody>
          <a:bodyPr wrap="square" rtlCol="0" anchor="ctr" anchorCtr="0">
            <a:spAutoFit/>
          </a:bodyPr>
          <a:lstStyle/>
          <a:p>
            <a:pPr algn="ctr" defTabSz="685800"/>
            <a:r>
              <a:rPr lang="en-US" sz="1350" b="1" dirty="0">
                <a:solidFill>
                  <a:srgbClr val="29297E"/>
                </a:solidFill>
                <a:ea typeface="ＭＳ Ｐゴシック" charset="-128"/>
                <a:cs typeface="+mn-cs"/>
              </a:rPr>
              <a:t>Foams</a:t>
            </a:r>
          </a:p>
        </p:txBody>
      </p:sp>
      <p:sp>
        <p:nvSpPr>
          <p:cNvPr id="98" name="Textfeld 10"/>
          <p:cNvSpPr txBox="1"/>
          <p:nvPr/>
        </p:nvSpPr>
        <p:spPr>
          <a:xfrm>
            <a:off x="2774557" y="5011391"/>
            <a:ext cx="852656" cy="248209"/>
          </a:xfrm>
          <a:prstGeom prst="rect">
            <a:avLst/>
          </a:prstGeom>
          <a:noFill/>
        </p:spPr>
        <p:txBody>
          <a:bodyPr wrap="square" rtlCol="0" anchor="ctr" anchorCtr="0">
            <a:spAutoFit/>
          </a:bodyPr>
          <a:lstStyle/>
          <a:p>
            <a:pPr algn="ctr" defTabSz="685800"/>
            <a:r>
              <a:rPr lang="en-US" sz="1013" b="1" dirty="0" err="1">
                <a:solidFill>
                  <a:srgbClr val="29297E"/>
                </a:solidFill>
                <a:ea typeface="ＭＳ Ｐゴシック" charset="-128"/>
                <a:cs typeface="+mn-cs"/>
              </a:rPr>
              <a:t>Emulgels</a:t>
            </a:r>
            <a:endParaRPr lang="en-US" sz="1013" b="1" dirty="0">
              <a:solidFill>
                <a:srgbClr val="29297E"/>
              </a:solidFill>
              <a:ea typeface="ＭＳ Ｐゴシック" charset="-128"/>
              <a:cs typeface="+mn-cs"/>
            </a:endParaRPr>
          </a:p>
        </p:txBody>
      </p:sp>
      <p:sp>
        <p:nvSpPr>
          <p:cNvPr id="99" name="Textfeld 11"/>
          <p:cNvSpPr txBox="1"/>
          <p:nvPr/>
        </p:nvSpPr>
        <p:spPr>
          <a:xfrm>
            <a:off x="3954066" y="4508301"/>
            <a:ext cx="948624" cy="248209"/>
          </a:xfrm>
          <a:prstGeom prst="rect">
            <a:avLst/>
          </a:prstGeom>
          <a:noFill/>
        </p:spPr>
        <p:txBody>
          <a:bodyPr wrap="square" rtlCol="0" anchor="ctr" anchorCtr="0">
            <a:spAutoFit/>
          </a:bodyPr>
          <a:lstStyle/>
          <a:p>
            <a:pPr algn="ctr" defTabSz="685800"/>
            <a:r>
              <a:rPr lang="en-US" sz="1013" b="1" dirty="0" err="1">
                <a:solidFill>
                  <a:srgbClr val="29297E"/>
                </a:solidFill>
                <a:ea typeface="ＭＳ Ｐゴシック" charset="-128"/>
                <a:cs typeface="+mn-cs"/>
              </a:rPr>
              <a:t>Gelcreams</a:t>
            </a:r>
            <a:endParaRPr lang="en-US" sz="1013" b="1" dirty="0">
              <a:solidFill>
                <a:srgbClr val="29297E"/>
              </a:solidFill>
              <a:ea typeface="ＭＳ Ｐゴシック" charset="-128"/>
              <a:cs typeface="+mn-cs"/>
            </a:endParaRPr>
          </a:p>
        </p:txBody>
      </p:sp>
      <p:sp>
        <p:nvSpPr>
          <p:cNvPr id="100" name="Textfeld 12"/>
          <p:cNvSpPr txBox="1"/>
          <p:nvPr/>
        </p:nvSpPr>
        <p:spPr>
          <a:xfrm>
            <a:off x="2702000" y="5906141"/>
            <a:ext cx="766487" cy="248209"/>
          </a:xfrm>
          <a:prstGeom prst="rect">
            <a:avLst/>
          </a:prstGeom>
          <a:noFill/>
        </p:spPr>
        <p:txBody>
          <a:bodyPr wrap="square" rtlCol="0" anchor="ctr" anchorCtr="0">
            <a:spAutoFit/>
          </a:bodyPr>
          <a:lstStyle/>
          <a:p>
            <a:pPr algn="ctr" defTabSz="685800"/>
            <a:r>
              <a:rPr lang="en-US" sz="1013" b="1" dirty="0">
                <a:solidFill>
                  <a:srgbClr val="29297E"/>
                </a:solidFill>
                <a:ea typeface="ＭＳ Ｐゴシック" charset="-128"/>
                <a:cs typeface="+mn-cs"/>
              </a:rPr>
              <a:t>Lotions</a:t>
            </a:r>
          </a:p>
        </p:txBody>
      </p:sp>
      <p:sp>
        <p:nvSpPr>
          <p:cNvPr id="101" name="Textfeld 13"/>
          <p:cNvSpPr txBox="1"/>
          <p:nvPr/>
        </p:nvSpPr>
        <p:spPr>
          <a:xfrm>
            <a:off x="3490288" y="3993363"/>
            <a:ext cx="872895" cy="248209"/>
          </a:xfrm>
          <a:prstGeom prst="rect">
            <a:avLst/>
          </a:prstGeom>
          <a:noFill/>
        </p:spPr>
        <p:txBody>
          <a:bodyPr wrap="square" rtlCol="0" anchor="ctr" anchorCtr="0">
            <a:spAutoFit/>
          </a:bodyPr>
          <a:lstStyle/>
          <a:p>
            <a:pPr algn="ctr" defTabSz="685800"/>
            <a:r>
              <a:rPr lang="en-US" sz="1013" b="1" dirty="0" err="1">
                <a:solidFill>
                  <a:srgbClr val="29297E"/>
                </a:solidFill>
                <a:ea typeface="ＭＳ Ｐゴシック" charset="-128"/>
                <a:cs typeface="+mn-cs"/>
              </a:rPr>
              <a:t>Niosomes</a:t>
            </a:r>
            <a:endParaRPr lang="en-US" sz="1013" b="1" dirty="0">
              <a:solidFill>
                <a:srgbClr val="29297E"/>
              </a:solidFill>
              <a:ea typeface="ＭＳ Ｐゴシック" charset="-128"/>
              <a:cs typeface="+mn-cs"/>
            </a:endParaRPr>
          </a:p>
        </p:txBody>
      </p:sp>
      <p:sp>
        <p:nvSpPr>
          <p:cNvPr id="102" name="Textfeld 14"/>
          <p:cNvSpPr txBox="1"/>
          <p:nvPr/>
        </p:nvSpPr>
        <p:spPr>
          <a:xfrm>
            <a:off x="2575941" y="6371143"/>
            <a:ext cx="1168740" cy="248209"/>
          </a:xfrm>
          <a:prstGeom prst="rect">
            <a:avLst/>
          </a:prstGeom>
          <a:noFill/>
        </p:spPr>
        <p:txBody>
          <a:bodyPr wrap="square" rtlCol="0" anchor="ctr" anchorCtr="0">
            <a:spAutoFit/>
          </a:bodyPr>
          <a:lstStyle/>
          <a:p>
            <a:pPr algn="ctr" defTabSz="685800"/>
            <a:r>
              <a:rPr lang="en-US" sz="1013" b="1" dirty="0" err="1">
                <a:solidFill>
                  <a:srgbClr val="29297E"/>
                </a:solidFill>
                <a:ea typeface="ＭＳ Ｐゴシック" charset="-128"/>
                <a:cs typeface="+mn-cs"/>
              </a:rPr>
              <a:t>Creampastes</a:t>
            </a:r>
            <a:endParaRPr lang="en-US" sz="1013" b="1" dirty="0">
              <a:solidFill>
                <a:srgbClr val="29297E"/>
              </a:solidFill>
              <a:ea typeface="ＭＳ Ｐゴシック" charset="-128"/>
              <a:cs typeface="+mn-cs"/>
            </a:endParaRPr>
          </a:p>
        </p:txBody>
      </p:sp>
      <p:sp>
        <p:nvSpPr>
          <p:cNvPr id="103" name="Textfeld 15"/>
          <p:cNvSpPr txBox="1"/>
          <p:nvPr/>
        </p:nvSpPr>
        <p:spPr>
          <a:xfrm>
            <a:off x="2871075" y="4629038"/>
            <a:ext cx="699011" cy="248209"/>
          </a:xfrm>
          <a:prstGeom prst="rect">
            <a:avLst/>
          </a:prstGeom>
          <a:noFill/>
        </p:spPr>
        <p:txBody>
          <a:bodyPr wrap="square" rtlCol="0" anchor="ctr" anchorCtr="0">
            <a:spAutoFit/>
          </a:bodyPr>
          <a:lstStyle/>
          <a:p>
            <a:pPr algn="ctr" defTabSz="685800"/>
            <a:r>
              <a:rPr lang="en-US" sz="1013" b="1" dirty="0">
                <a:solidFill>
                  <a:srgbClr val="29297E"/>
                </a:solidFill>
                <a:ea typeface="ＭＳ Ｐゴシック" charset="-128"/>
                <a:cs typeface="+mn-cs"/>
              </a:rPr>
              <a:t>Serums</a:t>
            </a:r>
          </a:p>
        </p:txBody>
      </p:sp>
      <p:sp>
        <p:nvSpPr>
          <p:cNvPr id="104" name="Textfeld 16"/>
          <p:cNvSpPr txBox="1"/>
          <p:nvPr/>
        </p:nvSpPr>
        <p:spPr>
          <a:xfrm>
            <a:off x="3182169" y="6092438"/>
            <a:ext cx="1125025" cy="248209"/>
          </a:xfrm>
          <a:prstGeom prst="rect">
            <a:avLst/>
          </a:prstGeom>
          <a:noFill/>
        </p:spPr>
        <p:txBody>
          <a:bodyPr wrap="square" rtlCol="0" anchor="ctr" anchorCtr="0">
            <a:spAutoFit/>
          </a:bodyPr>
          <a:lstStyle/>
          <a:p>
            <a:pPr algn="ctr" defTabSz="685800"/>
            <a:r>
              <a:rPr lang="en-US" sz="1013" b="1" dirty="0">
                <a:solidFill>
                  <a:srgbClr val="29297E"/>
                </a:solidFill>
                <a:ea typeface="ＭＳ Ｐゴシック" charset="-128"/>
                <a:cs typeface="+mn-cs"/>
              </a:rPr>
              <a:t>Concentrates</a:t>
            </a:r>
          </a:p>
        </p:txBody>
      </p:sp>
      <p:sp>
        <p:nvSpPr>
          <p:cNvPr id="105" name="Textfeld 17"/>
          <p:cNvSpPr txBox="1"/>
          <p:nvPr/>
        </p:nvSpPr>
        <p:spPr>
          <a:xfrm>
            <a:off x="3621435" y="5078118"/>
            <a:ext cx="838119" cy="248209"/>
          </a:xfrm>
          <a:prstGeom prst="rect">
            <a:avLst/>
          </a:prstGeom>
          <a:noFill/>
        </p:spPr>
        <p:txBody>
          <a:bodyPr wrap="square" rtlCol="0" anchor="ctr" anchorCtr="0">
            <a:spAutoFit/>
          </a:bodyPr>
          <a:lstStyle/>
          <a:p>
            <a:pPr algn="ctr" defTabSz="685800"/>
            <a:r>
              <a:rPr lang="en-US" sz="1013" b="1" dirty="0" err="1">
                <a:solidFill>
                  <a:srgbClr val="29297E"/>
                </a:solidFill>
                <a:ea typeface="ＭＳ Ｐゴシック" charset="-128"/>
                <a:cs typeface="+mn-cs"/>
              </a:rPr>
              <a:t>Cremoles</a:t>
            </a:r>
            <a:endParaRPr lang="en-US" sz="1013" b="1" dirty="0">
              <a:solidFill>
                <a:srgbClr val="29297E"/>
              </a:solidFill>
              <a:ea typeface="ＭＳ Ｐゴシック" charset="-128"/>
              <a:cs typeface="+mn-cs"/>
            </a:endParaRPr>
          </a:p>
        </p:txBody>
      </p:sp>
      <p:sp>
        <p:nvSpPr>
          <p:cNvPr id="106" name="Textfeld 18"/>
          <p:cNvSpPr txBox="1"/>
          <p:nvPr/>
        </p:nvSpPr>
        <p:spPr>
          <a:xfrm>
            <a:off x="3272976" y="4340861"/>
            <a:ext cx="864201" cy="248209"/>
          </a:xfrm>
          <a:prstGeom prst="rect">
            <a:avLst/>
          </a:prstGeom>
          <a:noFill/>
        </p:spPr>
        <p:txBody>
          <a:bodyPr wrap="square" rtlCol="0" anchor="ctr" anchorCtr="0">
            <a:spAutoFit/>
          </a:bodyPr>
          <a:lstStyle/>
          <a:p>
            <a:pPr algn="ctr" defTabSz="685800"/>
            <a:r>
              <a:rPr lang="en-US" sz="1013" b="1" dirty="0">
                <a:solidFill>
                  <a:srgbClr val="29297E"/>
                </a:solidFill>
                <a:ea typeface="ＭＳ Ｐゴシック" charset="-128"/>
                <a:cs typeface="+mn-cs"/>
              </a:rPr>
              <a:t>Liniments</a:t>
            </a:r>
          </a:p>
        </p:txBody>
      </p:sp>
      <p:sp>
        <p:nvSpPr>
          <p:cNvPr id="109" name="Textfeld 35"/>
          <p:cNvSpPr txBox="1"/>
          <p:nvPr/>
        </p:nvSpPr>
        <p:spPr>
          <a:xfrm>
            <a:off x="2623946" y="3999517"/>
            <a:ext cx="1294190" cy="404085"/>
          </a:xfrm>
          <a:prstGeom prst="rect">
            <a:avLst/>
          </a:prstGeom>
          <a:noFill/>
        </p:spPr>
        <p:txBody>
          <a:bodyPr wrap="square" rtlCol="0" anchor="ctr" anchorCtr="0">
            <a:spAutoFit/>
          </a:bodyPr>
          <a:lstStyle/>
          <a:p>
            <a:pPr algn="ctr" defTabSz="685800"/>
            <a:r>
              <a:rPr lang="en-US" sz="1013" b="1" dirty="0">
                <a:solidFill>
                  <a:srgbClr val="29297E"/>
                </a:solidFill>
                <a:ea typeface="ＭＳ Ｐゴシック" charset="-128"/>
                <a:cs typeface="+mn-cs"/>
              </a:rPr>
              <a:t>Solid nanoparticles</a:t>
            </a:r>
          </a:p>
        </p:txBody>
      </p:sp>
      <p:sp>
        <p:nvSpPr>
          <p:cNvPr id="110" name="Textfeld 36"/>
          <p:cNvSpPr txBox="1"/>
          <p:nvPr/>
        </p:nvSpPr>
        <p:spPr>
          <a:xfrm>
            <a:off x="3679253" y="5786500"/>
            <a:ext cx="1467333" cy="248209"/>
          </a:xfrm>
          <a:prstGeom prst="rect">
            <a:avLst/>
          </a:prstGeom>
          <a:noFill/>
        </p:spPr>
        <p:txBody>
          <a:bodyPr wrap="square" rtlCol="0" anchor="ctr" anchorCtr="0">
            <a:spAutoFit/>
          </a:bodyPr>
          <a:lstStyle/>
          <a:p>
            <a:pPr algn="ctr" defTabSz="685800"/>
            <a:r>
              <a:rPr lang="en-US" sz="1013" b="1" dirty="0" err="1">
                <a:solidFill>
                  <a:srgbClr val="29297E"/>
                </a:solidFill>
                <a:ea typeface="ＭＳ Ｐゴシック" charset="-128"/>
                <a:cs typeface="+mn-cs"/>
              </a:rPr>
              <a:t>Nanoemulsions</a:t>
            </a:r>
            <a:endParaRPr lang="en-US" sz="1013" b="1" dirty="0">
              <a:solidFill>
                <a:srgbClr val="29297E"/>
              </a:solidFill>
              <a:ea typeface="ＭＳ Ｐゴシック" charset="-128"/>
              <a:cs typeface="+mn-cs"/>
            </a:endParaRPr>
          </a:p>
        </p:txBody>
      </p:sp>
      <p:sp>
        <p:nvSpPr>
          <p:cNvPr id="44" name="Title 2"/>
          <p:cNvSpPr txBox="1">
            <a:spLocks/>
          </p:cNvSpPr>
          <p:nvPr/>
        </p:nvSpPr>
        <p:spPr>
          <a:xfrm>
            <a:off x="1286286" y="121231"/>
            <a:ext cx="7525200" cy="880355"/>
          </a:xfrm>
        </p:spPr>
        <p:txBody>
          <a:bodyPr/>
          <a:lstStyle>
            <a:lvl1pPr algn="l" rtl="0" eaLnBrk="1" fontAlgn="base" hangingPunct="1">
              <a:lnSpc>
                <a:spcPct val="100000"/>
              </a:lnSpc>
              <a:spcBef>
                <a:spcPct val="0"/>
              </a:spcBef>
              <a:spcAft>
                <a:spcPct val="0"/>
              </a:spcAft>
              <a:defRPr sz="2600" b="1" i="0">
                <a:solidFill>
                  <a:srgbClr val="666877"/>
                </a:solidFill>
                <a:latin typeface="+mj-lt"/>
                <a:ea typeface="+mj-ea"/>
                <a:cs typeface="Verdana"/>
              </a:defRPr>
            </a:lvl1pPr>
            <a:lvl2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2pPr>
            <a:lvl3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3pPr>
            <a:lvl4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4pPr>
            <a:lvl5pPr algn="l" rtl="0" eaLnBrk="1" fontAlgn="base" hangingPunct="1">
              <a:spcBef>
                <a:spcPct val="0"/>
              </a:spcBef>
              <a:spcAft>
                <a:spcPct val="0"/>
              </a:spcAft>
              <a:defRPr sz="3200" b="1" i="1">
                <a:solidFill>
                  <a:srgbClr val="006B6E"/>
                </a:solidFill>
                <a:latin typeface="Verdana" charset="0"/>
                <a:ea typeface="ＭＳ Ｐゴシック" charset="0"/>
                <a:cs typeface="ＭＳ Ｐゴシック" charset="0"/>
              </a:defRPr>
            </a:lvl5pPr>
            <a:lvl6pPr marL="4572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a:lstStyle>
          <a:p>
            <a:pPr algn="ctr" defTabSz="685800">
              <a:lnSpc>
                <a:spcPts val="2100"/>
              </a:lnSpc>
              <a:spcAft>
                <a:spcPts val="0"/>
              </a:spcAft>
            </a:pPr>
            <a:r>
              <a:rPr lang="el-GR" sz="2100" b="0" kern="0" dirty="0">
                <a:solidFill>
                  <a:srgbClr val="C00000"/>
                </a:solidFill>
                <a:cs typeface="Calibri" panose="020F0502020204030204" pitchFamily="34" charset="0"/>
              </a:rPr>
              <a:t>Παράγοντες που μπορούν να μεταβάλουν τα κλινικά</a:t>
            </a:r>
            <a:br>
              <a:rPr lang="el-GR" sz="2100" b="0" kern="0" dirty="0">
                <a:solidFill>
                  <a:srgbClr val="C00000"/>
                </a:solidFill>
                <a:cs typeface="Calibri" panose="020F0502020204030204" pitchFamily="34" charset="0"/>
              </a:rPr>
            </a:br>
            <a:r>
              <a:rPr lang="el-GR" sz="2100" b="0" kern="0" dirty="0">
                <a:solidFill>
                  <a:srgbClr val="C00000"/>
                </a:solidFill>
                <a:cs typeface="Calibri" panose="020F0502020204030204" pitchFamily="34" charset="0"/>
              </a:rPr>
              <a:t>αποτελέσματα σε μια αγωγή </a:t>
            </a:r>
            <a:endParaRPr lang="en-US" sz="2100" b="0" kern="0" dirty="0">
              <a:solidFill>
                <a:srgbClr val="C00000"/>
              </a:solidFill>
              <a:cs typeface="Calibri" panose="020F0502020204030204" pitchFamily="34" charset="0"/>
            </a:endParaRPr>
          </a:p>
        </p:txBody>
      </p:sp>
      <p:sp>
        <p:nvSpPr>
          <p:cNvPr id="38" name="TextBox 37"/>
          <p:cNvSpPr txBox="1"/>
          <p:nvPr/>
        </p:nvSpPr>
        <p:spPr>
          <a:xfrm>
            <a:off x="1270453" y="1018773"/>
            <a:ext cx="6227035" cy="2181225"/>
          </a:xfrm>
          <a:prstGeom prst="rect">
            <a:avLst/>
          </a:prstGeom>
          <a:noFill/>
        </p:spPr>
        <p:txBody>
          <a:bodyPr lIns="0" tIns="0" rIns="0" bIns="0">
            <a:normAutofit/>
          </a:bodyPr>
          <a:lstStyle/>
          <a:p>
            <a:pPr marL="255092" indent="-255092" defTabSz="816294" eaLnBrk="1" fontAlgn="auto" hangingPunct="1">
              <a:spcBef>
                <a:spcPts val="535"/>
              </a:spcBef>
              <a:spcAft>
                <a:spcPts val="0"/>
              </a:spcAft>
              <a:buClr>
                <a:srgbClr val="FFC000"/>
              </a:buClr>
              <a:buFont typeface="Arial" pitchFamily="34" charset="0"/>
              <a:buChar char="•"/>
              <a:defRPr/>
            </a:pPr>
            <a:r>
              <a:rPr lang="el-GR" kern="0" dirty="0">
                <a:solidFill>
                  <a:srgbClr val="003352"/>
                </a:solidFill>
                <a:latin typeface="Calibri" pitchFamily="34" charset="0"/>
                <a:ea typeface="ＭＳ Ｐゴシック" charset="-128"/>
                <a:cs typeface="Calibri" pitchFamily="34" charset="0"/>
              </a:rPr>
              <a:t>Δομή και κατάσταση του δέρματος</a:t>
            </a:r>
            <a:endParaRPr lang="en-US" kern="0" dirty="0">
              <a:solidFill>
                <a:srgbClr val="003352"/>
              </a:solidFill>
              <a:latin typeface="Calibri" pitchFamily="34" charset="0"/>
              <a:ea typeface="ＭＳ Ｐゴシック" charset="-128"/>
              <a:cs typeface="Calibri" pitchFamily="34" charset="0"/>
            </a:endParaRPr>
          </a:p>
          <a:p>
            <a:pPr marL="255092" indent="-255092" defTabSz="816294" eaLnBrk="1" fontAlgn="auto" hangingPunct="1">
              <a:spcBef>
                <a:spcPts val="535"/>
              </a:spcBef>
              <a:spcAft>
                <a:spcPts val="0"/>
              </a:spcAft>
              <a:buClr>
                <a:srgbClr val="FFC000"/>
              </a:buClr>
              <a:buFont typeface="Arial" pitchFamily="34" charset="0"/>
              <a:buChar char="•"/>
              <a:defRPr/>
            </a:pPr>
            <a:r>
              <a:rPr lang="el-GR" kern="0" dirty="0">
                <a:solidFill>
                  <a:srgbClr val="003352"/>
                </a:solidFill>
                <a:latin typeface="Calibri" pitchFamily="34" charset="0"/>
                <a:ea typeface="ＭＳ Ｐゴシック" charset="-128"/>
                <a:cs typeface="Calibri" pitchFamily="34" charset="0"/>
              </a:rPr>
              <a:t>Φυσικοχημικές ιδιότητες </a:t>
            </a:r>
            <a:r>
              <a:rPr lang="en-US" kern="0" dirty="0">
                <a:solidFill>
                  <a:srgbClr val="003352"/>
                </a:solidFill>
                <a:latin typeface="Calibri" pitchFamily="34" charset="0"/>
                <a:ea typeface="ＭＳ Ｐゴシック" charset="-128"/>
                <a:cs typeface="Calibri" pitchFamily="34" charset="0"/>
              </a:rPr>
              <a:t>:</a:t>
            </a:r>
          </a:p>
          <a:p>
            <a:pPr marL="663239" lvl="1" indent="-255092" defTabSz="816294" eaLnBrk="1" fontAlgn="auto" hangingPunct="1">
              <a:spcBef>
                <a:spcPts val="0"/>
              </a:spcBef>
              <a:spcAft>
                <a:spcPts val="0"/>
              </a:spcAft>
              <a:buClr>
                <a:srgbClr val="FFC000"/>
              </a:buClr>
              <a:buFont typeface="Arial" pitchFamily="34" charset="0"/>
              <a:buChar char="•"/>
              <a:defRPr/>
            </a:pPr>
            <a:r>
              <a:rPr lang="el-GR" kern="0" dirty="0">
                <a:solidFill>
                  <a:srgbClr val="003352"/>
                </a:solidFill>
                <a:latin typeface="Calibri" pitchFamily="34" charset="0"/>
                <a:ea typeface="ＭＳ Ｐゴシック" charset="-128"/>
                <a:cs typeface="Calibri" pitchFamily="34" charset="0"/>
              </a:rPr>
              <a:t>Μοριακά χαρακτηριστικά της ένωσης</a:t>
            </a:r>
            <a:endParaRPr lang="en-US" kern="0" dirty="0">
              <a:solidFill>
                <a:srgbClr val="003352"/>
              </a:solidFill>
              <a:latin typeface="Calibri" pitchFamily="34" charset="0"/>
              <a:ea typeface="ＭＳ Ｐゴシック" charset="-128"/>
              <a:cs typeface="Calibri" pitchFamily="34" charset="0"/>
            </a:endParaRPr>
          </a:p>
          <a:p>
            <a:pPr marL="663239" lvl="1" indent="-255092" defTabSz="816294" eaLnBrk="1" fontAlgn="auto" hangingPunct="1">
              <a:spcBef>
                <a:spcPts val="0"/>
              </a:spcBef>
              <a:spcAft>
                <a:spcPts val="0"/>
              </a:spcAft>
              <a:buClr>
                <a:srgbClr val="FFC000"/>
              </a:buClr>
              <a:buFont typeface="Arial" pitchFamily="34" charset="0"/>
              <a:buChar char="•"/>
              <a:defRPr/>
            </a:pPr>
            <a:r>
              <a:rPr lang="el-GR" kern="0" dirty="0">
                <a:solidFill>
                  <a:srgbClr val="003352"/>
                </a:solidFill>
                <a:latin typeface="Calibri" pitchFamily="34" charset="0"/>
                <a:ea typeface="ＭＳ Ｐゴシック" charset="-128"/>
                <a:cs typeface="Calibri" pitchFamily="34" charset="0"/>
              </a:rPr>
              <a:t>Διαμερισμός της ένωσης μεταξύ φορέα και δέρματος</a:t>
            </a:r>
            <a:endParaRPr lang="en-US" kern="0" dirty="0">
              <a:solidFill>
                <a:srgbClr val="003352"/>
              </a:solidFill>
              <a:latin typeface="Calibri" pitchFamily="34" charset="0"/>
              <a:ea typeface="ＭＳ Ｐゴシック" charset="-128"/>
              <a:cs typeface="Calibri" pitchFamily="34" charset="0"/>
            </a:endParaRPr>
          </a:p>
          <a:p>
            <a:pPr marL="663239" lvl="1" indent="-255092" defTabSz="816294" eaLnBrk="1" fontAlgn="auto" hangingPunct="1">
              <a:spcBef>
                <a:spcPts val="0"/>
              </a:spcBef>
              <a:spcAft>
                <a:spcPts val="0"/>
              </a:spcAft>
              <a:buClr>
                <a:srgbClr val="FFC000"/>
              </a:buClr>
              <a:buFont typeface="Arial" pitchFamily="34" charset="0"/>
              <a:buChar char="•"/>
              <a:defRPr/>
            </a:pPr>
            <a:r>
              <a:rPr lang="el-GR" kern="0" dirty="0">
                <a:solidFill>
                  <a:srgbClr val="003352"/>
                </a:solidFill>
                <a:latin typeface="Calibri" pitchFamily="34" charset="0"/>
                <a:ea typeface="ＭＳ Ｐゴシック" charset="-128"/>
                <a:cs typeface="Calibri" pitchFamily="34" charset="0"/>
              </a:rPr>
              <a:t>Θερμοκρασία </a:t>
            </a:r>
            <a:endParaRPr lang="en-US" kern="0" dirty="0">
              <a:solidFill>
                <a:srgbClr val="003352"/>
              </a:solidFill>
              <a:latin typeface="Calibri" pitchFamily="34" charset="0"/>
              <a:ea typeface="ＭＳ Ｐゴシック" charset="-128"/>
              <a:cs typeface="Calibri" pitchFamily="34" charset="0"/>
            </a:endParaRPr>
          </a:p>
          <a:p>
            <a:pPr marL="663239" lvl="1" indent="-255092" defTabSz="816294" eaLnBrk="1" fontAlgn="auto" hangingPunct="1">
              <a:spcBef>
                <a:spcPts val="0"/>
              </a:spcBef>
              <a:spcAft>
                <a:spcPts val="0"/>
              </a:spcAft>
              <a:buClr>
                <a:srgbClr val="FFC000"/>
              </a:buClr>
              <a:buFont typeface="Arial" pitchFamily="34" charset="0"/>
              <a:buChar char="•"/>
              <a:defRPr/>
            </a:pPr>
            <a:r>
              <a:rPr lang="el-GR" kern="0" dirty="0">
                <a:solidFill>
                  <a:srgbClr val="003352"/>
                </a:solidFill>
                <a:latin typeface="Calibri" pitchFamily="34" charset="0"/>
                <a:ea typeface="ＭＳ Ｐゴシック" charset="-128"/>
                <a:cs typeface="Calibri" pitchFamily="34" charset="0"/>
              </a:rPr>
              <a:t>Επίπεδο ενυδάτωσης της κεράτινης στιβάδας</a:t>
            </a:r>
            <a:endParaRPr lang="en-US" kern="0" dirty="0">
              <a:solidFill>
                <a:srgbClr val="003352"/>
              </a:solidFill>
              <a:latin typeface="Calibri" pitchFamily="34" charset="0"/>
              <a:ea typeface="ＭＳ Ｐゴシック" charset="-128"/>
              <a:cs typeface="Calibri" pitchFamily="34" charset="0"/>
            </a:endParaRPr>
          </a:p>
          <a:p>
            <a:pPr marL="255092" indent="-255092" defTabSz="816294" eaLnBrk="1" fontAlgn="auto" hangingPunct="1">
              <a:spcBef>
                <a:spcPts val="535"/>
              </a:spcBef>
              <a:spcAft>
                <a:spcPts val="0"/>
              </a:spcAft>
              <a:buClr>
                <a:srgbClr val="FFC000"/>
              </a:buClr>
              <a:buFont typeface="Arial" pitchFamily="34" charset="0"/>
              <a:buChar char="•"/>
              <a:defRPr/>
            </a:pPr>
            <a:r>
              <a:rPr lang="el-GR" kern="0" dirty="0">
                <a:solidFill>
                  <a:srgbClr val="003352"/>
                </a:solidFill>
                <a:latin typeface="Calibri" pitchFamily="34" charset="0"/>
                <a:ea typeface="ＭＳ Ｐゴシック" charset="-128"/>
                <a:cs typeface="Calibri" pitchFamily="34" charset="0"/>
              </a:rPr>
              <a:t>Ενισχυτές </a:t>
            </a:r>
            <a:r>
              <a:rPr lang="el-GR" kern="0" dirty="0" err="1">
                <a:solidFill>
                  <a:srgbClr val="003352"/>
                </a:solidFill>
                <a:latin typeface="Calibri" pitchFamily="34" charset="0"/>
                <a:ea typeface="ＭＳ Ｐゴシック" charset="-128"/>
                <a:cs typeface="Calibri" pitchFamily="34" charset="0"/>
              </a:rPr>
              <a:t>διαπέρασης</a:t>
            </a:r>
            <a:r>
              <a:rPr lang="el-GR" kern="0" dirty="0">
                <a:solidFill>
                  <a:srgbClr val="003352"/>
                </a:solidFill>
                <a:latin typeface="Calibri" pitchFamily="34" charset="0"/>
                <a:ea typeface="ＭＳ Ｐゴシック" charset="-128"/>
                <a:cs typeface="Calibri" pitchFamily="34" charset="0"/>
              </a:rPr>
              <a:t> εντός του φορέα</a:t>
            </a:r>
            <a:endParaRPr lang="en-US" kern="0" dirty="0">
              <a:solidFill>
                <a:srgbClr val="003352"/>
              </a:solidFill>
              <a:latin typeface="Calibri" pitchFamily="34" charset="0"/>
              <a:ea typeface="ＭＳ Ｐゴシック" charset="-128"/>
              <a:cs typeface="Calibri" pitchFamily="34" charset="0"/>
            </a:endParaRPr>
          </a:p>
          <a:p>
            <a:pPr marL="255092" indent="-255092" defTabSz="816294" eaLnBrk="1" fontAlgn="auto" hangingPunct="1">
              <a:spcBef>
                <a:spcPts val="535"/>
              </a:spcBef>
              <a:spcAft>
                <a:spcPts val="0"/>
              </a:spcAft>
              <a:buClr>
                <a:srgbClr val="FFC000"/>
              </a:buClr>
              <a:buFont typeface="Arial" pitchFamily="34" charset="0"/>
              <a:buChar char="•"/>
              <a:defRPr/>
            </a:pPr>
            <a:r>
              <a:rPr lang="el-GR" kern="0" dirty="0">
                <a:solidFill>
                  <a:srgbClr val="003352"/>
                </a:solidFill>
                <a:latin typeface="Calibri" pitchFamily="34" charset="0"/>
                <a:ea typeface="ＭＳ Ｐゴシック" charset="-128"/>
                <a:cs typeface="Calibri" pitchFamily="34" charset="0"/>
              </a:rPr>
              <a:t>Συγκέντρωση της διαλυμένης ένωσης στο δέρμα</a:t>
            </a:r>
            <a:endParaRPr lang="en-US" kern="0" dirty="0">
              <a:solidFill>
                <a:srgbClr val="003352"/>
              </a:solidFill>
              <a:latin typeface="Calibri" pitchFamily="34" charset="0"/>
              <a:ea typeface="ＭＳ Ｐゴシック" charset="-128"/>
              <a:cs typeface="Calibri" pitchFamily="34" charset="0"/>
            </a:endParaRPr>
          </a:p>
        </p:txBody>
      </p:sp>
      <p:pic>
        <p:nvPicPr>
          <p:cNvPr id="3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27710"/>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5440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39473" y="1102761"/>
            <a:ext cx="5469731" cy="505209"/>
          </a:xfrm>
        </p:spPr>
        <p:txBody>
          <a:bodyPr/>
          <a:lstStyle/>
          <a:p>
            <a:pPr marL="0" indent="0">
              <a:spcAft>
                <a:spcPts val="338"/>
              </a:spcAft>
              <a:buNone/>
            </a:pPr>
            <a:r>
              <a:rPr lang="en-CA" sz="1500" dirty="0"/>
              <a:t>Common view (textbook paradigm)</a:t>
            </a:r>
          </a:p>
          <a:p>
            <a:pPr marL="0" indent="0">
              <a:buNone/>
            </a:pPr>
            <a:r>
              <a:rPr lang="en-CA" sz="900" i="1" dirty="0"/>
              <a:t>Ointments are more potent than creams and creams are more potent than lotions</a:t>
            </a:r>
          </a:p>
          <a:p>
            <a:pPr marL="0" indent="0">
              <a:buNone/>
            </a:pPr>
            <a:endParaRPr lang="en-CA" dirty="0"/>
          </a:p>
        </p:txBody>
      </p:sp>
      <p:sp>
        <p:nvSpPr>
          <p:cNvPr id="3" name="Title 2"/>
          <p:cNvSpPr>
            <a:spLocks noGrp="1"/>
          </p:cNvSpPr>
          <p:nvPr>
            <p:ph type="title"/>
          </p:nvPr>
        </p:nvSpPr>
        <p:spPr>
          <a:xfrm>
            <a:off x="1287069" y="188641"/>
            <a:ext cx="7607562" cy="537224"/>
          </a:xfrm>
        </p:spPr>
        <p:txBody>
          <a:bodyPr/>
          <a:lstStyle/>
          <a:p>
            <a:pPr algn="ctr">
              <a:lnSpc>
                <a:spcPts val="2100"/>
              </a:lnSpc>
            </a:pPr>
            <a:r>
              <a:rPr lang="el-GR" sz="2800" b="0" dirty="0">
                <a:solidFill>
                  <a:srgbClr val="C00000"/>
                </a:solidFill>
                <a:latin typeface="Calibri" panose="020F0502020204030204" pitchFamily="34" charset="0"/>
                <a:cs typeface="Calibri" panose="020F0502020204030204" pitchFamily="34" charset="0"/>
              </a:rPr>
              <a:t>Η μορφή μπορεί να επηρεάσει δραματικά την αποτελεσματικότητα μιας δραστικής ουσίας</a:t>
            </a:r>
            <a:endParaRPr lang="en-CA" sz="2800" b="0" dirty="0">
              <a:solidFill>
                <a:srgbClr val="C00000"/>
              </a:solidFill>
              <a:latin typeface="Calibri" panose="020F0502020204030204" pitchFamily="34" charset="0"/>
              <a:cs typeface="Calibri" panose="020F0502020204030204" pitchFamily="34" charset="0"/>
            </a:endParaRPr>
          </a:p>
        </p:txBody>
      </p:sp>
      <p:sp>
        <p:nvSpPr>
          <p:cNvPr id="5" name="Text Placeholder 4"/>
          <p:cNvSpPr>
            <a:spLocks noGrp="1"/>
          </p:cNvSpPr>
          <p:nvPr>
            <p:ph type="body" sz="quarter" idx="4294967295"/>
          </p:nvPr>
        </p:nvSpPr>
        <p:spPr>
          <a:xfrm>
            <a:off x="3179636" y="6209435"/>
            <a:ext cx="5867400" cy="374651"/>
          </a:xfrm>
        </p:spPr>
        <p:txBody>
          <a:bodyPr/>
          <a:lstStyle/>
          <a:p>
            <a:r>
              <a:rPr lang="de-CH" sz="825" dirty="0"/>
              <a:t>Cornell RC et al. Arch Dermatol. 1985;121(1):63–7. PMID: 3881088</a:t>
            </a:r>
          </a:p>
          <a:p>
            <a:r>
              <a:rPr lang="de-CH" sz="825" dirty="0"/>
              <a:t>Goldsmith LA et al. Fitzpatrick’s Dermatology in General Medicine, 8th edn. McGraw Hill Companies Inc, New York City, 2012</a:t>
            </a:r>
          </a:p>
        </p:txBody>
      </p:sp>
      <p:graphicFrame>
        <p:nvGraphicFramePr>
          <p:cNvPr id="7" name="Tabelle 7"/>
          <p:cNvGraphicFramePr>
            <a:graphicFrameLocks noGrp="1"/>
          </p:cNvGraphicFramePr>
          <p:nvPr>
            <p:extLst>
              <p:ext uri="{D42A27DB-BD31-4B8C-83A1-F6EECF244321}">
                <p14:modId xmlns:p14="http://schemas.microsoft.com/office/powerpoint/2010/main" val="189638603"/>
              </p:ext>
            </p:extLst>
          </p:nvPr>
        </p:nvGraphicFramePr>
        <p:xfrm>
          <a:off x="1786381" y="2424133"/>
          <a:ext cx="5122825" cy="2673859"/>
        </p:xfrm>
        <a:graphic>
          <a:graphicData uri="http://schemas.openxmlformats.org/drawingml/2006/table">
            <a:tbl>
              <a:tblPr firstRow="1" bandRow="1">
                <a:effectLst>
                  <a:outerShdw blurRad="63500" sx="102000" sy="102000" algn="ctr" rotWithShape="0">
                    <a:prstClr val="black">
                      <a:alpha val="40000"/>
                    </a:prstClr>
                  </a:outerShdw>
                </a:effectLst>
                <a:tableStyleId>{21E4AEA4-8DFA-4A89-87EB-49C32662AFE0}</a:tableStyleId>
              </a:tblPr>
              <a:tblGrid>
                <a:gridCol w="1616348">
                  <a:extLst>
                    <a:ext uri="{9D8B030D-6E8A-4147-A177-3AD203B41FA5}">
                      <a16:colId xmlns:a16="http://schemas.microsoft.com/office/drawing/2014/main" val="20000"/>
                    </a:ext>
                  </a:extLst>
                </a:gridCol>
                <a:gridCol w="1616348">
                  <a:extLst>
                    <a:ext uri="{9D8B030D-6E8A-4147-A177-3AD203B41FA5}">
                      <a16:colId xmlns:a16="http://schemas.microsoft.com/office/drawing/2014/main" val="20001"/>
                    </a:ext>
                  </a:extLst>
                </a:gridCol>
                <a:gridCol w="1890129">
                  <a:extLst>
                    <a:ext uri="{9D8B030D-6E8A-4147-A177-3AD203B41FA5}">
                      <a16:colId xmlns:a16="http://schemas.microsoft.com/office/drawing/2014/main" val="20002"/>
                    </a:ext>
                  </a:extLst>
                </a:gridCol>
              </a:tblGrid>
              <a:tr h="987955">
                <a:tc>
                  <a:txBody>
                    <a:bodyPr/>
                    <a:lstStyle/>
                    <a:p>
                      <a:r>
                        <a:rPr lang="en-US" sz="1600" dirty="0"/>
                        <a:t>Product</a:t>
                      </a:r>
                    </a:p>
                    <a:p>
                      <a:r>
                        <a:rPr lang="en-US" sz="1600" dirty="0"/>
                        <a:t>Betamethasone </a:t>
                      </a:r>
                      <a:r>
                        <a:rPr lang="en-US" sz="1600" dirty="0" err="1"/>
                        <a:t>dipropionate</a:t>
                      </a:r>
                      <a:endParaRPr lang="en-US" sz="1600" dirty="0"/>
                    </a:p>
                  </a:txBody>
                  <a:tcPr marL="51435" marR="51435" marT="67500" marB="67500"/>
                </a:tc>
                <a:tc>
                  <a:txBody>
                    <a:bodyPr/>
                    <a:lstStyle/>
                    <a:p>
                      <a:pPr algn="ctr"/>
                      <a:r>
                        <a:rPr lang="en-US" sz="1600" dirty="0"/>
                        <a:t>Vehicle type/format</a:t>
                      </a:r>
                    </a:p>
                  </a:txBody>
                  <a:tcPr marL="51435" marR="51435" marT="67500" marB="67500"/>
                </a:tc>
                <a:tc>
                  <a:txBody>
                    <a:bodyPr/>
                    <a:lstStyle/>
                    <a:p>
                      <a:pPr algn="ctr"/>
                      <a:r>
                        <a:rPr lang="en-US" sz="1600" dirty="0"/>
                        <a:t>Potency group (US)</a:t>
                      </a:r>
                    </a:p>
                  </a:txBody>
                  <a:tcPr marL="51435" marR="51435" marT="67500" marB="67500"/>
                </a:tc>
                <a:extLst>
                  <a:ext uri="{0D108BD9-81ED-4DB2-BD59-A6C34878D82A}">
                    <a16:rowId xmlns:a16="http://schemas.microsoft.com/office/drawing/2014/main" val="10000"/>
                  </a:ext>
                </a:extLst>
              </a:tr>
              <a:tr h="447219">
                <a:tc>
                  <a:txBody>
                    <a:bodyPr/>
                    <a:lstStyle/>
                    <a:p>
                      <a:r>
                        <a:rPr lang="en-US" sz="1600" dirty="0" err="1"/>
                        <a:t>Diprolene</a:t>
                      </a:r>
                      <a:r>
                        <a:rPr lang="en-US" sz="1600" baseline="30000" dirty="0"/>
                        <a:t>®</a:t>
                      </a:r>
                      <a:endParaRPr lang="en-US" sz="1600" dirty="0">
                        <a:solidFill>
                          <a:srgbClr val="323C57"/>
                        </a:solidFill>
                      </a:endParaRPr>
                    </a:p>
                  </a:txBody>
                  <a:tcPr marL="51435" marR="51435" marT="34291" marB="34291" anchor="ctr"/>
                </a:tc>
                <a:tc>
                  <a:txBody>
                    <a:bodyPr/>
                    <a:lstStyle/>
                    <a:p>
                      <a:pPr algn="ctr"/>
                      <a:r>
                        <a:rPr lang="el-GR" sz="1600">
                          <a:solidFill>
                            <a:schemeClr val="dk1"/>
                          </a:solidFill>
                        </a:rPr>
                        <a:t>αλοιφή</a:t>
                      </a:r>
                      <a:endParaRPr lang="en-US" sz="1600" dirty="0">
                        <a:solidFill>
                          <a:srgbClr val="323C57"/>
                        </a:solidFill>
                      </a:endParaRPr>
                    </a:p>
                  </a:txBody>
                  <a:tcPr marL="51435" marR="51435" marT="34291" marB="34291" anchor="ctr"/>
                </a:tc>
                <a:tc>
                  <a:txBody>
                    <a:bodyPr/>
                    <a:lstStyle/>
                    <a:p>
                      <a:pPr algn="ctr"/>
                      <a:r>
                        <a:rPr lang="en-US" sz="1600" dirty="0"/>
                        <a:t>I</a:t>
                      </a:r>
                      <a:endParaRPr lang="en-US" sz="1600" dirty="0">
                        <a:solidFill>
                          <a:srgbClr val="323C57"/>
                        </a:solidFill>
                      </a:endParaRPr>
                    </a:p>
                  </a:txBody>
                  <a:tcPr marL="51435" marR="51435" marT="34291" marB="34291" anchor="ctr"/>
                </a:tc>
                <a:extLst>
                  <a:ext uri="{0D108BD9-81ED-4DB2-BD59-A6C34878D82A}">
                    <a16:rowId xmlns:a16="http://schemas.microsoft.com/office/drawing/2014/main" val="10001"/>
                  </a:ext>
                </a:extLst>
              </a:tr>
              <a:tr h="412895">
                <a:tc>
                  <a:txBody>
                    <a:bodyPr/>
                    <a:lstStyle/>
                    <a:p>
                      <a:r>
                        <a:rPr lang="en-US" sz="1600" dirty="0" err="1"/>
                        <a:t>Diprosone</a:t>
                      </a:r>
                      <a:r>
                        <a:rPr lang="en-US" sz="1600" baseline="30000" dirty="0"/>
                        <a:t>®</a:t>
                      </a:r>
                      <a:endParaRPr lang="en-US" sz="1600" dirty="0">
                        <a:solidFill>
                          <a:srgbClr val="323C57"/>
                        </a:solidFill>
                      </a:endParaRPr>
                    </a:p>
                  </a:txBody>
                  <a:tcPr marL="51435" marR="51435" marT="34291" marB="34291" anchor="ctr"/>
                </a:tc>
                <a:tc>
                  <a:txBody>
                    <a:bodyPr/>
                    <a:lstStyle/>
                    <a:p>
                      <a:pPr algn="ctr"/>
                      <a:r>
                        <a:rPr lang="el-GR" sz="1600">
                          <a:solidFill>
                            <a:schemeClr val="dk1"/>
                          </a:solidFill>
                        </a:rPr>
                        <a:t>αλοιφή</a:t>
                      </a:r>
                      <a:endParaRPr lang="en-US" sz="1600" dirty="0">
                        <a:solidFill>
                          <a:srgbClr val="323C57"/>
                        </a:solidFill>
                      </a:endParaRPr>
                    </a:p>
                  </a:txBody>
                  <a:tcPr marL="51435" marR="51435" marT="34291" marB="34291" anchor="ctr"/>
                </a:tc>
                <a:tc>
                  <a:txBody>
                    <a:bodyPr/>
                    <a:lstStyle/>
                    <a:p>
                      <a:pPr algn="ctr"/>
                      <a:r>
                        <a:rPr lang="en-US" sz="1600" dirty="0"/>
                        <a:t>II</a:t>
                      </a:r>
                      <a:endParaRPr lang="en-US" sz="1600" dirty="0">
                        <a:solidFill>
                          <a:srgbClr val="323C57"/>
                        </a:solidFill>
                      </a:endParaRPr>
                    </a:p>
                  </a:txBody>
                  <a:tcPr marL="51435" marR="51435" marT="34291" marB="34291" anchor="ctr"/>
                </a:tc>
                <a:extLst>
                  <a:ext uri="{0D108BD9-81ED-4DB2-BD59-A6C34878D82A}">
                    <a16:rowId xmlns:a16="http://schemas.microsoft.com/office/drawing/2014/main" val="10002"/>
                  </a:ext>
                </a:extLst>
              </a:tr>
              <a:tr h="412895">
                <a:tc>
                  <a:txBody>
                    <a:bodyPr/>
                    <a:lstStyle/>
                    <a:p>
                      <a:r>
                        <a:rPr lang="en-US" sz="1600" dirty="0" err="1"/>
                        <a:t>Diprosone</a:t>
                      </a:r>
                      <a:r>
                        <a:rPr lang="en-US" sz="1600" baseline="30000" dirty="0"/>
                        <a:t>®</a:t>
                      </a:r>
                      <a:endParaRPr lang="en-US" sz="1600" dirty="0">
                        <a:solidFill>
                          <a:srgbClr val="323C57"/>
                        </a:solidFill>
                      </a:endParaRPr>
                    </a:p>
                  </a:txBody>
                  <a:tcPr marL="51435" marR="51435" marT="34291" marB="34291" anchor="ctr"/>
                </a:tc>
                <a:tc>
                  <a:txBody>
                    <a:bodyPr/>
                    <a:lstStyle/>
                    <a:p>
                      <a:pPr algn="ctr"/>
                      <a:r>
                        <a:rPr lang="el-GR" sz="1600"/>
                        <a:t>κρέμα</a:t>
                      </a:r>
                      <a:endParaRPr lang="en-US" sz="1600" dirty="0">
                        <a:solidFill>
                          <a:srgbClr val="323C57"/>
                        </a:solidFill>
                      </a:endParaRPr>
                    </a:p>
                  </a:txBody>
                  <a:tcPr marL="51435" marR="51435" marT="34291" marB="34291" anchor="ctr"/>
                </a:tc>
                <a:tc>
                  <a:txBody>
                    <a:bodyPr/>
                    <a:lstStyle/>
                    <a:p>
                      <a:pPr algn="ctr"/>
                      <a:r>
                        <a:rPr lang="en-US" sz="1600" dirty="0"/>
                        <a:t>III</a:t>
                      </a:r>
                      <a:endParaRPr lang="en-US" sz="1600" dirty="0">
                        <a:solidFill>
                          <a:srgbClr val="323C57"/>
                        </a:solidFill>
                      </a:endParaRPr>
                    </a:p>
                  </a:txBody>
                  <a:tcPr marL="51435" marR="51435" marT="34291" marB="34291" anchor="ctr"/>
                </a:tc>
                <a:extLst>
                  <a:ext uri="{0D108BD9-81ED-4DB2-BD59-A6C34878D82A}">
                    <a16:rowId xmlns:a16="http://schemas.microsoft.com/office/drawing/2014/main" val="10003"/>
                  </a:ext>
                </a:extLst>
              </a:tr>
              <a:tr h="412895">
                <a:tc>
                  <a:txBody>
                    <a:bodyPr/>
                    <a:lstStyle/>
                    <a:p>
                      <a:r>
                        <a:rPr lang="en-US" sz="1600" dirty="0" err="1"/>
                        <a:t>Diprosone</a:t>
                      </a:r>
                      <a:r>
                        <a:rPr lang="en-US" sz="1600" baseline="30000" dirty="0"/>
                        <a:t>®</a:t>
                      </a:r>
                      <a:endParaRPr lang="en-US" sz="1600" baseline="30000" dirty="0">
                        <a:solidFill>
                          <a:srgbClr val="323C57"/>
                        </a:solidFill>
                      </a:endParaRPr>
                    </a:p>
                  </a:txBody>
                  <a:tcPr marL="51435" marR="51435" marT="34291" marB="34291" anchor="ctr"/>
                </a:tc>
                <a:tc>
                  <a:txBody>
                    <a:bodyPr/>
                    <a:lstStyle/>
                    <a:p>
                      <a:pPr algn="ctr"/>
                      <a:r>
                        <a:rPr lang="el-GR" sz="1600"/>
                        <a:t>λοσιόν</a:t>
                      </a:r>
                      <a:endParaRPr lang="en-US" sz="1600" dirty="0">
                        <a:solidFill>
                          <a:srgbClr val="323C57"/>
                        </a:solidFill>
                      </a:endParaRPr>
                    </a:p>
                  </a:txBody>
                  <a:tcPr marL="51435" marR="51435" marT="34291" marB="34291" anchor="ctr"/>
                </a:tc>
                <a:tc>
                  <a:txBody>
                    <a:bodyPr/>
                    <a:lstStyle/>
                    <a:p>
                      <a:pPr algn="ctr"/>
                      <a:r>
                        <a:rPr lang="en-US" sz="1600" dirty="0"/>
                        <a:t>V</a:t>
                      </a:r>
                      <a:endParaRPr lang="en-US" sz="1600" dirty="0">
                        <a:solidFill>
                          <a:srgbClr val="323C57"/>
                        </a:solidFill>
                      </a:endParaRPr>
                    </a:p>
                  </a:txBody>
                  <a:tcPr marL="51435" marR="51435" marT="34291" marB="34291" anchor="ctr"/>
                </a:tc>
                <a:extLst>
                  <a:ext uri="{0D108BD9-81ED-4DB2-BD59-A6C34878D82A}">
                    <a16:rowId xmlns:a16="http://schemas.microsoft.com/office/drawing/2014/main" val="10004"/>
                  </a:ext>
                </a:extLst>
              </a:tr>
            </a:tbl>
          </a:graphicData>
        </a:graphic>
      </p:graphicFrame>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27710"/>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41281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2" name="Text Placeholder 13"/>
          <p:cNvSpPr>
            <a:spLocks noGrp="1"/>
          </p:cNvSpPr>
          <p:nvPr>
            <p:ph type="body" sz="quarter" idx="14"/>
          </p:nvPr>
        </p:nvSpPr>
        <p:spPr>
          <a:xfrm>
            <a:off x="1439465" y="1099221"/>
            <a:ext cx="5469732" cy="315721"/>
          </a:xfrm>
        </p:spPr>
        <p:txBody>
          <a:bodyPr>
            <a:noAutofit/>
          </a:bodyPr>
          <a:lstStyle/>
          <a:p>
            <a:r>
              <a:rPr lang="en-US" altLang="el-GR" b="1" i="1" dirty="0" err="1">
                <a:solidFill>
                  <a:srgbClr val="003352"/>
                </a:solidFill>
                <a:cs typeface="Verdana" pitchFamily="34" charset="0"/>
              </a:rPr>
              <a:t>Μόνο</a:t>
            </a:r>
            <a:r>
              <a:rPr lang="en-US" altLang="el-GR" b="1" i="1" dirty="0">
                <a:solidFill>
                  <a:srgbClr val="003352"/>
                </a:solidFill>
                <a:cs typeface="Verdana" pitchFamily="34" charset="0"/>
              </a:rPr>
              <a:t> </a:t>
            </a:r>
            <a:r>
              <a:rPr lang="en-US" altLang="el-GR" b="1" i="1" dirty="0" err="1">
                <a:solidFill>
                  <a:srgbClr val="003352"/>
                </a:solidFill>
                <a:cs typeface="Verdana" pitchFamily="34" charset="0"/>
              </a:rPr>
              <a:t>μι</a:t>
            </a:r>
            <a:r>
              <a:rPr lang="en-US" altLang="el-GR" b="1" i="1" dirty="0">
                <a:solidFill>
                  <a:srgbClr val="003352"/>
                </a:solidFill>
                <a:cs typeface="Verdana" pitchFamily="34" charset="0"/>
              </a:rPr>
              <a:t>α διαλυμένη δραστική ουσία μπορεί να διαπεράσει </a:t>
            </a:r>
            <a:br>
              <a:rPr lang="el-GR" altLang="el-GR" b="1" i="1" dirty="0">
                <a:solidFill>
                  <a:srgbClr val="003352"/>
                </a:solidFill>
                <a:cs typeface="Verdana" pitchFamily="34" charset="0"/>
              </a:rPr>
            </a:br>
            <a:r>
              <a:rPr lang="en-US" altLang="el-GR" b="1" i="1" dirty="0" err="1">
                <a:solidFill>
                  <a:srgbClr val="003352"/>
                </a:solidFill>
                <a:cs typeface="Verdana" pitchFamily="34" charset="0"/>
              </a:rPr>
              <a:t>την</a:t>
            </a:r>
            <a:r>
              <a:rPr lang="en-US" altLang="el-GR" b="1" i="1" dirty="0">
                <a:solidFill>
                  <a:srgbClr val="003352"/>
                </a:solidFill>
                <a:cs typeface="Verdana" pitchFamily="34" charset="0"/>
              </a:rPr>
              <a:t> </a:t>
            </a:r>
            <a:r>
              <a:rPr lang="el-GR" altLang="el-GR" b="1" i="1" dirty="0" err="1">
                <a:solidFill>
                  <a:srgbClr val="003352"/>
                </a:solidFill>
                <a:cs typeface="Verdana" pitchFamily="34" charset="0"/>
              </a:rPr>
              <a:t>επιδερμιδική</a:t>
            </a:r>
            <a:r>
              <a:rPr lang="en-US" altLang="el-GR" b="1" i="1" dirty="0">
                <a:solidFill>
                  <a:srgbClr val="003352"/>
                </a:solidFill>
                <a:cs typeface="Verdana" pitchFamily="34" charset="0"/>
              </a:rPr>
              <a:t> στιβάδα</a:t>
            </a:r>
          </a:p>
        </p:txBody>
      </p:sp>
      <p:sp>
        <p:nvSpPr>
          <p:cNvPr id="11" name="Title 11"/>
          <p:cNvSpPr>
            <a:spLocks noGrp="1"/>
          </p:cNvSpPr>
          <p:nvPr>
            <p:ph type="title"/>
          </p:nvPr>
        </p:nvSpPr>
        <p:spPr>
          <a:xfrm>
            <a:off x="919747" y="140259"/>
            <a:ext cx="7919448" cy="873979"/>
          </a:xfrm>
        </p:spPr>
        <p:txBody>
          <a:bodyPr>
            <a:noAutofit/>
          </a:bodyPr>
          <a:lstStyle/>
          <a:p>
            <a:pPr algn="ctr" eaLnBrk="1" hangingPunct="1">
              <a:defRPr/>
            </a:pPr>
            <a:r>
              <a:rPr lang="el-GR" sz="2400" b="0" dirty="0">
                <a:solidFill>
                  <a:srgbClr val="C00000"/>
                </a:solidFill>
                <a:latin typeface="Calibri" panose="020F0502020204030204" pitchFamily="34" charset="0"/>
                <a:ea typeface="ＭＳ Ｐゴシック" charset="0"/>
                <a:cs typeface="Calibri" panose="020F0502020204030204" pitchFamily="34" charset="0"/>
              </a:rPr>
              <a:t>Η μορφή μπορεί να καθορίσει το βαθμό διαλυτότητας των δραστικών συστατικών, άρα και το βαθμό διείσδυσης στο </a:t>
            </a:r>
            <a:r>
              <a:rPr lang="en-US" sz="2400" b="0" dirty="0" err="1">
                <a:solidFill>
                  <a:srgbClr val="C00000"/>
                </a:solidFill>
                <a:latin typeface="Calibri" panose="020F0502020204030204" pitchFamily="34" charset="0"/>
                <a:ea typeface="ＭＳ Ｐゴシック" charset="0"/>
                <a:cs typeface="Calibri" panose="020F0502020204030204" pitchFamily="34" charset="0"/>
              </a:rPr>
              <a:t>δέρμ</a:t>
            </a:r>
            <a:r>
              <a:rPr lang="en-US" sz="2400" b="0" dirty="0">
                <a:solidFill>
                  <a:srgbClr val="C00000"/>
                </a:solidFill>
                <a:latin typeface="Calibri" panose="020F0502020204030204" pitchFamily="34" charset="0"/>
                <a:ea typeface="ＭＳ Ｐゴシック" charset="0"/>
                <a:cs typeface="Calibri" panose="020F0502020204030204" pitchFamily="34" charset="0"/>
              </a:rPr>
              <a:t>α</a:t>
            </a:r>
            <a:r>
              <a:rPr lang="el-GR" sz="2400" b="0" dirty="0">
                <a:solidFill>
                  <a:srgbClr val="C00000"/>
                </a:solidFill>
                <a:latin typeface="Calibri" panose="020F0502020204030204" pitchFamily="34" charset="0"/>
                <a:ea typeface="ＭＳ Ｐゴシック" charset="0"/>
                <a:cs typeface="Calibri" panose="020F0502020204030204" pitchFamily="34" charset="0"/>
              </a:rPr>
              <a:t>  </a:t>
            </a:r>
            <a:endParaRPr lang="en-US" sz="2400" b="0" dirty="0">
              <a:solidFill>
                <a:srgbClr val="C00000"/>
              </a:solidFill>
              <a:latin typeface="Calibri" panose="020F0502020204030204" pitchFamily="34" charset="0"/>
              <a:ea typeface="ＭＳ Ｐゴシック" charset="0"/>
              <a:cs typeface="Calibri" panose="020F0502020204030204" pitchFamily="34" charset="0"/>
            </a:endParaRPr>
          </a:p>
        </p:txBody>
      </p:sp>
      <p:sp>
        <p:nvSpPr>
          <p:cNvPr id="18" name="Rectangle 17"/>
          <p:cNvSpPr/>
          <p:nvPr/>
        </p:nvSpPr>
        <p:spPr bwMode="auto">
          <a:xfrm>
            <a:off x="1619970" y="2450970"/>
            <a:ext cx="2478331" cy="3090204"/>
          </a:xfrm>
          <a:prstGeom prst="rect">
            <a:avLst/>
          </a:prstGeom>
          <a:gradFill flip="none" rotWithShape="1">
            <a:gsLst>
              <a:gs pos="0">
                <a:srgbClr val="E0C4B3">
                  <a:alpha val="34000"/>
                </a:srgbClr>
              </a:gs>
              <a:gs pos="51000">
                <a:srgbClr val="E0C4B3">
                  <a:alpha val="17000"/>
                </a:srgbClr>
              </a:gs>
              <a:gs pos="92000">
                <a:schemeClr val="bg1">
                  <a:alpha val="22000"/>
                </a:schemeClr>
              </a:gs>
            </a:gsLst>
            <a:path path="circle">
              <a:fillToRect t="100000" r="100000"/>
            </a:path>
            <a:tileRect l="-100000" b="-100000"/>
          </a:gradFill>
          <a:ln w="9525" cap="flat" cmpd="sng" algn="ctr">
            <a:noFill/>
            <a:prstDash val="solid"/>
            <a:miter lim="800000"/>
            <a:headEnd type="none" w="med" len="med"/>
            <a:tailEnd type="none" w="med" len="med"/>
          </a:ln>
          <a:effectLst/>
        </p:spPr>
        <p:txBody>
          <a:bodyPr lIns="61223" tIns="30611" rIns="61223" bIns="30611">
            <a:normAutofit/>
          </a:bodyPr>
          <a:lstStyle/>
          <a:p>
            <a:pPr algn="ctr" defTabSz="612221">
              <a:lnSpc>
                <a:spcPct val="95000"/>
              </a:lnSpc>
              <a:defRPr/>
            </a:pPr>
            <a:endParaRPr lang="en-US" sz="900" dirty="0">
              <a:solidFill>
                <a:srgbClr val="FFFFFF"/>
              </a:solidFill>
              <a:latin typeface="Calibri" pitchFamily="34" charset="0"/>
              <a:ea typeface="ＭＳ Ｐゴシック" charset="0"/>
              <a:cs typeface="Calibri" pitchFamily="34" charset="0"/>
            </a:endParaRPr>
          </a:p>
        </p:txBody>
      </p:sp>
      <p:sp>
        <p:nvSpPr>
          <p:cNvPr id="19" name="TextBox 18"/>
          <p:cNvSpPr txBox="1"/>
          <p:nvPr/>
        </p:nvSpPr>
        <p:spPr>
          <a:xfrm>
            <a:off x="1573529" y="5615153"/>
            <a:ext cx="3134275" cy="253764"/>
          </a:xfrm>
          <a:prstGeom prst="rect">
            <a:avLst/>
          </a:prstGeom>
          <a:noFill/>
        </p:spPr>
        <p:txBody>
          <a:bodyPr lIns="0" tIns="0" rIns="0" bIns="0">
            <a:normAutofit/>
          </a:bodyPr>
          <a:lstStyle/>
          <a:p>
            <a:pPr algn="ctr" defTabSz="612221">
              <a:lnSpc>
                <a:spcPct val="95000"/>
              </a:lnSpc>
              <a:defRPr/>
            </a:pPr>
            <a:r>
              <a:rPr lang="en-US" sz="1125" b="1" dirty="0" err="1">
                <a:solidFill>
                  <a:srgbClr val="000000"/>
                </a:solidFill>
                <a:latin typeface="Calibri" pitchFamily="34" charset="0"/>
                <a:ea typeface="ＭＳ Ｐゴシック" charset="-128"/>
                <a:cs typeface="Calibri" pitchFamily="34" charset="0"/>
              </a:rPr>
              <a:t>Ποσότητ</a:t>
            </a:r>
            <a:r>
              <a:rPr lang="en-US" sz="1125" b="1" dirty="0">
                <a:solidFill>
                  <a:srgbClr val="000000"/>
                </a:solidFill>
                <a:latin typeface="Calibri" pitchFamily="34" charset="0"/>
                <a:ea typeface="ＭＳ Ｐゴシック" charset="-128"/>
                <a:cs typeface="Calibri" pitchFamily="34" charset="0"/>
              </a:rPr>
              <a:t>α διαλυμένης δραστικής ουσίας </a:t>
            </a:r>
          </a:p>
        </p:txBody>
      </p:sp>
      <p:sp>
        <p:nvSpPr>
          <p:cNvPr id="20" name="TextBox 19"/>
          <p:cNvSpPr txBox="1"/>
          <p:nvPr/>
        </p:nvSpPr>
        <p:spPr>
          <a:xfrm rot="16200000">
            <a:off x="133054" y="3761525"/>
            <a:ext cx="2754499" cy="190268"/>
          </a:xfrm>
          <a:prstGeom prst="rect">
            <a:avLst/>
          </a:prstGeom>
          <a:noFill/>
        </p:spPr>
        <p:txBody>
          <a:bodyPr lIns="0" tIns="0" rIns="0" bIns="0">
            <a:normAutofit/>
          </a:bodyPr>
          <a:lstStyle/>
          <a:p>
            <a:pPr algn="ctr" defTabSz="612221">
              <a:lnSpc>
                <a:spcPct val="95000"/>
              </a:lnSpc>
              <a:defRPr/>
            </a:pPr>
            <a:r>
              <a:rPr lang="en-US" sz="1125" b="1" dirty="0" err="1">
                <a:solidFill>
                  <a:srgbClr val="000000"/>
                </a:solidFill>
                <a:latin typeface="Calibri" pitchFamily="34" charset="0"/>
                <a:ea typeface="ＭＳ Ｐゴシック" charset="-128"/>
                <a:cs typeface="Calibri" pitchFamily="34" charset="0"/>
              </a:rPr>
              <a:t>Ρυθμός</a:t>
            </a:r>
            <a:r>
              <a:rPr lang="en-US" sz="1125" b="1" dirty="0">
                <a:solidFill>
                  <a:srgbClr val="000000"/>
                </a:solidFill>
                <a:latin typeface="Calibri" pitchFamily="34" charset="0"/>
                <a:ea typeface="ＭＳ Ｐゴシック" charset="-128"/>
                <a:cs typeface="Calibri" pitchFamily="34" charset="0"/>
              </a:rPr>
              <a:t>  </a:t>
            </a:r>
            <a:r>
              <a:rPr lang="el-GR" sz="1125" b="1" dirty="0">
                <a:solidFill>
                  <a:srgbClr val="000000"/>
                </a:solidFill>
                <a:latin typeface="Calibri" pitchFamily="34" charset="0"/>
                <a:ea typeface="ＭＳ Ｐゴシック" charset="-128"/>
                <a:cs typeface="Calibri" pitchFamily="34" charset="0"/>
              </a:rPr>
              <a:t>διείσδυση</a:t>
            </a:r>
            <a:r>
              <a:rPr lang="en-US" sz="1125" b="1" dirty="0">
                <a:solidFill>
                  <a:srgbClr val="000000"/>
                </a:solidFill>
                <a:latin typeface="Calibri" pitchFamily="34" charset="0"/>
                <a:ea typeface="ＭＳ Ｐゴシック" charset="-128"/>
                <a:cs typeface="Calibri" pitchFamily="34" charset="0"/>
              </a:rPr>
              <a:t> στο δέρμα </a:t>
            </a:r>
          </a:p>
        </p:txBody>
      </p:sp>
      <p:cxnSp>
        <p:nvCxnSpPr>
          <p:cNvPr id="21" name="Straight Connector 20"/>
          <p:cNvCxnSpPr/>
          <p:nvPr/>
        </p:nvCxnSpPr>
        <p:spPr bwMode="auto">
          <a:xfrm flipV="1">
            <a:off x="1641207" y="2722124"/>
            <a:ext cx="2112197" cy="2819077"/>
          </a:xfrm>
          <a:prstGeom prst="line">
            <a:avLst/>
          </a:prstGeom>
          <a:solidFill>
            <a:schemeClr val="accent1"/>
          </a:solidFill>
          <a:ln w="63500" cap="flat" cmpd="sng" algn="ctr">
            <a:gradFill flip="none" rotWithShape="1">
              <a:gsLst>
                <a:gs pos="0">
                  <a:srgbClr val="0070C0"/>
                </a:gs>
                <a:gs pos="53000">
                  <a:srgbClr val="0070C0"/>
                </a:gs>
                <a:gs pos="100000">
                  <a:schemeClr val="accent1">
                    <a:tint val="23500"/>
                    <a:satMod val="160000"/>
                    <a:alpha val="37000"/>
                  </a:schemeClr>
                </a:gs>
              </a:gsLst>
              <a:lin ang="0" scaled="1"/>
              <a:tileRect/>
            </a:gradFill>
            <a:prstDash val="solid"/>
            <a:round/>
            <a:headEnd type="none" w="med" len="med"/>
            <a:tailEnd type="none" w="med" len="med"/>
          </a:ln>
          <a:effectLst/>
        </p:spPr>
      </p:cxnSp>
      <p:sp>
        <p:nvSpPr>
          <p:cNvPr id="25" name="TextBox 24"/>
          <p:cNvSpPr txBox="1">
            <a:spLocks noRot="1" noChangeAspect="1" noMove="1" noResize="1" noEditPoints="1" noAdjustHandles="1" noChangeArrowheads="1" noChangeShapeType="1" noTextEdit="1"/>
          </p:cNvSpPr>
          <p:nvPr/>
        </p:nvSpPr>
        <p:spPr>
          <a:xfrm>
            <a:off x="6773908" y="4011447"/>
            <a:ext cx="746696" cy="333748"/>
          </a:xfrm>
          <a:prstGeom prst="rect">
            <a:avLst/>
          </a:prstGeom>
          <a:blipFill rotWithShape="1">
            <a:blip r:embed="rId3"/>
            <a:stretch>
              <a:fillRect b="-19512"/>
            </a:stretch>
          </a:blipFill>
        </p:spPr>
        <p:txBody>
          <a:bodyPr/>
          <a:lstStyle/>
          <a:p>
            <a:pPr algn="ctr" defTabSz="306110" eaLnBrk="1" fontAlgn="auto" hangingPunct="1">
              <a:spcBef>
                <a:spcPts val="0"/>
              </a:spcBef>
              <a:spcAft>
                <a:spcPts val="0"/>
              </a:spcAft>
              <a:defRPr/>
            </a:pPr>
            <a:r>
              <a:rPr lang="en-US" sz="1800" dirty="0">
                <a:solidFill>
                  <a:srgbClr val="FFFFFF"/>
                </a:solidFill>
                <a:latin typeface="Arial"/>
                <a:ea typeface="ＭＳ Ｐゴシック" charset="-128"/>
                <a:cs typeface="+mn-cs"/>
              </a:rPr>
              <a:t> </a:t>
            </a:r>
          </a:p>
        </p:txBody>
      </p:sp>
      <p:sp>
        <p:nvSpPr>
          <p:cNvPr id="26" name="Text Placeholder 2"/>
          <p:cNvSpPr txBox="1">
            <a:spLocks/>
          </p:cNvSpPr>
          <p:nvPr/>
        </p:nvSpPr>
        <p:spPr bwMode="auto">
          <a:xfrm>
            <a:off x="2911791" y="5241762"/>
            <a:ext cx="1078613" cy="366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815975">
              <a:lnSpc>
                <a:spcPct val="95000"/>
              </a:lnSpc>
              <a:spcBef>
                <a:spcPts val="600"/>
              </a:spcBef>
              <a:buClr>
                <a:schemeClr val="tx1"/>
              </a:buClr>
              <a:buFont typeface="Arial" pitchFamily="34" charset="0"/>
              <a:buChar char="•"/>
              <a:defRPr sz="2200">
                <a:solidFill>
                  <a:schemeClr val="tx1"/>
                </a:solidFill>
                <a:latin typeface="Calibri" pitchFamily="34" charset="0"/>
                <a:ea typeface="MS PGothic" pitchFamily="34" charset="-128"/>
                <a:cs typeface="Verdana" pitchFamily="34" charset="0"/>
              </a:defRPr>
            </a:lvl1pPr>
            <a:lvl2pPr marL="742950" indent="-285750" defTabSz="815975">
              <a:lnSpc>
                <a:spcPct val="95000"/>
              </a:lnSpc>
              <a:spcBef>
                <a:spcPts val="600"/>
              </a:spcBef>
              <a:buClr>
                <a:schemeClr val="tx1"/>
              </a:buClr>
              <a:buFont typeface="Verdana" pitchFamily="34" charset="0"/>
              <a:buChar char="◦"/>
              <a:defRPr sz="2000">
                <a:solidFill>
                  <a:schemeClr val="tx1"/>
                </a:solidFill>
                <a:latin typeface="Calibri" pitchFamily="34" charset="0"/>
                <a:ea typeface="MS PGothic" pitchFamily="34" charset="-128"/>
                <a:cs typeface="Verdana" pitchFamily="34" charset="0"/>
              </a:defRPr>
            </a:lvl2pPr>
            <a:lvl3pPr marL="1143000" indent="-228600" defTabSz="815975">
              <a:lnSpc>
                <a:spcPct val="95000"/>
              </a:lnSpc>
              <a:spcBef>
                <a:spcPts val="600"/>
              </a:spcBef>
              <a:buFont typeface="Arial" pitchFamily="34" charset="0"/>
              <a:buChar char="─"/>
              <a:defRPr>
                <a:solidFill>
                  <a:schemeClr val="tx1"/>
                </a:solidFill>
                <a:latin typeface="Calibri" pitchFamily="34" charset="0"/>
                <a:ea typeface="MS PGothic" pitchFamily="34" charset="-128"/>
                <a:cs typeface="Verdana" pitchFamily="34" charset="0"/>
              </a:defRPr>
            </a:lvl3pPr>
            <a:lvl4pPr marL="1600200" indent="-228600" defTabSz="815975">
              <a:lnSpc>
                <a:spcPct val="95000"/>
              </a:lnSpc>
              <a:spcBef>
                <a:spcPts val="600"/>
              </a:spcBef>
              <a:buFont typeface="Arial" pitchFamily="34" charset="0"/>
              <a:buChar char="•"/>
              <a:defRPr sz="1600">
                <a:solidFill>
                  <a:schemeClr val="tx1"/>
                </a:solidFill>
                <a:latin typeface="Calibri" pitchFamily="34" charset="0"/>
                <a:ea typeface="MS PGothic" pitchFamily="34" charset="-128"/>
                <a:cs typeface="Verdana" pitchFamily="34" charset="0"/>
              </a:defRPr>
            </a:lvl4pPr>
            <a:lvl5pPr marL="2057400" indent="-228600" defTabSz="815975">
              <a:lnSpc>
                <a:spcPct val="95000"/>
              </a:lnSpc>
              <a:spcBef>
                <a:spcPts val="600"/>
              </a:spcBef>
              <a:buFont typeface="Verdana" pitchFamily="34" charset="0"/>
              <a:buChar char="‒"/>
              <a:defRPr sz="1400">
                <a:solidFill>
                  <a:schemeClr val="tx1"/>
                </a:solidFill>
                <a:latin typeface="Calibri" pitchFamily="34" charset="0"/>
                <a:ea typeface="MS PGothic" pitchFamily="34" charset="-128"/>
                <a:cs typeface="Verdana" pitchFamily="34" charset="0"/>
              </a:defRPr>
            </a:lvl5pPr>
            <a:lvl6pPr marL="2514600" indent="-228600" defTabSz="815975" eaLnBrk="0" fontAlgn="base" hangingPunct="0">
              <a:lnSpc>
                <a:spcPct val="95000"/>
              </a:lnSpc>
              <a:spcBef>
                <a:spcPts val="600"/>
              </a:spcBef>
              <a:spcAft>
                <a:spcPct val="0"/>
              </a:spcAft>
              <a:buFont typeface="Verdana" pitchFamily="34" charset="0"/>
              <a:buChar char="‒"/>
              <a:defRPr sz="1400">
                <a:solidFill>
                  <a:schemeClr val="tx1"/>
                </a:solidFill>
                <a:latin typeface="Calibri" pitchFamily="34" charset="0"/>
                <a:ea typeface="MS PGothic" pitchFamily="34" charset="-128"/>
                <a:cs typeface="Verdana" pitchFamily="34" charset="0"/>
              </a:defRPr>
            </a:lvl6pPr>
            <a:lvl7pPr marL="2971800" indent="-228600" defTabSz="815975" eaLnBrk="0" fontAlgn="base" hangingPunct="0">
              <a:lnSpc>
                <a:spcPct val="95000"/>
              </a:lnSpc>
              <a:spcBef>
                <a:spcPts val="600"/>
              </a:spcBef>
              <a:spcAft>
                <a:spcPct val="0"/>
              </a:spcAft>
              <a:buFont typeface="Verdana" pitchFamily="34" charset="0"/>
              <a:buChar char="‒"/>
              <a:defRPr sz="1400">
                <a:solidFill>
                  <a:schemeClr val="tx1"/>
                </a:solidFill>
                <a:latin typeface="Calibri" pitchFamily="34" charset="0"/>
                <a:ea typeface="MS PGothic" pitchFamily="34" charset="-128"/>
                <a:cs typeface="Verdana" pitchFamily="34" charset="0"/>
              </a:defRPr>
            </a:lvl7pPr>
            <a:lvl8pPr marL="3429000" indent="-228600" defTabSz="815975" eaLnBrk="0" fontAlgn="base" hangingPunct="0">
              <a:lnSpc>
                <a:spcPct val="95000"/>
              </a:lnSpc>
              <a:spcBef>
                <a:spcPts val="600"/>
              </a:spcBef>
              <a:spcAft>
                <a:spcPct val="0"/>
              </a:spcAft>
              <a:buFont typeface="Verdana" pitchFamily="34" charset="0"/>
              <a:buChar char="‒"/>
              <a:defRPr sz="1400">
                <a:solidFill>
                  <a:schemeClr val="tx1"/>
                </a:solidFill>
                <a:latin typeface="Calibri" pitchFamily="34" charset="0"/>
                <a:ea typeface="MS PGothic" pitchFamily="34" charset="-128"/>
                <a:cs typeface="Verdana" pitchFamily="34" charset="0"/>
              </a:defRPr>
            </a:lvl8pPr>
            <a:lvl9pPr marL="3886200" indent="-228600" defTabSz="815975" eaLnBrk="0" fontAlgn="base" hangingPunct="0">
              <a:lnSpc>
                <a:spcPct val="95000"/>
              </a:lnSpc>
              <a:spcBef>
                <a:spcPts val="600"/>
              </a:spcBef>
              <a:spcAft>
                <a:spcPct val="0"/>
              </a:spcAft>
              <a:buFont typeface="Verdana" pitchFamily="34" charset="0"/>
              <a:buChar char="‒"/>
              <a:defRPr sz="1400">
                <a:solidFill>
                  <a:schemeClr val="tx1"/>
                </a:solidFill>
                <a:latin typeface="Calibri" pitchFamily="34" charset="0"/>
                <a:ea typeface="MS PGothic" pitchFamily="34" charset="-128"/>
                <a:cs typeface="Verdana" pitchFamily="34" charset="0"/>
              </a:defRPr>
            </a:lvl9pPr>
          </a:lstStyle>
          <a:p>
            <a:pPr algn="ctr" defTabSz="611981" eaLnBrk="1" hangingPunct="1">
              <a:lnSpc>
                <a:spcPct val="83000"/>
              </a:lnSpc>
              <a:spcBef>
                <a:spcPct val="0"/>
              </a:spcBef>
              <a:buClr>
                <a:srgbClr val="000000"/>
              </a:buClr>
              <a:buNone/>
            </a:pPr>
            <a:r>
              <a:rPr lang="en-US" altLang="el-GR" sz="825" dirty="0">
                <a:solidFill>
                  <a:srgbClr val="000000"/>
                </a:solidFill>
              </a:rPr>
              <a:t>1</a:t>
            </a:r>
            <a:r>
              <a:rPr lang="en-US" altLang="el-GR" sz="825" baseline="30000" dirty="0">
                <a:solidFill>
                  <a:srgbClr val="000000"/>
                </a:solidFill>
              </a:rPr>
              <a:t>ος</a:t>
            </a:r>
            <a:r>
              <a:rPr lang="en-US" altLang="el-GR" sz="825" dirty="0">
                <a:solidFill>
                  <a:srgbClr val="000000"/>
                </a:solidFill>
              </a:rPr>
              <a:t> </a:t>
            </a:r>
            <a:r>
              <a:rPr lang="en-US" altLang="el-GR" sz="825" dirty="0" err="1">
                <a:solidFill>
                  <a:srgbClr val="000000"/>
                </a:solidFill>
              </a:rPr>
              <a:t>νόμος</a:t>
            </a:r>
            <a:r>
              <a:rPr lang="en-US" altLang="el-GR" sz="825" dirty="0">
                <a:solidFill>
                  <a:srgbClr val="000000"/>
                </a:solidFill>
              </a:rPr>
              <a:t> </a:t>
            </a:r>
            <a:r>
              <a:rPr lang="en-US" altLang="el-GR" sz="825" dirty="0" err="1">
                <a:solidFill>
                  <a:srgbClr val="000000"/>
                </a:solidFill>
              </a:rPr>
              <a:t>του</a:t>
            </a:r>
            <a:r>
              <a:rPr lang="en-US" altLang="el-GR" sz="825" dirty="0">
                <a:solidFill>
                  <a:srgbClr val="000000"/>
                </a:solidFill>
              </a:rPr>
              <a:t> Fick</a:t>
            </a:r>
          </a:p>
        </p:txBody>
      </p:sp>
      <p:cxnSp>
        <p:nvCxnSpPr>
          <p:cNvPr id="28" name="Straight Arrow Connector 27"/>
          <p:cNvCxnSpPr>
            <a:cxnSpLocks noChangeShapeType="1"/>
          </p:cNvCxnSpPr>
          <p:nvPr/>
        </p:nvCxnSpPr>
        <p:spPr bwMode="auto">
          <a:xfrm flipV="1">
            <a:off x="1591382" y="5521211"/>
            <a:ext cx="2623894" cy="6923"/>
          </a:xfrm>
          <a:prstGeom prst="straightConnector1">
            <a:avLst/>
          </a:prstGeom>
          <a:noFill/>
          <a:ln w="381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0" name="TextBox 29"/>
          <p:cNvSpPr txBox="1"/>
          <p:nvPr/>
        </p:nvSpPr>
        <p:spPr>
          <a:xfrm>
            <a:off x="5064929" y="6652693"/>
            <a:ext cx="2936081" cy="122767"/>
          </a:xfrm>
          <a:prstGeom prst="rect">
            <a:avLst/>
          </a:prstGeom>
          <a:noFill/>
        </p:spPr>
        <p:txBody>
          <a:bodyPr lIns="0" tIns="0" rIns="0" bIns="0">
            <a:normAutofit/>
          </a:bodyPr>
          <a:lstStyle/>
          <a:p>
            <a:pPr algn="ctr" defTabSz="612221" eaLnBrk="1" fontAlgn="auto" hangingPunct="1">
              <a:spcBef>
                <a:spcPts val="0"/>
              </a:spcBef>
              <a:spcAft>
                <a:spcPts val="0"/>
              </a:spcAft>
              <a:defRPr/>
            </a:pPr>
            <a:r>
              <a:rPr lang="en-US" sz="525" kern="0" dirty="0">
                <a:solidFill>
                  <a:srgbClr val="7B7A7A"/>
                </a:solidFill>
                <a:latin typeface="Calibri" pitchFamily="34" charset="0"/>
                <a:ea typeface="ＭＳ Ｐゴシック" charset="-128"/>
                <a:cs typeface="Calibri" pitchFamily="34" charset="0"/>
              </a:rPr>
              <a:t>Attwood AT and Florence D; Physicochemical Principles of Pharmacy 3</a:t>
            </a:r>
            <a:r>
              <a:rPr lang="en-US" sz="525" kern="0" baseline="30000" dirty="0">
                <a:solidFill>
                  <a:srgbClr val="7B7A7A"/>
                </a:solidFill>
                <a:latin typeface="Calibri" pitchFamily="34" charset="0"/>
                <a:ea typeface="ＭＳ Ｐゴシック" charset="-128"/>
                <a:cs typeface="Calibri" pitchFamily="34" charset="0"/>
              </a:rPr>
              <a:t>rd</a:t>
            </a:r>
            <a:r>
              <a:rPr lang="en-US" sz="525" kern="0" dirty="0">
                <a:solidFill>
                  <a:srgbClr val="7B7A7A"/>
                </a:solidFill>
                <a:latin typeface="Calibri" pitchFamily="34" charset="0"/>
                <a:ea typeface="ＭＳ Ｐゴシック" charset="-128"/>
                <a:cs typeface="Calibri" pitchFamily="34" charset="0"/>
              </a:rPr>
              <a:t> ed. ISBN: 0853696101</a:t>
            </a:r>
          </a:p>
        </p:txBody>
      </p:sp>
      <p:grpSp>
        <p:nvGrpSpPr>
          <p:cNvPr id="6" name="Group 5"/>
          <p:cNvGrpSpPr/>
          <p:nvPr/>
        </p:nvGrpSpPr>
        <p:grpSpPr>
          <a:xfrm>
            <a:off x="4550795" y="1582873"/>
            <a:ext cx="3141713" cy="1076027"/>
            <a:chOff x="4812083" y="1300064"/>
            <a:chExt cx="3929702" cy="1076026"/>
          </a:xfrm>
        </p:grpSpPr>
        <p:sp>
          <p:nvSpPr>
            <p:cNvPr id="15" name="Text Placeholder 2"/>
            <p:cNvSpPr txBox="1">
              <a:spLocks/>
            </p:cNvSpPr>
            <p:nvPr/>
          </p:nvSpPr>
          <p:spPr bwMode="auto">
            <a:xfrm>
              <a:off x="4812083" y="1452290"/>
              <a:ext cx="2630487" cy="334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815975">
                <a:lnSpc>
                  <a:spcPct val="95000"/>
                </a:lnSpc>
                <a:spcBef>
                  <a:spcPts val="600"/>
                </a:spcBef>
                <a:buClr>
                  <a:schemeClr val="tx1"/>
                </a:buClr>
                <a:buFont typeface="Arial" pitchFamily="34" charset="0"/>
                <a:buChar char="•"/>
                <a:defRPr sz="2200">
                  <a:solidFill>
                    <a:schemeClr val="tx1"/>
                  </a:solidFill>
                  <a:latin typeface="Calibri" pitchFamily="34" charset="0"/>
                  <a:ea typeface="MS PGothic" pitchFamily="34" charset="-128"/>
                  <a:cs typeface="Verdana" pitchFamily="34" charset="0"/>
                </a:defRPr>
              </a:lvl1pPr>
              <a:lvl2pPr marL="742950" indent="-285750" defTabSz="815975">
                <a:lnSpc>
                  <a:spcPct val="95000"/>
                </a:lnSpc>
                <a:spcBef>
                  <a:spcPts val="600"/>
                </a:spcBef>
                <a:buClr>
                  <a:schemeClr val="tx1"/>
                </a:buClr>
                <a:buFont typeface="Verdana" pitchFamily="34" charset="0"/>
                <a:buChar char="◦"/>
                <a:defRPr sz="2000">
                  <a:solidFill>
                    <a:schemeClr val="tx1"/>
                  </a:solidFill>
                  <a:latin typeface="Calibri" pitchFamily="34" charset="0"/>
                  <a:ea typeface="MS PGothic" pitchFamily="34" charset="-128"/>
                  <a:cs typeface="Verdana" pitchFamily="34" charset="0"/>
                </a:defRPr>
              </a:lvl2pPr>
              <a:lvl3pPr marL="1143000" indent="-228600" defTabSz="815975">
                <a:lnSpc>
                  <a:spcPct val="95000"/>
                </a:lnSpc>
                <a:spcBef>
                  <a:spcPts val="600"/>
                </a:spcBef>
                <a:buFont typeface="Arial" pitchFamily="34" charset="0"/>
                <a:buChar char="─"/>
                <a:defRPr>
                  <a:solidFill>
                    <a:schemeClr val="tx1"/>
                  </a:solidFill>
                  <a:latin typeface="Calibri" pitchFamily="34" charset="0"/>
                  <a:ea typeface="MS PGothic" pitchFamily="34" charset="-128"/>
                  <a:cs typeface="Verdana" pitchFamily="34" charset="0"/>
                </a:defRPr>
              </a:lvl3pPr>
              <a:lvl4pPr marL="1600200" indent="-228600" defTabSz="815975">
                <a:lnSpc>
                  <a:spcPct val="95000"/>
                </a:lnSpc>
                <a:spcBef>
                  <a:spcPts val="600"/>
                </a:spcBef>
                <a:buFont typeface="Arial" pitchFamily="34" charset="0"/>
                <a:buChar char="•"/>
                <a:defRPr sz="1600">
                  <a:solidFill>
                    <a:schemeClr val="tx1"/>
                  </a:solidFill>
                  <a:latin typeface="Calibri" pitchFamily="34" charset="0"/>
                  <a:ea typeface="MS PGothic" pitchFamily="34" charset="-128"/>
                  <a:cs typeface="Verdana" pitchFamily="34" charset="0"/>
                </a:defRPr>
              </a:lvl4pPr>
              <a:lvl5pPr marL="2057400" indent="-228600" defTabSz="815975">
                <a:lnSpc>
                  <a:spcPct val="95000"/>
                </a:lnSpc>
                <a:spcBef>
                  <a:spcPts val="600"/>
                </a:spcBef>
                <a:buFont typeface="Verdana" pitchFamily="34" charset="0"/>
                <a:buChar char="‒"/>
                <a:defRPr sz="1400">
                  <a:solidFill>
                    <a:schemeClr val="tx1"/>
                  </a:solidFill>
                  <a:latin typeface="Calibri" pitchFamily="34" charset="0"/>
                  <a:ea typeface="MS PGothic" pitchFamily="34" charset="-128"/>
                  <a:cs typeface="Verdana" pitchFamily="34" charset="0"/>
                </a:defRPr>
              </a:lvl5pPr>
              <a:lvl6pPr marL="2514600" indent="-228600" defTabSz="815975" eaLnBrk="0" fontAlgn="base" hangingPunct="0">
                <a:lnSpc>
                  <a:spcPct val="95000"/>
                </a:lnSpc>
                <a:spcBef>
                  <a:spcPts val="600"/>
                </a:spcBef>
                <a:spcAft>
                  <a:spcPct val="0"/>
                </a:spcAft>
                <a:buFont typeface="Verdana" pitchFamily="34" charset="0"/>
                <a:buChar char="‒"/>
                <a:defRPr sz="1400">
                  <a:solidFill>
                    <a:schemeClr val="tx1"/>
                  </a:solidFill>
                  <a:latin typeface="Calibri" pitchFamily="34" charset="0"/>
                  <a:ea typeface="MS PGothic" pitchFamily="34" charset="-128"/>
                  <a:cs typeface="Verdana" pitchFamily="34" charset="0"/>
                </a:defRPr>
              </a:lvl6pPr>
              <a:lvl7pPr marL="2971800" indent="-228600" defTabSz="815975" eaLnBrk="0" fontAlgn="base" hangingPunct="0">
                <a:lnSpc>
                  <a:spcPct val="95000"/>
                </a:lnSpc>
                <a:spcBef>
                  <a:spcPts val="600"/>
                </a:spcBef>
                <a:spcAft>
                  <a:spcPct val="0"/>
                </a:spcAft>
                <a:buFont typeface="Verdana" pitchFamily="34" charset="0"/>
                <a:buChar char="‒"/>
                <a:defRPr sz="1400">
                  <a:solidFill>
                    <a:schemeClr val="tx1"/>
                  </a:solidFill>
                  <a:latin typeface="Calibri" pitchFamily="34" charset="0"/>
                  <a:ea typeface="MS PGothic" pitchFamily="34" charset="-128"/>
                  <a:cs typeface="Verdana" pitchFamily="34" charset="0"/>
                </a:defRPr>
              </a:lvl7pPr>
              <a:lvl8pPr marL="3429000" indent="-228600" defTabSz="815975" eaLnBrk="0" fontAlgn="base" hangingPunct="0">
                <a:lnSpc>
                  <a:spcPct val="95000"/>
                </a:lnSpc>
                <a:spcBef>
                  <a:spcPts val="600"/>
                </a:spcBef>
                <a:spcAft>
                  <a:spcPct val="0"/>
                </a:spcAft>
                <a:buFont typeface="Verdana" pitchFamily="34" charset="0"/>
                <a:buChar char="‒"/>
                <a:defRPr sz="1400">
                  <a:solidFill>
                    <a:schemeClr val="tx1"/>
                  </a:solidFill>
                  <a:latin typeface="Calibri" pitchFamily="34" charset="0"/>
                  <a:ea typeface="MS PGothic" pitchFamily="34" charset="-128"/>
                  <a:cs typeface="Verdana" pitchFamily="34" charset="0"/>
                </a:defRPr>
              </a:lvl8pPr>
              <a:lvl9pPr marL="3886200" indent="-228600" defTabSz="815975" eaLnBrk="0" fontAlgn="base" hangingPunct="0">
                <a:lnSpc>
                  <a:spcPct val="95000"/>
                </a:lnSpc>
                <a:spcBef>
                  <a:spcPts val="600"/>
                </a:spcBef>
                <a:spcAft>
                  <a:spcPct val="0"/>
                </a:spcAft>
                <a:buFont typeface="Verdana" pitchFamily="34" charset="0"/>
                <a:buChar char="‒"/>
                <a:defRPr sz="1400">
                  <a:solidFill>
                    <a:schemeClr val="tx1"/>
                  </a:solidFill>
                  <a:latin typeface="Calibri" pitchFamily="34" charset="0"/>
                  <a:ea typeface="MS PGothic" pitchFamily="34" charset="-128"/>
                  <a:cs typeface="Verdana" pitchFamily="34" charset="0"/>
                </a:defRPr>
              </a:lvl9pPr>
            </a:lstStyle>
            <a:p>
              <a:pPr algn="ctr" defTabSz="611981" eaLnBrk="1" hangingPunct="1">
                <a:lnSpc>
                  <a:spcPct val="83000"/>
                </a:lnSpc>
                <a:spcBef>
                  <a:spcPct val="0"/>
                </a:spcBef>
                <a:buClr>
                  <a:srgbClr val="000000"/>
                </a:buClr>
                <a:buNone/>
              </a:pPr>
              <a:r>
                <a:rPr lang="en-US" altLang="el-GR" sz="1200" b="1" dirty="0" err="1">
                  <a:solidFill>
                    <a:srgbClr val="003352"/>
                  </a:solidFill>
                </a:rPr>
                <a:t>Δι</a:t>
              </a:r>
              <a:r>
                <a:rPr lang="en-US" altLang="el-GR" sz="1200" b="1" dirty="0">
                  <a:solidFill>
                    <a:srgbClr val="003352"/>
                  </a:solidFill>
                </a:rPr>
                <a:t>αλυμένες δραστικές ουσίες </a:t>
              </a:r>
            </a:p>
          </p:txBody>
        </p:sp>
        <p:sp>
          <p:nvSpPr>
            <p:cNvPr id="22" name="Text Placeholder 2"/>
            <p:cNvSpPr txBox="1">
              <a:spLocks/>
            </p:cNvSpPr>
            <p:nvPr/>
          </p:nvSpPr>
          <p:spPr bwMode="auto">
            <a:xfrm>
              <a:off x="5045435" y="1875261"/>
              <a:ext cx="2679700" cy="336551"/>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815975">
                <a:lnSpc>
                  <a:spcPct val="95000"/>
                </a:lnSpc>
                <a:spcBef>
                  <a:spcPts val="600"/>
                </a:spcBef>
                <a:buClr>
                  <a:schemeClr val="tx1"/>
                </a:buClr>
                <a:buFont typeface="Arial" pitchFamily="34" charset="0"/>
                <a:buChar char="•"/>
                <a:defRPr sz="2200">
                  <a:solidFill>
                    <a:schemeClr val="tx1"/>
                  </a:solidFill>
                  <a:latin typeface="Calibri" pitchFamily="34" charset="0"/>
                  <a:ea typeface="MS PGothic" pitchFamily="34" charset="-128"/>
                  <a:cs typeface="Verdana" pitchFamily="34" charset="0"/>
                </a:defRPr>
              </a:lvl1pPr>
              <a:lvl2pPr marL="742950" indent="-285750" defTabSz="815975">
                <a:lnSpc>
                  <a:spcPct val="95000"/>
                </a:lnSpc>
                <a:spcBef>
                  <a:spcPts val="600"/>
                </a:spcBef>
                <a:buClr>
                  <a:schemeClr val="tx1"/>
                </a:buClr>
                <a:buFont typeface="Verdana" pitchFamily="34" charset="0"/>
                <a:buChar char="◦"/>
                <a:defRPr sz="2000">
                  <a:solidFill>
                    <a:schemeClr val="tx1"/>
                  </a:solidFill>
                  <a:latin typeface="Calibri" pitchFamily="34" charset="0"/>
                  <a:ea typeface="MS PGothic" pitchFamily="34" charset="-128"/>
                  <a:cs typeface="Verdana" pitchFamily="34" charset="0"/>
                </a:defRPr>
              </a:lvl2pPr>
              <a:lvl3pPr marL="1143000" indent="-228600" defTabSz="815975">
                <a:lnSpc>
                  <a:spcPct val="95000"/>
                </a:lnSpc>
                <a:spcBef>
                  <a:spcPts val="600"/>
                </a:spcBef>
                <a:buFont typeface="Arial" pitchFamily="34" charset="0"/>
                <a:buChar char="─"/>
                <a:defRPr>
                  <a:solidFill>
                    <a:schemeClr val="tx1"/>
                  </a:solidFill>
                  <a:latin typeface="Calibri" pitchFamily="34" charset="0"/>
                  <a:ea typeface="MS PGothic" pitchFamily="34" charset="-128"/>
                  <a:cs typeface="Verdana" pitchFamily="34" charset="0"/>
                </a:defRPr>
              </a:lvl3pPr>
              <a:lvl4pPr marL="1600200" indent="-228600" defTabSz="815975">
                <a:lnSpc>
                  <a:spcPct val="95000"/>
                </a:lnSpc>
                <a:spcBef>
                  <a:spcPts val="600"/>
                </a:spcBef>
                <a:buFont typeface="Arial" pitchFamily="34" charset="0"/>
                <a:buChar char="•"/>
                <a:defRPr sz="1600">
                  <a:solidFill>
                    <a:schemeClr val="tx1"/>
                  </a:solidFill>
                  <a:latin typeface="Calibri" pitchFamily="34" charset="0"/>
                  <a:ea typeface="MS PGothic" pitchFamily="34" charset="-128"/>
                  <a:cs typeface="Verdana" pitchFamily="34" charset="0"/>
                </a:defRPr>
              </a:lvl4pPr>
              <a:lvl5pPr marL="2057400" indent="-228600" defTabSz="815975">
                <a:lnSpc>
                  <a:spcPct val="95000"/>
                </a:lnSpc>
                <a:spcBef>
                  <a:spcPts val="600"/>
                </a:spcBef>
                <a:buFont typeface="Verdana" pitchFamily="34" charset="0"/>
                <a:buChar char="‒"/>
                <a:defRPr sz="1400">
                  <a:solidFill>
                    <a:schemeClr val="tx1"/>
                  </a:solidFill>
                  <a:latin typeface="Calibri" pitchFamily="34" charset="0"/>
                  <a:ea typeface="MS PGothic" pitchFamily="34" charset="-128"/>
                  <a:cs typeface="Verdana" pitchFamily="34" charset="0"/>
                </a:defRPr>
              </a:lvl5pPr>
              <a:lvl6pPr marL="2514600" indent="-228600" defTabSz="815975" eaLnBrk="0" fontAlgn="base" hangingPunct="0">
                <a:lnSpc>
                  <a:spcPct val="95000"/>
                </a:lnSpc>
                <a:spcBef>
                  <a:spcPts val="600"/>
                </a:spcBef>
                <a:spcAft>
                  <a:spcPct val="0"/>
                </a:spcAft>
                <a:buFont typeface="Verdana" pitchFamily="34" charset="0"/>
                <a:buChar char="‒"/>
                <a:defRPr sz="1400">
                  <a:solidFill>
                    <a:schemeClr val="tx1"/>
                  </a:solidFill>
                  <a:latin typeface="Calibri" pitchFamily="34" charset="0"/>
                  <a:ea typeface="MS PGothic" pitchFamily="34" charset="-128"/>
                  <a:cs typeface="Verdana" pitchFamily="34" charset="0"/>
                </a:defRPr>
              </a:lvl6pPr>
              <a:lvl7pPr marL="2971800" indent="-228600" defTabSz="815975" eaLnBrk="0" fontAlgn="base" hangingPunct="0">
                <a:lnSpc>
                  <a:spcPct val="95000"/>
                </a:lnSpc>
                <a:spcBef>
                  <a:spcPts val="600"/>
                </a:spcBef>
                <a:spcAft>
                  <a:spcPct val="0"/>
                </a:spcAft>
                <a:buFont typeface="Verdana" pitchFamily="34" charset="0"/>
                <a:buChar char="‒"/>
                <a:defRPr sz="1400">
                  <a:solidFill>
                    <a:schemeClr val="tx1"/>
                  </a:solidFill>
                  <a:latin typeface="Calibri" pitchFamily="34" charset="0"/>
                  <a:ea typeface="MS PGothic" pitchFamily="34" charset="-128"/>
                  <a:cs typeface="Verdana" pitchFamily="34" charset="0"/>
                </a:defRPr>
              </a:lvl7pPr>
              <a:lvl8pPr marL="3429000" indent="-228600" defTabSz="815975" eaLnBrk="0" fontAlgn="base" hangingPunct="0">
                <a:lnSpc>
                  <a:spcPct val="95000"/>
                </a:lnSpc>
                <a:spcBef>
                  <a:spcPts val="600"/>
                </a:spcBef>
                <a:spcAft>
                  <a:spcPct val="0"/>
                </a:spcAft>
                <a:buFont typeface="Verdana" pitchFamily="34" charset="0"/>
                <a:buChar char="‒"/>
                <a:defRPr sz="1400">
                  <a:solidFill>
                    <a:schemeClr val="tx1"/>
                  </a:solidFill>
                  <a:latin typeface="Calibri" pitchFamily="34" charset="0"/>
                  <a:ea typeface="MS PGothic" pitchFamily="34" charset="-128"/>
                  <a:cs typeface="Verdana" pitchFamily="34" charset="0"/>
                </a:defRPr>
              </a:lvl8pPr>
              <a:lvl9pPr marL="3886200" indent="-228600" defTabSz="815975" eaLnBrk="0" fontAlgn="base" hangingPunct="0">
                <a:lnSpc>
                  <a:spcPct val="95000"/>
                </a:lnSpc>
                <a:spcBef>
                  <a:spcPts val="600"/>
                </a:spcBef>
                <a:spcAft>
                  <a:spcPct val="0"/>
                </a:spcAft>
                <a:buFont typeface="Verdana" pitchFamily="34" charset="0"/>
                <a:buChar char="‒"/>
                <a:defRPr sz="1400">
                  <a:solidFill>
                    <a:schemeClr val="tx1"/>
                  </a:solidFill>
                  <a:latin typeface="Calibri" pitchFamily="34" charset="0"/>
                  <a:ea typeface="MS PGothic" pitchFamily="34" charset="-128"/>
                  <a:cs typeface="Verdana" pitchFamily="34" charset="0"/>
                </a:defRPr>
              </a:lvl9pPr>
            </a:lstStyle>
            <a:p>
              <a:pPr algn="ctr" defTabSz="611981" eaLnBrk="1" hangingPunct="1">
                <a:lnSpc>
                  <a:spcPct val="83000"/>
                </a:lnSpc>
                <a:spcBef>
                  <a:spcPct val="0"/>
                </a:spcBef>
                <a:buClr>
                  <a:srgbClr val="000000"/>
                </a:buClr>
                <a:buNone/>
              </a:pPr>
              <a:r>
                <a:rPr lang="en-US" altLang="el-GR" sz="1200" b="1" dirty="0" err="1">
                  <a:solidFill>
                    <a:srgbClr val="003352"/>
                  </a:solidFill>
                </a:rPr>
                <a:t>Κρυστ</a:t>
              </a:r>
              <a:r>
                <a:rPr lang="en-US" altLang="el-GR" sz="1200" b="1" dirty="0">
                  <a:solidFill>
                    <a:srgbClr val="003352"/>
                  </a:solidFill>
                </a:rPr>
                <a:t>αλλική δραστική ουσία</a:t>
              </a:r>
            </a:p>
          </p:txBody>
        </p:sp>
        <p:pic>
          <p:nvPicPr>
            <p:cNvPr id="1027" name="Picture 3"/>
            <p:cNvPicPr>
              <a:picLocks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1436" b="-11436"/>
            <a:stretch>
              <a:fillRect/>
            </a:stretch>
          </p:blipFill>
          <p:spPr bwMode="auto">
            <a:xfrm>
              <a:off x="8234964" y="1988386"/>
              <a:ext cx="506821" cy="387704"/>
            </a:xfrm>
            <a:prstGeom prst="rect">
              <a:avLst/>
            </a:prstGeom>
            <a:solidFill>
              <a:srgbClr val="DBDBDB">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rrowheads="1"/>
            </p:cNvPicPr>
            <p:nvPr/>
          </p:nvPicPr>
          <p:blipFill rotWithShape="1">
            <a:blip r:embed="rId5"/>
            <a:srcRect t="-3554" b="-3554"/>
            <a:stretch/>
          </p:blipFill>
          <p:spPr bwMode="auto">
            <a:xfrm>
              <a:off x="8112134" y="1959667"/>
              <a:ext cx="243905" cy="243504"/>
            </a:xfrm>
            <a:prstGeom prst="ellipse">
              <a:avLst/>
            </a:prstGeom>
            <a:noFill/>
            <a:ln>
              <a:noFill/>
            </a:ln>
            <a:effectLst/>
          </p:spPr>
        </p:pic>
        <p:pic>
          <p:nvPicPr>
            <p:cNvPr id="1028" name="Picture 4"/>
            <p:cNvPicPr>
              <a:picLocks noChangeArrowheads="1"/>
            </p:cNvPicPr>
            <p:nvPr/>
          </p:nvPicPr>
          <p:blipFill>
            <a:blip r:embed="rId6">
              <a:extLst>
                <a:ext uri="{28A0092B-C50C-407E-A947-70E740481C1C}">
                  <a14:useLocalDpi xmlns:a14="http://schemas.microsoft.com/office/drawing/2010/main" val="0"/>
                </a:ext>
              </a:extLst>
            </a:blip>
            <a:srcRect l="-15244" t="2" r="-15244" b="2"/>
            <a:stretch>
              <a:fillRect/>
            </a:stretch>
          </p:blipFill>
          <p:spPr bwMode="auto">
            <a:xfrm>
              <a:off x="7478159" y="1558119"/>
              <a:ext cx="127000" cy="10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4"/>
            <p:cNvPicPr>
              <a:picLocks noChangeArrowheads="1"/>
            </p:cNvPicPr>
            <p:nvPr/>
          </p:nvPicPr>
          <p:blipFill>
            <a:blip r:embed="rId6">
              <a:extLst>
                <a:ext uri="{28A0092B-C50C-407E-A947-70E740481C1C}">
                  <a14:useLocalDpi xmlns:a14="http://schemas.microsoft.com/office/drawing/2010/main" val="0"/>
                </a:ext>
              </a:extLst>
            </a:blip>
            <a:srcRect l="-15244" t="2" r="-15244" b="2"/>
            <a:stretch>
              <a:fillRect/>
            </a:stretch>
          </p:blipFill>
          <p:spPr bwMode="auto">
            <a:xfrm>
              <a:off x="7513999" y="1509432"/>
              <a:ext cx="1270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4"/>
            <p:cNvPicPr>
              <a:picLocks noChangeArrowheads="1"/>
            </p:cNvPicPr>
            <p:nvPr/>
          </p:nvPicPr>
          <p:blipFill>
            <a:blip r:embed="rId6">
              <a:extLst>
                <a:ext uri="{28A0092B-C50C-407E-A947-70E740481C1C}">
                  <a14:useLocalDpi xmlns:a14="http://schemas.microsoft.com/office/drawing/2010/main" val="0"/>
                </a:ext>
              </a:extLst>
            </a:blip>
            <a:srcRect l="-15244" t="2" r="-15244" b="2"/>
            <a:stretch>
              <a:fillRect/>
            </a:stretch>
          </p:blipFill>
          <p:spPr bwMode="auto">
            <a:xfrm>
              <a:off x="7507649" y="1395132"/>
              <a:ext cx="1270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4"/>
            <p:cNvPicPr>
              <a:picLocks noChangeArrowheads="1"/>
            </p:cNvPicPr>
            <p:nvPr/>
          </p:nvPicPr>
          <p:blipFill>
            <a:blip r:embed="rId6">
              <a:extLst>
                <a:ext uri="{28A0092B-C50C-407E-A947-70E740481C1C}">
                  <a14:useLocalDpi xmlns:a14="http://schemas.microsoft.com/office/drawing/2010/main" val="0"/>
                </a:ext>
              </a:extLst>
            </a:blip>
            <a:srcRect l="-15244" t="2" r="-15244" b="2"/>
            <a:stretch>
              <a:fillRect/>
            </a:stretch>
          </p:blipFill>
          <p:spPr bwMode="auto">
            <a:xfrm>
              <a:off x="7425099" y="1439583"/>
              <a:ext cx="1270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4"/>
            <p:cNvPicPr>
              <a:picLocks noChangeArrowheads="1"/>
            </p:cNvPicPr>
            <p:nvPr/>
          </p:nvPicPr>
          <p:blipFill>
            <a:blip r:embed="rId6">
              <a:extLst>
                <a:ext uri="{28A0092B-C50C-407E-A947-70E740481C1C}">
                  <a14:useLocalDpi xmlns:a14="http://schemas.microsoft.com/office/drawing/2010/main" val="0"/>
                </a:ext>
              </a:extLst>
            </a:blip>
            <a:srcRect l="-15244" t="2" r="-15244" b="2"/>
            <a:stretch>
              <a:fillRect/>
            </a:stretch>
          </p:blipFill>
          <p:spPr bwMode="auto">
            <a:xfrm>
              <a:off x="7603566" y="1424002"/>
              <a:ext cx="1270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p:cNvPicPr>
              <a:picLocks noChangeArrowheads="1"/>
            </p:cNvPicPr>
            <p:nvPr/>
          </p:nvPicPr>
          <p:blipFill>
            <a:blip r:embed="rId7">
              <a:extLst>
                <a:ext uri="{28A0092B-C50C-407E-A947-70E740481C1C}">
                  <a14:useLocalDpi xmlns:a14="http://schemas.microsoft.com/office/drawing/2010/main" val="0"/>
                </a:ext>
              </a:extLst>
            </a:blip>
            <a:srcRect t="-7040" b="-7040"/>
            <a:stretch>
              <a:fillRect/>
            </a:stretch>
          </p:blipFill>
          <p:spPr bwMode="auto">
            <a:xfrm>
              <a:off x="7756886" y="1685116"/>
              <a:ext cx="1270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5"/>
            <p:cNvPicPr>
              <a:picLocks noChangeArrowheads="1"/>
            </p:cNvPicPr>
            <p:nvPr/>
          </p:nvPicPr>
          <p:blipFill>
            <a:blip r:embed="rId7">
              <a:extLst>
                <a:ext uri="{28A0092B-C50C-407E-A947-70E740481C1C}">
                  <a14:useLocalDpi xmlns:a14="http://schemas.microsoft.com/office/drawing/2010/main" val="0"/>
                </a:ext>
              </a:extLst>
            </a:blip>
            <a:srcRect t="-7040" b="-7040"/>
            <a:stretch>
              <a:fillRect/>
            </a:stretch>
          </p:blipFill>
          <p:spPr bwMode="auto">
            <a:xfrm>
              <a:off x="7706086" y="1621616"/>
              <a:ext cx="1270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5"/>
            <p:cNvPicPr>
              <a:picLocks noChangeArrowheads="1"/>
            </p:cNvPicPr>
            <p:nvPr/>
          </p:nvPicPr>
          <p:blipFill>
            <a:blip r:embed="rId7">
              <a:extLst>
                <a:ext uri="{28A0092B-C50C-407E-A947-70E740481C1C}">
                  <a14:useLocalDpi xmlns:a14="http://schemas.microsoft.com/office/drawing/2010/main" val="0"/>
                </a:ext>
              </a:extLst>
            </a:blip>
            <a:srcRect t="-7040" b="-7040"/>
            <a:stretch>
              <a:fillRect/>
            </a:stretch>
          </p:blipFill>
          <p:spPr bwMode="auto">
            <a:xfrm>
              <a:off x="7833097" y="1532716"/>
              <a:ext cx="36513"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
            <p:cNvPicPr>
              <a:picLocks noChangeArrowheads="1"/>
            </p:cNvPicPr>
            <p:nvPr/>
          </p:nvPicPr>
          <p:blipFill>
            <a:blip r:embed="rId7">
              <a:extLst>
                <a:ext uri="{28A0092B-C50C-407E-A947-70E740481C1C}">
                  <a14:useLocalDpi xmlns:a14="http://schemas.microsoft.com/office/drawing/2010/main" val="0"/>
                </a:ext>
              </a:extLst>
            </a:blip>
            <a:srcRect t="-7040" b="-7040"/>
            <a:stretch>
              <a:fillRect/>
            </a:stretch>
          </p:blipFill>
          <p:spPr bwMode="auto">
            <a:xfrm>
              <a:off x="7822415" y="1513665"/>
              <a:ext cx="1270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5"/>
            <p:cNvPicPr>
              <a:picLocks noChangeArrowheads="1"/>
            </p:cNvPicPr>
            <p:nvPr/>
          </p:nvPicPr>
          <p:blipFill>
            <a:blip r:embed="rId7">
              <a:extLst>
                <a:ext uri="{28A0092B-C50C-407E-A947-70E740481C1C}">
                  <a14:useLocalDpi xmlns:a14="http://schemas.microsoft.com/office/drawing/2010/main" val="0"/>
                </a:ext>
              </a:extLst>
            </a:blip>
            <a:srcRect t="-7040" b="-7040"/>
            <a:stretch>
              <a:fillRect/>
            </a:stretch>
          </p:blipFill>
          <p:spPr bwMode="auto">
            <a:xfrm>
              <a:off x="7877547" y="1627965"/>
              <a:ext cx="36513"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ounded Rectangle 38"/>
            <p:cNvSpPr/>
            <p:nvPr/>
          </p:nvSpPr>
          <p:spPr bwMode="auto">
            <a:xfrm>
              <a:off x="7404172" y="1300064"/>
              <a:ext cx="768927" cy="496279"/>
            </a:xfrm>
            <a:prstGeom prst="roundRect">
              <a:avLst/>
            </a:prstGeom>
            <a:noFill/>
            <a:ln w="9525"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defTabSz="685800">
                <a:lnSpc>
                  <a:spcPct val="95000"/>
                </a:lnSpc>
                <a:defRPr/>
              </a:pPr>
              <a:endParaRPr lang="en-US" sz="1050" dirty="0">
                <a:solidFill>
                  <a:srgbClr val="FFFFFF"/>
                </a:solidFill>
                <a:latin typeface="Arial"/>
                <a:ea typeface="ＭＳ Ｐゴシック" charset="0"/>
                <a:cs typeface="ＭＳ Ｐゴシック" charset="0"/>
              </a:endParaRPr>
            </a:p>
          </p:txBody>
        </p:sp>
        <p:sp>
          <p:nvSpPr>
            <p:cNvPr id="40" name="Rounded Rectangle 39"/>
            <p:cNvSpPr/>
            <p:nvPr/>
          </p:nvSpPr>
          <p:spPr bwMode="auto">
            <a:xfrm>
              <a:off x="7937520" y="1846872"/>
              <a:ext cx="768927" cy="496279"/>
            </a:xfrm>
            <a:prstGeom prst="roundRect">
              <a:avLst/>
            </a:prstGeom>
            <a:noFill/>
            <a:ln w="9525"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defTabSz="685800">
                <a:lnSpc>
                  <a:spcPct val="95000"/>
                </a:lnSpc>
                <a:defRPr/>
              </a:pPr>
              <a:endParaRPr lang="en-US" sz="1050" dirty="0">
                <a:solidFill>
                  <a:srgbClr val="FFFFFF"/>
                </a:solidFill>
                <a:latin typeface="Arial"/>
                <a:ea typeface="ＭＳ Ｐゴシック" charset="0"/>
                <a:cs typeface="ＭＳ Ｐゴシック" charset="0"/>
              </a:endParaRPr>
            </a:p>
          </p:txBody>
        </p:sp>
      </p:grpSp>
      <p:sp>
        <p:nvSpPr>
          <p:cNvPr id="2" name="Rectangle 1"/>
          <p:cNvSpPr/>
          <p:nvPr/>
        </p:nvSpPr>
        <p:spPr bwMode="auto">
          <a:xfrm>
            <a:off x="6773737" y="3878343"/>
            <a:ext cx="724922" cy="543992"/>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defTabSz="685800"/>
            <a:endParaRPr lang="el-GR" sz="1050" dirty="0" err="1">
              <a:solidFill>
                <a:srgbClr val="000000"/>
              </a:solidFill>
              <a:latin typeface="Arial"/>
              <a:ea typeface="ＭＳ Ｐゴシック" charset="0"/>
              <a:cs typeface="ＭＳ Ｐゴシック" charset="0"/>
            </a:endParaRPr>
          </a:p>
        </p:txBody>
      </p:sp>
      <p:sp>
        <p:nvSpPr>
          <p:cNvPr id="3" name="Rectangle 1"/>
          <p:cNvSpPr/>
          <p:nvPr/>
        </p:nvSpPr>
        <p:spPr bwMode="auto">
          <a:xfrm>
            <a:off x="6773737" y="3878343"/>
            <a:ext cx="724922" cy="543992"/>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defTabSz="685800"/>
            <a:endParaRPr lang="el-GR" sz="1050" dirty="0" err="1">
              <a:solidFill>
                <a:srgbClr val="000000"/>
              </a:solidFill>
              <a:latin typeface="Arial"/>
              <a:ea typeface="ＭＳ Ｐゴシック" charset="0"/>
              <a:cs typeface="ＭＳ Ｐゴシック" charset="0"/>
            </a:endParaRPr>
          </a:p>
        </p:txBody>
      </p:sp>
      <p:pic>
        <p:nvPicPr>
          <p:cNvPr id="7" name="Picture 2"/>
          <p:cNvPicPr>
            <a:picLocks noChangeArrowheads="1"/>
          </p:cNvPicPr>
          <p:nvPr/>
        </p:nvPicPr>
        <p:blipFill rotWithShape="1">
          <a:blip r:embed="rId8"/>
          <a:srcRect t="-309" b="-309"/>
          <a:stretch/>
        </p:blipFill>
        <p:spPr bwMode="auto">
          <a:xfrm>
            <a:off x="4530683" y="2881745"/>
            <a:ext cx="3375067" cy="3597411"/>
          </a:xfrm>
          <a:prstGeom prst="ellipse">
            <a:avLst/>
          </a:prstGeom>
          <a:ln w="63500" cap="rnd">
            <a:solidFill>
              <a:srgbClr val="333333"/>
            </a:solidFill>
          </a:ln>
          <a:effectLst>
            <a:outerShdw dist="35921" dir="2700000" algn="ctr" rotWithShape="0">
              <a:schemeClr val="bg2"/>
            </a:outerShdw>
          </a:effectLst>
          <a:scene3d>
            <a:camera prst="orthographicFront"/>
            <a:lightRig rig="contrasting" dir="t">
              <a:rot lat="0" lon="0" rev="3000000"/>
            </a:lightRig>
          </a:scene3d>
          <a:sp3d contourW="7620">
            <a:bevelT w="95250" h="31750"/>
            <a:contourClr>
              <a:srgbClr val="333333"/>
            </a:contourClr>
          </a:sp3d>
        </p:spPr>
      </p:pic>
      <p:pic>
        <p:nvPicPr>
          <p:cNvPr id="4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30" y="27710"/>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15570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ounded Rectangle 2"/>
          <p:cNvSpPr/>
          <p:nvPr/>
        </p:nvSpPr>
        <p:spPr bwMode="auto">
          <a:xfrm>
            <a:off x="2673930" y="1167304"/>
            <a:ext cx="3713018" cy="1271128"/>
          </a:xfrm>
          <a:prstGeom prst="roundRect">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it-IT" sz="1400" b="0" i="0" u="none" strike="noStrike" cap="none" normalizeH="0" baseline="0" dirty="0" err="1">
              <a:ln>
                <a:noFill/>
              </a:ln>
              <a:solidFill>
                <a:schemeClr val="tx1"/>
              </a:solidFill>
              <a:effectLst/>
              <a:latin typeface="+mn-lt"/>
              <a:ea typeface="ＭＳ Ｐゴシック" charset="0"/>
              <a:cs typeface="ＭＳ Ｐゴシック" charset="0"/>
            </a:endParaRPr>
          </a:p>
        </p:txBody>
      </p:sp>
      <p:sp>
        <p:nvSpPr>
          <p:cNvPr id="2" name="Content Placeholder 1"/>
          <p:cNvSpPr>
            <a:spLocks noGrp="1"/>
          </p:cNvSpPr>
          <p:nvPr>
            <p:ph idx="1"/>
          </p:nvPr>
        </p:nvSpPr>
        <p:spPr>
          <a:xfrm>
            <a:off x="1787224" y="1236579"/>
            <a:ext cx="5472549" cy="813930"/>
          </a:xfrm>
          <a:ln>
            <a:noFill/>
          </a:ln>
        </p:spPr>
        <p:txBody>
          <a:bodyPr/>
          <a:lstStyle/>
          <a:p>
            <a:pPr marL="0" indent="0" algn="ctr">
              <a:lnSpc>
                <a:spcPct val="100000"/>
              </a:lnSpc>
              <a:spcBef>
                <a:spcPts val="900"/>
              </a:spcBef>
              <a:buClr>
                <a:srgbClr val="FF0000"/>
              </a:buClr>
              <a:buSzPct val="120000"/>
              <a:buNone/>
            </a:pPr>
            <a:r>
              <a:rPr lang="el-GR" sz="3600" dirty="0">
                <a:solidFill>
                  <a:srgbClr val="FFFFFF"/>
                </a:solidFill>
              </a:rPr>
              <a:t>Θεραπείες στην δερματολογία</a:t>
            </a:r>
          </a:p>
        </p:txBody>
      </p:sp>
      <p:grpSp>
        <p:nvGrpSpPr>
          <p:cNvPr id="6" name="Group 5"/>
          <p:cNvGrpSpPr/>
          <p:nvPr/>
        </p:nvGrpSpPr>
        <p:grpSpPr>
          <a:xfrm>
            <a:off x="4014751" y="3724350"/>
            <a:ext cx="4456896" cy="1219199"/>
            <a:chOff x="849363" y="1759527"/>
            <a:chExt cx="4043905" cy="886691"/>
          </a:xfrm>
        </p:grpSpPr>
        <p:sp>
          <p:nvSpPr>
            <p:cNvPr id="4" name="Oval 3"/>
            <p:cNvSpPr/>
            <p:nvPr/>
          </p:nvSpPr>
          <p:spPr bwMode="auto">
            <a:xfrm>
              <a:off x="1233055" y="1759527"/>
              <a:ext cx="3228109" cy="886691"/>
            </a:xfrm>
            <a:prstGeom prst="ellipse">
              <a:avLst/>
            </a:prstGeom>
            <a:solidFill>
              <a:srgbClr val="9AD6BE"/>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it-IT" sz="1400" b="0" i="0" u="none" strike="noStrike" cap="none" normalizeH="0" baseline="0" dirty="0" err="1">
                <a:ln>
                  <a:noFill/>
                </a:ln>
                <a:solidFill>
                  <a:schemeClr val="tx1"/>
                </a:solidFill>
                <a:effectLst/>
                <a:latin typeface="+mn-lt"/>
                <a:ea typeface="ＭＳ Ｐゴシック" charset="0"/>
                <a:cs typeface="ＭＳ Ｐゴシック" charset="0"/>
              </a:endParaRPr>
            </a:p>
          </p:txBody>
        </p:sp>
        <p:sp>
          <p:nvSpPr>
            <p:cNvPr id="5" name="Content Placeholder 1"/>
            <p:cNvSpPr txBox="1">
              <a:spLocks/>
            </p:cNvSpPr>
            <p:nvPr/>
          </p:nvSpPr>
          <p:spPr bwMode="auto">
            <a:xfrm>
              <a:off x="849363" y="2071884"/>
              <a:ext cx="4043905" cy="442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marL="155972" indent="-155972" algn="l" rtl="0" eaLnBrk="1" fontAlgn="base" hangingPunct="1">
                <a:lnSpc>
                  <a:spcPct val="95000"/>
                </a:lnSpc>
                <a:spcBef>
                  <a:spcPts val="450"/>
                </a:spcBef>
                <a:spcAft>
                  <a:spcPts val="0"/>
                </a:spcAft>
                <a:buClr>
                  <a:schemeClr val="tx1"/>
                </a:buClr>
                <a:buFont typeface="Arial" pitchFamily="34" charset="0"/>
                <a:buChar char="•"/>
                <a:defRPr sz="1650">
                  <a:solidFill>
                    <a:schemeClr val="tx1"/>
                  </a:solidFill>
                  <a:latin typeface="+mn-lt"/>
                  <a:ea typeface="+mn-ea"/>
                  <a:cs typeface="Verdana"/>
                </a:defRPr>
              </a:lvl1pPr>
              <a:lvl2pPr marL="288900" indent="-153900" algn="l" rtl="0" eaLnBrk="1" fontAlgn="base" hangingPunct="1">
                <a:lnSpc>
                  <a:spcPct val="95000"/>
                </a:lnSpc>
                <a:spcBef>
                  <a:spcPts val="450"/>
                </a:spcBef>
                <a:spcAft>
                  <a:spcPts val="0"/>
                </a:spcAft>
                <a:buClr>
                  <a:schemeClr val="tx1"/>
                </a:buClr>
                <a:buFont typeface="Verdana" pitchFamily="34" charset="0"/>
                <a:buChar char="◦"/>
                <a:defRPr sz="1500">
                  <a:solidFill>
                    <a:schemeClr val="tx1"/>
                  </a:solidFill>
                  <a:latin typeface="+mn-lt"/>
                  <a:ea typeface="+mn-ea"/>
                  <a:cs typeface="Verdana"/>
                </a:defRPr>
              </a:lvl2pPr>
              <a:lvl3pPr marL="440100" indent="-145800" algn="l" rtl="0" eaLnBrk="1" fontAlgn="base" hangingPunct="1">
                <a:lnSpc>
                  <a:spcPct val="95000"/>
                </a:lnSpc>
                <a:spcBef>
                  <a:spcPts val="450"/>
                </a:spcBef>
                <a:spcAft>
                  <a:spcPts val="0"/>
                </a:spcAft>
                <a:buClrTx/>
                <a:buFont typeface="Arial" pitchFamily="34" charset="0"/>
                <a:buChar char="─"/>
                <a:defRPr sz="1350">
                  <a:solidFill>
                    <a:schemeClr val="tx1"/>
                  </a:solidFill>
                  <a:latin typeface="+mn-lt"/>
                  <a:ea typeface="+mn-ea"/>
                  <a:cs typeface="Verdana"/>
                </a:defRPr>
              </a:lvl3pPr>
              <a:lvl4pPr marL="531900" indent="-89100" algn="l" rtl="0" eaLnBrk="1" fontAlgn="base" hangingPunct="1">
                <a:lnSpc>
                  <a:spcPct val="95000"/>
                </a:lnSpc>
                <a:spcBef>
                  <a:spcPts val="450"/>
                </a:spcBef>
                <a:spcAft>
                  <a:spcPts val="0"/>
                </a:spcAft>
                <a:buClrTx/>
                <a:buFont typeface="Arial" pitchFamily="34" charset="0"/>
                <a:buChar char="•"/>
                <a:defRPr sz="1200">
                  <a:solidFill>
                    <a:schemeClr val="tx1"/>
                  </a:solidFill>
                  <a:latin typeface="+mn-lt"/>
                  <a:ea typeface="+mn-ea"/>
                  <a:cs typeface="Verdana"/>
                </a:defRPr>
              </a:lvl4pPr>
              <a:lvl5pPr marL="639900" indent="-108000" algn="l" rtl="0" eaLnBrk="1" fontAlgn="base" hangingPunct="1">
                <a:lnSpc>
                  <a:spcPct val="95000"/>
                </a:lnSpc>
                <a:spcBef>
                  <a:spcPts val="450"/>
                </a:spcBef>
                <a:spcAft>
                  <a:spcPts val="0"/>
                </a:spcAft>
                <a:buClrTx/>
                <a:buFont typeface="Verdana" pitchFamily="34" charset="0"/>
                <a:buChar char="‒"/>
                <a:defRPr sz="1050">
                  <a:solidFill>
                    <a:schemeClr val="tx1"/>
                  </a:solidFill>
                  <a:latin typeface="+mn-lt"/>
                  <a:ea typeface="+mn-ea"/>
                  <a:cs typeface="Verdana"/>
                </a:defRPr>
              </a:lvl5pPr>
              <a:lvl6pPr marL="0" indent="0" algn="l" rtl="0" eaLnBrk="1" fontAlgn="base" hangingPunct="1">
                <a:spcBef>
                  <a:spcPct val="0"/>
                </a:spcBef>
                <a:spcAft>
                  <a:spcPct val="20000"/>
                </a:spcAft>
                <a:buClr>
                  <a:srgbClr val="000000"/>
                </a:buClr>
                <a:buFontTx/>
                <a:buNone/>
                <a:defRPr sz="600">
                  <a:solidFill>
                    <a:srgbClr val="000000"/>
                  </a:solidFill>
                  <a:latin typeface="+mn-lt"/>
                  <a:ea typeface="+mn-ea"/>
                </a:defRPr>
              </a:lvl6pPr>
              <a:lvl7pPr marL="2318147" indent="-171450" algn="l" rtl="0" eaLnBrk="1" fontAlgn="base" hangingPunct="1">
                <a:spcBef>
                  <a:spcPct val="0"/>
                </a:spcBef>
                <a:spcAft>
                  <a:spcPct val="20000"/>
                </a:spcAft>
                <a:buClr>
                  <a:srgbClr val="000000"/>
                </a:buClr>
                <a:buChar char="–"/>
                <a:defRPr>
                  <a:solidFill>
                    <a:srgbClr val="000000"/>
                  </a:solidFill>
                  <a:latin typeface="+mn-lt"/>
                  <a:ea typeface="+mn-ea"/>
                </a:defRPr>
              </a:lvl7pPr>
              <a:lvl8pPr marL="2661047" indent="-171450" algn="l" rtl="0" eaLnBrk="1" fontAlgn="base" hangingPunct="1">
                <a:spcBef>
                  <a:spcPct val="0"/>
                </a:spcBef>
                <a:spcAft>
                  <a:spcPct val="20000"/>
                </a:spcAft>
                <a:buClr>
                  <a:srgbClr val="000000"/>
                </a:buClr>
                <a:buChar char="–"/>
                <a:defRPr>
                  <a:solidFill>
                    <a:srgbClr val="000000"/>
                  </a:solidFill>
                  <a:latin typeface="+mn-lt"/>
                  <a:ea typeface="+mn-ea"/>
                </a:defRPr>
              </a:lvl8pPr>
              <a:lvl9pPr marL="3003947" indent="-171450" algn="l" rtl="0" eaLnBrk="1" fontAlgn="base" hangingPunct="1">
                <a:spcBef>
                  <a:spcPct val="0"/>
                </a:spcBef>
                <a:spcAft>
                  <a:spcPct val="20000"/>
                </a:spcAft>
                <a:buClr>
                  <a:srgbClr val="000000"/>
                </a:buClr>
                <a:buChar char="–"/>
                <a:defRPr>
                  <a:solidFill>
                    <a:srgbClr val="000000"/>
                  </a:solidFill>
                  <a:latin typeface="+mn-lt"/>
                  <a:ea typeface="+mn-ea"/>
                </a:defRPr>
              </a:lvl9pPr>
            </a:lstStyle>
            <a:p>
              <a:pPr marL="0" indent="0" algn="ctr">
                <a:lnSpc>
                  <a:spcPct val="100000"/>
                </a:lnSpc>
                <a:spcBef>
                  <a:spcPts val="900"/>
                </a:spcBef>
                <a:buClr>
                  <a:srgbClr val="FF0000"/>
                </a:buClr>
                <a:buSzPct val="120000"/>
                <a:buFont typeface="Arial" pitchFamily="34" charset="0"/>
                <a:buNone/>
              </a:pPr>
              <a:r>
                <a:rPr lang="el-GR" sz="2400" dirty="0">
                  <a:solidFill>
                    <a:srgbClr val="FFFFFF"/>
                  </a:solidFill>
                </a:rPr>
                <a:t>Συστηματικές θεραπείες</a:t>
              </a:r>
            </a:p>
          </p:txBody>
        </p:sp>
      </p:grpSp>
      <p:grpSp>
        <p:nvGrpSpPr>
          <p:cNvPr id="12" name="Group 11"/>
          <p:cNvGrpSpPr/>
          <p:nvPr/>
        </p:nvGrpSpPr>
        <p:grpSpPr>
          <a:xfrm>
            <a:off x="-608015" y="2923342"/>
            <a:ext cx="4840585" cy="886691"/>
            <a:chOff x="417260" y="1759527"/>
            <a:chExt cx="4840585" cy="886691"/>
          </a:xfrm>
        </p:grpSpPr>
        <p:sp>
          <p:nvSpPr>
            <p:cNvPr id="13" name="Oval 12"/>
            <p:cNvSpPr/>
            <p:nvPr/>
          </p:nvSpPr>
          <p:spPr bwMode="auto">
            <a:xfrm>
              <a:off x="1205345" y="1759527"/>
              <a:ext cx="3228109" cy="886691"/>
            </a:xfrm>
            <a:prstGeom prst="ellipse">
              <a:avLst/>
            </a:prstGeom>
            <a:solidFill>
              <a:srgbClr val="9AD6BE"/>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it-IT" sz="1400" b="0" i="0" u="none" strike="noStrike" cap="none" normalizeH="0" baseline="0" dirty="0" err="1">
                <a:ln>
                  <a:noFill/>
                </a:ln>
                <a:solidFill>
                  <a:schemeClr val="tx1"/>
                </a:solidFill>
                <a:effectLst/>
                <a:latin typeface="+mn-lt"/>
                <a:ea typeface="ＭＳ Ｐゴシック" charset="0"/>
                <a:cs typeface="ＭＳ Ｐゴシック" charset="0"/>
              </a:endParaRPr>
            </a:p>
          </p:txBody>
        </p:sp>
        <p:sp>
          <p:nvSpPr>
            <p:cNvPr id="14" name="Content Placeholder 1"/>
            <p:cNvSpPr txBox="1">
              <a:spLocks/>
            </p:cNvSpPr>
            <p:nvPr/>
          </p:nvSpPr>
          <p:spPr bwMode="auto">
            <a:xfrm>
              <a:off x="417260" y="1947099"/>
              <a:ext cx="4840585" cy="567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marL="155972" indent="-155972" algn="l" rtl="0" eaLnBrk="1" fontAlgn="base" hangingPunct="1">
                <a:lnSpc>
                  <a:spcPct val="95000"/>
                </a:lnSpc>
                <a:spcBef>
                  <a:spcPts val="450"/>
                </a:spcBef>
                <a:spcAft>
                  <a:spcPts val="0"/>
                </a:spcAft>
                <a:buClr>
                  <a:schemeClr val="tx1"/>
                </a:buClr>
                <a:buFont typeface="Arial" pitchFamily="34" charset="0"/>
                <a:buChar char="•"/>
                <a:defRPr sz="1650">
                  <a:solidFill>
                    <a:schemeClr val="tx1"/>
                  </a:solidFill>
                  <a:latin typeface="+mn-lt"/>
                  <a:ea typeface="+mn-ea"/>
                  <a:cs typeface="Verdana"/>
                </a:defRPr>
              </a:lvl1pPr>
              <a:lvl2pPr marL="288900" indent="-153900" algn="l" rtl="0" eaLnBrk="1" fontAlgn="base" hangingPunct="1">
                <a:lnSpc>
                  <a:spcPct val="95000"/>
                </a:lnSpc>
                <a:spcBef>
                  <a:spcPts val="450"/>
                </a:spcBef>
                <a:spcAft>
                  <a:spcPts val="0"/>
                </a:spcAft>
                <a:buClr>
                  <a:schemeClr val="tx1"/>
                </a:buClr>
                <a:buFont typeface="Verdana" pitchFamily="34" charset="0"/>
                <a:buChar char="◦"/>
                <a:defRPr sz="1500">
                  <a:solidFill>
                    <a:schemeClr val="tx1"/>
                  </a:solidFill>
                  <a:latin typeface="+mn-lt"/>
                  <a:ea typeface="+mn-ea"/>
                  <a:cs typeface="Verdana"/>
                </a:defRPr>
              </a:lvl2pPr>
              <a:lvl3pPr marL="440100" indent="-145800" algn="l" rtl="0" eaLnBrk="1" fontAlgn="base" hangingPunct="1">
                <a:lnSpc>
                  <a:spcPct val="95000"/>
                </a:lnSpc>
                <a:spcBef>
                  <a:spcPts val="450"/>
                </a:spcBef>
                <a:spcAft>
                  <a:spcPts val="0"/>
                </a:spcAft>
                <a:buClrTx/>
                <a:buFont typeface="Arial" pitchFamily="34" charset="0"/>
                <a:buChar char="─"/>
                <a:defRPr sz="1350">
                  <a:solidFill>
                    <a:schemeClr val="tx1"/>
                  </a:solidFill>
                  <a:latin typeface="+mn-lt"/>
                  <a:ea typeface="+mn-ea"/>
                  <a:cs typeface="Verdana"/>
                </a:defRPr>
              </a:lvl3pPr>
              <a:lvl4pPr marL="531900" indent="-89100" algn="l" rtl="0" eaLnBrk="1" fontAlgn="base" hangingPunct="1">
                <a:lnSpc>
                  <a:spcPct val="95000"/>
                </a:lnSpc>
                <a:spcBef>
                  <a:spcPts val="450"/>
                </a:spcBef>
                <a:spcAft>
                  <a:spcPts val="0"/>
                </a:spcAft>
                <a:buClrTx/>
                <a:buFont typeface="Arial" pitchFamily="34" charset="0"/>
                <a:buChar char="•"/>
                <a:defRPr sz="1200">
                  <a:solidFill>
                    <a:schemeClr val="tx1"/>
                  </a:solidFill>
                  <a:latin typeface="+mn-lt"/>
                  <a:ea typeface="+mn-ea"/>
                  <a:cs typeface="Verdana"/>
                </a:defRPr>
              </a:lvl4pPr>
              <a:lvl5pPr marL="639900" indent="-108000" algn="l" rtl="0" eaLnBrk="1" fontAlgn="base" hangingPunct="1">
                <a:lnSpc>
                  <a:spcPct val="95000"/>
                </a:lnSpc>
                <a:spcBef>
                  <a:spcPts val="450"/>
                </a:spcBef>
                <a:spcAft>
                  <a:spcPts val="0"/>
                </a:spcAft>
                <a:buClrTx/>
                <a:buFont typeface="Verdana" pitchFamily="34" charset="0"/>
                <a:buChar char="‒"/>
                <a:defRPr sz="1050">
                  <a:solidFill>
                    <a:schemeClr val="tx1"/>
                  </a:solidFill>
                  <a:latin typeface="+mn-lt"/>
                  <a:ea typeface="+mn-ea"/>
                  <a:cs typeface="Verdana"/>
                </a:defRPr>
              </a:lvl5pPr>
              <a:lvl6pPr marL="0" indent="0" algn="l" rtl="0" eaLnBrk="1" fontAlgn="base" hangingPunct="1">
                <a:spcBef>
                  <a:spcPct val="0"/>
                </a:spcBef>
                <a:spcAft>
                  <a:spcPct val="20000"/>
                </a:spcAft>
                <a:buClr>
                  <a:srgbClr val="000000"/>
                </a:buClr>
                <a:buFontTx/>
                <a:buNone/>
                <a:defRPr sz="600">
                  <a:solidFill>
                    <a:srgbClr val="000000"/>
                  </a:solidFill>
                  <a:latin typeface="+mn-lt"/>
                  <a:ea typeface="+mn-ea"/>
                </a:defRPr>
              </a:lvl6pPr>
              <a:lvl7pPr marL="2318147" indent="-171450" algn="l" rtl="0" eaLnBrk="1" fontAlgn="base" hangingPunct="1">
                <a:spcBef>
                  <a:spcPct val="0"/>
                </a:spcBef>
                <a:spcAft>
                  <a:spcPct val="20000"/>
                </a:spcAft>
                <a:buClr>
                  <a:srgbClr val="000000"/>
                </a:buClr>
                <a:buChar char="–"/>
                <a:defRPr>
                  <a:solidFill>
                    <a:srgbClr val="000000"/>
                  </a:solidFill>
                  <a:latin typeface="+mn-lt"/>
                  <a:ea typeface="+mn-ea"/>
                </a:defRPr>
              </a:lvl7pPr>
              <a:lvl8pPr marL="2661047" indent="-171450" algn="l" rtl="0" eaLnBrk="1" fontAlgn="base" hangingPunct="1">
                <a:spcBef>
                  <a:spcPct val="0"/>
                </a:spcBef>
                <a:spcAft>
                  <a:spcPct val="20000"/>
                </a:spcAft>
                <a:buClr>
                  <a:srgbClr val="000000"/>
                </a:buClr>
                <a:buChar char="–"/>
                <a:defRPr>
                  <a:solidFill>
                    <a:srgbClr val="000000"/>
                  </a:solidFill>
                  <a:latin typeface="+mn-lt"/>
                  <a:ea typeface="+mn-ea"/>
                </a:defRPr>
              </a:lvl8pPr>
              <a:lvl9pPr marL="3003947" indent="-171450" algn="l" rtl="0" eaLnBrk="1" fontAlgn="base" hangingPunct="1">
                <a:spcBef>
                  <a:spcPct val="0"/>
                </a:spcBef>
                <a:spcAft>
                  <a:spcPct val="20000"/>
                </a:spcAft>
                <a:buClr>
                  <a:srgbClr val="000000"/>
                </a:buClr>
                <a:buChar char="–"/>
                <a:defRPr>
                  <a:solidFill>
                    <a:srgbClr val="000000"/>
                  </a:solidFill>
                  <a:latin typeface="+mn-lt"/>
                  <a:ea typeface="+mn-ea"/>
                </a:defRPr>
              </a:lvl9pPr>
            </a:lstStyle>
            <a:p>
              <a:pPr marL="0" indent="0" algn="ctr">
                <a:lnSpc>
                  <a:spcPct val="100000"/>
                </a:lnSpc>
                <a:spcBef>
                  <a:spcPts val="900"/>
                </a:spcBef>
                <a:buClr>
                  <a:srgbClr val="FF0000"/>
                </a:buClr>
                <a:buSzPct val="120000"/>
                <a:buFont typeface="Arial" pitchFamily="34" charset="0"/>
                <a:buNone/>
              </a:pPr>
              <a:r>
                <a:rPr lang="el-GR" sz="2400" dirty="0">
                  <a:solidFill>
                    <a:srgbClr val="FFFFFF"/>
                  </a:solidFill>
                </a:rPr>
                <a:t>Τοπικές θεραπείες </a:t>
              </a:r>
            </a:p>
          </p:txBody>
        </p:sp>
      </p:grpSp>
      <p:grpSp>
        <p:nvGrpSpPr>
          <p:cNvPr id="15" name="Group 14"/>
          <p:cNvGrpSpPr/>
          <p:nvPr/>
        </p:nvGrpSpPr>
        <p:grpSpPr>
          <a:xfrm>
            <a:off x="4696693" y="2777863"/>
            <a:ext cx="5243949" cy="886691"/>
            <a:chOff x="417260" y="1759527"/>
            <a:chExt cx="4840585" cy="886691"/>
          </a:xfrm>
        </p:grpSpPr>
        <p:sp>
          <p:nvSpPr>
            <p:cNvPr id="16" name="Oval 15"/>
            <p:cNvSpPr/>
            <p:nvPr/>
          </p:nvSpPr>
          <p:spPr bwMode="auto">
            <a:xfrm>
              <a:off x="1205345" y="1759527"/>
              <a:ext cx="3228109" cy="886691"/>
            </a:xfrm>
            <a:prstGeom prst="ellipse">
              <a:avLst/>
            </a:prstGeom>
            <a:solidFill>
              <a:srgbClr val="9AD6BE"/>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it-IT" sz="1400" b="0" i="0" u="none" strike="noStrike" cap="none" normalizeH="0" baseline="0" dirty="0" err="1">
                <a:ln>
                  <a:noFill/>
                </a:ln>
                <a:solidFill>
                  <a:schemeClr val="tx1"/>
                </a:solidFill>
                <a:effectLst/>
                <a:latin typeface="+mn-lt"/>
                <a:ea typeface="ＭＳ Ｐゴシック" charset="0"/>
                <a:cs typeface="ＭＳ Ｐゴシック" charset="0"/>
              </a:endParaRPr>
            </a:p>
          </p:txBody>
        </p:sp>
        <p:sp>
          <p:nvSpPr>
            <p:cNvPr id="17" name="Content Placeholder 1"/>
            <p:cNvSpPr txBox="1">
              <a:spLocks/>
            </p:cNvSpPr>
            <p:nvPr/>
          </p:nvSpPr>
          <p:spPr bwMode="auto">
            <a:xfrm>
              <a:off x="417260" y="1947099"/>
              <a:ext cx="4840585" cy="567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marL="155972" indent="-155972" algn="l" rtl="0" eaLnBrk="1" fontAlgn="base" hangingPunct="1">
                <a:lnSpc>
                  <a:spcPct val="95000"/>
                </a:lnSpc>
                <a:spcBef>
                  <a:spcPts val="450"/>
                </a:spcBef>
                <a:spcAft>
                  <a:spcPts val="0"/>
                </a:spcAft>
                <a:buClr>
                  <a:schemeClr val="tx1"/>
                </a:buClr>
                <a:buFont typeface="Arial" pitchFamily="34" charset="0"/>
                <a:buChar char="•"/>
                <a:defRPr sz="1650">
                  <a:solidFill>
                    <a:schemeClr val="tx1"/>
                  </a:solidFill>
                  <a:latin typeface="+mn-lt"/>
                  <a:ea typeface="+mn-ea"/>
                  <a:cs typeface="Verdana"/>
                </a:defRPr>
              </a:lvl1pPr>
              <a:lvl2pPr marL="288900" indent="-153900" algn="l" rtl="0" eaLnBrk="1" fontAlgn="base" hangingPunct="1">
                <a:lnSpc>
                  <a:spcPct val="95000"/>
                </a:lnSpc>
                <a:spcBef>
                  <a:spcPts val="450"/>
                </a:spcBef>
                <a:spcAft>
                  <a:spcPts val="0"/>
                </a:spcAft>
                <a:buClr>
                  <a:schemeClr val="tx1"/>
                </a:buClr>
                <a:buFont typeface="Verdana" pitchFamily="34" charset="0"/>
                <a:buChar char="◦"/>
                <a:defRPr sz="1500">
                  <a:solidFill>
                    <a:schemeClr val="tx1"/>
                  </a:solidFill>
                  <a:latin typeface="+mn-lt"/>
                  <a:ea typeface="+mn-ea"/>
                  <a:cs typeface="Verdana"/>
                </a:defRPr>
              </a:lvl2pPr>
              <a:lvl3pPr marL="440100" indent="-145800" algn="l" rtl="0" eaLnBrk="1" fontAlgn="base" hangingPunct="1">
                <a:lnSpc>
                  <a:spcPct val="95000"/>
                </a:lnSpc>
                <a:spcBef>
                  <a:spcPts val="450"/>
                </a:spcBef>
                <a:spcAft>
                  <a:spcPts val="0"/>
                </a:spcAft>
                <a:buClrTx/>
                <a:buFont typeface="Arial" pitchFamily="34" charset="0"/>
                <a:buChar char="─"/>
                <a:defRPr sz="1350">
                  <a:solidFill>
                    <a:schemeClr val="tx1"/>
                  </a:solidFill>
                  <a:latin typeface="+mn-lt"/>
                  <a:ea typeface="+mn-ea"/>
                  <a:cs typeface="Verdana"/>
                </a:defRPr>
              </a:lvl3pPr>
              <a:lvl4pPr marL="531900" indent="-89100" algn="l" rtl="0" eaLnBrk="1" fontAlgn="base" hangingPunct="1">
                <a:lnSpc>
                  <a:spcPct val="95000"/>
                </a:lnSpc>
                <a:spcBef>
                  <a:spcPts val="450"/>
                </a:spcBef>
                <a:spcAft>
                  <a:spcPts val="0"/>
                </a:spcAft>
                <a:buClrTx/>
                <a:buFont typeface="Arial" pitchFamily="34" charset="0"/>
                <a:buChar char="•"/>
                <a:defRPr sz="1200">
                  <a:solidFill>
                    <a:schemeClr val="tx1"/>
                  </a:solidFill>
                  <a:latin typeface="+mn-lt"/>
                  <a:ea typeface="+mn-ea"/>
                  <a:cs typeface="Verdana"/>
                </a:defRPr>
              </a:lvl4pPr>
              <a:lvl5pPr marL="639900" indent="-108000" algn="l" rtl="0" eaLnBrk="1" fontAlgn="base" hangingPunct="1">
                <a:lnSpc>
                  <a:spcPct val="95000"/>
                </a:lnSpc>
                <a:spcBef>
                  <a:spcPts val="450"/>
                </a:spcBef>
                <a:spcAft>
                  <a:spcPts val="0"/>
                </a:spcAft>
                <a:buClrTx/>
                <a:buFont typeface="Verdana" pitchFamily="34" charset="0"/>
                <a:buChar char="‒"/>
                <a:defRPr sz="1050">
                  <a:solidFill>
                    <a:schemeClr val="tx1"/>
                  </a:solidFill>
                  <a:latin typeface="+mn-lt"/>
                  <a:ea typeface="+mn-ea"/>
                  <a:cs typeface="Verdana"/>
                </a:defRPr>
              </a:lvl5pPr>
              <a:lvl6pPr marL="0" indent="0" algn="l" rtl="0" eaLnBrk="1" fontAlgn="base" hangingPunct="1">
                <a:spcBef>
                  <a:spcPct val="0"/>
                </a:spcBef>
                <a:spcAft>
                  <a:spcPct val="20000"/>
                </a:spcAft>
                <a:buClr>
                  <a:srgbClr val="000000"/>
                </a:buClr>
                <a:buFontTx/>
                <a:buNone/>
                <a:defRPr sz="600">
                  <a:solidFill>
                    <a:srgbClr val="000000"/>
                  </a:solidFill>
                  <a:latin typeface="+mn-lt"/>
                  <a:ea typeface="+mn-ea"/>
                </a:defRPr>
              </a:lvl6pPr>
              <a:lvl7pPr marL="2318147" indent="-171450" algn="l" rtl="0" eaLnBrk="1" fontAlgn="base" hangingPunct="1">
                <a:spcBef>
                  <a:spcPct val="0"/>
                </a:spcBef>
                <a:spcAft>
                  <a:spcPct val="20000"/>
                </a:spcAft>
                <a:buClr>
                  <a:srgbClr val="000000"/>
                </a:buClr>
                <a:buChar char="–"/>
                <a:defRPr>
                  <a:solidFill>
                    <a:srgbClr val="000000"/>
                  </a:solidFill>
                  <a:latin typeface="+mn-lt"/>
                  <a:ea typeface="+mn-ea"/>
                </a:defRPr>
              </a:lvl7pPr>
              <a:lvl8pPr marL="2661047" indent="-171450" algn="l" rtl="0" eaLnBrk="1" fontAlgn="base" hangingPunct="1">
                <a:spcBef>
                  <a:spcPct val="0"/>
                </a:spcBef>
                <a:spcAft>
                  <a:spcPct val="20000"/>
                </a:spcAft>
                <a:buClr>
                  <a:srgbClr val="000000"/>
                </a:buClr>
                <a:buChar char="–"/>
                <a:defRPr>
                  <a:solidFill>
                    <a:srgbClr val="000000"/>
                  </a:solidFill>
                  <a:latin typeface="+mn-lt"/>
                  <a:ea typeface="+mn-ea"/>
                </a:defRPr>
              </a:lvl8pPr>
              <a:lvl9pPr marL="3003947" indent="-171450" algn="l" rtl="0" eaLnBrk="1" fontAlgn="base" hangingPunct="1">
                <a:spcBef>
                  <a:spcPct val="0"/>
                </a:spcBef>
                <a:spcAft>
                  <a:spcPct val="20000"/>
                </a:spcAft>
                <a:buClr>
                  <a:srgbClr val="000000"/>
                </a:buClr>
                <a:buChar char="–"/>
                <a:defRPr>
                  <a:solidFill>
                    <a:srgbClr val="000000"/>
                  </a:solidFill>
                  <a:latin typeface="+mn-lt"/>
                  <a:ea typeface="+mn-ea"/>
                </a:defRPr>
              </a:lvl9pPr>
            </a:lstStyle>
            <a:p>
              <a:pPr marL="0" indent="0" algn="ctr">
                <a:lnSpc>
                  <a:spcPct val="100000"/>
                </a:lnSpc>
                <a:spcBef>
                  <a:spcPts val="900"/>
                </a:spcBef>
                <a:buClr>
                  <a:srgbClr val="FF0000"/>
                </a:buClr>
                <a:buSzPct val="120000"/>
                <a:buFont typeface="Arial" pitchFamily="34" charset="0"/>
                <a:buNone/>
              </a:pPr>
              <a:r>
                <a:rPr lang="el-GR" sz="2400" dirty="0">
                  <a:solidFill>
                    <a:srgbClr val="FFFFFF"/>
                  </a:solidFill>
                </a:rPr>
                <a:t>Προληπτικές θεραπείες </a:t>
              </a:r>
            </a:p>
          </p:txBody>
        </p:sp>
      </p:grpSp>
      <p:cxnSp>
        <p:nvCxnSpPr>
          <p:cNvPr id="18" name="Straight Arrow Connector 17"/>
          <p:cNvCxnSpPr/>
          <p:nvPr/>
        </p:nvCxnSpPr>
        <p:spPr bwMode="auto">
          <a:xfrm>
            <a:off x="4530439" y="2549268"/>
            <a:ext cx="894478" cy="1175082"/>
          </a:xfrm>
          <a:prstGeom prst="straightConnector1">
            <a:avLst/>
          </a:prstGeom>
          <a:solidFill>
            <a:schemeClr val="accent1"/>
          </a:solidFill>
          <a:ln w="57150" cap="flat" cmpd="sng" algn="ctr">
            <a:solidFill>
              <a:schemeClr val="accent3">
                <a:lumMod val="75000"/>
              </a:scheme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9" name="Straight Arrow Connector 18"/>
          <p:cNvCxnSpPr/>
          <p:nvPr/>
        </p:nvCxnSpPr>
        <p:spPr bwMode="auto">
          <a:xfrm flipH="1">
            <a:off x="2944048" y="2487723"/>
            <a:ext cx="464131" cy="471318"/>
          </a:xfrm>
          <a:prstGeom prst="straightConnector1">
            <a:avLst/>
          </a:prstGeom>
          <a:solidFill>
            <a:schemeClr val="accent1"/>
          </a:solidFill>
          <a:ln w="57150" cap="flat" cmpd="sng" algn="ctr">
            <a:solidFill>
              <a:schemeClr val="accent3">
                <a:lumMod val="75000"/>
              </a:scheme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Arrow Connector 20"/>
          <p:cNvCxnSpPr/>
          <p:nvPr/>
        </p:nvCxnSpPr>
        <p:spPr bwMode="auto">
          <a:xfrm>
            <a:off x="5029202" y="2580305"/>
            <a:ext cx="791431" cy="284276"/>
          </a:xfrm>
          <a:prstGeom prst="straightConnector1">
            <a:avLst/>
          </a:prstGeom>
          <a:solidFill>
            <a:schemeClr val="accent1"/>
          </a:solidFill>
          <a:ln w="57150" cap="flat" cmpd="sng" algn="ctr">
            <a:solidFill>
              <a:schemeClr val="accent3">
                <a:lumMod val="75000"/>
              </a:scheme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25" name="Group 24"/>
          <p:cNvGrpSpPr/>
          <p:nvPr/>
        </p:nvGrpSpPr>
        <p:grpSpPr>
          <a:xfrm>
            <a:off x="230193" y="3962433"/>
            <a:ext cx="4840585" cy="886691"/>
            <a:chOff x="417260" y="1759527"/>
            <a:chExt cx="4840585" cy="886691"/>
          </a:xfrm>
        </p:grpSpPr>
        <p:sp>
          <p:nvSpPr>
            <p:cNvPr id="26" name="Oval 25"/>
            <p:cNvSpPr/>
            <p:nvPr/>
          </p:nvSpPr>
          <p:spPr bwMode="auto">
            <a:xfrm>
              <a:off x="1205345" y="1759527"/>
              <a:ext cx="3228109" cy="886691"/>
            </a:xfrm>
            <a:prstGeom prst="ellipse">
              <a:avLst/>
            </a:prstGeom>
            <a:solidFill>
              <a:srgbClr val="9AD6BE"/>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it-IT" sz="1400" b="0" i="0" u="none" strike="noStrike" cap="none" normalizeH="0" baseline="0" dirty="0" err="1">
                <a:ln>
                  <a:noFill/>
                </a:ln>
                <a:solidFill>
                  <a:schemeClr val="tx1"/>
                </a:solidFill>
                <a:effectLst/>
                <a:latin typeface="+mn-lt"/>
                <a:ea typeface="ＭＳ Ｐゴシック" charset="0"/>
                <a:cs typeface="ＭＳ Ｐゴシック" charset="0"/>
              </a:endParaRPr>
            </a:p>
          </p:txBody>
        </p:sp>
        <p:sp>
          <p:nvSpPr>
            <p:cNvPr id="27" name="Content Placeholder 1"/>
            <p:cNvSpPr txBox="1">
              <a:spLocks/>
            </p:cNvSpPr>
            <p:nvPr/>
          </p:nvSpPr>
          <p:spPr bwMode="auto">
            <a:xfrm>
              <a:off x="417260" y="1947099"/>
              <a:ext cx="4840585" cy="567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marL="155972" indent="-155972" algn="l" rtl="0" eaLnBrk="1" fontAlgn="base" hangingPunct="1">
                <a:lnSpc>
                  <a:spcPct val="95000"/>
                </a:lnSpc>
                <a:spcBef>
                  <a:spcPts val="450"/>
                </a:spcBef>
                <a:spcAft>
                  <a:spcPts val="0"/>
                </a:spcAft>
                <a:buClr>
                  <a:schemeClr val="tx1"/>
                </a:buClr>
                <a:buFont typeface="Arial" pitchFamily="34" charset="0"/>
                <a:buChar char="•"/>
                <a:defRPr sz="1650">
                  <a:solidFill>
                    <a:schemeClr val="tx1"/>
                  </a:solidFill>
                  <a:latin typeface="+mn-lt"/>
                  <a:ea typeface="+mn-ea"/>
                  <a:cs typeface="Verdana"/>
                </a:defRPr>
              </a:lvl1pPr>
              <a:lvl2pPr marL="288900" indent="-153900" algn="l" rtl="0" eaLnBrk="1" fontAlgn="base" hangingPunct="1">
                <a:lnSpc>
                  <a:spcPct val="95000"/>
                </a:lnSpc>
                <a:spcBef>
                  <a:spcPts val="450"/>
                </a:spcBef>
                <a:spcAft>
                  <a:spcPts val="0"/>
                </a:spcAft>
                <a:buClr>
                  <a:schemeClr val="tx1"/>
                </a:buClr>
                <a:buFont typeface="Verdana" pitchFamily="34" charset="0"/>
                <a:buChar char="◦"/>
                <a:defRPr sz="1500">
                  <a:solidFill>
                    <a:schemeClr val="tx1"/>
                  </a:solidFill>
                  <a:latin typeface="+mn-lt"/>
                  <a:ea typeface="+mn-ea"/>
                  <a:cs typeface="Verdana"/>
                </a:defRPr>
              </a:lvl2pPr>
              <a:lvl3pPr marL="440100" indent="-145800" algn="l" rtl="0" eaLnBrk="1" fontAlgn="base" hangingPunct="1">
                <a:lnSpc>
                  <a:spcPct val="95000"/>
                </a:lnSpc>
                <a:spcBef>
                  <a:spcPts val="450"/>
                </a:spcBef>
                <a:spcAft>
                  <a:spcPts val="0"/>
                </a:spcAft>
                <a:buClrTx/>
                <a:buFont typeface="Arial" pitchFamily="34" charset="0"/>
                <a:buChar char="─"/>
                <a:defRPr sz="1350">
                  <a:solidFill>
                    <a:schemeClr val="tx1"/>
                  </a:solidFill>
                  <a:latin typeface="+mn-lt"/>
                  <a:ea typeface="+mn-ea"/>
                  <a:cs typeface="Verdana"/>
                </a:defRPr>
              </a:lvl3pPr>
              <a:lvl4pPr marL="531900" indent="-89100" algn="l" rtl="0" eaLnBrk="1" fontAlgn="base" hangingPunct="1">
                <a:lnSpc>
                  <a:spcPct val="95000"/>
                </a:lnSpc>
                <a:spcBef>
                  <a:spcPts val="450"/>
                </a:spcBef>
                <a:spcAft>
                  <a:spcPts val="0"/>
                </a:spcAft>
                <a:buClrTx/>
                <a:buFont typeface="Arial" pitchFamily="34" charset="0"/>
                <a:buChar char="•"/>
                <a:defRPr sz="1200">
                  <a:solidFill>
                    <a:schemeClr val="tx1"/>
                  </a:solidFill>
                  <a:latin typeface="+mn-lt"/>
                  <a:ea typeface="+mn-ea"/>
                  <a:cs typeface="Verdana"/>
                </a:defRPr>
              </a:lvl4pPr>
              <a:lvl5pPr marL="639900" indent="-108000" algn="l" rtl="0" eaLnBrk="1" fontAlgn="base" hangingPunct="1">
                <a:lnSpc>
                  <a:spcPct val="95000"/>
                </a:lnSpc>
                <a:spcBef>
                  <a:spcPts val="450"/>
                </a:spcBef>
                <a:spcAft>
                  <a:spcPts val="0"/>
                </a:spcAft>
                <a:buClrTx/>
                <a:buFont typeface="Verdana" pitchFamily="34" charset="0"/>
                <a:buChar char="‒"/>
                <a:defRPr sz="1050">
                  <a:solidFill>
                    <a:schemeClr val="tx1"/>
                  </a:solidFill>
                  <a:latin typeface="+mn-lt"/>
                  <a:ea typeface="+mn-ea"/>
                  <a:cs typeface="Verdana"/>
                </a:defRPr>
              </a:lvl5pPr>
              <a:lvl6pPr marL="0" indent="0" algn="l" rtl="0" eaLnBrk="1" fontAlgn="base" hangingPunct="1">
                <a:spcBef>
                  <a:spcPct val="0"/>
                </a:spcBef>
                <a:spcAft>
                  <a:spcPct val="20000"/>
                </a:spcAft>
                <a:buClr>
                  <a:srgbClr val="000000"/>
                </a:buClr>
                <a:buFontTx/>
                <a:buNone/>
                <a:defRPr sz="600">
                  <a:solidFill>
                    <a:srgbClr val="000000"/>
                  </a:solidFill>
                  <a:latin typeface="+mn-lt"/>
                  <a:ea typeface="+mn-ea"/>
                </a:defRPr>
              </a:lvl6pPr>
              <a:lvl7pPr marL="2318147" indent="-171450" algn="l" rtl="0" eaLnBrk="1" fontAlgn="base" hangingPunct="1">
                <a:spcBef>
                  <a:spcPct val="0"/>
                </a:spcBef>
                <a:spcAft>
                  <a:spcPct val="20000"/>
                </a:spcAft>
                <a:buClr>
                  <a:srgbClr val="000000"/>
                </a:buClr>
                <a:buChar char="–"/>
                <a:defRPr>
                  <a:solidFill>
                    <a:srgbClr val="000000"/>
                  </a:solidFill>
                  <a:latin typeface="+mn-lt"/>
                  <a:ea typeface="+mn-ea"/>
                </a:defRPr>
              </a:lvl7pPr>
              <a:lvl8pPr marL="2661047" indent="-171450" algn="l" rtl="0" eaLnBrk="1" fontAlgn="base" hangingPunct="1">
                <a:spcBef>
                  <a:spcPct val="0"/>
                </a:spcBef>
                <a:spcAft>
                  <a:spcPct val="20000"/>
                </a:spcAft>
                <a:buClr>
                  <a:srgbClr val="000000"/>
                </a:buClr>
                <a:buChar char="–"/>
                <a:defRPr>
                  <a:solidFill>
                    <a:srgbClr val="000000"/>
                  </a:solidFill>
                  <a:latin typeface="+mn-lt"/>
                  <a:ea typeface="+mn-ea"/>
                </a:defRPr>
              </a:lvl8pPr>
              <a:lvl9pPr marL="3003947" indent="-171450" algn="l" rtl="0" eaLnBrk="1" fontAlgn="base" hangingPunct="1">
                <a:spcBef>
                  <a:spcPct val="0"/>
                </a:spcBef>
                <a:spcAft>
                  <a:spcPct val="20000"/>
                </a:spcAft>
                <a:buClr>
                  <a:srgbClr val="000000"/>
                </a:buClr>
                <a:buChar char="–"/>
                <a:defRPr>
                  <a:solidFill>
                    <a:srgbClr val="000000"/>
                  </a:solidFill>
                  <a:latin typeface="+mn-lt"/>
                  <a:ea typeface="+mn-ea"/>
                </a:defRPr>
              </a:lvl9pPr>
            </a:lstStyle>
            <a:p>
              <a:pPr marL="0" indent="0" algn="ctr">
                <a:lnSpc>
                  <a:spcPct val="100000"/>
                </a:lnSpc>
                <a:spcBef>
                  <a:spcPts val="900"/>
                </a:spcBef>
                <a:buClr>
                  <a:srgbClr val="FF0000"/>
                </a:buClr>
                <a:buSzPct val="120000"/>
                <a:buFont typeface="Arial" pitchFamily="34" charset="0"/>
                <a:buNone/>
              </a:pPr>
              <a:r>
                <a:rPr lang="el-GR" sz="2400" dirty="0">
                  <a:solidFill>
                    <a:srgbClr val="FFFFFF"/>
                  </a:solidFill>
                </a:rPr>
                <a:t>Φωτοθεραπεία</a:t>
              </a:r>
            </a:p>
          </p:txBody>
        </p:sp>
      </p:grpSp>
      <p:cxnSp>
        <p:nvCxnSpPr>
          <p:cNvPr id="29" name="Straight Arrow Connector 28"/>
          <p:cNvCxnSpPr/>
          <p:nvPr/>
        </p:nvCxnSpPr>
        <p:spPr bwMode="auto">
          <a:xfrm flipH="1">
            <a:off x="3413201" y="2580305"/>
            <a:ext cx="730398" cy="1281011"/>
          </a:xfrm>
          <a:prstGeom prst="straightConnector1">
            <a:avLst/>
          </a:prstGeom>
          <a:solidFill>
            <a:schemeClr val="accent1"/>
          </a:solidFill>
          <a:ln w="57150" cap="flat" cmpd="sng" algn="ctr">
            <a:solidFill>
              <a:schemeClr val="accent3">
                <a:lumMod val="75000"/>
              </a:scheme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3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80" y="0"/>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07006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bwMode="auto">
          <a:xfrm>
            <a:off x="673565" y="3639163"/>
            <a:ext cx="4840585" cy="60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marL="155972" indent="-155972" algn="l" rtl="0" eaLnBrk="1" fontAlgn="base" hangingPunct="1">
              <a:lnSpc>
                <a:spcPct val="95000"/>
              </a:lnSpc>
              <a:spcBef>
                <a:spcPts val="450"/>
              </a:spcBef>
              <a:spcAft>
                <a:spcPts val="0"/>
              </a:spcAft>
              <a:buClr>
                <a:schemeClr val="tx1"/>
              </a:buClr>
              <a:buFont typeface="Arial" pitchFamily="34" charset="0"/>
              <a:buChar char="•"/>
              <a:defRPr sz="1650">
                <a:solidFill>
                  <a:schemeClr val="tx1"/>
                </a:solidFill>
                <a:latin typeface="+mn-lt"/>
                <a:ea typeface="+mn-ea"/>
                <a:cs typeface="Verdana"/>
              </a:defRPr>
            </a:lvl1pPr>
            <a:lvl2pPr marL="288900" indent="-153900" algn="l" rtl="0" eaLnBrk="1" fontAlgn="base" hangingPunct="1">
              <a:lnSpc>
                <a:spcPct val="95000"/>
              </a:lnSpc>
              <a:spcBef>
                <a:spcPts val="450"/>
              </a:spcBef>
              <a:spcAft>
                <a:spcPts val="0"/>
              </a:spcAft>
              <a:buClr>
                <a:schemeClr val="tx1"/>
              </a:buClr>
              <a:buFont typeface="Verdana" pitchFamily="34" charset="0"/>
              <a:buChar char="◦"/>
              <a:defRPr sz="1500">
                <a:solidFill>
                  <a:schemeClr val="tx1"/>
                </a:solidFill>
                <a:latin typeface="+mn-lt"/>
                <a:ea typeface="+mn-ea"/>
                <a:cs typeface="Verdana"/>
              </a:defRPr>
            </a:lvl2pPr>
            <a:lvl3pPr marL="440100" indent="-145800" algn="l" rtl="0" eaLnBrk="1" fontAlgn="base" hangingPunct="1">
              <a:lnSpc>
                <a:spcPct val="95000"/>
              </a:lnSpc>
              <a:spcBef>
                <a:spcPts val="450"/>
              </a:spcBef>
              <a:spcAft>
                <a:spcPts val="0"/>
              </a:spcAft>
              <a:buClrTx/>
              <a:buFont typeface="Arial" pitchFamily="34" charset="0"/>
              <a:buChar char="─"/>
              <a:defRPr sz="1350">
                <a:solidFill>
                  <a:schemeClr val="tx1"/>
                </a:solidFill>
                <a:latin typeface="+mn-lt"/>
                <a:ea typeface="+mn-ea"/>
                <a:cs typeface="Verdana"/>
              </a:defRPr>
            </a:lvl3pPr>
            <a:lvl4pPr marL="531900" indent="-89100" algn="l" rtl="0" eaLnBrk="1" fontAlgn="base" hangingPunct="1">
              <a:lnSpc>
                <a:spcPct val="95000"/>
              </a:lnSpc>
              <a:spcBef>
                <a:spcPts val="450"/>
              </a:spcBef>
              <a:spcAft>
                <a:spcPts val="0"/>
              </a:spcAft>
              <a:buClrTx/>
              <a:buFont typeface="Arial" pitchFamily="34" charset="0"/>
              <a:buChar char="•"/>
              <a:defRPr sz="1200">
                <a:solidFill>
                  <a:schemeClr val="tx1"/>
                </a:solidFill>
                <a:latin typeface="+mn-lt"/>
                <a:ea typeface="+mn-ea"/>
                <a:cs typeface="Verdana"/>
              </a:defRPr>
            </a:lvl4pPr>
            <a:lvl5pPr marL="639900" indent="-108000" algn="l" rtl="0" eaLnBrk="1" fontAlgn="base" hangingPunct="1">
              <a:lnSpc>
                <a:spcPct val="95000"/>
              </a:lnSpc>
              <a:spcBef>
                <a:spcPts val="450"/>
              </a:spcBef>
              <a:spcAft>
                <a:spcPts val="0"/>
              </a:spcAft>
              <a:buClrTx/>
              <a:buFont typeface="Verdana" pitchFamily="34" charset="0"/>
              <a:buChar char="‒"/>
              <a:defRPr sz="1050">
                <a:solidFill>
                  <a:schemeClr val="tx1"/>
                </a:solidFill>
                <a:latin typeface="+mn-lt"/>
                <a:ea typeface="+mn-ea"/>
                <a:cs typeface="Verdana"/>
              </a:defRPr>
            </a:lvl5pPr>
            <a:lvl6pPr marL="0" indent="0" algn="l" rtl="0" eaLnBrk="1" fontAlgn="base" hangingPunct="1">
              <a:spcBef>
                <a:spcPct val="0"/>
              </a:spcBef>
              <a:spcAft>
                <a:spcPct val="20000"/>
              </a:spcAft>
              <a:buClr>
                <a:srgbClr val="000000"/>
              </a:buClr>
              <a:buFontTx/>
              <a:buNone/>
              <a:defRPr sz="600">
                <a:solidFill>
                  <a:srgbClr val="000000"/>
                </a:solidFill>
                <a:latin typeface="+mn-lt"/>
                <a:ea typeface="+mn-ea"/>
              </a:defRPr>
            </a:lvl6pPr>
            <a:lvl7pPr marL="2318147" indent="-171450" algn="l" rtl="0" eaLnBrk="1" fontAlgn="base" hangingPunct="1">
              <a:spcBef>
                <a:spcPct val="0"/>
              </a:spcBef>
              <a:spcAft>
                <a:spcPct val="20000"/>
              </a:spcAft>
              <a:buClr>
                <a:srgbClr val="000000"/>
              </a:buClr>
              <a:buChar char="–"/>
              <a:defRPr>
                <a:solidFill>
                  <a:srgbClr val="000000"/>
                </a:solidFill>
                <a:latin typeface="+mn-lt"/>
                <a:ea typeface="+mn-ea"/>
              </a:defRPr>
            </a:lvl7pPr>
            <a:lvl8pPr marL="2661047" indent="-171450" algn="l" rtl="0" eaLnBrk="1" fontAlgn="base" hangingPunct="1">
              <a:spcBef>
                <a:spcPct val="0"/>
              </a:spcBef>
              <a:spcAft>
                <a:spcPct val="20000"/>
              </a:spcAft>
              <a:buClr>
                <a:srgbClr val="000000"/>
              </a:buClr>
              <a:buChar char="–"/>
              <a:defRPr>
                <a:solidFill>
                  <a:srgbClr val="000000"/>
                </a:solidFill>
                <a:latin typeface="+mn-lt"/>
                <a:ea typeface="+mn-ea"/>
              </a:defRPr>
            </a:lvl8pPr>
            <a:lvl9pPr marL="3003947" indent="-171450" algn="l" rtl="0" eaLnBrk="1" fontAlgn="base" hangingPunct="1">
              <a:spcBef>
                <a:spcPct val="0"/>
              </a:spcBef>
              <a:spcAft>
                <a:spcPct val="20000"/>
              </a:spcAft>
              <a:buClr>
                <a:srgbClr val="000000"/>
              </a:buClr>
              <a:buChar char="–"/>
              <a:defRPr>
                <a:solidFill>
                  <a:srgbClr val="000000"/>
                </a:solidFill>
                <a:latin typeface="+mn-lt"/>
                <a:ea typeface="+mn-ea"/>
              </a:defRPr>
            </a:lvl9pPr>
          </a:lstStyle>
          <a:p>
            <a:pPr marL="0" indent="0" algn="ctr">
              <a:lnSpc>
                <a:spcPct val="100000"/>
              </a:lnSpc>
              <a:spcBef>
                <a:spcPts val="900"/>
              </a:spcBef>
              <a:buClr>
                <a:srgbClr val="FF0000"/>
              </a:buClr>
              <a:buSzPct val="120000"/>
              <a:buFont typeface="Arial" pitchFamily="34" charset="0"/>
              <a:buNone/>
            </a:pPr>
            <a:r>
              <a:rPr lang="el-GR" sz="2800" dirty="0">
                <a:solidFill>
                  <a:srgbClr val="FFFFFF"/>
                </a:solidFill>
              </a:rPr>
              <a:t>Αποτελεσματικότητα</a:t>
            </a:r>
          </a:p>
        </p:txBody>
      </p:sp>
      <p:grpSp>
        <p:nvGrpSpPr>
          <p:cNvPr id="9" name="Group 8"/>
          <p:cNvGrpSpPr/>
          <p:nvPr/>
        </p:nvGrpSpPr>
        <p:grpSpPr>
          <a:xfrm>
            <a:off x="1780240" y="2230561"/>
            <a:ext cx="5472549" cy="2219594"/>
            <a:chOff x="1440881" y="2408947"/>
            <a:chExt cx="5472549" cy="2219594"/>
          </a:xfrm>
        </p:grpSpPr>
        <p:sp>
          <p:nvSpPr>
            <p:cNvPr id="10" name="Oval 9"/>
            <p:cNvSpPr/>
            <p:nvPr/>
          </p:nvSpPr>
          <p:spPr bwMode="auto">
            <a:xfrm>
              <a:off x="2348345" y="2408947"/>
              <a:ext cx="3837708" cy="2219594"/>
            </a:xfrm>
            <a:prstGeom prst="ellipse">
              <a:avLst/>
            </a:prstGeom>
            <a:solidFill>
              <a:srgbClr val="9AD6BE"/>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it-IT" sz="1400" b="0" i="0" u="none" strike="noStrike" cap="none" normalizeH="0" baseline="0" dirty="0" err="1">
                <a:ln>
                  <a:noFill/>
                </a:ln>
                <a:solidFill>
                  <a:schemeClr val="tx1"/>
                </a:solidFill>
                <a:effectLst/>
                <a:latin typeface="+mn-lt"/>
                <a:ea typeface="ＭＳ Ｐゴシック" charset="0"/>
                <a:cs typeface="ＭＳ Ｐゴシック" charset="0"/>
              </a:endParaRPr>
            </a:p>
          </p:txBody>
        </p:sp>
        <p:sp>
          <p:nvSpPr>
            <p:cNvPr id="11" name="Content Placeholder 1"/>
            <p:cNvSpPr txBox="1">
              <a:spLocks/>
            </p:cNvSpPr>
            <p:nvPr/>
          </p:nvSpPr>
          <p:spPr bwMode="auto">
            <a:xfrm>
              <a:off x="1440881" y="3161693"/>
              <a:ext cx="5472549" cy="813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marL="155972" indent="-155972" algn="l" rtl="0" eaLnBrk="1" fontAlgn="base" hangingPunct="1">
                <a:lnSpc>
                  <a:spcPct val="95000"/>
                </a:lnSpc>
                <a:spcBef>
                  <a:spcPts val="450"/>
                </a:spcBef>
                <a:spcAft>
                  <a:spcPts val="0"/>
                </a:spcAft>
                <a:buClr>
                  <a:schemeClr val="tx1"/>
                </a:buClr>
                <a:buFont typeface="Arial" pitchFamily="34" charset="0"/>
                <a:buChar char="•"/>
                <a:defRPr sz="1650">
                  <a:solidFill>
                    <a:schemeClr val="tx1"/>
                  </a:solidFill>
                  <a:latin typeface="+mn-lt"/>
                  <a:ea typeface="+mn-ea"/>
                  <a:cs typeface="Verdana"/>
                </a:defRPr>
              </a:lvl1pPr>
              <a:lvl2pPr marL="288900" indent="-153900" algn="l" rtl="0" eaLnBrk="1" fontAlgn="base" hangingPunct="1">
                <a:lnSpc>
                  <a:spcPct val="95000"/>
                </a:lnSpc>
                <a:spcBef>
                  <a:spcPts val="450"/>
                </a:spcBef>
                <a:spcAft>
                  <a:spcPts val="0"/>
                </a:spcAft>
                <a:buClr>
                  <a:schemeClr val="tx1"/>
                </a:buClr>
                <a:buFont typeface="Verdana" pitchFamily="34" charset="0"/>
                <a:buChar char="◦"/>
                <a:defRPr sz="1500">
                  <a:solidFill>
                    <a:schemeClr val="tx1"/>
                  </a:solidFill>
                  <a:latin typeface="+mn-lt"/>
                  <a:ea typeface="+mn-ea"/>
                  <a:cs typeface="Verdana"/>
                </a:defRPr>
              </a:lvl2pPr>
              <a:lvl3pPr marL="440100" indent="-145800" algn="l" rtl="0" eaLnBrk="1" fontAlgn="base" hangingPunct="1">
                <a:lnSpc>
                  <a:spcPct val="95000"/>
                </a:lnSpc>
                <a:spcBef>
                  <a:spcPts val="450"/>
                </a:spcBef>
                <a:spcAft>
                  <a:spcPts val="0"/>
                </a:spcAft>
                <a:buClrTx/>
                <a:buFont typeface="Arial" pitchFamily="34" charset="0"/>
                <a:buChar char="─"/>
                <a:defRPr sz="1350">
                  <a:solidFill>
                    <a:schemeClr val="tx1"/>
                  </a:solidFill>
                  <a:latin typeface="+mn-lt"/>
                  <a:ea typeface="+mn-ea"/>
                  <a:cs typeface="Verdana"/>
                </a:defRPr>
              </a:lvl3pPr>
              <a:lvl4pPr marL="531900" indent="-89100" algn="l" rtl="0" eaLnBrk="1" fontAlgn="base" hangingPunct="1">
                <a:lnSpc>
                  <a:spcPct val="95000"/>
                </a:lnSpc>
                <a:spcBef>
                  <a:spcPts val="450"/>
                </a:spcBef>
                <a:spcAft>
                  <a:spcPts val="0"/>
                </a:spcAft>
                <a:buClrTx/>
                <a:buFont typeface="Arial" pitchFamily="34" charset="0"/>
                <a:buChar char="•"/>
                <a:defRPr sz="1200">
                  <a:solidFill>
                    <a:schemeClr val="tx1"/>
                  </a:solidFill>
                  <a:latin typeface="+mn-lt"/>
                  <a:ea typeface="+mn-ea"/>
                  <a:cs typeface="Verdana"/>
                </a:defRPr>
              </a:lvl4pPr>
              <a:lvl5pPr marL="639900" indent="-108000" algn="l" rtl="0" eaLnBrk="1" fontAlgn="base" hangingPunct="1">
                <a:lnSpc>
                  <a:spcPct val="95000"/>
                </a:lnSpc>
                <a:spcBef>
                  <a:spcPts val="450"/>
                </a:spcBef>
                <a:spcAft>
                  <a:spcPts val="0"/>
                </a:spcAft>
                <a:buClrTx/>
                <a:buFont typeface="Verdana" pitchFamily="34" charset="0"/>
                <a:buChar char="‒"/>
                <a:defRPr sz="1050">
                  <a:solidFill>
                    <a:schemeClr val="tx1"/>
                  </a:solidFill>
                  <a:latin typeface="+mn-lt"/>
                  <a:ea typeface="+mn-ea"/>
                  <a:cs typeface="Verdana"/>
                </a:defRPr>
              </a:lvl5pPr>
              <a:lvl6pPr marL="0" indent="0" algn="l" rtl="0" eaLnBrk="1" fontAlgn="base" hangingPunct="1">
                <a:spcBef>
                  <a:spcPct val="0"/>
                </a:spcBef>
                <a:spcAft>
                  <a:spcPct val="20000"/>
                </a:spcAft>
                <a:buClr>
                  <a:srgbClr val="000000"/>
                </a:buClr>
                <a:buFontTx/>
                <a:buNone/>
                <a:defRPr sz="600">
                  <a:solidFill>
                    <a:srgbClr val="000000"/>
                  </a:solidFill>
                  <a:latin typeface="+mn-lt"/>
                  <a:ea typeface="+mn-ea"/>
                </a:defRPr>
              </a:lvl6pPr>
              <a:lvl7pPr marL="2318147" indent="-171450" algn="l" rtl="0" eaLnBrk="1" fontAlgn="base" hangingPunct="1">
                <a:spcBef>
                  <a:spcPct val="0"/>
                </a:spcBef>
                <a:spcAft>
                  <a:spcPct val="20000"/>
                </a:spcAft>
                <a:buClr>
                  <a:srgbClr val="000000"/>
                </a:buClr>
                <a:buChar char="–"/>
                <a:defRPr>
                  <a:solidFill>
                    <a:srgbClr val="000000"/>
                  </a:solidFill>
                  <a:latin typeface="+mn-lt"/>
                  <a:ea typeface="+mn-ea"/>
                </a:defRPr>
              </a:lvl7pPr>
              <a:lvl8pPr marL="2661047" indent="-171450" algn="l" rtl="0" eaLnBrk="1" fontAlgn="base" hangingPunct="1">
                <a:spcBef>
                  <a:spcPct val="0"/>
                </a:spcBef>
                <a:spcAft>
                  <a:spcPct val="20000"/>
                </a:spcAft>
                <a:buClr>
                  <a:srgbClr val="000000"/>
                </a:buClr>
                <a:buChar char="–"/>
                <a:defRPr>
                  <a:solidFill>
                    <a:srgbClr val="000000"/>
                  </a:solidFill>
                  <a:latin typeface="+mn-lt"/>
                  <a:ea typeface="+mn-ea"/>
                </a:defRPr>
              </a:lvl8pPr>
              <a:lvl9pPr marL="3003947" indent="-171450" algn="l" rtl="0" eaLnBrk="1" fontAlgn="base" hangingPunct="1">
                <a:spcBef>
                  <a:spcPct val="0"/>
                </a:spcBef>
                <a:spcAft>
                  <a:spcPct val="20000"/>
                </a:spcAft>
                <a:buClr>
                  <a:srgbClr val="000000"/>
                </a:buClr>
                <a:buChar char="–"/>
                <a:defRPr>
                  <a:solidFill>
                    <a:srgbClr val="000000"/>
                  </a:solidFill>
                  <a:latin typeface="+mn-lt"/>
                  <a:ea typeface="+mn-ea"/>
                </a:defRPr>
              </a:lvl9pPr>
            </a:lstStyle>
            <a:p>
              <a:pPr marL="0" indent="0" algn="ctr">
                <a:lnSpc>
                  <a:spcPct val="100000"/>
                </a:lnSpc>
                <a:spcBef>
                  <a:spcPts val="900"/>
                </a:spcBef>
                <a:buClr>
                  <a:srgbClr val="FF0000"/>
                </a:buClr>
                <a:buSzPct val="120000"/>
                <a:buFont typeface="Arial" pitchFamily="34" charset="0"/>
                <a:buNone/>
              </a:pPr>
              <a:r>
                <a:rPr lang="el-GR" sz="2800" dirty="0">
                  <a:solidFill>
                    <a:srgbClr val="FFFFFF"/>
                  </a:solidFill>
                </a:rPr>
                <a:t>Συμμόρφωση</a:t>
              </a:r>
            </a:p>
            <a:p>
              <a:pPr marL="0" indent="0" algn="ctr">
                <a:lnSpc>
                  <a:spcPct val="100000"/>
                </a:lnSpc>
                <a:spcBef>
                  <a:spcPts val="900"/>
                </a:spcBef>
                <a:buClr>
                  <a:srgbClr val="FF0000"/>
                </a:buClr>
                <a:buSzPct val="120000"/>
                <a:buFont typeface="Arial" pitchFamily="34" charset="0"/>
                <a:buNone/>
              </a:pPr>
              <a:r>
                <a:rPr lang="el-GR" sz="2800" dirty="0">
                  <a:solidFill>
                    <a:srgbClr val="FFFFFF"/>
                  </a:solidFill>
                </a:rPr>
                <a:t>ασθενούς</a:t>
              </a:r>
            </a:p>
          </p:txBody>
        </p:sp>
      </p:gr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0" y="27710"/>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287132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810760" y="1416629"/>
            <a:ext cx="7598930" cy="23749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80000"/>
              </a:lnSpc>
              <a:buClr>
                <a:srgbClr val="009900"/>
              </a:buClr>
              <a:buFont typeface="Wingdings" pitchFamily="2" charset="2"/>
              <a:buNone/>
              <a:defRPr/>
            </a:pPr>
            <a:endParaRPr lang="el-GR" altLang="el-GR" sz="2000" kern="0" dirty="0">
              <a:solidFill>
                <a:schemeClr val="accent2"/>
              </a:solidFill>
              <a:cs typeface="Arial" charset="0"/>
            </a:endParaRPr>
          </a:p>
          <a:p>
            <a:pPr marL="0" indent="0">
              <a:lnSpc>
                <a:spcPct val="80000"/>
              </a:lnSpc>
              <a:buClr>
                <a:srgbClr val="009900"/>
              </a:buClr>
              <a:buFontTx/>
              <a:buNone/>
              <a:defRPr/>
            </a:pPr>
            <a:endParaRPr lang="el-GR" altLang="el-GR" sz="2000" kern="0" dirty="0">
              <a:solidFill>
                <a:srgbClr val="000066"/>
              </a:solidFill>
              <a:cs typeface="Arial" charset="0"/>
            </a:endParaRPr>
          </a:p>
          <a:p>
            <a:pPr>
              <a:lnSpc>
                <a:spcPct val="80000"/>
              </a:lnSpc>
              <a:buClr>
                <a:srgbClr val="FFC000"/>
              </a:buClr>
              <a:buFont typeface="Arial" pitchFamily="34" charset="0"/>
              <a:buChar char="•"/>
              <a:defRPr/>
            </a:pPr>
            <a:r>
              <a:rPr lang="el-GR" altLang="el-GR" sz="2000" kern="0" dirty="0">
                <a:solidFill>
                  <a:srgbClr val="000066"/>
                </a:solidFill>
                <a:cs typeface="Arial" charset="0"/>
              </a:rPr>
              <a:t>Η συμμόρφωση των ασθενών στις τοπικές θεραπείες είναι πολλές φορές  χαμηλή και ποικίλει 40-70%  των ασθενών.</a:t>
            </a:r>
          </a:p>
          <a:p>
            <a:pPr>
              <a:lnSpc>
                <a:spcPct val="80000"/>
              </a:lnSpc>
              <a:buClr>
                <a:srgbClr val="FFC000"/>
              </a:buClr>
              <a:buFont typeface="Arial" pitchFamily="34" charset="0"/>
              <a:buChar char="•"/>
              <a:defRPr/>
            </a:pPr>
            <a:endParaRPr lang="el-GR" altLang="el-GR" sz="2000" kern="0" dirty="0">
              <a:solidFill>
                <a:srgbClr val="000066"/>
              </a:solidFill>
              <a:cs typeface="Arial" charset="0"/>
            </a:endParaRPr>
          </a:p>
          <a:p>
            <a:pPr>
              <a:lnSpc>
                <a:spcPct val="80000"/>
              </a:lnSpc>
              <a:buClr>
                <a:srgbClr val="FFC000"/>
              </a:buClr>
              <a:buFont typeface="Arial" pitchFamily="34" charset="0"/>
              <a:buChar char="•"/>
              <a:defRPr/>
            </a:pPr>
            <a:r>
              <a:rPr lang="el-GR" altLang="el-GR" sz="2000" kern="0" dirty="0">
                <a:solidFill>
                  <a:srgbClr val="000066"/>
                </a:solidFill>
                <a:cs typeface="Arial" charset="0"/>
              </a:rPr>
              <a:t>Η χαμηλή συμμόρφωση οδηγεί σε:</a:t>
            </a:r>
          </a:p>
          <a:p>
            <a:pPr marL="0" indent="0">
              <a:lnSpc>
                <a:spcPct val="80000"/>
              </a:lnSpc>
              <a:buClr>
                <a:srgbClr val="FFC000"/>
              </a:buClr>
              <a:buNone/>
              <a:defRPr/>
            </a:pPr>
            <a:r>
              <a:rPr lang="el-GR" altLang="el-GR" sz="2000" kern="0" dirty="0">
                <a:solidFill>
                  <a:srgbClr val="000066"/>
                </a:solidFill>
                <a:cs typeface="Arial" charset="0"/>
              </a:rPr>
              <a:t>    </a:t>
            </a:r>
          </a:p>
          <a:p>
            <a:pPr marL="0" indent="0">
              <a:lnSpc>
                <a:spcPct val="80000"/>
              </a:lnSpc>
              <a:buClr>
                <a:srgbClr val="FFC000"/>
              </a:buClr>
              <a:buNone/>
              <a:defRPr/>
            </a:pPr>
            <a:r>
              <a:rPr lang="el-GR" altLang="el-GR" sz="2000" kern="0" dirty="0">
                <a:solidFill>
                  <a:srgbClr val="000066"/>
                </a:solidFill>
                <a:cs typeface="Arial" charset="0"/>
              </a:rPr>
              <a:t>      1. Κακή διαχείριση της νόσου.</a:t>
            </a:r>
          </a:p>
          <a:p>
            <a:pPr marL="0" indent="0">
              <a:lnSpc>
                <a:spcPct val="80000"/>
              </a:lnSpc>
              <a:buClr>
                <a:srgbClr val="FFC000"/>
              </a:buClr>
              <a:buNone/>
              <a:defRPr/>
            </a:pPr>
            <a:endParaRPr lang="el-GR" altLang="el-GR" sz="2000" kern="0" dirty="0">
              <a:solidFill>
                <a:srgbClr val="000066"/>
              </a:solidFill>
              <a:cs typeface="Arial" charset="0"/>
            </a:endParaRPr>
          </a:p>
          <a:p>
            <a:pPr marL="0" indent="0">
              <a:lnSpc>
                <a:spcPct val="80000"/>
              </a:lnSpc>
              <a:buClr>
                <a:srgbClr val="FFC000"/>
              </a:buClr>
              <a:buNone/>
              <a:defRPr/>
            </a:pPr>
            <a:r>
              <a:rPr lang="el-GR" altLang="el-GR" sz="2000" kern="0" dirty="0">
                <a:solidFill>
                  <a:srgbClr val="000066"/>
                </a:solidFill>
                <a:cs typeface="Arial" charset="0"/>
              </a:rPr>
              <a:t>      2. Μη σωστή εκμετάλλευση των πόρων υγείας.</a:t>
            </a:r>
          </a:p>
          <a:p>
            <a:pPr>
              <a:lnSpc>
                <a:spcPct val="80000"/>
              </a:lnSpc>
              <a:buClr>
                <a:srgbClr val="FFC000"/>
              </a:buClr>
              <a:buFont typeface="Arial" pitchFamily="34" charset="0"/>
              <a:buChar char="•"/>
              <a:defRPr/>
            </a:pPr>
            <a:endParaRPr lang="el-GR" altLang="el-GR" sz="2000" kern="0" dirty="0">
              <a:solidFill>
                <a:srgbClr val="000066"/>
              </a:solidFill>
              <a:cs typeface="Arial" charset="0"/>
            </a:endParaRPr>
          </a:p>
          <a:p>
            <a:pPr>
              <a:lnSpc>
                <a:spcPct val="80000"/>
              </a:lnSpc>
              <a:buClr>
                <a:srgbClr val="FFC000"/>
              </a:buClr>
              <a:buFont typeface="Arial" pitchFamily="34" charset="0"/>
              <a:buChar char="•"/>
              <a:defRPr/>
            </a:pPr>
            <a:r>
              <a:rPr lang="el-GR" altLang="el-GR" sz="2000" kern="0" dirty="0">
                <a:solidFill>
                  <a:srgbClr val="006600"/>
                </a:solidFill>
                <a:cs typeface="Arial" charset="0"/>
              </a:rPr>
              <a:t>Συχνά η μη αρεστή υφή των τοπικών σκευασμάτων είναι η βασική αιτία για τη χαμηλή συμμόρφωση των ασθενών.</a:t>
            </a:r>
          </a:p>
          <a:p>
            <a:pPr eaLnBrk="1" hangingPunct="1">
              <a:lnSpc>
                <a:spcPct val="80000"/>
              </a:lnSpc>
              <a:buClr>
                <a:srgbClr val="FFC000"/>
              </a:buClr>
              <a:buFont typeface="Arial" pitchFamily="34" charset="0"/>
              <a:buChar char="•"/>
              <a:defRPr/>
            </a:pPr>
            <a:endParaRPr lang="el-GR" altLang="el-GR" sz="2000" kern="0" dirty="0">
              <a:solidFill>
                <a:srgbClr val="E97D00"/>
              </a:solidFill>
              <a:cs typeface="Arial" charset="0"/>
            </a:endParaRPr>
          </a:p>
          <a:p>
            <a:pPr eaLnBrk="1" hangingPunct="1">
              <a:lnSpc>
                <a:spcPct val="80000"/>
              </a:lnSpc>
              <a:buClr>
                <a:srgbClr val="FFC000"/>
              </a:buClr>
              <a:buFont typeface="Arial" pitchFamily="34" charset="0"/>
              <a:buChar char="•"/>
              <a:defRPr/>
            </a:pPr>
            <a:endParaRPr lang="el-GR" altLang="el-GR" sz="2000" kern="0" dirty="0">
              <a:solidFill>
                <a:schemeClr val="accent2"/>
              </a:solidFill>
              <a:cs typeface="Arial" charset="0"/>
            </a:endParaRPr>
          </a:p>
          <a:p>
            <a:pPr eaLnBrk="1" hangingPunct="1">
              <a:lnSpc>
                <a:spcPct val="80000"/>
              </a:lnSpc>
              <a:buClr>
                <a:srgbClr val="009900"/>
              </a:buClr>
              <a:buFont typeface="Wingdings" pitchFamily="2" charset="2"/>
              <a:buChar char="§"/>
              <a:defRPr/>
            </a:pPr>
            <a:endParaRPr lang="en-US" altLang="el-GR" sz="2000" kern="0" dirty="0">
              <a:solidFill>
                <a:schemeClr val="accent2"/>
              </a:solidFill>
              <a:cs typeface="Arial" charset="0"/>
            </a:endParaRPr>
          </a:p>
        </p:txBody>
      </p:sp>
      <p:sp>
        <p:nvSpPr>
          <p:cNvPr id="11268" name="Rectangle 40"/>
          <p:cNvSpPr>
            <a:spLocks noChangeArrowheads="1"/>
          </p:cNvSpPr>
          <p:nvPr/>
        </p:nvSpPr>
        <p:spPr bwMode="auto">
          <a:xfrm>
            <a:off x="824793" y="404813"/>
            <a:ext cx="84963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836613">
              <a:lnSpc>
                <a:spcPct val="125000"/>
              </a:lnSpc>
            </a:pPr>
            <a:r>
              <a:rPr lang="el-GR" altLang="el-GR" sz="3200" dirty="0">
                <a:solidFill>
                  <a:srgbClr val="C00000"/>
                </a:solidFill>
              </a:rPr>
              <a:t>Συμμόρφωση στις τοπικές θεραπείες </a:t>
            </a: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27710"/>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53269598"/>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body" idx="1"/>
          </p:nvPr>
        </p:nvSpPr>
        <p:spPr>
          <a:xfrm>
            <a:off x="1308979" y="2343727"/>
            <a:ext cx="7350112" cy="3240088"/>
          </a:xfrm>
        </p:spPr>
        <p:txBody>
          <a:bodyPr>
            <a:normAutofit/>
          </a:bodyPr>
          <a:lstStyle/>
          <a:p>
            <a:pPr algn="just" eaLnBrk="1" hangingPunct="1">
              <a:lnSpc>
                <a:spcPct val="80000"/>
              </a:lnSpc>
              <a:buClr>
                <a:srgbClr val="009900"/>
              </a:buClr>
              <a:buFont typeface="Wingdings" pitchFamily="2" charset="2"/>
              <a:buNone/>
            </a:pPr>
            <a:r>
              <a:rPr lang="el-GR" altLang="el-GR" sz="2400" dirty="0">
                <a:solidFill>
                  <a:schemeClr val="bg2">
                    <a:lumMod val="50000"/>
                  </a:schemeClr>
                </a:solidFill>
              </a:rPr>
              <a:t>Η «συμμόρφωση» του ασθενούς στη θεραπεία είναι πολύ σημαντική για</a:t>
            </a:r>
            <a:r>
              <a:rPr lang="en-US" altLang="el-GR" sz="2400" dirty="0">
                <a:solidFill>
                  <a:schemeClr val="bg2">
                    <a:lumMod val="50000"/>
                  </a:schemeClr>
                </a:solidFill>
                <a:cs typeface="Arial" charset="0"/>
              </a:rPr>
              <a:t>:</a:t>
            </a:r>
            <a:endParaRPr lang="el-GR" altLang="el-GR" sz="2400" dirty="0">
              <a:solidFill>
                <a:schemeClr val="bg2">
                  <a:lumMod val="50000"/>
                </a:schemeClr>
              </a:solidFill>
              <a:cs typeface="Arial" charset="0"/>
            </a:endParaRPr>
          </a:p>
          <a:p>
            <a:pPr algn="just" eaLnBrk="1" hangingPunct="1">
              <a:lnSpc>
                <a:spcPct val="80000"/>
              </a:lnSpc>
              <a:buClr>
                <a:srgbClr val="009900"/>
              </a:buClr>
              <a:buFont typeface="Wingdings" pitchFamily="2" charset="2"/>
              <a:buNone/>
            </a:pPr>
            <a:endParaRPr lang="el-GR" altLang="el-GR" sz="2400" dirty="0">
              <a:solidFill>
                <a:schemeClr val="bg2">
                  <a:lumMod val="50000"/>
                </a:schemeClr>
              </a:solidFill>
              <a:cs typeface="Arial" charset="0"/>
            </a:endParaRPr>
          </a:p>
          <a:p>
            <a:pPr algn="just" eaLnBrk="1" hangingPunct="1">
              <a:lnSpc>
                <a:spcPct val="80000"/>
              </a:lnSpc>
              <a:buClr>
                <a:srgbClr val="009900"/>
              </a:buClr>
              <a:buFont typeface="Wingdings" pitchFamily="2" charset="2"/>
              <a:buChar char="§"/>
            </a:pPr>
            <a:r>
              <a:rPr lang="el-GR" altLang="el-GR" sz="2400" dirty="0">
                <a:solidFill>
                  <a:srgbClr val="006600"/>
                </a:solidFill>
                <a:cs typeface="Arial" charset="0"/>
              </a:rPr>
              <a:t>Την αποτελεσματικότητα</a:t>
            </a:r>
          </a:p>
          <a:p>
            <a:pPr algn="just" eaLnBrk="1" hangingPunct="1">
              <a:lnSpc>
                <a:spcPct val="80000"/>
              </a:lnSpc>
              <a:buClr>
                <a:srgbClr val="009900"/>
              </a:buClr>
              <a:buFont typeface="Wingdings" pitchFamily="2" charset="2"/>
              <a:buNone/>
            </a:pPr>
            <a:r>
              <a:rPr lang="el-GR" altLang="el-GR" sz="2400" dirty="0">
                <a:solidFill>
                  <a:schemeClr val="accent2"/>
                </a:solidFill>
                <a:cs typeface="Arial" charset="0"/>
              </a:rPr>
              <a:t>    </a:t>
            </a:r>
            <a:r>
              <a:rPr lang="el-GR" altLang="el-GR" sz="2400" dirty="0">
                <a:solidFill>
                  <a:schemeClr val="bg2">
                    <a:lumMod val="50000"/>
                  </a:schemeClr>
                </a:solidFill>
                <a:cs typeface="Arial" charset="0"/>
              </a:rPr>
              <a:t>(ορθή χρήση)</a:t>
            </a:r>
          </a:p>
          <a:p>
            <a:pPr algn="just" eaLnBrk="1" hangingPunct="1">
              <a:lnSpc>
                <a:spcPct val="80000"/>
              </a:lnSpc>
              <a:buClr>
                <a:srgbClr val="009900"/>
              </a:buClr>
              <a:buFont typeface="Wingdings" pitchFamily="2" charset="2"/>
              <a:buNone/>
            </a:pPr>
            <a:endParaRPr lang="el-GR" altLang="el-GR" sz="2400" dirty="0">
              <a:solidFill>
                <a:schemeClr val="accent2"/>
              </a:solidFill>
              <a:cs typeface="Arial" charset="0"/>
            </a:endParaRPr>
          </a:p>
          <a:p>
            <a:pPr algn="just" eaLnBrk="1" hangingPunct="1">
              <a:lnSpc>
                <a:spcPct val="80000"/>
              </a:lnSpc>
              <a:buClr>
                <a:srgbClr val="009900"/>
              </a:buClr>
              <a:buFont typeface="Wingdings" pitchFamily="2" charset="2"/>
              <a:buChar char="§"/>
            </a:pPr>
            <a:r>
              <a:rPr lang="el-GR" altLang="el-GR" sz="2400" dirty="0">
                <a:solidFill>
                  <a:srgbClr val="006600"/>
                </a:solidFill>
                <a:cs typeface="Arial" charset="0"/>
              </a:rPr>
              <a:t>Την ασφάλεια</a:t>
            </a:r>
          </a:p>
          <a:p>
            <a:pPr algn="just" eaLnBrk="1" hangingPunct="1">
              <a:lnSpc>
                <a:spcPct val="80000"/>
              </a:lnSpc>
              <a:buClr>
                <a:srgbClr val="009900"/>
              </a:buClr>
              <a:buFont typeface="Wingdings" pitchFamily="2" charset="2"/>
              <a:buNone/>
            </a:pPr>
            <a:r>
              <a:rPr lang="el-GR" altLang="el-GR" sz="2400" dirty="0">
                <a:solidFill>
                  <a:schemeClr val="accent2"/>
                </a:solidFill>
                <a:cs typeface="Arial" charset="0"/>
              </a:rPr>
              <a:t>   </a:t>
            </a:r>
            <a:r>
              <a:rPr lang="el-GR" altLang="el-GR" sz="2400" dirty="0">
                <a:solidFill>
                  <a:schemeClr val="bg2">
                    <a:lumMod val="50000"/>
                  </a:schemeClr>
                </a:solidFill>
                <a:cs typeface="Arial" charset="0"/>
              </a:rPr>
              <a:t>(ορθή χρήση, τακτικοί έλεγχοι) </a:t>
            </a:r>
            <a:endParaRPr lang="en-US" altLang="el-GR" sz="2400" dirty="0">
              <a:solidFill>
                <a:schemeClr val="bg2">
                  <a:lumMod val="50000"/>
                </a:schemeClr>
              </a:solidFill>
              <a:cs typeface="Arial" charset="0"/>
            </a:endParaRPr>
          </a:p>
        </p:txBody>
      </p:sp>
      <p:sp>
        <p:nvSpPr>
          <p:cNvPr id="14339" name="Text Box 3"/>
          <p:cNvSpPr txBox="1">
            <a:spLocks noChangeArrowheads="1"/>
          </p:cNvSpPr>
          <p:nvPr/>
        </p:nvSpPr>
        <p:spPr bwMode="auto">
          <a:xfrm>
            <a:off x="1547813" y="404813"/>
            <a:ext cx="6769100" cy="1200150"/>
          </a:xfrm>
          <a:prstGeom prst="rect">
            <a:avLst/>
          </a:prstGeom>
          <a:noFill/>
          <a:ln>
            <a:noFill/>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l-GR" altLang="el-GR" sz="3600" dirty="0">
                <a:solidFill>
                  <a:srgbClr val="C00000"/>
                </a:solidFill>
                <a:latin typeface="+mn-lt"/>
              </a:rPr>
              <a:t>Σημασία της «συμμόρφωσης» του ασθενούς</a:t>
            </a:r>
            <a:endParaRPr lang="it-IT" altLang="el-GR" sz="3600" dirty="0">
              <a:solidFill>
                <a:srgbClr val="C00000"/>
              </a:solidFill>
              <a:latin typeface="+mn-lt"/>
            </a:endParaRP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27710"/>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51730912"/>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6004" y="2035174"/>
            <a:ext cx="6273800" cy="39147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6388" name="TextBox 3"/>
          <p:cNvSpPr txBox="1">
            <a:spLocks noChangeArrowheads="1"/>
          </p:cNvSpPr>
          <p:nvPr/>
        </p:nvSpPr>
        <p:spPr bwMode="auto">
          <a:xfrm>
            <a:off x="5867400" y="6494463"/>
            <a:ext cx="30734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altLang="el-GR" sz="1000" i="1"/>
              <a:t>I. Zschocke et al. JEADV, 2014, 28 (Suppl 2) 22-32</a:t>
            </a:r>
            <a:endParaRPr lang="el-GR" altLang="el-GR" sz="1000" i="1"/>
          </a:p>
        </p:txBody>
      </p:sp>
      <p:sp>
        <p:nvSpPr>
          <p:cNvPr id="5" name="Rectangle 40"/>
          <p:cNvSpPr>
            <a:spLocks noChangeArrowheads="1"/>
          </p:cNvSpPr>
          <p:nvPr/>
        </p:nvSpPr>
        <p:spPr bwMode="auto">
          <a:xfrm>
            <a:off x="395288" y="404813"/>
            <a:ext cx="84963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836613" eaLnBrk="0" hangingPunct="0">
              <a:spcBef>
                <a:spcPct val="20000"/>
              </a:spcBef>
              <a:buChar char="•"/>
              <a:defRPr sz="3200">
                <a:solidFill>
                  <a:schemeClr val="tx1"/>
                </a:solidFill>
                <a:latin typeface="Arial" charset="0"/>
              </a:defRPr>
            </a:lvl1pPr>
            <a:lvl2pPr marL="742950" indent="-285750" defTabSz="836613" eaLnBrk="0" hangingPunct="0">
              <a:spcBef>
                <a:spcPct val="20000"/>
              </a:spcBef>
              <a:buChar char="–"/>
              <a:defRPr sz="2800">
                <a:solidFill>
                  <a:schemeClr val="tx1"/>
                </a:solidFill>
                <a:latin typeface="Arial" charset="0"/>
              </a:defRPr>
            </a:lvl2pPr>
            <a:lvl3pPr marL="1143000" indent="-228600" defTabSz="836613" eaLnBrk="0" hangingPunct="0">
              <a:spcBef>
                <a:spcPct val="20000"/>
              </a:spcBef>
              <a:buChar char="•"/>
              <a:defRPr sz="2400">
                <a:solidFill>
                  <a:schemeClr val="tx1"/>
                </a:solidFill>
                <a:latin typeface="Arial" charset="0"/>
              </a:defRPr>
            </a:lvl3pPr>
            <a:lvl4pPr marL="1600200" indent="-228600" defTabSz="836613" eaLnBrk="0" hangingPunct="0">
              <a:spcBef>
                <a:spcPct val="20000"/>
              </a:spcBef>
              <a:buChar char="–"/>
              <a:defRPr sz="2000">
                <a:solidFill>
                  <a:schemeClr val="tx1"/>
                </a:solidFill>
                <a:latin typeface="Arial" charset="0"/>
              </a:defRPr>
            </a:lvl4pPr>
            <a:lvl5pPr marL="2057400" indent="-228600" defTabSz="836613" eaLnBrk="0" hangingPunct="0">
              <a:spcBef>
                <a:spcPct val="20000"/>
              </a:spcBef>
              <a:buChar char="»"/>
              <a:defRPr sz="2000">
                <a:solidFill>
                  <a:schemeClr val="tx1"/>
                </a:solidFill>
                <a:latin typeface="Arial" charset="0"/>
              </a:defRPr>
            </a:lvl5pPr>
            <a:lvl6pPr marL="2514600" indent="-228600" defTabSz="836613" eaLnBrk="0" fontAlgn="base" hangingPunct="0">
              <a:spcBef>
                <a:spcPct val="20000"/>
              </a:spcBef>
              <a:spcAft>
                <a:spcPct val="0"/>
              </a:spcAft>
              <a:buChar char="»"/>
              <a:defRPr sz="2000">
                <a:solidFill>
                  <a:schemeClr val="tx1"/>
                </a:solidFill>
                <a:latin typeface="Arial" charset="0"/>
              </a:defRPr>
            </a:lvl6pPr>
            <a:lvl7pPr marL="2971800" indent="-228600" defTabSz="836613" eaLnBrk="0" fontAlgn="base" hangingPunct="0">
              <a:spcBef>
                <a:spcPct val="20000"/>
              </a:spcBef>
              <a:spcAft>
                <a:spcPct val="0"/>
              </a:spcAft>
              <a:buChar char="»"/>
              <a:defRPr sz="2000">
                <a:solidFill>
                  <a:schemeClr val="tx1"/>
                </a:solidFill>
                <a:latin typeface="Arial" charset="0"/>
              </a:defRPr>
            </a:lvl7pPr>
            <a:lvl8pPr marL="3429000" indent="-228600" defTabSz="836613" eaLnBrk="0" fontAlgn="base" hangingPunct="0">
              <a:spcBef>
                <a:spcPct val="20000"/>
              </a:spcBef>
              <a:spcAft>
                <a:spcPct val="0"/>
              </a:spcAft>
              <a:buChar char="»"/>
              <a:defRPr sz="2000">
                <a:solidFill>
                  <a:schemeClr val="tx1"/>
                </a:solidFill>
                <a:latin typeface="Arial" charset="0"/>
              </a:defRPr>
            </a:lvl8pPr>
            <a:lvl9pPr marL="3886200" indent="-228600" defTabSz="836613"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125000"/>
              </a:lnSpc>
              <a:spcBef>
                <a:spcPct val="0"/>
              </a:spcBef>
              <a:buFontTx/>
              <a:buNone/>
              <a:defRPr/>
            </a:pPr>
            <a:r>
              <a:rPr lang="en-US" altLang="el-GR" sz="4800" dirty="0">
                <a:solidFill>
                  <a:srgbClr val="C00000"/>
                </a:solidFill>
              </a:rPr>
              <a:t>WHO</a:t>
            </a:r>
          </a:p>
          <a:p>
            <a:pPr algn="ctr" eaLnBrk="1" hangingPunct="1">
              <a:lnSpc>
                <a:spcPct val="125000"/>
              </a:lnSpc>
              <a:spcBef>
                <a:spcPct val="0"/>
              </a:spcBef>
              <a:buFontTx/>
              <a:buNone/>
              <a:defRPr/>
            </a:pPr>
            <a:r>
              <a:rPr lang="el-GR" altLang="el-GR" i="1" dirty="0">
                <a:solidFill>
                  <a:srgbClr val="C00000"/>
                </a:solidFill>
              </a:rPr>
              <a:t>Παράγοντες συμμόρφωσης </a:t>
            </a:r>
          </a:p>
        </p:txBody>
      </p:sp>
      <p:sp>
        <p:nvSpPr>
          <p:cNvPr id="2" name="Oval 1"/>
          <p:cNvSpPr/>
          <p:nvPr/>
        </p:nvSpPr>
        <p:spPr bwMode="auto">
          <a:xfrm>
            <a:off x="5527964" y="2369127"/>
            <a:ext cx="1233054" cy="1083522"/>
          </a:xfrm>
          <a:prstGeom prst="ellipse">
            <a:avLst/>
          </a:prstGeom>
          <a:noFill/>
          <a:ln w="28575" cap="flat" cmpd="sng" algn="ctr">
            <a:solidFill>
              <a:srgbClr val="C00000"/>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it-IT" sz="1400" b="0" i="0" u="none" strike="noStrike" cap="none" normalizeH="0" baseline="0" dirty="0" err="1">
              <a:ln>
                <a:noFill/>
              </a:ln>
              <a:solidFill>
                <a:schemeClr val="tx1"/>
              </a:solidFill>
              <a:effectLst/>
              <a:latin typeface="+mn-lt"/>
              <a:ea typeface="ＭＳ Ｐゴシック" charset="0"/>
              <a:cs typeface="ＭＳ Ｐゴシック" charset="0"/>
            </a:endParaRPr>
          </a:p>
        </p:txBody>
      </p:sp>
      <p:sp>
        <p:nvSpPr>
          <p:cNvPr id="9" name="Oval 8"/>
          <p:cNvSpPr/>
          <p:nvPr/>
        </p:nvSpPr>
        <p:spPr bwMode="auto">
          <a:xfrm>
            <a:off x="6705600" y="2369127"/>
            <a:ext cx="1233054" cy="1083522"/>
          </a:xfrm>
          <a:prstGeom prst="ellipse">
            <a:avLst/>
          </a:prstGeom>
          <a:noFill/>
          <a:ln w="28575" cap="flat" cmpd="sng" algn="ctr">
            <a:solidFill>
              <a:srgbClr val="C00000"/>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it-IT" sz="1400" b="0" i="0" u="none" strike="noStrike" cap="none" normalizeH="0" baseline="0" dirty="0" err="1">
              <a:ln>
                <a:noFill/>
              </a:ln>
              <a:solidFill>
                <a:schemeClr val="tx1"/>
              </a:solidFill>
              <a:effectLst/>
              <a:latin typeface="+mn-lt"/>
              <a:ea typeface="ＭＳ Ｐゴシック" charset="0"/>
              <a:cs typeface="ＭＳ Ｐゴシック" charset="0"/>
            </a:endParaRPr>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0" y="27710"/>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46231779"/>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1" name="Group 2"/>
          <p:cNvGrpSpPr>
            <a:grpSpLocks/>
          </p:cNvGrpSpPr>
          <p:nvPr/>
        </p:nvGrpSpPr>
        <p:grpSpPr bwMode="auto">
          <a:xfrm>
            <a:off x="1908175" y="333375"/>
            <a:ext cx="6264275" cy="4032250"/>
            <a:chOff x="1907704" y="548680"/>
            <a:chExt cx="6264696" cy="4032448"/>
          </a:xfrm>
        </p:grpSpPr>
        <p:pic>
          <p:nvPicPr>
            <p:cNvPr id="2253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548680"/>
              <a:ext cx="5810250"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2564904"/>
              <a:ext cx="1743075"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907704" y="548680"/>
              <a:ext cx="6264696" cy="40324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grpSp>
      <p:sp>
        <p:nvSpPr>
          <p:cNvPr id="10" name="Rectangle 2"/>
          <p:cNvSpPr txBox="1">
            <a:spLocks noChangeArrowheads="1"/>
          </p:cNvSpPr>
          <p:nvPr/>
        </p:nvSpPr>
        <p:spPr>
          <a:xfrm>
            <a:off x="1628197" y="4854863"/>
            <a:ext cx="7211002" cy="144145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80000"/>
              </a:lnSpc>
              <a:buClr>
                <a:srgbClr val="FFC000"/>
              </a:buClr>
              <a:buFont typeface="Arial" pitchFamily="34" charset="0"/>
              <a:buChar char="•"/>
              <a:defRPr/>
            </a:pPr>
            <a:endParaRPr lang="el-GR" altLang="el-GR" sz="2000" kern="0" dirty="0">
              <a:solidFill>
                <a:schemeClr val="bg2">
                  <a:lumMod val="50000"/>
                </a:schemeClr>
              </a:solidFill>
              <a:cs typeface="Arial" charset="0"/>
            </a:endParaRPr>
          </a:p>
          <a:p>
            <a:pPr eaLnBrk="1" hangingPunct="1">
              <a:lnSpc>
                <a:spcPct val="80000"/>
              </a:lnSpc>
              <a:buClr>
                <a:srgbClr val="FFC000"/>
              </a:buClr>
              <a:buFont typeface="Arial" pitchFamily="34" charset="0"/>
              <a:buChar char="•"/>
              <a:defRPr/>
            </a:pPr>
            <a:r>
              <a:rPr lang="el-GR" altLang="el-GR" sz="2000" kern="0" dirty="0">
                <a:solidFill>
                  <a:schemeClr val="bg2">
                    <a:lumMod val="50000"/>
                  </a:schemeClr>
                </a:solidFill>
                <a:cs typeface="Arial" charset="0"/>
              </a:rPr>
              <a:t>Συμπληρώθηκαν 497 </a:t>
            </a:r>
            <a:r>
              <a:rPr lang="el-GR" altLang="el-GR" sz="2000" kern="0" dirty="0" err="1">
                <a:solidFill>
                  <a:schemeClr val="bg2">
                    <a:lumMod val="50000"/>
                  </a:schemeClr>
                </a:solidFill>
                <a:cs typeface="Arial" charset="0"/>
              </a:rPr>
              <a:t>ερώτηματολογια</a:t>
            </a:r>
            <a:r>
              <a:rPr lang="el-GR" altLang="el-GR" sz="2000" kern="0" dirty="0">
                <a:solidFill>
                  <a:schemeClr val="bg2">
                    <a:lumMod val="50000"/>
                  </a:schemeClr>
                </a:solidFill>
                <a:cs typeface="Arial" charset="0"/>
              </a:rPr>
              <a:t>.</a:t>
            </a:r>
          </a:p>
          <a:p>
            <a:pPr eaLnBrk="1" hangingPunct="1">
              <a:lnSpc>
                <a:spcPct val="80000"/>
              </a:lnSpc>
              <a:buClr>
                <a:srgbClr val="FFC000"/>
              </a:buClr>
              <a:buFont typeface="Arial" pitchFamily="34" charset="0"/>
              <a:buChar char="•"/>
              <a:defRPr/>
            </a:pPr>
            <a:endParaRPr lang="el-GR" altLang="el-GR" sz="2000" kern="0" dirty="0">
              <a:solidFill>
                <a:schemeClr val="bg2">
                  <a:lumMod val="50000"/>
                </a:schemeClr>
              </a:solidFill>
              <a:cs typeface="Arial" charset="0"/>
            </a:endParaRPr>
          </a:p>
          <a:p>
            <a:pPr eaLnBrk="1" hangingPunct="1">
              <a:lnSpc>
                <a:spcPct val="80000"/>
              </a:lnSpc>
              <a:buClr>
                <a:srgbClr val="FFC000"/>
              </a:buClr>
              <a:buFont typeface="Arial" pitchFamily="34" charset="0"/>
              <a:buChar char="•"/>
              <a:defRPr/>
            </a:pPr>
            <a:r>
              <a:rPr lang="el-GR" altLang="el-GR" sz="2000" kern="0" dirty="0">
                <a:solidFill>
                  <a:schemeClr val="bg2">
                    <a:lumMod val="50000"/>
                  </a:schemeClr>
                </a:solidFill>
                <a:cs typeface="Arial" charset="0"/>
              </a:rPr>
              <a:t>Συμμετείχαν 20 εξειδικευμένα δερματολογικά κέντρα της Ιταλίας. </a:t>
            </a:r>
          </a:p>
          <a:p>
            <a:pPr eaLnBrk="1" hangingPunct="1">
              <a:lnSpc>
                <a:spcPct val="80000"/>
              </a:lnSpc>
              <a:buClr>
                <a:srgbClr val="FFC000"/>
              </a:buClr>
              <a:buFont typeface="Arial" pitchFamily="34" charset="0"/>
              <a:buChar char="•"/>
              <a:defRPr/>
            </a:pPr>
            <a:endParaRPr lang="el-GR" altLang="el-GR" sz="2000" kern="0" dirty="0">
              <a:solidFill>
                <a:schemeClr val="bg2">
                  <a:lumMod val="50000"/>
                </a:schemeClr>
              </a:solidFill>
              <a:cs typeface="Arial" charset="0"/>
            </a:endParaRPr>
          </a:p>
          <a:p>
            <a:pPr eaLnBrk="1" hangingPunct="1">
              <a:lnSpc>
                <a:spcPct val="80000"/>
              </a:lnSpc>
              <a:buClr>
                <a:srgbClr val="FFC000"/>
              </a:buClr>
              <a:buFont typeface="Arial" pitchFamily="34" charset="0"/>
              <a:buChar char="•"/>
              <a:defRPr/>
            </a:pPr>
            <a:endParaRPr lang="el-GR" altLang="el-GR" sz="2000" kern="0" dirty="0">
              <a:solidFill>
                <a:schemeClr val="bg2">
                  <a:lumMod val="50000"/>
                </a:schemeClr>
              </a:solidFill>
              <a:cs typeface="Arial" charset="0"/>
            </a:endParaRPr>
          </a:p>
          <a:p>
            <a:pPr eaLnBrk="1" hangingPunct="1">
              <a:lnSpc>
                <a:spcPct val="80000"/>
              </a:lnSpc>
              <a:buClr>
                <a:srgbClr val="FFC000"/>
              </a:buClr>
              <a:buFont typeface="Arial" pitchFamily="34" charset="0"/>
              <a:buChar char="•"/>
              <a:defRPr/>
            </a:pPr>
            <a:endParaRPr lang="en-US" altLang="el-GR" sz="2000" kern="0" dirty="0">
              <a:solidFill>
                <a:schemeClr val="bg2">
                  <a:lumMod val="50000"/>
                </a:schemeClr>
              </a:solidFill>
              <a:cs typeface="Arial" charset="0"/>
            </a:endParaRPr>
          </a:p>
        </p:txBody>
      </p:sp>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30" y="27710"/>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81919184"/>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40"/>
          <p:cNvSpPr>
            <a:spLocks noChangeArrowheads="1"/>
          </p:cNvSpPr>
          <p:nvPr/>
        </p:nvSpPr>
        <p:spPr bwMode="auto">
          <a:xfrm>
            <a:off x="1129868" y="404813"/>
            <a:ext cx="80645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836613">
              <a:lnSpc>
                <a:spcPct val="125000"/>
              </a:lnSpc>
            </a:pPr>
            <a:r>
              <a:rPr lang="el-GR" altLang="el-GR" sz="2800" dirty="0">
                <a:solidFill>
                  <a:srgbClr val="C00000"/>
                </a:solidFill>
              </a:rPr>
              <a:t>Ποια χαρακτηριστικά προτιμούν οι ασθενείς από μία τοπική θεραπεία;  </a:t>
            </a:r>
          </a:p>
        </p:txBody>
      </p:sp>
      <p:pic>
        <p:nvPicPr>
          <p:cNvPr id="2765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270125"/>
            <a:ext cx="8928100" cy="2281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0" y="27710"/>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65784203"/>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40"/>
          <p:cNvSpPr>
            <a:spLocks noChangeArrowheads="1"/>
          </p:cNvSpPr>
          <p:nvPr/>
        </p:nvSpPr>
        <p:spPr bwMode="auto">
          <a:xfrm>
            <a:off x="1116013" y="404813"/>
            <a:ext cx="80645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836613">
              <a:lnSpc>
                <a:spcPct val="125000"/>
              </a:lnSpc>
            </a:pPr>
            <a:r>
              <a:rPr lang="el-GR" altLang="el-GR" sz="2800" dirty="0">
                <a:solidFill>
                  <a:srgbClr val="C00000"/>
                </a:solidFill>
              </a:rPr>
              <a:t>Ποια χαρακτηριστικά θεωρούν δυσάρεστα οι ασθενείς από μία τοπική θεραπεία;  </a:t>
            </a:r>
          </a:p>
        </p:txBody>
      </p:sp>
      <p:pic>
        <p:nvPicPr>
          <p:cNvPr id="286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3" y="2613025"/>
            <a:ext cx="8697912"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0" y="27710"/>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36180806"/>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40"/>
          <p:cNvSpPr>
            <a:spLocks noChangeArrowheads="1"/>
          </p:cNvSpPr>
          <p:nvPr/>
        </p:nvSpPr>
        <p:spPr bwMode="auto">
          <a:xfrm>
            <a:off x="1116013" y="404813"/>
            <a:ext cx="80645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836613">
              <a:lnSpc>
                <a:spcPct val="125000"/>
              </a:lnSpc>
            </a:pPr>
            <a:r>
              <a:rPr lang="el-GR" altLang="el-GR" sz="3200" dirty="0">
                <a:solidFill>
                  <a:srgbClr val="C00000"/>
                </a:solidFill>
              </a:rPr>
              <a:t>Ποια έκδοχα προτιμούν  οι ασθενείς  σε τοπική θεραπεία;  </a:t>
            </a:r>
          </a:p>
        </p:txBody>
      </p:sp>
      <p:pic>
        <p:nvPicPr>
          <p:cNvPr id="297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875" y="1722438"/>
            <a:ext cx="5984875" cy="473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0" y="27710"/>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25015221"/>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40"/>
          <p:cNvSpPr>
            <a:spLocks noChangeArrowheads="1"/>
          </p:cNvSpPr>
          <p:nvPr/>
        </p:nvSpPr>
        <p:spPr bwMode="auto">
          <a:xfrm>
            <a:off x="894200" y="404813"/>
            <a:ext cx="84963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836613">
              <a:lnSpc>
                <a:spcPct val="125000"/>
              </a:lnSpc>
            </a:pPr>
            <a:r>
              <a:rPr lang="el-GR" altLang="el-GR" sz="2800" dirty="0">
                <a:solidFill>
                  <a:srgbClr val="006600"/>
                </a:solidFill>
              </a:rPr>
              <a:t>Πότε περιμένουν να δουν αποτέλεσμα από μία τοπική θεραπεία; </a:t>
            </a:r>
          </a:p>
        </p:txBody>
      </p:sp>
      <p:pic>
        <p:nvPicPr>
          <p:cNvPr id="266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050" y="1909763"/>
            <a:ext cx="7535863" cy="41116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0" y="27710"/>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5108491"/>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Rot="1" noChangeArrowheads="1"/>
          </p:cNvSpPr>
          <p:nvPr/>
        </p:nvSpPr>
        <p:spPr>
          <a:xfrm>
            <a:off x="0" y="288303"/>
            <a:ext cx="9144000" cy="850106"/>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4000" spc="100" noProof="0" dirty="0">
                <a:solidFill>
                  <a:srgbClr val="C00000"/>
                </a:solidFill>
                <a:latin typeface="+mj-lt"/>
                <a:ea typeface="+mj-ea"/>
                <a:cs typeface="Arial" charset="0"/>
              </a:rPr>
              <a:t>Κόστος θεραπείας</a:t>
            </a:r>
            <a:endParaRPr kumimoji="0" lang="en-US" sz="4000" i="0" u="none" strike="noStrike" kern="1200" cap="none" spc="100" normalizeH="0" noProof="0" dirty="0">
              <a:ln>
                <a:noFill/>
              </a:ln>
              <a:solidFill>
                <a:srgbClr val="C00000"/>
              </a:solidFill>
              <a:effectLst/>
              <a:uLnTx/>
              <a:uFillTx/>
              <a:latin typeface="+mj-lt"/>
              <a:ea typeface="+mj-ea"/>
              <a:cs typeface="Arial" charset="0"/>
            </a:endParaRPr>
          </a:p>
        </p:txBody>
      </p:sp>
      <p:sp>
        <p:nvSpPr>
          <p:cNvPr id="3" name="Rectangle 3"/>
          <p:cNvSpPr txBox="1">
            <a:spLocks noChangeArrowheads="1"/>
          </p:cNvSpPr>
          <p:nvPr/>
        </p:nvSpPr>
        <p:spPr>
          <a:xfrm>
            <a:off x="0" y="1519808"/>
            <a:ext cx="9144000" cy="4933528"/>
          </a:xfrm>
          <a:prstGeom prst="rect">
            <a:avLst/>
          </a:prstGeom>
        </p:spPr>
        <p:txBody>
          <a:bodyPr lIns="360000" rIns="360000">
            <a:noAutofit/>
          </a:bodyPr>
          <a:lstStyle/>
          <a:p>
            <a:pPr marL="406400" marR="0" lvl="0" indent="-406400" algn="just" defTabSz="914400" rtl="0" eaLnBrk="1" fontAlgn="auto" latinLnBrk="0" hangingPunct="1">
              <a:lnSpc>
                <a:spcPct val="110000"/>
              </a:lnSpc>
              <a:spcBef>
                <a:spcPts val="1800"/>
              </a:spcBef>
              <a:spcAft>
                <a:spcPts val="0"/>
              </a:spcAft>
              <a:buClrTx/>
              <a:buSzTx/>
              <a:buFont typeface="Wingdings" pitchFamily="2" charset="2"/>
              <a:buChar char="§"/>
              <a:tabLst/>
              <a:defRPr/>
            </a:pPr>
            <a:r>
              <a:rPr kumimoji="0" lang="el-GR" sz="2000" b="0" i="0" u="none" strike="noStrike" kern="1200" cap="none" spc="0" normalizeH="0" baseline="0" noProof="0" dirty="0">
                <a:ln>
                  <a:noFill/>
                </a:ln>
                <a:solidFill>
                  <a:srgbClr val="002060"/>
                </a:solidFill>
                <a:effectLst/>
                <a:uLnTx/>
                <a:uFillTx/>
                <a:latin typeface="Arial" charset="0"/>
                <a:ea typeface="+mn-ea"/>
                <a:cs typeface="Arial" charset="0"/>
              </a:rPr>
              <a:t>Τα φάρμακα για την τοπική θεραπεία, μπορεί να είναι πολύ </a:t>
            </a:r>
            <a:r>
              <a:rPr kumimoji="0" lang="el-GR" sz="2000" b="1" i="0" u="none" strike="noStrike" kern="1200" cap="none" spc="0" normalizeH="0" baseline="0" noProof="0" dirty="0">
                <a:ln>
                  <a:noFill/>
                </a:ln>
                <a:solidFill>
                  <a:srgbClr val="006600"/>
                </a:solidFill>
                <a:effectLst/>
                <a:uLnTx/>
                <a:uFillTx/>
                <a:latin typeface="Arial" charset="0"/>
                <a:ea typeface="+mn-ea"/>
                <a:cs typeface="Arial" charset="0"/>
              </a:rPr>
              <a:t>δαπανηρά</a:t>
            </a:r>
            <a:endParaRPr kumimoji="0" lang="en-US" sz="2000" b="1" i="0" u="none" strike="noStrike" kern="1200" cap="none" spc="0" normalizeH="0" baseline="0" noProof="0" dirty="0">
              <a:ln>
                <a:noFill/>
              </a:ln>
              <a:solidFill>
                <a:srgbClr val="006600"/>
              </a:solidFill>
              <a:effectLst/>
              <a:uLnTx/>
              <a:uFillTx/>
              <a:latin typeface="Arial" charset="0"/>
              <a:ea typeface="+mn-ea"/>
              <a:cs typeface="Arial" charset="0"/>
            </a:endParaRPr>
          </a:p>
          <a:p>
            <a:pPr marL="406400" marR="0" lvl="0" indent="-406400" algn="just" defTabSz="914400" rtl="0" eaLnBrk="1" fontAlgn="auto" latinLnBrk="0" hangingPunct="1">
              <a:lnSpc>
                <a:spcPct val="110000"/>
              </a:lnSpc>
              <a:spcBef>
                <a:spcPts val="1800"/>
              </a:spcBef>
              <a:spcAft>
                <a:spcPts val="0"/>
              </a:spcAft>
              <a:buClrTx/>
              <a:buSzTx/>
              <a:buFont typeface="Wingdings" pitchFamily="2" charset="2"/>
              <a:buChar char="§"/>
              <a:tabLst/>
              <a:defRPr/>
            </a:pPr>
            <a:r>
              <a:rPr kumimoji="0" lang="el-GR" sz="2000" b="0" i="0" u="none" strike="noStrike" kern="1200" cap="none" spc="0" normalizeH="0" baseline="0" noProof="0" dirty="0">
                <a:ln>
                  <a:noFill/>
                </a:ln>
                <a:solidFill>
                  <a:srgbClr val="002060"/>
                </a:solidFill>
                <a:effectLst/>
                <a:uLnTx/>
                <a:uFillTx/>
                <a:latin typeface="Arial" charset="0"/>
                <a:ea typeface="+mn-ea"/>
                <a:cs typeface="Arial" charset="0"/>
              </a:rPr>
              <a:t>Δεν καλύπτονται όλα από τον ασφαλιστικό φορέα</a:t>
            </a:r>
            <a:endParaRPr kumimoji="0" lang="en-US" sz="2000" b="0" i="0" u="none" strike="noStrike" kern="1200" cap="none" spc="0" normalizeH="0" baseline="0" noProof="0" dirty="0">
              <a:ln>
                <a:noFill/>
              </a:ln>
              <a:solidFill>
                <a:srgbClr val="002060"/>
              </a:solidFill>
              <a:effectLst/>
              <a:uLnTx/>
              <a:uFillTx/>
              <a:latin typeface="Arial" charset="0"/>
              <a:ea typeface="+mn-ea"/>
              <a:cs typeface="Arial" charset="0"/>
            </a:endParaRPr>
          </a:p>
          <a:p>
            <a:pPr marL="406400" marR="0" lvl="0" indent="-406400" algn="just" defTabSz="914400" rtl="0" eaLnBrk="1" fontAlgn="auto" latinLnBrk="0" hangingPunct="1">
              <a:lnSpc>
                <a:spcPct val="110000"/>
              </a:lnSpc>
              <a:spcBef>
                <a:spcPts val="1800"/>
              </a:spcBef>
              <a:spcAft>
                <a:spcPts val="0"/>
              </a:spcAft>
              <a:buClrTx/>
              <a:buSzTx/>
              <a:buFont typeface="Wingdings" pitchFamily="2" charset="2"/>
              <a:buChar char="§"/>
              <a:tabLst/>
              <a:defRPr/>
            </a:pPr>
            <a:r>
              <a:rPr kumimoji="0" lang="el-GR" sz="2000" b="0" i="0" u="none" strike="noStrike" kern="1200" cap="none" spc="0" normalizeH="0" baseline="0" noProof="0" dirty="0">
                <a:ln>
                  <a:noFill/>
                </a:ln>
                <a:solidFill>
                  <a:srgbClr val="002060"/>
                </a:solidFill>
                <a:effectLst/>
                <a:uLnTx/>
                <a:uFillTx/>
                <a:latin typeface="Arial" charset="0"/>
                <a:ea typeface="+mn-ea"/>
                <a:cs typeface="Arial" charset="0"/>
              </a:rPr>
              <a:t>Οι θεραπείες με συνταγογραφούμενα φάρμακα είναι γενικά φθηνότερες, απ' ότι με μη συνταγογραφούμενα</a:t>
            </a:r>
            <a:endParaRPr kumimoji="0" lang="en-US" sz="2000" b="0" i="0" u="none" strike="noStrike" kern="1200" cap="none" spc="0" normalizeH="0" baseline="0" noProof="0" dirty="0">
              <a:ln>
                <a:noFill/>
              </a:ln>
              <a:solidFill>
                <a:srgbClr val="002060"/>
              </a:solidFill>
              <a:effectLst/>
              <a:uLnTx/>
              <a:uFillTx/>
              <a:latin typeface="Arial" charset="0"/>
              <a:ea typeface="+mn-ea"/>
              <a:cs typeface="Arial" charset="0"/>
            </a:endParaRPr>
          </a:p>
          <a:p>
            <a:pPr marL="406400" marR="0" lvl="0" indent="-406400" algn="just" defTabSz="914400" rtl="0" eaLnBrk="1" fontAlgn="auto" latinLnBrk="0" hangingPunct="1">
              <a:lnSpc>
                <a:spcPct val="110000"/>
              </a:lnSpc>
              <a:spcBef>
                <a:spcPts val="1800"/>
              </a:spcBef>
              <a:spcAft>
                <a:spcPts val="0"/>
              </a:spcAft>
              <a:buClrTx/>
              <a:buSzTx/>
              <a:buFont typeface="Wingdings" pitchFamily="2" charset="2"/>
              <a:buChar char="§"/>
              <a:tabLst/>
              <a:defRPr/>
            </a:pPr>
            <a:r>
              <a:rPr kumimoji="0" lang="el-GR" sz="2000" b="0" i="0" u="none" strike="noStrike" kern="1200" cap="none" spc="0" normalizeH="0" baseline="0" noProof="0" dirty="0">
                <a:ln>
                  <a:noFill/>
                </a:ln>
                <a:solidFill>
                  <a:srgbClr val="002060"/>
                </a:solidFill>
                <a:effectLst/>
                <a:uLnTx/>
                <a:uFillTx/>
                <a:latin typeface="Arial" charset="0"/>
                <a:ea typeface="+mn-ea"/>
                <a:cs typeface="Arial" charset="0"/>
              </a:rPr>
              <a:t>Τα</a:t>
            </a:r>
            <a:r>
              <a:rPr kumimoji="0" lang="el-GR" sz="2000" b="0" i="0" u="none" strike="noStrike" kern="1200" cap="none" spc="0" normalizeH="0" baseline="0" noProof="0" dirty="0">
                <a:ln>
                  <a:noFill/>
                </a:ln>
                <a:solidFill>
                  <a:schemeClr val="tx1"/>
                </a:solidFill>
                <a:effectLst/>
                <a:uLnTx/>
                <a:uFillTx/>
                <a:latin typeface="Arial" charset="0"/>
                <a:ea typeface="+mn-ea"/>
                <a:cs typeface="Arial" charset="0"/>
              </a:rPr>
              <a:t> </a:t>
            </a:r>
            <a:r>
              <a:rPr kumimoji="0" lang="el-GR" sz="2000" b="1" i="0" u="none" strike="noStrike" kern="1200" cap="none" spc="0" normalizeH="0" baseline="0" noProof="0" dirty="0" err="1">
                <a:ln>
                  <a:noFill/>
                </a:ln>
                <a:solidFill>
                  <a:srgbClr val="006600"/>
                </a:solidFill>
                <a:effectLst/>
                <a:uLnTx/>
                <a:uFillTx/>
                <a:latin typeface="Arial" charset="0"/>
                <a:ea typeface="+mn-ea"/>
                <a:cs typeface="Arial" charset="0"/>
              </a:rPr>
              <a:t>γενόσημα</a:t>
            </a:r>
            <a:r>
              <a:rPr kumimoji="0" lang="el-GR" sz="2000" b="1" i="0" u="none" strike="noStrike" kern="1200" cap="none" spc="0" normalizeH="0" baseline="0" noProof="0" dirty="0">
                <a:ln>
                  <a:noFill/>
                </a:ln>
                <a:solidFill>
                  <a:srgbClr val="006600"/>
                </a:solidFill>
                <a:effectLst/>
                <a:uLnTx/>
                <a:uFillTx/>
                <a:latin typeface="Arial" charset="0"/>
                <a:ea typeface="+mn-ea"/>
                <a:cs typeface="Arial" charset="0"/>
              </a:rPr>
              <a:t> φάρμακα είναι λιγότερο ακριβά </a:t>
            </a:r>
            <a:r>
              <a:rPr kumimoji="0" lang="el-GR" sz="2000" b="0" i="0" u="none" strike="noStrike" kern="1200" cap="none" spc="0" normalizeH="0" baseline="0" noProof="0" dirty="0">
                <a:ln>
                  <a:noFill/>
                </a:ln>
                <a:solidFill>
                  <a:schemeClr val="tx1"/>
                </a:solidFill>
                <a:effectLst/>
                <a:uLnTx/>
                <a:uFillTx/>
                <a:latin typeface="Arial" charset="0"/>
                <a:ea typeface="+mn-ea"/>
                <a:cs typeface="Arial" charset="0"/>
              </a:rPr>
              <a:t>από </a:t>
            </a:r>
            <a:r>
              <a:rPr kumimoji="0" lang="el-GR" sz="2000" b="0" i="0" u="none" strike="noStrike" kern="1200" cap="none" spc="0" normalizeH="0" baseline="0" noProof="0" dirty="0">
                <a:ln>
                  <a:noFill/>
                </a:ln>
                <a:solidFill>
                  <a:srgbClr val="002060"/>
                </a:solidFill>
                <a:effectLst/>
                <a:uLnTx/>
                <a:uFillTx/>
                <a:latin typeface="Arial" charset="0"/>
                <a:ea typeface="+mn-ea"/>
                <a:cs typeface="Arial" charset="0"/>
              </a:rPr>
              <a:t>τα πρωτότυπα</a:t>
            </a:r>
          </a:p>
          <a:p>
            <a:pPr marL="406400" marR="0" lvl="0" indent="-406400" algn="just" defTabSz="914400" rtl="0" eaLnBrk="1" fontAlgn="auto" latinLnBrk="0" hangingPunct="1">
              <a:lnSpc>
                <a:spcPct val="110000"/>
              </a:lnSpc>
              <a:spcBef>
                <a:spcPts val="1800"/>
              </a:spcBef>
              <a:spcAft>
                <a:spcPts val="0"/>
              </a:spcAft>
              <a:buClrTx/>
              <a:buSzTx/>
              <a:buFont typeface="Wingdings" pitchFamily="2" charset="2"/>
              <a:buChar char="§"/>
              <a:tabLst/>
              <a:defRPr/>
            </a:pPr>
            <a:r>
              <a:rPr kumimoji="0" lang="el-GR" sz="2000" b="0" i="0" u="none" strike="noStrike" kern="1200" cap="none" spc="0" normalizeH="0" baseline="0" noProof="0" dirty="0">
                <a:ln>
                  <a:noFill/>
                </a:ln>
                <a:solidFill>
                  <a:srgbClr val="002060"/>
                </a:solidFill>
                <a:effectLst/>
                <a:uLnTx/>
                <a:uFillTx/>
                <a:latin typeface="Arial" charset="0"/>
                <a:ea typeface="+mn-ea"/>
                <a:cs typeface="Arial" charset="0"/>
              </a:rPr>
              <a:t>Είναι βοηθητικό </a:t>
            </a:r>
            <a:r>
              <a:rPr kumimoji="0" lang="el-GR" sz="2000" b="1" i="0" u="none" strike="noStrike" kern="1200" cap="none" spc="0" normalizeH="0" baseline="0" noProof="0" dirty="0">
                <a:ln>
                  <a:noFill/>
                </a:ln>
                <a:solidFill>
                  <a:srgbClr val="006600"/>
                </a:solidFill>
                <a:effectLst/>
                <a:uLnTx/>
                <a:uFillTx/>
                <a:latin typeface="Arial" charset="0"/>
                <a:ea typeface="+mn-ea"/>
                <a:cs typeface="Arial" charset="0"/>
              </a:rPr>
              <a:t>να</a:t>
            </a:r>
            <a:r>
              <a:rPr kumimoji="0" lang="el-GR" sz="2000" b="0" i="0" u="none" strike="noStrike" kern="1200" cap="none" spc="0" normalizeH="0" baseline="0" noProof="0" dirty="0">
                <a:ln>
                  <a:noFill/>
                </a:ln>
                <a:solidFill>
                  <a:srgbClr val="006600"/>
                </a:solidFill>
                <a:effectLst/>
                <a:uLnTx/>
                <a:uFillTx/>
                <a:latin typeface="Arial" charset="0"/>
                <a:ea typeface="+mn-ea"/>
                <a:cs typeface="Arial" charset="0"/>
              </a:rPr>
              <a:t> </a:t>
            </a:r>
            <a:r>
              <a:rPr kumimoji="0" lang="el-GR" sz="2000" b="1" i="0" u="none" strike="noStrike" kern="1200" cap="none" spc="0" normalizeH="0" baseline="0" noProof="0" dirty="0">
                <a:ln>
                  <a:noFill/>
                </a:ln>
                <a:solidFill>
                  <a:srgbClr val="006600"/>
                </a:solidFill>
                <a:effectLst/>
                <a:uLnTx/>
                <a:uFillTx/>
                <a:latin typeface="Arial" charset="0"/>
                <a:ea typeface="+mn-ea"/>
                <a:cs typeface="Arial" charset="0"/>
              </a:rPr>
              <a:t>γνωρίζουμε το κόστος των φαρμάκων που </a:t>
            </a:r>
            <a:r>
              <a:rPr kumimoji="0" lang="el-GR" sz="2000" b="1" i="0" u="none" strike="noStrike" kern="1200" cap="none" spc="0" normalizeH="0" baseline="0" noProof="0" dirty="0" err="1">
                <a:ln>
                  <a:noFill/>
                </a:ln>
                <a:solidFill>
                  <a:srgbClr val="006600"/>
                </a:solidFill>
                <a:effectLst/>
                <a:uLnTx/>
                <a:uFillTx/>
                <a:latin typeface="Arial" charset="0"/>
                <a:ea typeface="+mn-ea"/>
                <a:cs typeface="Arial" charset="0"/>
              </a:rPr>
              <a:t>συνταγογραφούμε</a:t>
            </a:r>
            <a:r>
              <a:rPr kumimoji="0" lang="el-GR" sz="2000" b="0" i="0" u="none" strike="noStrike" kern="1200" cap="none" spc="0" normalizeH="0" baseline="0" noProof="0" dirty="0">
                <a:ln>
                  <a:noFill/>
                </a:ln>
                <a:solidFill>
                  <a:srgbClr val="006600"/>
                </a:solidFill>
                <a:effectLst/>
                <a:uLnTx/>
                <a:uFillTx/>
                <a:latin typeface="Arial" charset="0"/>
                <a:ea typeface="+mn-ea"/>
                <a:cs typeface="Arial" charset="0"/>
              </a:rPr>
              <a:t>, </a:t>
            </a:r>
            <a:r>
              <a:rPr kumimoji="0" lang="el-GR" sz="2000" b="0" i="0" u="none" strike="noStrike" kern="1200" cap="none" spc="0" normalizeH="0" baseline="0" noProof="0" dirty="0">
                <a:ln>
                  <a:noFill/>
                </a:ln>
                <a:solidFill>
                  <a:srgbClr val="002060"/>
                </a:solidFill>
                <a:effectLst/>
                <a:uLnTx/>
                <a:uFillTx/>
                <a:latin typeface="Arial" charset="0"/>
                <a:ea typeface="+mn-ea"/>
                <a:cs typeface="Arial" charset="0"/>
              </a:rPr>
              <a:t>ώστε να μπορούμε αρχικά να ενημερώσουμε τον ασθενή σχετικά με το συνολικό κόστος της θεραπείας</a:t>
            </a:r>
            <a:endParaRPr kumimoji="0" lang="en-US" sz="2000" b="0" i="0" u="none" strike="noStrike" kern="1200" cap="none" spc="0" normalizeH="0" baseline="0" noProof="0" dirty="0">
              <a:ln>
                <a:noFill/>
              </a:ln>
              <a:solidFill>
                <a:srgbClr val="002060"/>
              </a:solidFill>
              <a:effectLst/>
              <a:uLnTx/>
              <a:uFillTx/>
              <a:latin typeface="Arial" charset="0"/>
              <a:ea typeface="+mn-ea"/>
              <a:cs typeface="Arial" charset="0"/>
            </a:endParaRP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27710"/>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77238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2479964" y="193945"/>
            <a:ext cx="3906984" cy="1690287"/>
          </a:xfrm>
          <a:prstGeom prst="roundRect">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it-IT" sz="1400" b="0" i="0" u="none" strike="noStrike" cap="none" normalizeH="0" baseline="0" dirty="0" err="1">
              <a:ln>
                <a:noFill/>
              </a:ln>
              <a:solidFill>
                <a:schemeClr val="tx1"/>
              </a:solidFill>
              <a:effectLst/>
              <a:latin typeface="+mn-lt"/>
              <a:ea typeface="ＭＳ Ｐゴシック" charset="0"/>
              <a:cs typeface="ＭＳ Ｐゴシック" charset="0"/>
            </a:endParaRPr>
          </a:p>
        </p:txBody>
      </p:sp>
      <p:sp>
        <p:nvSpPr>
          <p:cNvPr id="2" name="Content Placeholder 1"/>
          <p:cNvSpPr>
            <a:spLocks noGrp="1"/>
          </p:cNvSpPr>
          <p:nvPr>
            <p:ph idx="1"/>
          </p:nvPr>
        </p:nvSpPr>
        <p:spPr>
          <a:xfrm>
            <a:off x="1704094" y="349859"/>
            <a:ext cx="5472549" cy="813930"/>
          </a:xfrm>
          <a:ln>
            <a:noFill/>
          </a:ln>
        </p:spPr>
        <p:txBody>
          <a:bodyPr/>
          <a:lstStyle/>
          <a:p>
            <a:pPr marL="0" indent="0" algn="ctr">
              <a:lnSpc>
                <a:spcPct val="100000"/>
              </a:lnSpc>
              <a:spcBef>
                <a:spcPts val="900"/>
              </a:spcBef>
              <a:buClr>
                <a:srgbClr val="FF0000"/>
              </a:buClr>
              <a:buSzPct val="120000"/>
              <a:buNone/>
            </a:pPr>
            <a:r>
              <a:rPr lang="el-GR" sz="3600" dirty="0">
                <a:solidFill>
                  <a:srgbClr val="FFFFFF"/>
                </a:solidFill>
              </a:rPr>
              <a:t>Τοπικές</a:t>
            </a:r>
          </a:p>
          <a:p>
            <a:pPr marL="0" indent="0" algn="ctr">
              <a:lnSpc>
                <a:spcPct val="100000"/>
              </a:lnSpc>
              <a:spcBef>
                <a:spcPts val="900"/>
              </a:spcBef>
              <a:buClr>
                <a:srgbClr val="FF0000"/>
              </a:buClr>
              <a:buSzPct val="120000"/>
              <a:buNone/>
            </a:pPr>
            <a:r>
              <a:rPr lang="el-GR" sz="3600" dirty="0">
                <a:solidFill>
                  <a:srgbClr val="FFFFFF"/>
                </a:solidFill>
              </a:rPr>
              <a:t>θεραπείες</a:t>
            </a:r>
          </a:p>
        </p:txBody>
      </p:sp>
      <p:grpSp>
        <p:nvGrpSpPr>
          <p:cNvPr id="12" name="Group 11"/>
          <p:cNvGrpSpPr/>
          <p:nvPr/>
        </p:nvGrpSpPr>
        <p:grpSpPr>
          <a:xfrm>
            <a:off x="-608021" y="2313736"/>
            <a:ext cx="5041471" cy="1343858"/>
            <a:chOff x="417260" y="1759527"/>
            <a:chExt cx="4840585" cy="886691"/>
          </a:xfrm>
        </p:grpSpPr>
        <p:sp>
          <p:nvSpPr>
            <p:cNvPr id="13" name="Oval 12"/>
            <p:cNvSpPr/>
            <p:nvPr/>
          </p:nvSpPr>
          <p:spPr bwMode="auto">
            <a:xfrm>
              <a:off x="1205345" y="1759527"/>
              <a:ext cx="3228109" cy="886691"/>
            </a:xfrm>
            <a:prstGeom prst="ellipse">
              <a:avLst/>
            </a:prstGeom>
            <a:solidFill>
              <a:srgbClr val="9AD6BE"/>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it-IT" sz="1400" b="0" i="0" u="none" strike="noStrike" cap="none" normalizeH="0" baseline="0" dirty="0" err="1">
                <a:ln>
                  <a:noFill/>
                </a:ln>
                <a:solidFill>
                  <a:schemeClr val="tx1"/>
                </a:solidFill>
                <a:effectLst/>
                <a:latin typeface="+mn-lt"/>
                <a:ea typeface="ＭＳ Ｐゴシック" charset="0"/>
                <a:cs typeface="ＭＳ Ｐゴシック" charset="0"/>
              </a:endParaRPr>
            </a:p>
          </p:txBody>
        </p:sp>
        <p:sp>
          <p:nvSpPr>
            <p:cNvPr id="14" name="Content Placeholder 1"/>
            <p:cNvSpPr txBox="1">
              <a:spLocks/>
            </p:cNvSpPr>
            <p:nvPr/>
          </p:nvSpPr>
          <p:spPr bwMode="auto">
            <a:xfrm>
              <a:off x="417260" y="1947099"/>
              <a:ext cx="4840585" cy="567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marL="155972" indent="-155972" algn="l" rtl="0" eaLnBrk="1" fontAlgn="base" hangingPunct="1">
                <a:lnSpc>
                  <a:spcPct val="95000"/>
                </a:lnSpc>
                <a:spcBef>
                  <a:spcPts val="450"/>
                </a:spcBef>
                <a:spcAft>
                  <a:spcPts val="0"/>
                </a:spcAft>
                <a:buClr>
                  <a:schemeClr val="tx1"/>
                </a:buClr>
                <a:buFont typeface="Arial" pitchFamily="34" charset="0"/>
                <a:buChar char="•"/>
                <a:defRPr sz="1650">
                  <a:solidFill>
                    <a:schemeClr val="tx1"/>
                  </a:solidFill>
                  <a:latin typeface="+mn-lt"/>
                  <a:ea typeface="+mn-ea"/>
                  <a:cs typeface="Verdana"/>
                </a:defRPr>
              </a:lvl1pPr>
              <a:lvl2pPr marL="288900" indent="-153900" algn="l" rtl="0" eaLnBrk="1" fontAlgn="base" hangingPunct="1">
                <a:lnSpc>
                  <a:spcPct val="95000"/>
                </a:lnSpc>
                <a:spcBef>
                  <a:spcPts val="450"/>
                </a:spcBef>
                <a:spcAft>
                  <a:spcPts val="0"/>
                </a:spcAft>
                <a:buClr>
                  <a:schemeClr val="tx1"/>
                </a:buClr>
                <a:buFont typeface="Verdana" pitchFamily="34" charset="0"/>
                <a:buChar char="◦"/>
                <a:defRPr sz="1500">
                  <a:solidFill>
                    <a:schemeClr val="tx1"/>
                  </a:solidFill>
                  <a:latin typeface="+mn-lt"/>
                  <a:ea typeface="+mn-ea"/>
                  <a:cs typeface="Verdana"/>
                </a:defRPr>
              </a:lvl2pPr>
              <a:lvl3pPr marL="440100" indent="-145800" algn="l" rtl="0" eaLnBrk="1" fontAlgn="base" hangingPunct="1">
                <a:lnSpc>
                  <a:spcPct val="95000"/>
                </a:lnSpc>
                <a:spcBef>
                  <a:spcPts val="450"/>
                </a:spcBef>
                <a:spcAft>
                  <a:spcPts val="0"/>
                </a:spcAft>
                <a:buClrTx/>
                <a:buFont typeface="Arial" pitchFamily="34" charset="0"/>
                <a:buChar char="─"/>
                <a:defRPr sz="1350">
                  <a:solidFill>
                    <a:schemeClr val="tx1"/>
                  </a:solidFill>
                  <a:latin typeface="+mn-lt"/>
                  <a:ea typeface="+mn-ea"/>
                  <a:cs typeface="Verdana"/>
                </a:defRPr>
              </a:lvl3pPr>
              <a:lvl4pPr marL="531900" indent="-89100" algn="l" rtl="0" eaLnBrk="1" fontAlgn="base" hangingPunct="1">
                <a:lnSpc>
                  <a:spcPct val="95000"/>
                </a:lnSpc>
                <a:spcBef>
                  <a:spcPts val="450"/>
                </a:spcBef>
                <a:spcAft>
                  <a:spcPts val="0"/>
                </a:spcAft>
                <a:buClrTx/>
                <a:buFont typeface="Arial" pitchFamily="34" charset="0"/>
                <a:buChar char="•"/>
                <a:defRPr sz="1200">
                  <a:solidFill>
                    <a:schemeClr val="tx1"/>
                  </a:solidFill>
                  <a:latin typeface="+mn-lt"/>
                  <a:ea typeface="+mn-ea"/>
                  <a:cs typeface="Verdana"/>
                </a:defRPr>
              </a:lvl4pPr>
              <a:lvl5pPr marL="639900" indent="-108000" algn="l" rtl="0" eaLnBrk="1" fontAlgn="base" hangingPunct="1">
                <a:lnSpc>
                  <a:spcPct val="95000"/>
                </a:lnSpc>
                <a:spcBef>
                  <a:spcPts val="450"/>
                </a:spcBef>
                <a:spcAft>
                  <a:spcPts val="0"/>
                </a:spcAft>
                <a:buClrTx/>
                <a:buFont typeface="Verdana" pitchFamily="34" charset="0"/>
                <a:buChar char="‒"/>
                <a:defRPr sz="1050">
                  <a:solidFill>
                    <a:schemeClr val="tx1"/>
                  </a:solidFill>
                  <a:latin typeface="+mn-lt"/>
                  <a:ea typeface="+mn-ea"/>
                  <a:cs typeface="Verdana"/>
                </a:defRPr>
              </a:lvl5pPr>
              <a:lvl6pPr marL="0" indent="0" algn="l" rtl="0" eaLnBrk="1" fontAlgn="base" hangingPunct="1">
                <a:spcBef>
                  <a:spcPct val="0"/>
                </a:spcBef>
                <a:spcAft>
                  <a:spcPct val="20000"/>
                </a:spcAft>
                <a:buClr>
                  <a:srgbClr val="000000"/>
                </a:buClr>
                <a:buFontTx/>
                <a:buNone/>
                <a:defRPr sz="600">
                  <a:solidFill>
                    <a:srgbClr val="000000"/>
                  </a:solidFill>
                  <a:latin typeface="+mn-lt"/>
                  <a:ea typeface="+mn-ea"/>
                </a:defRPr>
              </a:lvl6pPr>
              <a:lvl7pPr marL="2318147" indent="-171450" algn="l" rtl="0" eaLnBrk="1" fontAlgn="base" hangingPunct="1">
                <a:spcBef>
                  <a:spcPct val="0"/>
                </a:spcBef>
                <a:spcAft>
                  <a:spcPct val="20000"/>
                </a:spcAft>
                <a:buClr>
                  <a:srgbClr val="000000"/>
                </a:buClr>
                <a:buChar char="–"/>
                <a:defRPr>
                  <a:solidFill>
                    <a:srgbClr val="000000"/>
                  </a:solidFill>
                  <a:latin typeface="+mn-lt"/>
                  <a:ea typeface="+mn-ea"/>
                </a:defRPr>
              </a:lvl7pPr>
              <a:lvl8pPr marL="2661047" indent="-171450" algn="l" rtl="0" eaLnBrk="1" fontAlgn="base" hangingPunct="1">
                <a:spcBef>
                  <a:spcPct val="0"/>
                </a:spcBef>
                <a:spcAft>
                  <a:spcPct val="20000"/>
                </a:spcAft>
                <a:buClr>
                  <a:srgbClr val="000000"/>
                </a:buClr>
                <a:buChar char="–"/>
                <a:defRPr>
                  <a:solidFill>
                    <a:srgbClr val="000000"/>
                  </a:solidFill>
                  <a:latin typeface="+mn-lt"/>
                  <a:ea typeface="+mn-ea"/>
                </a:defRPr>
              </a:lvl8pPr>
              <a:lvl9pPr marL="3003947" indent="-171450" algn="l" rtl="0" eaLnBrk="1" fontAlgn="base" hangingPunct="1">
                <a:spcBef>
                  <a:spcPct val="0"/>
                </a:spcBef>
                <a:spcAft>
                  <a:spcPct val="20000"/>
                </a:spcAft>
                <a:buClr>
                  <a:srgbClr val="000000"/>
                </a:buClr>
                <a:buChar char="–"/>
                <a:defRPr>
                  <a:solidFill>
                    <a:srgbClr val="000000"/>
                  </a:solidFill>
                  <a:latin typeface="+mn-lt"/>
                  <a:ea typeface="+mn-ea"/>
                </a:defRPr>
              </a:lvl9pPr>
            </a:lstStyle>
            <a:p>
              <a:pPr marL="0" indent="0" algn="ctr">
                <a:lnSpc>
                  <a:spcPct val="100000"/>
                </a:lnSpc>
                <a:spcBef>
                  <a:spcPts val="900"/>
                </a:spcBef>
                <a:buClr>
                  <a:srgbClr val="FF0000"/>
                </a:buClr>
                <a:buSzPct val="120000"/>
                <a:buFont typeface="Arial" pitchFamily="34" charset="0"/>
                <a:buNone/>
              </a:pPr>
              <a:r>
                <a:rPr lang="el-GR" sz="2400" dirty="0">
                  <a:solidFill>
                    <a:srgbClr val="FFFFFF"/>
                  </a:solidFill>
                </a:rPr>
                <a:t>Φαρμακευτικά</a:t>
              </a:r>
            </a:p>
            <a:p>
              <a:pPr marL="0" indent="0" algn="ctr">
                <a:lnSpc>
                  <a:spcPct val="100000"/>
                </a:lnSpc>
                <a:spcBef>
                  <a:spcPts val="900"/>
                </a:spcBef>
                <a:buClr>
                  <a:srgbClr val="FF0000"/>
                </a:buClr>
                <a:buSzPct val="120000"/>
                <a:buFont typeface="Arial" pitchFamily="34" charset="0"/>
                <a:buNone/>
              </a:pPr>
              <a:r>
                <a:rPr lang="el-GR" sz="2400" dirty="0">
                  <a:solidFill>
                    <a:srgbClr val="FFFFFF"/>
                  </a:solidFill>
                </a:rPr>
                <a:t>σκευάσματα</a:t>
              </a:r>
            </a:p>
          </p:txBody>
        </p:sp>
      </p:grpSp>
      <p:grpSp>
        <p:nvGrpSpPr>
          <p:cNvPr id="15" name="Group 14"/>
          <p:cNvGrpSpPr/>
          <p:nvPr/>
        </p:nvGrpSpPr>
        <p:grpSpPr>
          <a:xfrm>
            <a:off x="5728811" y="3519934"/>
            <a:ext cx="3997100" cy="699119"/>
            <a:chOff x="417260" y="1759527"/>
            <a:chExt cx="4840585" cy="886691"/>
          </a:xfrm>
        </p:grpSpPr>
        <p:sp>
          <p:nvSpPr>
            <p:cNvPr id="16" name="Oval 15"/>
            <p:cNvSpPr/>
            <p:nvPr/>
          </p:nvSpPr>
          <p:spPr bwMode="auto">
            <a:xfrm>
              <a:off x="1205345" y="1759527"/>
              <a:ext cx="3228109" cy="886691"/>
            </a:xfrm>
            <a:prstGeom prst="ellipse">
              <a:avLst/>
            </a:prstGeom>
            <a:solidFill>
              <a:srgbClr val="9AD6BE"/>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it-IT" sz="1400" b="0" i="0" u="none" strike="noStrike" cap="none" normalizeH="0" baseline="0" dirty="0" err="1">
                <a:ln>
                  <a:noFill/>
                </a:ln>
                <a:solidFill>
                  <a:schemeClr val="tx1"/>
                </a:solidFill>
                <a:effectLst/>
                <a:latin typeface="+mn-lt"/>
                <a:ea typeface="ＭＳ Ｐゴシック" charset="0"/>
                <a:cs typeface="ＭＳ Ｐゴシック" charset="0"/>
              </a:endParaRPr>
            </a:p>
          </p:txBody>
        </p:sp>
        <p:sp>
          <p:nvSpPr>
            <p:cNvPr id="17" name="Content Placeholder 1"/>
            <p:cNvSpPr txBox="1">
              <a:spLocks/>
            </p:cNvSpPr>
            <p:nvPr/>
          </p:nvSpPr>
          <p:spPr bwMode="auto">
            <a:xfrm>
              <a:off x="417260" y="1947099"/>
              <a:ext cx="4840585" cy="567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marL="155972" indent="-155972" algn="l" rtl="0" eaLnBrk="1" fontAlgn="base" hangingPunct="1">
                <a:lnSpc>
                  <a:spcPct val="95000"/>
                </a:lnSpc>
                <a:spcBef>
                  <a:spcPts val="450"/>
                </a:spcBef>
                <a:spcAft>
                  <a:spcPts val="0"/>
                </a:spcAft>
                <a:buClr>
                  <a:schemeClr val="tx1"/>
                </a:buClr>
                <a:buFont typeface="Arial" pitchFamily="34" charset="0"/>
                <a:buChar char="•"/>
                <a:defRPr sz="1650">
                  <a:solidFill>
                    <a:schemeClr val="tx1"/>
                  </a:solidFill>
                  <a:latin typeface="+mn-lt"/>
                  <a:ea typeface="+mn-ea"/>
                  <a:cs typeface="Verdana"/>
                </a:defRPr>
              </a:lvl1pPr>
              <a:lvl2pPr marL="288900" indent="-153900" algn="l" rtl="0" eaLnBrk="1" fontAlgn="base" hangingPunct="1">
                <a:lnSpc>
                  <a:spcPct val="95000"/>
                </a:lnSpc>
                <a:spcBef>
                  <a:spcPts val="450"/>
                </a:spcBef>
                <a:spcAft>
                  <a:spcPts val="0"/>
                </a:spcAft>
                <a:buClr>
                  <a:schemeClr val="tx1"/>
                </a:buClr>
                <a:buFont typeface="Verdana" pitchFamily="34" charset="0"/>
                <a:buChar char="◦"/>
                <a:defRPr sz="1500">
                  <a:solidFill>
                    <a:schemeClr val="tx1"/>
                  </a:solidFill>
                  <a:latin typeface="+mn-lt"/>
                  <a:ea typeface="+mn-ea"/>
                  <a:cs typeface="Verdana"/>
                </a:defRPr>
              </a:lvl2pPr>
              <a:lvl3pPr marL="440100" indent="-145800" algn="l" rtl="0" eaLnBrk="1" fontAlgn="base" hangingPunct="1">
                <a:lnSpc>
                  <a:spcPct val="95000"/>
                </a:lnSpc>
                <a:spcBef>
                  <a:spcPts val="450"/>
                </a:spcBef>
                <a:spcAft>
                  <a:spcPts val="0"/>
                </a:spcAft>
                <a:buClrTx/>
                <a:buFont typeface="Arial" pitchFamily="34" charset="0"/>
                <a:buChar char="─"/>
                <a:defRPr sz="1350">
                  <a:solidFill>
                    <a:schemeClr val="tx1"/>
                  </a:solidFill>
                  <a:latin typeface="+mn-lt"/>
                  <a:ea typeface="+mn-ea"/>
                  <a:cs typeface="Verdana"/>
                </a:defRPr>
              </a:lvl3pPr>
              <a:lvl4pPr marL="531900" indent="-89100" algn="l" rtl="0" eaLnBrk="1" fontAlgn="base" hangingPunct="1">
                <a:lnSpc>
                  <a:spcPct val="95000"/>
                </a:lnSpc>
                <a:spcBef>
                  <a:spcPts val="450"/>
                </a:spcBef>
                <a:spcAft>
                  <a:spcPts val="0"/>
                </a:spcAft>
                <a:buClrTx/>
                <a:buFont typeface="Arial" pitchFamily="34" charset="0"/>
                <a:buChar char="•"/>
                <a:defRPr sz="1200">
                  <a:solidFill>
                    <a:schemeClr val="tx1"/>
                  </a:solidFill>
                  <a:latin typeface="+mn-lt"/>
                  <a:ea typeface="+mn-ea"/>
                  <a:cs typeface="Verdana"/>
                </a:defRPr>
              </a:lvl4pPr>
              <a:lvl5pPr marL="639900" indent="-108000" algn="l" rtl="0" eaLnBrk="1" fontAlgn="base" hangingPunct="1">
                <a:lnSpc>
                  <a:spcPct val="95000"/>
                </a:lnSpc>
                <a:spcBef>
                  <a:spcPts val="450"/>
                </a:spcBef>
                <a:spcAft>
                  <a:spcPts val="0"/>
                </a:spcAft>
                <a:buClrTx/>
                <a:buFont typeface="Verdana" pitchFamily="34" charset="0"/>
                <a:buChar char="‒"/>
                <a:defRPr sz="1050">
                  <a:solidFill>
                    <a:schemeClr val="tx1"/>
                  </a:solidFill>
                  <a:latin typeface="+mn-lt"/>
                  <a:ea typeface="+mn-ea"/>
                  <a:cs typeface="Verdana"/>
                </a:defRPr>
              </a:lvl5pPr>
              <a:lvl6pPr marL="0" indent="0" algn="l" rtl="0" eaLnBrk="1" fontAlgn="base" hangingPunct="1">
                <a:spcBef>
                  <a:spcPct val="0"/>
                </a:spcBef>
                <a:spcAft>
                  <a:spcPct val="20000"/>
                </a:spcAft>
                <a:buClr>
                  <a:srgbClr val="000000"/>
                </a:buClr>
                <a:buFontTx/>
                <a:buNone/>
                <a:defRPr sz="600">
                  <a:solidFill>
                    <a:srgbClr val="000000"/>
                  </a:solidFill>
                  <a:latin typeface="+mn-lt"/>
                  <a:ea typeface="+mn-ea"/>
                </a:defRPr>
              </a:lvl6pPr>
              <a:lvl7pPr marL="2318147" indent="-171450" algn="l" rtl="0" eaLnBrk="1" fontAlgn="base" hangingPunct="1">
                <a:spcBef>
                  <a:spcPct val="0"/>
                </a:spcBef>
                <a:spcAft>
                  <a:spcPct val="20000"/>
                </a:spcAft>
                <a:buClr>
                  <a:srgbClr val="000000"/>
                </a:buClr>
                <a:buChar char="–"/>
                <a:defRPr>
                  <a:solidFill>
                    <a:srgbClr val="000000"/>
                  </a:solidFill>
                  <a:latin typeface="+mn-lt"/>
                  <a:ea typeface="+mn-ea"/>
                </a:defRPr>
              </a:lvl7pPr>
              <a:lvl8pPr marL="2661047" indent="-171450" algn="l" rtl="0" eaLnBrk="1" fontAlgn="base" hangingPunct="1">
                <a:spcBef>
                  <a:spcPct val="0"/>
                </a:spcBef>
                <a:spcAft>
                  <a:spcPct val="20000"/>
                </a:spcAft>
                <a:buClr>
                  <a:srgbClr val="000000"/>
                </a:buClr>
                <a:buChar char="–"/>
                <a:defRPr>
                  <a:solidFill>
                    <a:srgbClr val="000000"/>
                  </a:solidFill>
                  <a:latin typeface="+mn-lt"/>
                  <a:ea typeface="+mn-ea"/>
                </a:defRPr>
              </a:lvl8pPr>
              <a:lvl9pPr marL="3003947" indent="-171450" algn="l" rtl="0" eaLnBrk="1" fontAlgn="base" hangingPunct="1">
                <a:spcBef>
                  <a:spcPct val="0"/>
                </a:spcBef>
                <a:spcAft>
                  <a:spcPct val="20000"/>
                </a:spcAft>
                <a:buClr>
                  <a:srgbClr val="000000"/>
                </a:buClr>
                <a:buChar char="–"/>
                <a:defRPr>
                  <a:solidFill>
                    <a:srgbClr val="000000"/>
                  </a:solidFill>
                  <a:latin typeface="+mn-lt"/>
                  <a:ea typeface="+mn-ea"/>
                </a:defRPr>
              </a:lvl9pPr>
            </a:lstStyle>
            <a:p>
              <a:pPr marL="0" indent="0" algn="ctr">
                <a:lnSpc>
                  <a:spcPct val="100000"/>
                </a:lnSpc>
                <a:spcBef>
                  <a:spcPts val="900"/>
                </a:spcBef>
                <a:buClr>
                  <a:srgbClr val="FF0000"/>
                </a:buClr>
                <a:buSzPct val="120000"/>
                <a:buFont typeface="Arial" pitchFamily="34" charset="0"/>
                <a:buNone/>
              </a:pPr>
              <a:r>
                <a:rPr lang="el-GR" sz="2400" dirty="0">
                  <a:solidFill>
                    <a:srgbClr val="FFFFFF"/>
                  </a:solidFill>
                </a:rPr>
                <a:t>Αντιηλιακά </a:t>
              </a:r>
            </a:p>
          </p:txBody>
        </p:sp>
      </p:grpSp>
      <p:cxnSp>
        <p:nvCxnSpPr>
          <p:cNvPr id="19" name="Straight Arrow Connector 18"/>
          <p:cNvCxnSpPr/>
          <p:nvPr/>
        </p:nvCxnSpPr>
        <p:spPr bwMode="auto">
          <a:xfrm flipH="1">
            <a:off x="3075709" y="2016405"/>
            <a:ext cx="796602" cy="338868"/>
          </a:xfrm>
          <a:prstGeom prst="straightConnector1">
            <a:avLst/>
          </a:prstGeom>
          <a:solidFill>
            <a:schemeClr val="accent1"/>
          </a:solidFill>
          <a:ln w="57150" cap="flat" cmpd="sng" algn="ctr">
            <a:solidFill>
              <a:schemeClr val="accent3">
                <a:lumMod val="75000"/>
              </a:scheme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Arrow Connector 20"/>
          <p:cNvCxnSpPr/>
          <p:nvPr/>
        </p:nvCxnSpPr>
        <p:spPr bwMode="auto">
          <a:xfrm>
            <a:off x="4585856" y="2029713"/>
            <a:ext cx="644174" cy="568305"/>
          </a:xfrm>
          <a:prstGeom prst="straightConnector1">
            <a:avLst/>
          </a:prstGeom>
          <a:solidFill>
            <a:schemeClr val="accent1"/>
          </a:solidFill>
          <a:ln w="57150" cap="flat" cmpd="sng" algn="ctr">
            <a:solidFill>
              <a:schemeClr val="accent3">
                <a:lumMod val="75000"/>
              </a:scheme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3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80" y="0"/>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 name="Rounded Rectangle 21"/>
          <p:cNvSpPr/>
          <p:nvPr/>
        </p:nvSpPr>
        <p:spPr bwMode="auto">
          <a:xfrm>
            <a:off x="578628" y="4502746"/>
            <a:ext cx="2621768" cy="1884219"/>
          </a:xfrm>
          <a:prstGeom prst="roundRect">
            <a:avLst/>
          </a:prstGeom>
          <a:solidFill>
            <a:schemeClr val="accent3">
              <a:lumMod val="40000"/>
              <a:lumOff val="60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5750" marR="0" indent="-285750" defTabSz="914400" rtl="0" eaLnBrk="0" fontAlgn="base" latinLnBrk="0" hangingPunct="0">
              <a:lnSpc>
                <a:spcPct val="100000"/>
              </a:lnSpc>
              <a:spcBef>
                <a:spcPct val="0"/>
              </a:spcBef>
              <a:spcAft>
                <a:spcPct val="0"/>
              </a:spcAft>
              <a:buClrTx/>
              <a:buSzTx/>
              <a:buFont typeface="Arial" pitchFamily="34" charset="0"/>
              <a:buChar char="•"/>
              <a:tabLst/>
            </a:pPr>
            <a:r>
              <a:rPr kumimoji="0" lang="el-GR" sz="2000" b="0" i="0" u="none" strike="noStrike" cap="none" normalizeH="0" baseline="0" dirty="0">
                <a:ln>
                  <a:noFill/>
                </a:ln>
                <a:solidFill>
                  <a:srgbClr val="CC3399"/>
                </a:solidFill>
                <a:effectLst/>
                <a:latin typeface="+mn-lt"/>
                <a:ea typeface="ＭＳ Ｐゴシック" charset="0"/>
                <a:cs typeface="ＭＳ Ｐゴシック" charset="0"/>
              </a:rPr>
              <a:t>Κορτικοστεροϊδή</a:t>
            </a:r>
          </a:p>
          <a:p>
            <a:pPr marL="285750" marR="0" indent="-285750" defTabSz="914400" rtl="0" eaLnBrk="0" fontAlgn="base" latinLnBrk="0" hangingPunct="0">
              <a:lnSpc>
                <a:spcPct val="100000"/>
              </a:lnSpc>
              <a:spcBef>
                <a:spcPct val="0"/>
              </a:spcBef>
              <a:spcAft>
                <a:spcPct val="0"/>
              </a:spcAft>
              <a:buClrTx/>
              <a:buSzTx/>
              <a:buFont typeface="Arial" pitchFamily="34" charset="0"/>
              <a:buChar char="•"/>
              <a:tabLst/>
            </a:pPr>
            <a:r>
              <a:rPr lang="el-GR" sz="2000" dirty="0">
                <a:solidFill>
                  <a:srgbClr val="CC3399"/>
                </a:solidFill>
                <a:latin typeface="+mn-lt"/>
                <a:ea typeface="ＭＳ Ｐゴシック" charset="0"/>
                <a:cs typeface="ＭＳ Ｐゴシック" charset="0"/>
              </a:rPr>
              <a:t>Αντιμυκητιασικά</a:t>
            </a:r>
          </a:p>
          <a:p>
            <a:pPr marL="285750" marR="0" indent="-285750" defTabSz="914400" rtl="0" eaLnBrk="0" fontAlgn="base" latinLnBrk="0" hangingPunct="0">
              <a:lnSpc>
                <a:spcPct val="100000"/>
              </a:lnSpc>
              <a:spcBef>
                <a:spcPct val="0"/>
              </a:spcBef>
              <a:spcAft>
                <a:spcPct val="0"/>
              </a:spcAft>
              <a:buClrTx/>
              <a:buSzTx/>
              <a:buFont typeface="Arial" pitchFamily="34" charset="0"/>
              <a:buChar char="•"/>
              <a:tabLst/>
            </a:pPr>
            <a:r>
              <a:rPr kumimoji="0" lang="el-GR" sz="2000" b="0" i="0" u="none" strike="noStrike" cap="none" normalizeH="0" baseline="0" dirty="0">
                <a:ln>
                  <a:noFill/>
                </a:ln>
                <a:solidFill>
                  <a:srgbClr val="CC3399"/>
                </a:solidFill>
                <a:effectLst/>
                <a:latin typeface="+mn-lt"/>
                <a:ea typeface="ＭＳ Ｐゴシック" charset="0"/>
                <a:cs typeface="ＭＳ Ｐゴシック" charset="0"/>
              </a:rPr>
              <a:t>Ρετινοϊδη</a:t>
            </a:r>
          </a:p>
          <a:p>
            <a:pPr marL="285750" marR="0" indent="-285750" defTabSz="914400" rtl="0" eaLnBrk="0" fontAlgn="base" latinLnBrk="0" hangingPunct="0">
              <a:lnSpc>
                <a:spcPct val="100000"/>
              </a:lnSpc>
              <a:spcBef>
                <a:spcPct val="0"/>
              </a:spcBef>
              <a:spcAft>
                <a:spcPct val="0"/>
              </a:spcAft>
              <a:buClrTx/>
              <a:buSzTx/>
              <a:buFont typeface="Arial" pitchFamily="34" charset="0"/>
              <a:buChar char="•"/>
              <a:tabLst/>
            </a:pPr>
            <a:r>
              <a:rPr lang="el-GR" sz="2000" dirty="0">
                <a:solidFill>
                  <a:srgbClr val="CC3399"/>
                </a:solidFill>
                <a:latin typeface="+mn-lt"/>
                <a:ea typeface="ＭＳ Ｐゴシック" charset="0"/>
                <a:cs typeface="ＭＳ Ｐゴシック" charset="0"/>
              </a:rPr>
              <a:t>Αντιβιοτικά</a:t>
            </a:r>
          </a:p>
          <a:p>
            <a:pPr marL="285750" marR="0" indent="-285750" defTabSz="914400" rtl="0" eaLnBrk="0" fontAlgn="base" latinLnBrk="0" hangingPunct="0">
              <a:lnSpc>
                <a:spcPct val="100000"/>
              </a:lnSpc>
              <a:spcBef>
                <a:spcPct val="0"/>
              </a:spcBef>
              <a:spcAft>
                <a:spcPct val="0"/>
              </a:spcAft>
              <a:buClrTx/>
              <a:buSzTx/>
              <a:buFont typeface="Arial" pitchFamily="34" charset="0"/>
              <a:buChar char="•"/>
              <a:tabLst/>
            </a:pPr>
            <a:r>
              <a:rPr kumimoji="0" lang="el-GR" sz="2000" b="0" i="0" u="none" strike="noStrike" cap="none" normalizeH="0" baseline="0" dirty="0">
                <a:ln>
                  <a:noFill/>
                </a:ln>
                <a:solidFill>
                  <a:srgbClr val="CC3399"/>
                </a:solidFill>
                <a:effectLst/>
                <a:latin typeface="+mn-lt"/>
                <a:ea typeface="ＭＳ Ｐゴシック" charset="0"/>
                <a:cs typeface="ＭＳ Ｐゴシック" charset="0"/>
              </a:rPr>
              <a:t>Παράγωγα </a:t>
            </a:r>
            <a:r>
              <a:rPr kumimoji="0" lang="es-AR" sz="2000" b="0" i="0" u="none" strike="noStrike" cap="none" normalizeH="0" baseline="0" dirty="0" err="1">
                <a:ln>
                  <a:noFill/>
                </a:ln>
                <a:solidFill>
                  <a:srgbClr val="CC3399"/>
                </a:solidFill>
                <a:effectLst/>
                <a:latin typeface="+mn-lt"/>
                <a:ea typeface="ＭＳ Ｐゴシック" charset="0"/>
                <a:cs typeface="ＭＳ Ｐゴシック" charset="0"/>
              </a:rPr>
              <a:t>Vit</a:t>
            </a:r>
            <a:r>
              <a:rPr kumimoji="0" lang="es-AR" sz="2000" b="0" i="0" u="none" strike="noStrike" cap="none" normalizeH="0" baseline="0" dirty="0">
                <a:ln>
                  <a:noFill/>
                </a:ln>
                <a:solidFill>
                  <a:srgbClr val="CC3399"/>
                </a:solidFill>
                <a:effectLst/>
                <a:latin typeface="+mn-lt"/>
                <a:ea typeface="ＭＳ Ｐゴシック" charset="0"/>
                <a:cs typeface="ＭＳ Ｐゴシック" charset="0"/>
              </a:rPr>
              <a:t> D</a:t>
            </a:r>
            <a:endParaRPr kumimoji="0" lang="el-GR" sz="2000" b="0" i="0" u="none" strike="noStrike" cap="none" normalizeH="0" baseline="0" dirty="0">
              <a:ln>
                <a:noFill/>
              </a:ln>
              <a:solidFill>
                <a:srgbClr val="CC3399"/>
              </a:solidFill>
              <a:effectLst/>
              <a:latin typeface="+mn-lt"/>
              <a:ea typeface="ＭＳ Ｐゴシック" charset="0"/>
              <a:cs typeface="ＭＳ Ｐゴシック" charset="0"/>
            </a:endParaRPr>
          </a:p>
          <a:p>
            <a:pPr marL="285750" marR="0" indent="-285750" defTabSz="914400" rtl="0" eaLnBrk="0" fontAlgn="base" latinLnBrk="0" hangingPunct="0">
              <a:lnSpc>
                <a:spcPct val="100000"/>
              </a:lnSpc>
              <a:spcBef>
                <a:spcPct val="0"/>
              </a:spcBef>
              <a:spcAft>
                <a:spcPct val="0"/>
              </a:spcAft>
              <a:buClrTx/>
              <a:buSzTx/>
              <a:buFont typeface="Arial" pitchFamily="34" charset="0"/>
              <a:buChar char="•"/>
              <a:tabLst/>
            </a:pPr>
            <a:endParaRPr kumimoji="0" lang="it-IT" sz="2000" b="0" i="0" u="none" strike="noStrike" cap="none" normalizeH="0" baseline="0" dirty="0" err="1">
              <a:ln>
                <a:noFill/>
              </a:ln>
              <a:solidFill>
                <a:srgbClr val="CC3399"/>
              </a:solidFill>
              <a:effectLst/>
              <a:latin typeface="+mn-lt"/>
              <a:ea typeface="ＭＳ Ｐゴシック" charset="0"/>
              <a:cs typeface="ＭＳ Ｐゴシック" charset="0"/>
            </a:endParaRPr>
          </a:p>
        </p:txBody>
      </p:sp>
      <p:sp>
        <p:nvSpPr>
          <p:cNvPr id="30" name="Rounded Rectangle 29"/>
          <p:cNvSpPr/>
          <p:nvPr/>
        </p:nvSpPr>
        <p:spPr bwMode="auto">
          <a:xfrm>
            <a:off x="4333701" y="4544311"/>
            <a:ext cx="2621245" cy="1884219"/>
          </a:xfrm>
          <a:prstGeom prst="roundRect">
            <a:avLst/>
          </a:prstGeom>
          <a:solidFill>
            <a:schemeClr val="accent3">
              <a:lumMod val="40000"/>
              <a:lumOff val="60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5750" marR="0" indent="-285750" defTabSz="914400" rtl="0" eaLnBrk="0" fontAlgn="base" latinLnBrk="0" hangingPunct="0">
              <a:lnSpc>
                <a:spcPct val="100000"/>
              </a:lnSpc>
              <a:spcBef>
                <a:spcPct val="0"/>
              </a:spcBef>
              <a:spcAft>
                <a:spcPct val="0"/>
              </a:spcAft>
              <a:buClrTx/>
              <a:buSzTx/>
              <a:buFont typeface="Arial" pitchFamily="34" charset="0"/>
              <a:buChar char="•"/>
              <a:tabLst/>
            </a:pPr>
            <a:r>
              <a:rPr lang="el-GR" sz="2000" dirty="0">
                <a:solidFill>
                  <a:srgbClr val="CC3399"/>
                </a:solidFill>
                <a:latin typeface="+mn-lt"/>
                <a:ea typeface="ＭＳ Ｐゴシック" charset="0"/>
                <a:cs typeface="ＭＳ Ｐゴシック" charset="0"/>
              </a:rPr>
              <a:t>Ενυδάτωση</a:t>
            </a:r>
          </a:p>
          <a:p>
            <a:pPr marL="285750" marR="0" indent="-285750" defTabSz="914400" rtl="0" eaLnBrk="0" fontAlgn="base" latinLnBrk="0" hangingPunct="0">
              <a:lnSpc>
                <a:spcPct val="100000"/>
              </a:lnSpc>
              <a:spcBef>
                <a:spcPct val="0"/>
              </a:spcBef>
              <a:spcAft>
                <a:spcPct val="0"/>
              </a:spcAft>
              <a:buClrTx/>
              <a:buSzTx/>
              <a:buFont typeface="Arial" pitchFamily="34" charset="0"/>
              <a:buChar char="•"/>
              <a:tabLst/>
            </a:pPr>
            <a:r>
              <a:rPr lang="el-GR" sz="2000" dirty="0">
                <a:solidFill>
                  <a:srgbClr val="CC3399"/>
                </a:solidFill>
                <a:latin typeface="+mn-lt"/>
                <a:ea typeface="ＭＳ Ｐゴシック" charset="0"/>
                <a:cs typeface="ＭＳ Ｐゴシック" charset="0"/>
              </a:rPr>
              <a:t>Κερατόλυση</a:t>
            </a:r>
          </a:p>
          <a:p>
            <a:pPr marL="285750" marR="0" indent="-285750" defTabSz="914400" rtl="0" eaLnBrk="0" fontAlgn="base" latinLnBrk="0" hangingPunct="0">
              <a:lnSpc>
                <a:spcPct val="100000"/>
              </a:lnSpc>
              <a:spcBef>
                <a:spcPct val="0"/>
              </a:spcBef>
              <a:spcAft>
                <a:spcPct val="0"/>
              </a:spcAft>
              <a:buClrTx/>
              <a:buSzTx/>
              <a:buFont typeface="Arial" pitchFamily="34" charset="0"/>
              <a:buChar char="•"/>
              <a:tabLst/>
            </a:pPr>
            <a:r>
              <a:rPr kumimoji="0" lang="el-GR" sz="2000" b="0" i="0" u="none" strike="noStrike" cap="none" normalizeH="0" baseline="0" dirty="0">
                <a:ln>
                  <a:noFill/>
                </a:ln>
                <a:solidFill>
                  <a:srgbClr val="CC3399"/>
                </a:solidFill>
                <a:effectLst/>
                <a:latin typeface="+mn-lt"/>
                <a:ea typeface="ＭＳ Ｐゴシック" charset="0"/>
                <a:cs typeface="ＭＳ Ｐゴシック" charset="0"/>
              </a:rPr>
              <a:t>Διατήρηση του δερματικού φραγμού</a:t>
            </a:r>
          </a:p>
          <a:p>
            <a:pPr marL="285750" marR="0" indent="-285750" defTabSz="914400" rtl="0" eaLnBrk="0" fontAlgn="base" latinLnBrk="0" hangingPunct="0">
              <a:lnSpc>
                <a:spcPct val="100000"/>
              </a:lnSpc>
              <a:spcBef>
                <a:spcPct val="0"/>
              </a:spcBef>
              <a:spcAft>
                <a:spcPct val="0"/>
              </a:spcAft>
              <a:buClrTx/>
              <a:buSzTx/>
              <a:buFont typeface="Arial" pitchFamily="34" charset="0"/>
              <a:buChar char="•"/>
              <a:tabLst/>
            </a:pPr>
            <a:endParaRPr kumimoji="0" lang="it-IT" sz="2000" b="0" i="0" u="none" strike="noStrike" cap="none" normalizeH="0" baseline="0" dirty="0" err="1">
              <a:ln>
                <a:noFill/>
              </a:ln>
              <a:solidFill>
                <a:srgbClr val="CC3399"/>
              </a:solidFill>
              <a:effectLst/>
              <a:latin typeface="+mn-lt"/>
              <a:ea typeface="ＭＳ Ｐゴシック" charset="0"/>
              <a:cs typeface="ＭＳ Ｐゴシック" charset="0"/>
            </a:endParaRPr>
          </a:p>
        </p:txBody>
      </p:sp>
      <p:cxnSp>
        <p:nvCxnSpPr>
          <p:cNvPr id="32" name="Straight Arrow Connector 31"/>
          <p:cNvCxnSpPr/>
          <p:nvPr/>
        </p:nvCxnSpPr>
        <p:spPr bwMode="auto">
          <a:xfrm>
            <a:off x="5621419" y="3645715"/>
            <a:ext cx="0" cy="787755"/>
          </a:xfrm>
          <a:prstGeom prst="straightConnector1">
            <a:avLst/>
          </a:prstGeom>
          <a:solidFill>
            <a:schemeClr val="accent1"/>
          </a:solidFill>
          <a:ln w="57150" cap="flat" cmpd="sng" algn="ctr">
            <a:solidFill>
              <a:schemeClr val="accent3">
                <a:lumMod val="75000"/>
              </a:scheme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3" name="Straight Arrow Connector 32"/>
          <p:cNvCxnSpPr/>
          <p:nvPr/>
        </p:nvCxnSpPr>
        <p:spPr bwMode="auto">
          <a:xfrm>
            <a:off x="1903367" y="3695185"/>
            <a:ext cx="0" cy="787755"/>
          </a:xfrm>
          <a:prstGeom prst="straightConnector1">
            <a:avLst/>
          </a:prstGeom>
          <a:solidFill>
            <a:schemeClr val="accent1"/>
          </a:solidFill>
          <a:ln w="57150" cap="flat" cmpd="sng" algn="ctr">
            <a:solidFill>
              <a:schemeClr val="accent3">
                <a:lumMod val="75000"/>
              </a:scheme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18" name="Group 17"/>
          <p:cNvGrpSpPr/>
          <p:nvPr/>
        </p:nvGrpSpPr>
        <p:grpSpPr>
          <a:xfrm>
            <a:off x="2902455" y="2676419"/>
            <a:ext cx="5243949" cy="886691"/>
            <a:chOff x="417260" y="1759527"/>
            <a:chExt cx="4840585" cy="886691"/>
          </a:xfrm>
        </p:grpSpPr>
        <p:sp>
          <p:nvSpPr>
            <p:cNvPr id="20" name="Oval 19"/>
            <p:cNvSpPr/>
            <p:nvPr/>
          </p:nvSpPr>
          <p:spPr bwMode="auto">
            <a:xfrm>
              <a:off x="1205345" y="1759527"/>
              <a:ext cx="3228109" cy="886691"/>
            </a:xfrm>
            <a:prstGeom prst="ellipse">
              <a:avLst/>
            </a:prstGeom>
            <a:solidFill>
              <a:srgbClr val="9AD6BE"/>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it-IT" sz="1400" b="0" i="0" u="none" strike="noStrike" cap="none" normalizeH="0" baseline="0" dirty="0" err="1">
                <a:ln>
                  <a:noFill/>
                </a:ln>
                <a:solidFill>
                  <a:schemeClr val="tx1"/>
                </a:solidFill>
                <a:effectLst/>
                <a:latin typeface="+mn-lt"/>
                <a:ea typeface="ＭＳ Ｐゴシック" charset="0"/>
                <a:cs typeface="ＭＳ Ｐゴシック" charset="0"/>
              </a:endParaRPr>
            </a:p>
          </p:txBody>
        </p:sp>
        <p:sp>
          <p:nvSpPr>
            <p:cNvPr id="23" name="Content Placeholder 1"/>
            <p:cNvSpPr txBox="1">
              <a:spLocks/>
            </p:cNvSpPr>
            <p:nvPr/>
          </p:nvSpPr>
          <p:spPr bwMode="auto">
            <a:xfrm>
              <a:off x="417260" y="1947099"/>
              <a:ext cx="4840585" cy="567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marL="155972" indent="-155972" algn="l" rtl="0" eaLnBrk="1" fontAlgn="base" hangingPunct="1">
                <a:lnSpc>
                  <a:spcPct val="95000"/>
                </a:lnSpc>
                <a:spcBef>
                  <a:spcPts val="450"/>
                </a:spcBef>
                <a:spcAft>
                  <a:spcPts val="0"/>
                </a:spcAft>
                <a:buClr>
                  <a:schemeClr val="tx1"/>
                </a:buClr>
                <a:buFont typeface="Arial" pitchFamily="34" charset="0"/>
                <a:buChar char="•"/>
                <a:defRPr sz="1650">
                  <a:solidFill>
                    <a:schemeClr val="tx1"/>
                  </a:solidFill>
                  <a:latin typeface="+mn-lt"/>
                  <a:ea typeface="+mn-ea"/>
                  <a:cs typeface="Verdana"/>
                </a:defRPr>
              </a:lvl1pPr>
              <a:lvl2pPr marL="288900" indent="-153900" algn="l" rtl="0" eaLnBrk="1" fontAlgn="base" hangingPunct="1">
                <a:lnSpc>
                  <a:spcPct val="95000"/>
                </a:lnSpc>
                <a:spcBef>
                  <a:spcPts val="450"/>
                </a:spcBef>
                <a:spcAft>
                  <a:spcPts val="0"/>
                </a:spcAft>
                <a:buClr>
                  <a:schemeClr val="tx1"/>
                </a:buClr>
                <a:buFont typeface="Verdana" pitchFamily="34" charset="0"/>
                <a:buChar char="◦"/>
                <a:defRPr sz="1500">
                  <a:solidFill>
                    <a:schemeClr val="tx1"/>
                  </a:solidFill>
                  <a:latin typeface="+mn-lt"/>
                  <a:ea typeface="+mn-ea"/>
                  <a:cs typeface="Verdana"/>
                </a:defRPr>
              </a:lvl2pPr>
              <a:lvl3pPr marL="440100" indent="-145800" algn="l" rtl="0" eaLnBrk="1" fontAlgn="base" hangingPunct="1">
                <a:lnSpc>
                  <a:spcPct val="95000"/>
                </a:lnSpc>
                <a:spcBef>
                  <a:spcPts val="450"/>
                </a:spcBef>
                <a:spcAft>
                  <a:spcPts val="0"/>
                </a:spcAft>
                <a:buClrTx/>
                <a:buFont typeface="Arial" pitchFamily="34" charset="0"/>
                <a:buChar char="─"/>
                <a:defRPr sz="1350">
                  <a:solidFill>
                    <a:schemeClr val="tx1"/>
                  </a:solidFill>
                  <a:latin typeface="+mn-lt"/>
                  <a:ea typeface="+mn-ea"/>
                  <a:cs typeface="Verdana"/>
                </a:defRPr>
              </a:lvl3pPr>
              <a:lvl4pPr marL="531900" indent="-89100" algn="l" rtl="0" eaLnBrk="1" fontAlgn="base" hangingPunct="1">
                <a:lnSpc>
                  <a:spcPct val="95000"/>
                </a:lnSpc>
                <a:spcBef>
                  <a:spcPts val="450"/>
                </a:spcBef>
                <a:spcAft>
                  <a:spcPts val="0"/>
                </a:spcAft>
                <a:buClrTx/>
                <a:buFont typeface="Arial" pitchFamily="34" charset="0"/>
                <a:buChar char="•"/>
                <a:defRPr sz="1200">
                  <a:solidFill>
                    <a:schemeClr val="tx1"/>
                  </a:solidFill>
                  <a:latin typeface="+mn-lt"/>
                  <a:ea typeface="+mn-ea"/>
                  <a:cs typeface="Verdana"/>
                </a:defRPr>
              </a:lvl4pPr>
              <a:lvl5pPr marL="639900" indent="-108000" algn="l" rtl="0" eaLnBrk="1" fontAlgn="base" hangingPunct="1">
                <a:lnSpc>
                  <a:spcPct val="95000"/>
                </a:lnSpc>
                <a:spcBef>
                  <a:spcPts val="450"/>
                </a:spcBef>
                <a:spcAft>
                  <a:spcPts val="0"/>
                </a:spcAft>
                <a:buClrTx/>
                <a:buFont typeface="Verdana" pitchFamily="34" charset="0"/>
                <a:buChar char="‒"/>
                <a:defRPr sz="1050">
                  <a:solidFill>
                    <a:schemeClr val="tx1"/>
                  </a:solidFill>
                  <a:latin typeface="+mn-lt"/>
                  <a:ea typeface="+mn-ea"/>
                  <a:cs typeface="Verdana"/>
                </a:defRPr>
              </a:lvl5pPr>
              <a:lvl6pPr marL="0" indent="0" algn="l" rtl="0" eaLnBrk="1" fontAlgn="base" hangingPunct="1">
                <a:spcBef>
                  <a:spcPct val="0"/>
                </a:spcBef>
                <a:spcAft>
                  <a:spcPct val="20000"/>
                </a:spcAft>
                <a:buClr>
                  <a:srgbClr val="000000"/>
                </a:buClr>
                <a:buFontTx/>
                <a:buNone/>
                <a:defRPr sz="600">
                  <a:solidFill>
                    <a:srgbClr val="000000"/>
                  </a:solidFill>
                  <a:latin typeface="+mn-lt"/>
                  <a:ea typeface="+mn-ea"/>
                </a:defRPr>
              </a:lvl6pPr>
              <a:lvl7pPr marL="2318147" indent="-171450" algn="l" rtl="0" eaLnBrk="1" fontAlgn="base" hangingPunct="1">
                <a:spcBef>
                  <a:spcPct val="0"/>
                </a:spcBef>
                <a:spcAft>
                  <a:spcPct val="20000"/>
                </a:spcAft>
                <a:buClr>
                  <a:srgbClr val="000000"/>
                </a:buClr>
                <a:buChar char="–"/>
                <a:defRPr>
                  <a:solidFill>
                    <a:srgbClr val="000000"/>
                  </a:solidFill>
                  <a:latin typeface="+mn-lt"/>
                  <a:ea typeface="+mn-ea"/>
                </a:defRPr>
              </a:lvl7pPr>
              <a:lvl8pPr marL="2661047" indent="-171450" algn="l" rtl="0" eaLnBrk="1" fontAlgn="base" hangingPunct="1">
                <a:spcBef>
                  <a:spcPct val="0"/>
                </a:spcBef>
                <a:spcAft>
                  <a:spcPct val="20000"/>
                </a:spcAft>
                <a:buClr>
                  <a:srgbClr val="000000"/>
                </a:buClr>
                <a:buChar char="–"/>
                <a:defRPr>
                  <a:solidFill>
                    <a:srgbClr val="000000"/>
                  </a:solidFill>
                  <a:latin typeface="+mn-lt"/>
                  <a:ea typeface="+mn-ea"/>
                </a:defRPr>
              </a:lvl8pPr>
              <a:lvl9pPr marL="3003947" indent="-171450" algn="l" rtl="0" eaLnBrk="1" fontAlgn="base" hangingPunct="1">
                <a:spcBef>
                  <a:spcPct val="0"/>
                </a:spcBef>
                <a:spcAft>
                  <a:spcPct val="20000"/>
                </a:spcAft>
                <a:buClr>
                  <a:srgbClr val="000000"/>
                </a:buClr>
                <a:buChar char="–"/>
                <a:defRPr>
                  <a:solidFill>
                    <a:srgbClr val="000000"/>
                  </a:solidFill>
                  <a:latin typeface="+mn-lt"/>
                  <a:ea typeface="+mn-ea"/>
                </a:defRPr>
              </a:lvl9pPr>
            </a:lstStyle>
            <a:p>
              <a:pPr marL="0" indent="0" algn="ctr">
                <a:lnSpc>
                  <a:spcPct val="100000"/>
                </a:lnSpc>
                <a:spcBef>
                  <a:spcPts val="900"/>
                </a:spcBef>
                <a:buClr>
                  <a:srgbClr val="FF0000"/>
                </a:buClr>
                <a:buSzPct val="120000"/>
                <a:buFont typeface="Arial" pitchFamily="34" charset="0"/>
                <a:buNone/>
              </a:pPr>
              <a:r>
                <a:rPr lang="el-GR" sz="2400" dirty="0">
                  <a:solidFill>
                    <a:srgbClr val="FFFFFF"/>
                  </a:solidFill>
                </a:rPr>
                <a:t>Δερμοκαλυντικά </a:t>
              </a:r>
            </a:p>
          </p:txBody>
        </p:sp>
      </p:grpSp>
      <p:cxnSp>
        <p:nvCxnSpPr>
          <p:cNvPr id="24" name="Straight Arrow Connector 23"/>
          <p:cNvCxnSpPr/>
          <p:nvPr/>
        </p:nvCxnSpPr>
        <p:spPr bwMode="auto">
          <a:xfrm>
            <a:off x="6532469" y="2016405"/>
            <a:ext cx="1461604" cy="1308686"/>
          </a:xfrm>
          <a:prstGeom prst="straightConnector1">
            <a:avLst/>
          </a:prstGeom>
          <a:solidFill>
            <a:schemeClr val="accent1"/>
          </a:solidFill>
          <a:ln w="57150" cap="flat" cmpd="sng" algn="ctr">
            <a:solidFill>
              <a:schemeClr val="accent3">
                <a:lumMod val="75000"/>
              </a:scheme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8308208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27710"/>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2"/>
          <p:cNvSpPr txBox="1">
            <a:spLocks noRot="1" noChangeArrowheads="1"/>
          </p:cNvSpPr>
          <p:nvPr/>
        </p:nvSpPr>
        <p:spPr>
          <a:xfrm>
            <a:off x="0" y="2602088"/>
            <a:ext cx="9144000" cy="850106"/>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4400" spc="100" dirty="0">
                <a:solidFill>
                  <a:srgbClr val="C00000"/>
                </a:solidFill>
                <a:latin typeface="+mj-lt"/>
                <a:ea typeface="+mj-ea"/>
                <a:cs typeface="Arial" charset="0"/>
              </a:rPr>
              <a:t>Τι περιλαμβάνει μια συνταγή για τοπική θεραπεία;</a:t>
            </a:r>
            <a:endParaRPr kumimoji="0" lang="en-US" sz="4400" i="0" u="none" strike="noStrike" kern="1200" cap="none" spc="100" normalizeH="0" noProof="0" dirty="0">
              <a:ln>
                <a:noFill/>
              </a:ln>
              <a:solidFill>
                <a:srgbClr val="C00000"/>
              </a:solidFill>
              <a:effectLst/>
              <a:uLnTx/>
              <a:uFillTx/>
              <a:latin typeface="+mj-lt"/>
              <a:ea typeface="+mj-ea"/>
              <a:cs typeface="Arial" charset="0"/>
            </a:endParaRPr>
          </a:p>
        </p:txBody>
      </p:sp>
    </p:spTree>
    <p:extLst>
      <p:ext uri="{BB962C8B-B14F-4D97-AF65-F5344CB8AC3E}">
        <p14:creationId xmlns:p14="http://schemas.microsoft.com/office/powerpoint/2010/main" val="2764836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p:cNvSpPr txBox="1">
            <a:spLocks/>
          </p:cNvSpPr>
          <p:nvPr/>
        </p:nvSpPr>
        <p:spPr>
          <a:xfrm>
            <a:off x="0" y="1410266"/>
            <a:ext cx="9144000" cy="4572000"/>
          </a:xfrm>
          <a:prstGeom prst="rect">
            <a:avLst/>
          </a:prstGeom>
        </p:spPr>
        <p:txBody>
          <a:bodyPr lIns="360000" rIns="360000">
            <a:noAutofit/>
          </a:bodyPr>
          <a:lstStyle/>
          <a:p>
            <a:pPr marL="455613" lvl="0" indent="-455613">
              <a:buFont typeface="Wingdings" pitchFamily="2" charset="2"/>
              <a:buChar char="§"/>
              <a:defRPr/>
            </a:pPr>
            <a:r>
              <a:rPr kumimoji="0" lang="el-GR" sz="2000" b="0" i="0" u="none" strike="noStrike" kern="1200" cap="none" spc="0" normalizeH="0" baseline="0" noProof="0" dirty="0">
                <a:ln>
                  <a:noFill/>
                </a:ln>
                <a:solidFill>
                  <a:srgbClr val="006600"/>
                </a:solidFill>
                <a:effectLst/>
                <a:uLnTx/>
                <a:uFillTx/>
                <a:latin typeface="Arial" charset="0"/>
                <a:cs typeface="Arial" charset="0"/>
              </a:rPr>
              <a:t>Τι περιλαμβάνει η συνταγή</a:t>
            </a:r>
            <a:r>
              <a:rPr lang="en-US" sz="2000" b="1" cap="all" spc="100" dirty="0">
                <a:solidFill>
                  <a:srgbClr val="006600"/>
                </a:solidFill>
                <a:cs typeface="Arial" charset="0"/>
              </a:rPr>
              <a:t> ;</a:t>
            </a:r>
            <a:endParaRPr lang="el-GR" sz="2000" b="1" cap="all" spc="100" dirty="0">
              <a:solidFill>
                <a:srgbClr val="006600"/>
              </a:solidFill>
              <a:cs typeface="Arial" charset="0"/>
            </a:endParaRPr>
          </a:p>
          <a:p>
            <a:pPr lvl="0">
              <a:defRPr/>
            </a:pPr>
            <a:endParaRPr kumimoji="0" lang="en-US" sz="2000" b="1" i="0" u="none" strike="noStrike" kern="1200" cap="none" spc="0" normalizeH="0" baseline="0" noProof="0" dirty="0">
              <a:ln>
                <a:noFill/>
              </a:ln>
              <a:solidFill>
                <a:srgbClr val="006600"/>
              </a:solidFill>
              <a:effectLst/>
              <a:uLnTx/>
              <a:uFillTx/>
              <a:latin typeface="Arial" charset="0"/>
              <a:cs typeface="Arial" charset="0"/>
            </a:endParaRPr>
          </a:p>
          <a:p>
            <a:pPr marL="450850" marR="0" lvl="1" indent="0" algn="just" defTabSz="914400" rtl="0" eaLnBrk="1" fontAlgn="auto" latinLnBrk="0" hangingPunct="1">
              <a:spcBef>
                <a:spcPts val="600"/>
              </a:spcBef>
              <a:spcAft>
                <a:spcPts val="0"/>
              </a:spcAft>
              <a:buClrTx/>
              <a:buSzTx/>
              <a:buFont typeface="Arial" pitchFamily="34" charset="0"/>
              <a:buNone/>
              <a:tabLst/>
              <a:defRPr/>
            </a:pPr>
            <a:r>
              <a:rPr kumimoji="0" lang="en-US" sz="2000" b="0" i="0" u="none" strike="noStrike" kern="1200" cap="none" spc="0" normalizeH="0" baseline="0" noProof="0" dirty="0" err="1">
                <a:ln>
                  <a:noFill/>
                </a:ln>
                <a:solidFill>
                  <a:srgbClr val="002060"/>
                </a:solidFill>
                <a:effectLst/>
                <a:uLnTx/>
                <a:uFillTx/>
                <a:latin typeface="Arial" charset="0"/>
                <a:cs typeface="Arial" charset="0"/>
              </a:rPr>
              <a:t>Clobetasole</a:t>
            </a:r>
            <a:r>
              <a:rPr kumimoji="0" lang="en-US" sz="2000" b="0" i="0" u="none" strike="noStrike" kern="1200" cap="none" spc="0" normalizeH="0" baseline="0" noProof="0" dirty="0">
                <a:ln>
                  <a:noFill/>
                </a:ln>
                <a:solidFill>
                  <a:srgbClr val="002060"/>
                </a:solidFill>
                <a:effectLst/>
                <a:uLnTx/>
                <a:uFillTx/>
                <a:latin typeface="Arial" charset="0"/>
                <a:cs typeface="Arial" charset="0"/>
              </a:rPr>
              <a:t> propionate cream 0.05%</a:t>
            </a:r>
            <a:r>
              <a:rPr kumimoji="0" lang="el-GR" sz="2000" b="0" i="0" u="none" strike="noStrike" kern="1200" cap="none" spc="0" normalizeH="0" baseline="0" noProof="0" dirty="0">
                <a:ln>
                  <a:noFill/>
                </a:ln>
                <a:solidFill>
                  <a:srgbClr val="002060"/>
                </a:solidFill>
                <a:effectLst/>
                <a:uLnTx/>
                <a:uFillTx/>
                <a:latin typeface="Arial" charset="0"/>
                <a:cs typeface="Arial" charset="0"/>
              </a:rPr>
              <a:t> 15</a:t>
            </a:r>
            <a:r>
              <a:rPr kumimoji="0" lang="en-US" sz="2000" b="0" i="0" u="none" strike="noStrike" kern="1200" cap="none" spc="0" normalizeH="0" baseline="0" noProof="0" dirty="0">
                <a:ln>
                  <a:noFill/>
                </a:ln>
                <a:solidFill>
                  <a:srgbClr val="002060"/>
                </a:solidFill>
                <a:effectLst/>
                <a:uLnTx/>
                <a:uFillTx/>
                <a:latin typeface="Arial" charset="0"/>
                <a:cs typeface="Arial" charset="0"/>
              </a:rPr>
              <a:t>gr</a:t>
            </a:r>
            <a:r>
              <a:rPr kumimoji="0" lang="el-GR" sz="2000" b="0" i="0" u="none" strike="noStrike" kern="1200" cap="none" spc="0" normalizeH="0" baseline="0" noProof="0" dirty="0">
                <a:ln>
                  <a:noFill/>
                </a:ln>
                <a:solidFill>
                  <a:srgbClr val="002060"/>
                </a:solidFill>
                <a:effectLst/>
                <a:uLnTx/>
                <a:uFillTx/>
                <a:latin typeface="Arial" charset="0"/>
                <a:cs typeface="Arial" charset="0"/>
              </a:rPr>
              <a:t>. </a:t>
            </a:r>
          </a:p>
          <a:p>
            <a:pPr marL="450850" marR="0" lvl="1" indent="0" algn="just" defTabSz="914400" rtl="0" eaLnBrk="1" fontAlgn="auto" latinLnBrk="0" hangingPunct="1">
              <a:spcBef>
                <a:spcPts val="600"/>
              </a:spcBef>
              <a:spcAft>
                <a:spcPts val="0"/>
              </a:spcAft>
              <a:buClrTx/>
              <a:buSzTx/>
              <a:buFont typeface="Arial" pitchFamily="34" charset="0"/>
              <a:buNone/>
              <a:tabLst/>
              <a:defRPr/>
            </a:pPr>
            <a:r>
              <a:rPr kumimoji="0" lang="el-GR" sz="2000" b="0" i="0" u="none" strike="noStrike" kern="1200" cap="none" spc="0" normalizeH="0" baseline="0" noProof="0" dirty="0">
                <a:ln>
                  <a:noFill/>
                </a:ln>
                <a:solidFill>
                  <a:srgbClr val="002060"/>
                </a:solidFill>
                <a:effectLst/>
                <a:uLnTx/>
                <a:uFillTx/>
                <a:latin typeface="Arial" charset="0"/>
                <a:cs typeface="Arial" charset="0"/>
              </a:rPr>
              <a:t>Δραστική ουσία, Εμπορικό Όνομα</a:t>
            </a:r>
            <a:r>
              <a:rPr kumimoji="0" lang="en-US" sz="2000" b="0" i="0" u="none" strike="noStrike" kern="1200" cap="none" spc="0" normalizeH="0" baseline="0" noProof="0" dirty="0">
                <a:ln>
                  <a:noFill/>
                </a:ln>
                <a:solidFill>
                  <a:srgbClr val="002060"/>
                </a:solidFill>
                <a:effectLst/>
                <a:uLnTx/>
                <a:uFillTx/>
                <a:latin typeface="Arial" charset="0"/>
                <a:cs typeface="Arial" charset="0"/>
              </a:rPr>
              <a:t> </a:t>
            </a:r>
          </a:p>
          <a:p>
            <a:pPr marL="1023938" marR="0" lvl="1" indent="-396875" algn="l" defTabSz="914400" rtl="0" eaLnBrk="1" fontAlgn="auto" latinLnBrk="0" hangingPunct="1">
              <a:spcAft>
                <a:spcPts val="0"/>
              </a:spcAft>
              <a:buClrTx/>
              <a:buSzTx/>
              <a:buFont typeface="Arial" charset="0"/>
              <a:buChar char="•"/>
              <a:tabLst/>
              <a:defRPr/>
            </a:pPr>
            <a:r>
              <a:rPr lang="el-GR" sz="2000" dirty="0">
                <a:solidFill>
                  <a:srgbClr val="002060"/>
                </a:solidFill>
                <a:latin typeface="Arial" charset="0"/>
                <a:cs typeface="Arial" charset="0"/>
              </a:rPr>
              <a:t>Έκδοχο</a:t>
            </a:r>
            <a:endParaRPr kumimoji="0" lang="en-US" sz="2000" b="0" i="0" u="none" strike="noStrike" kern="1200" cap="none" spc="0" normalizeH="0" baseline="0" noProof="0" dirty="0">
              <a:ln>
                <a:noFill/>
              </a:ln>
              <a:solidFill>
                <a:srgbClr val="002060"/>
              </a:solidFill>
              <a:effectLst/>
              <a:uLnTx/>
              <a:uFillTx/>
              <a:latin typeface="Arial" charset="0"/>
              <a:cs typeface="Arial" charset="0"/>
            </a:endParaRPr>
          </a:p>
          <a:p>
            <a:pPr marL="1023938" marR="0" lvl="1" indent="-396875" algn="l" defTabSz="914400" rtl="0" eaLnBrk="1" fontAlgn="auto" latinLnBrk="0" hangingPunct="1">
              <a:spcAft>
                <a:spcPts val="0"/>
              </a:spcAft>
              <a:buClrTx/>
              <a:buSzTx/>
              <a:buFont typeface="Arial" charset="0"/>
              <a:buChar char="•"/>
              <a:tabLst/>
              <a:defRPr/>
            </a:pPr>
            <a:r>
              <a:rPr kumimoji="0" lang="el-GR" sz="2000" b="0" i="0" u="none" strike="noStrike" kern="1200" cap="none" spc="0" normalizeH="0" baseline="0" noProof="0" dirty="0">
                <a:ln>
                  <a:noFill/>
                </a:ln>
                <a:solidFill>
                  <a:srgbClr val="002060"/>
                </a:solidFill>
                <a:effectLst/>
                <a:uLnTx/>
                <a:uFillTx/>
                <a:latin typeface="Arial" charset="0"/>
                <a:cs typeface="Arial" charset="0"/>
              </a:rPr>
              <a:t>Συγκέντρωση</a:t>
            </a:r>
            <a:endParaRPr kumimoji="0" lang="en-US" sz="2000" b="0" i="0" u="none" strike="noStrike" kern="1200" cap="none" spc="0" normalizeH="0" baseline="0" noProof="0" dirty="0">
              <a:ln>
                <a:noFill/>
              </a:ln>
              <a:solidFill>
                <a:srgbClr val="002060"/>
              </a:solidFill>
              <a:effectLst/>
              <a:uLnTx/>
              <a:uFillTx/>
              <a:latin typeface="Arial" charset="0"/>
              <a:cs typeface="Arial" charset="0"/>
            </a:endParaRPr>
          </a:p>
          <a:p>
            <a:pPr marL="1023938" marR="0" lvl="1" indent="-396875" algn="l" defTabSz="914400" rtl="0" eaLnBrk="1" fontAlgn="auto" latinLnBrk="0" hangingPunct="1">
              <a:spcAft>
                <a:spcPts val="0"/>
              </a:spcAft>
              <a:buClrTx/>
              <a:buSzTx/>
              <a:buFont typeface="Arial" charset="0"/>
              <a:buChar char="•"/>
              <a:tabLst/>
              <a:defRPr/>
            </a:pPr>
            <a:r>
              <a:rPr kumimoji="0" lang="el-GR" sz="2000" b="0" i="0" u="none" strike="noStrike" kern="1200" cap="none" spc="0" normalizeH="0" baseline="0" noProof="0" dirty="0">
                <a:ln>
                  <a:noFill/>
                </a:ln>
                <a:solidFill>
                  <a:srgbClr val="002060"/>
                </a:solidFill>
                <a:effectLst/>
                <a:uLnTx/>
                <a:uFillTx/>
                <a:latin typeface="Arial" charset="0"/>
                <a:cs typeface="Arial" charset="0"/>
              </a:rPr>
              <a:t>Ποσότητα</a:t>
            </a:r>
            <a:r>
              <a:rPr kumimoji="0" lang="en-US" sz="2000" b="0" i="0" u="none" strike="noStrike" kern="1200" cap="none" spc="0" normalizeH="0" baseline="0" noProof="0" dirty="0">
                <a:ln>
                  <a:noFill/>
                </a:ln>
                <a:solidFill>
                  <a:srgbClr val="002060"/>
                </a:solidFill>
                <a:effectLst/>
                <a:uLnTx/>
                <a:uFillTx/>
                <a:latin typeface="Arial" charset="0"/>
                <a:cs typeface="Arial" charset="0"/>
              </a:rPr>
              <a:t> (gr </a:t>
            </a:r>
            <a:r>
              <a:rPr kumimoji="0" lang="el-GR" sz="2000" b="0" i="0" u="none" strike="noStrike" kern="1200" cap="none" spc="0" normalizeH="0" baseline="0" noProof="0" dirty="0">
                <a:ln>
                  <a:noFill/>
                </a:ln>
                <a:solidFill>
                  <a:srgbClr val="002060"/>
                </a:solidFill>
                <a:effectLst/>
                <a:uLnTx/>
                <a:uFillTx/>
                <a:latin typeface="Arial" charset="0"/>
                <a:cs typeface="Arial" charset="0"/>
              </a:rPr>
              <a:t>και αριθμό)</a:t>
            </a:r>
            <a:endParaRPr kumimoji="0" lang="en-US" sz="2000" b="0" i="0" u="none" strike="noStrike" kern="1200" cap="none" spc="0" normalizeH="0" baseline="0" noProof="0" dirty="0">
              <a:ln>
                <a:noFill/>
              </a:ln>
              <a:solidFill>
                <a:srgbClr val="002060"/>
              </a:solidFill>
              <a:effectLst/>
              <a:uLnTx/>
              <a:uFillTx/>
              <a:latin typeface="Arial" charset="0"/>
              <a:cs typeface="Arial" charset="0"/>
            </a:endParaRPr>
          </a:p>
          <a:p>
            <a:pPr marL="1023938" marR="0" lvl="1" indent="-396875" algn="l" defTabSz="914400" rtl="0" eaLnBrk="1" fontAlgn="auto" latinLnBrk="0" hangingPunct="1">
              <a:spcAft>
                <a:spcPts val="0"/>
              </a:spcAft>
              <a:buClrTx/>
              <a:buSzTx/>
              <a:buFont typeface="Arial" charset="0"/>
              <a:buChar char="•"/>
              <a:tabLst/>
              <a:defRPr/>
            </a:pPr>
            <a:r>
              <a:rPr kumimoji="0" lang="el-GR" sz="2000" b="0" i="0" u="none" strike="noStrike" kern="1200" cap="none" spc="0" normalizeH="0" baseline="0" noProof="0" dirty="0">
                <a:ln>
                  <a:noFill/>
                </a:ln>
                <a:solidFill>
                  <a:srgbClr val="002060"/>
                </a:solidFill>
                <a:effectLst/>
                <a:uLnTx/>
                <a:uFillTx/>
                <a:latin typeface="Arial" charset="0"/>
                <a:cs typeface="Arial" charset="0"/>
              </a:rPr>
              <a:t>Οδηγίες</a:t>
            </a:r>
          </a:p>
          <a:p>
            <a:pPr marL="627063" marR="0" lvl="1" indent="0" algn="l" defTabSz="914400" rtl="0" eaLnBrk="1" fontAlgn="auto" latinLnBrk="0" hangingPunct="1">
              <a:spcAft>
                <a:spcPts val="0"/>
              </a:spcAft>
              <a:buClrTx/>
              <a:buSzTx/>
              <a:tabLst/>
              <a:defRPr/>
            </a:pPr>
            <a:endParaRPr kumimoji="0" lang="el-GR" sz="2000" b="0" i="0" u="none" strike="noStrike" kern="1200" cap="none" spc="0" normalizeH="0" baseline="0" noProof="0" dirty="0">
              <a:ln>
                <a:noFill/>
              </a:ln>
              <a:solidFill>
                <a:srgbClr val="002060"/>
              </a:solidFill>
              <a:effectLst/>
              <a:uLnTx/>
              <a:uFillTx/>
              <a:latin typeface="Arial" charset="0"/>
              <a:cs typeface="Arial" charset="0"/>
            </a:endParaRPr>
          </a:p>
          <a:p>
            <a:pPr marL="627063" marR="0" lvl="1" indent="0" algn="just" defTabSz="914400" rtl="0" eaLnBrk="1" fontAlgn="auto" latinLnBrk="0" hangingPunct="1">
              <a:spcBef>
                <a:spcPts val="600"/>
              </a:spcBef>
              <a:spcAft>
                <a:spcPts val="0"/>
              </a:spcAft>
              <a:buClrTx/>
              <a:buSzTx/>
              <a:buFont typeface="Arial" pitchFamily="34" charset="0"/>
              <a:buNone/>
              <a:tabLst/>
              <a:defRPr/>
            </a:pPr>
            <a:r>
              <a:rPr kumimoji="0" lang="el-GR" sz="2000" b="0" i="0" u="none" strike="noStrike" kern="1200" cap="none" spc="0" normalizeH="0" baseline="0" noProof="0" dirty="0">
                <a:ln>
                  <a:noFill/>
                </a:ln>
                <a:solidFill>
                  <a:srgbClr val="002060"/>
                </a:solidFill>
                <a:effectLst/>
                <a:uLnTx/>
                <a:uFillTx/>
                <a:latin typeface="Arial" charset="0"/>
                <a:cs typeface="Arial" charset="0"/>
              </a:rPr>
              <a:t>Εφαρμόζεται στις πάσχουσες περιοχές δύο φορές την ημέρα</a:t>
            </a:r>
            <a:r>
              <a:rPr kumimoji="0" lang="en-US" sz="2000" b="0" i="0" u="none" strike="noStrike" kern="1200" cap="none" spc="0" normalizeH="0" baseline="0" noProof="0" dirty="0">
                <a:ln>
                  <a:noFill/>
                </a:ln>
                <a:solidFill>
                  <a:srgbClr val="002060"/>
                </a:solidFill>
                <a:effectLst/>
                <a:uLnTx/>
                <a:uFillTx/>
                <a:latin typeface="Arial" charset="0"/>
                <a:cs typeface="Arial" charset="0"/>
              </a:rPr>
              <a:t> (</a:t>
            </a:r>
            <a:r>
              <a:rPr kumimoji="0" lang="el-GR" sz="2000" b="0" i="0" u="none" strike="noStrike" kern="1200" cap="none" spc="0" normalizeH="0" baseline="0" noProof="0" dirty="0">
                <a:ln>
                  <a:noFill/>
                </a:ln>
                <a:solidFill>
                  <a:srgbClr val="002060"/>
                </a:solidFill>
                <a:effectLst/>
                <a:uLnTx/>
                <a:uFillTx/>
                <a:latin typeface="Arial" charset="0"/>
                <a:cs typeface="Arial" charset="0"/>
              </a:rPr>
              <a:t>Δόση, Ποσότητα</a:t>
            </a:r>
            <a:r>
              <a:rPr kumimoji="0" lang="en-US" sz="2000" b="0" i="0" u="none" strike="noStrike" kern="1200" cap="none" spc="0" normalizeH="0" baseline="0" noProof="0" dirty="0">
                <a:ln>
                  <a:noFill/>
                </a:ln>
                <a:solidFill>
                  <a:srgbClr val="002060"/>
                </a:solidFill>
                <a:effectLst/>
                <a:uLnTx/>
                <a:uFillTx/>
                <a:latin typeface="Arial" charset="0"/>
                <a:cs typeface="Arial" charset="0"/>
              </a:rPr>
              <a:t>, </a:t>
            </a:r>
            <a:r>
              <a:rPr kumimoji="0" lang="el-GR" sz="2000" b="0" i="0" u="none" strike="noStrike" kern="1200" cap="none" spc="0" normalizeH="0" baseline="0" noProof="0" dirty="0">
                <a:ln>
                  <a:noFill/>
                </a:ln>
                <a:solidFill>
                  <a:srgbClr val="002060"/>
                </a:solidFill>
                <a:effectLst/>
                <a:uLnTx/>
                <a:uFillTx/>
                <a:latin typeface="Arial" charset="0"/>
                <a:cs typeface="Arial" charset="0"/>
              </a:rPr>
              <a:t>Σύνολο, π.χ. πρωί-βράδυ,</a:t>
            </a:r>
            <a:r>
              <a:rPr kumimoji="0" lang="el-GR" sz="2000" b="0" i="0" u="none" strike="noStrike" kern="1200" cap="none" spc="0" normalizeH="0" noProof="0" dirty="0">
                <a:ln>
                  <a:noFill/>
                </a:ln>
                <a:solidFill>
                  <a:srgbClr val="002060"/>
                </a:solidFill>
                <a:effectLst/>
                <a:uLnTx/>
                <a:uFillTx/>
                <a:latin typeface="Arial" charset="0"/>
                <a:cs typeface="Arial" charset="0"/>
              </a:rPr>
              <a:t> 2 </a:t>
            </a:r>
            <a:r>
              <a:rPr kumimoji="0" lang="en-US" sz="2000" b="0" i="0" u="none" strike="noStrike" kern="1200" cap="none" spc="0" normalizeH="0" noProof="0" dirty="0">
                <a:ln>
                  <a:noFill/>
                </a:ln>
                <a:solidFill>
                  <a:srgbClr val="002060"/>
                </a:solidFill>
                <a:effectLst/>
                <a:uLnTx/>
                <a:uFillTx/>
                <a:latin typeface="Arial" charset="0"/>
                <a:cs typeface="Arial" charset="0"/>
              </a:rPr>
              <a:t>gr </a:t>
            </a:r>
            <a:r>
              <a:rPr kumimoji="0" lang="el-GR" sz="2000" b="0" i="0" u="none" strike="noStrike" kern="1200" cap="none" spc="0" normalizeH="0" noProof="0" dirty="0">
                <a:ln>
                  <a:noFill/>
                </a:ln>
                <a:solidFill>
                  <a:srgbClr val="002060"/>
                </a:solidFill>
                <a:effectLst/>
                <a:uLnTx/>
                <a:uFillTx/>
                <a:latin typeface="Arial" charset="0"/>
                <a:cs typeface="Arial" charset="0"/>
              </a:rPr>
              <a:t>για 10 ημέρες</a:t>
            </a:r>
            <a:r>
              <a:rPr kumimoji="0" lang="el-GR" sz="2000" b="0" i="0" u="none" strike="noStrike" kern="1200" cap="none" spc="0" normalizeH="0" baseline="0" noProof="0" dirty="0">
                <a:ln>
                  <a:noFill/>
                </a:ln>
                <a:solidFill>
                  <a:srgbClr val="002060"/>
                </a:solidFill>
                <a:effectLst/>
                <a:uLnTx/>
                <a:uFillTx/>
                <a:latin typeface="Arial" charset="0"/>
                <a:cs typeface="Arial" charset="0"/>
              </a:rPr>
              <a:t>)</a:t>
            </a:r>
            <a:endParaRPr kumimoji="0" lang="en-US" sz="2000" b="0" i="0" u="none" strike="noStrike" kern="1200" cap="none" spc="0" normalizeH="0" baseline="0" noProof="0" dirty="0">
              <a:ln>
                <a:noFill/>
              </a:ln>
              <a:solidFill>
                <a:srgbClr val="002060"/>
              </a:solidFill>
              <a:effectLst/>
              <a:uLnTx/>
              <a:uFillTx/>
              <a:latin typeface="Arial" charset="0"/>
              <a:cs typeface="Arial" charset="0"/>
            </a:endParaRPr>
          </a:p>
        </p:txBody>
      </p:sp>
      <p:sp>
        <p:nvSpPr>
          <p:cNvPr id="6" name="Rectangle 2"/>
          <p:cNvSpPr txBox="1">
            <a:spLocks noRot="1" noChangeArrowheads="1"/>
          </p:cNvSpPr>
          <p:nvPr/>
        </p:nvSpPr>
        <p:spPr>
          <a:xfrm>
            <a:off x="0" y="288303"/>
            <a:ext cx="9144000" cy="850106"/>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4000" spc="100" dirty="0">
                <a:solidFill>
                  <a:srgbClr val="C00000"/>
                </a:solidFill>
                <a:latin typeface="+mj-lt"/>
                <a:ea typeface="+mj-ea"/>
                <a:cs typeface="Arial" charset="0"/>
              </a:rPr>
              <a:t>Συνταγή για τοπική θεραπεία</a:t>
            </a:r>
            <a:endParaRPr kumimoji="0" lang="en-US" sz="4000" i="0" u="none" strike="noStrike" kern="1200" cap="none" spc="100" normalizeH="0" noProof="0" dirty="0">
              <a:ln>
                <a:noFill/>
              </a:ln>
              <a:solidFill>
                <a:srgbClr val="C00000"/>
              </a:solidFill>
              <a:effectLst/>
              <a:uLnTx/>
              <a:uFillTx/>
              <a:latin typeface="+mj-lt"/>
              <a:ea typeface="+mj-ea"/>
              <a:cs typeface="Arial" charset="0"/>
            </a:endParaRP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27710"/>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033146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820" y="387922"/>
            <a:ext cx="8545857" cy="6228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extLst>
      <p:ext uri="{BB962C8B-B14F-4D97-AF65-F5344CB8AC3E}">
        <p14:creationId xmlns:p14="http://schemas.microsoft.com/office/powerpoint/2010/main" val="3471846465"/>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60" y="-1296626"/>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2"/>
          <p:cNvSpPr txBox="1">
            <a:spLocks noRot="1" noChangeArrowheads="1"/>
          </p:cNvSpPr>
          <p:nvPr/>
        </p:nvSpPr>
        <p:spPr>
          <a:xfrm>
            <a:off x="15830" y="2109052"/>
            <a:ext cx="9144000" cy="850106"/>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4400" spc="100" dirty="0">
                <a:solidFill>
                  <a:srgbClr val="C00000"/>
                </a:solidFill>
                <a:latin typeface="+mj-lt"/>
                <a:ea typeface="+mj-ea"/>
                <a:cs typeface="Arial" charset="0"/>
              </a:rPr>
              <a:t>Τύποι φαρμάκων που χρησιμοποιούν συχνά οι δερματολόγοι</a:t>
            </a:r>
            <a:endParaRPr kumimoji="0" lang="en-US" sz="4400" i="0" u="none" strike="noStrike" kern="1200" cap="none" spc="100" normalizeH="0" noProof="0" dirty="0">
              <a:ln>
                <a:noFill/>
              </a:ln>
              <a:solidFill>
                <a:srgbClr val="C00000"/>
              </a:solidFill>
              <a:effectLst/>
              <a:uLnTx/>
              <a:uFillTx/>
              <a:latin typeface="+mj-lt"/>
              <a:ea typeface="+mj-ea"/>
              <a:cs typeface="Arial" charset="0"/>
            </a:endParaRPr>
          </a:p>
        </p:txBody>
      </p:sp>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27710"/>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678737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67788" y="1285518"/>
            <a:ext cx="8385262" cy="4636719"/>
          </a:xfrm>
        </p:spPr>
        <p:txBody>
          <a:bodyPr/>
          <a:lstStyle/>
          <a:p>
            <a:pPr>
              <a:lnSpc>
                <a:spcPct val="100000"/>
              </a:lnSpc>
              <a:spcBef>
                <a:spcPts val="900"/>
              </a:spcBef>
              <a:buClr>
                <a:srgbClr val="FFC000"/>
              </a:buClr>
              <a:buSzPct val="120000"/>
            </a:pPr>
            <a:r>
              <a:rPr lang="el-GR" sz="2000" dirty="0">
                <a:solidFill>
                  <a:schemeClr val="bg2">
                    <a:lumMod val="75000"/>
                  </a:schemeClr>
                </a:solidFill>
              </a:rPr>
              <a:t>Ισχυροί αντιφλεγμονώδεις παράγοντες</a:t>
            </a:r>
          </a:p>
          <a:p>
            <a:pPr marL="0" indent="0">
              <a:lnSpc>
                <a:spcPct val="100000"/>
              </a:lnSpc>
              <a:spcBef>
                <a:spcPts val="900"/>
              </a:spcBef>
              <a:buClr>
                <a:srgbClr val="FFC000"/>
              </a:buClr>
              <a:buSzPct val="120000"/>
              <a:buNone/>
            </a:pPr>
            <a:endParaRPr lang="el-GR" sz="2000" dirty="0">
              <a:solidFill>
                <a:schemeClr val="bg2">
                  <a:lumMod val="75000"/>
                </a:schemeClr>
              </a:solidFill>
            </a:endParaRPr>
          </a:p>
          <a:p>
            <a:pPr>
              <a:lnSpc>
                <a:spcPct val="100000"/>
              </a:lnSpc>
              <a:spcBef>
                <a:spcPts val="900"/>
              </a:spcBef>
              <a:buClr>
                <a:srgbClr val="FFC000"/>
              </a:buClr>
              <a:buSzPct val="120000"/>
            </a:pPr>
            <a:r>
              <a:rPr lang="el-GR" sz="2000" dirty="0">
                <a:solidFill>
                  <a:schemeClr val="bg2">
                    <a:lumMod val="75000"/>
                  </a:schemeClr>
                </a:solidFill>
              </a:rPr>
              <a:t>Ευρύ φάσμα ανοσοκαταστολής μέσω πολλαπλών οδών φλεγμονής</a:t>
            </a:r>
          </a:p>
          <a:p>
            <a:pPr marL="0" indent="0">
              <a:lnSpc>
                <a:spcPct val="100000"/>
              </a:lnSpc>
              <a:spcBef>
                <a:spcPts val="900"/>
              </a:spcBef>
              <a:buClr>
                <a:srgbClr val="FFC000"/>
              </a:buClr>
              <a:buSzPct val="120000"/>
              <a:buNone/>
            </a:pPr>
            <a:endParaRPr lang="el-GR" sz="2000" dirty="0">
              <a:solidFill>
                <a:schemeClr val="bg2">
                  <a:lumMod val="75000"/>
                </a:schemeClr>
              </a:solidFill>
            </a:endParaRPr>
          </a:p>
          <a:p>
            <a:pPr>
              <a:lnSpc>
                <a:spcPct val="100000"/>
              </a:lnSpc>
              <a:spcBef>
                <a:spcPts val="900"/>
              </a:spcBef>
              <a:buClr>
                <a:srgbClr val="FFC000"/>
              </a:buClr>
              <a:buSzPct val="120000"/>
            </a:pPr>
            <a:r>
              <a:rPr lang="el-GR" sz="2000" dirty="0">
                <a:solidFill>
                  <a:schemeClr val="bg2">
                    <a:lumMod val="75000"/>
                  </a:schemeClr>
                </a:solidFill>
              </a:rPr>
              <a:t>Επάγουν την απόπτωση των κυττάρων της φλεγμονής</a:t>
            </a:r>
          </a:p>
          <a:p>
            <a:pPr marL="0" indent="0">
              <a:lnSpc>
                <a:spcPct val="100000"/>
              </a:lnSpc>
              <a:spcBef>
                <a:spcPts val="900"/>
              </a:spcBef>
              <a:buClr>
                <a:srgbClr val="FFC000"/>
              </a:buClr>
              <a:buSzPct val="120000"/>
              <a:buNone/>
            </a:pPr>
            <a:endParaRPr lang="el-GR" sz="2000" dirty="0">
              <a:solidFill>
                <a:schemeClr val="bg2">
                  <a:lumMod val="75000"/>
                </a:schemeClr>
              </a:solidFill>
            </a:endParaRPr>
          </a:p>
          <a:p>
            <a:pPr>
              <a:lnSpc>
                <a:spcPct val="100000"/>
              </a:lnSpc>
              <a:spcBef>
                <a:spcPts val="900"/>
              </a:spcBef>
              <a:buClr>
                <a:srgbClr val="FFC000"/>
              </a:buClr>
              <a:buSzPct val="120000"/>
            </a:pPr>
            <a:r>
              <a:rPr lang="el-GR" sz="2000" dirty="0">
                <a:solidFill>
                  <a:schemeClr val="bg2">
                    <a:lumMod val="75000"/>
                  </a:schemeClr>
                </a:solidFill>
              </a:rPr>
              <a:t>Επιδρούν κυρίως στα Τ-κύτταρα (αναστολή δράσης)</a:t>
            </a:r>
          </a:p>
          <a:p>
            <a:pPr marL="0" indent="0">
              <a:lnSpc>
                <a:spcPct val="100000"/>
              </a:lnSpc>
              <a:spcBef>
                <a:spcPts val="900"/>
              </a:spcBef>
              <a:buClr>
                <a:srgbClr val="FFC000"/>
              </a:buClr>
              <a:buSzPct val="120000"/>
              <a:buNone/>
            </a:pPr>
            <a:endParaRPr lang="el-GR" sz="2000" dirty="0">
              <a:solidFill>
                <a:schemeClr val="bg2">
                  <a:lumMod val="75000"/>
                </a:schemeClr>
              </a:solidFill>
            </a:endParaRPr>
          </a:p>
          <a:p>
            <a:pPr>
              <a:lnSpc>
                <a:spcPct val="100000"/>
              </a:lnSpc>
              <a:spcBef>
                <a:spcPts val="900"/>
              </a:spcBef>
              <a:buClr>
                <a:srgbClr val="FFC000"/>
              </a:buClr>
              <a:buSzPct val="120000"/>
            </a:pPr>
            <a:r>
              <a:rPr lang="el-GR" sz="2000" kern="1200" dirty="0">
                <a:solidFill>
                  <a:srgbClr val="002060"/>
                </a:solidFill>
                <a:latin typeface="Arial" charset="0"/>
                <a:cs typeface="Arial" charset="0"/>
              </a:rPr>
              <a:t>Είναι αποτελεσματικά σε παθήσεις που χαρα-κτηρίζονται από </a:t>
            </a:r>
            <a:r>
              <a:rPr lang="el-GR" sz="2000" kern="1200" dirty="0">
                <a:solidFill>
                  <a:srgbClr val="003352"/>
                </a:solidFill>
                <a:latin typeface="Arial" charset="0"/>
                <a:cs typeface="Arial" charset="0"/>
              </a:rPr>
              <a:t>υπερπολλαπλασιασμό, φλεγμονή και ανοσολογική συμμετοχή</a:t>
            </a:r>
          </a:p>
          <a:p>
            <a:pPr marL="0" indent="0">
              <a:lnSpc>
                <a:spcPct val="100000"/>
              </a:lnSpc>
              <a:spcBef>
                <a:spcPts val="900"/>
              </a:spcBef>
              <a:buClr>
                <a:srgbClr val="FFC000"/>
              </a:buClr>
              <a:buSzPct val="120000"/>
              <a:buNone/>
            </a:pPr>
            <a:endParaRPr lang="el-GR" sz="2000" kern="1200" dirty="0">
              <a:solidFill>
                <a:srgbClr val="003352"/>
              </a:solidFill>
              <a:latin typeface="Arial" charset="0"/>
              <a:cs typeface="Arial" charset="0"/>
            </a:endParaRPr>
          </a:p>
          <a:p>
            <a:pPr>
              <a:lnSpc>
                <a:spcPct val="100000"/>
              </a:lnSpc>
              <a:spcBef>
                <a:spcPts val="900"/>
              </a:spcBef>
              <a:buClr>
                <a:srgbClr val="FFC000"/>
              </a:buClr>
              <a:buSzPct val="120000"/>
            </a:pPr>
            <a:r>
              <a:rPr lang="el-GR" sz="2000" kern="1200" dirty="0">
                <a:solidFill>
                  <a:srgbClr val="003352"/>
                </a:solidFill>
                <a:latin typeface="Arial" charset="0"/>
                <a:cs typeface="Arial" charset="0"/>
              </a:rPr>
              <a:t>Μπορεί επίσης να ανακουφίζουν από συμπτώματα καύσου και κνησμού</a:t>
            </a:r>
            <a:endParaRPr lang="el-GR" sz="2000" dirty="0">
              <a:solidFill>
                <a:srgbClr val="003352"/>
              </a:solidFill>
            </a:endParaRPr>
          </a:p>
        </p:txBody>
      </p:sp>
      <p:sp>
        <p:nvSpPr>
          <p:cNvPr id="3" name="Title 2"/>
          <p:cNvSpPr>
            <a:spLocks noGrp="1"/>
          </p:cNvSpPr>
          <p:nvPr>
            <p:ph type="title"/>
          </p:nvPr>
        </p:nvSpPr>
        <p:spPr>
          <a:xfrm>
            <a:off x="1916053" y="285626"/>
            <a:ext cx="5471931" cy="544311"/>
          </a:xfrm>
        </p:spPr>
        <p:txBody>
          <a:bodyPr/>
          <a:lstStyle/>
          <a:p>
            <a:pPr algn="ctr"/>
            <a:r>
              <a:rPr lang="el-GR" sz="3600" b="0" dirty="0">
                <a:solidFill>
                  <a:srgbClr val="C00000"/>
                </a:solidFill>
                <a:cs typeface="Calibri" panose="020F0502020204030204" pitchFamily="34" charset="0"/>
              </a:rPr>
              <a:t>Τοπικά κορτικοστεροειδή</a:t>
            </a:r>
          </a:p>
        </p:txBody>
      </p:sp>
      <p:sp>
        <p:nvSpPr>
          <p:cNvPr id="5" name="Tekstboks 5"/>
          <p:cNvSpPr txBox="1">
            <a:spLocks noChangeArrowheads="1"/>
          </p:cNvSpPr>
          <p:nvPr/>
        </p:nvSpPr>
        <p:spPr bwMode="auto">
          <a:xfrm>
            <a:off x="5881400" y="6576193"/>
            <a:ext cx="3099816" cy="169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685800" fontAlgn="auto">
              <a:lnSpc>
                <a:spcPct val="95000"/>
              </a:lnSpc>
              <a:spcBef>
                <a:spcPts val="0"/>
              </a:spcBef>
              <a:spcAft>
                <a:spcPts val="0"/>
              </a:spcAft>
              <a:defRPr/>
            </a:pPr>
            <a:r>
              <a:rPr lang="en-GB" sz="525" dirty="0">
                <a:solidFill>
                  <a:srgbClr val="000000"/>
                </a:solidFill>
                <a:latin typeface="Arial" pitchFamily="34" charset="0"/>
              </a:rPr>
              <a:t>Lovato P </a:t>
            </a:r>
            <a:r>
              <a:rPr lang="en-GB" sz="525" i="1" dirty="0">
                <a:solidFill>
                  <a:srgbClr val="000000"/>
                </a:solidFill>
                <a:latin typeface="Arial" pitchFamily="34" charset="0"/>
              </a:rPr>
              <a:t>et al. J Dermatol </a:t>
            </a:r>
            <a:r>
              <a:rPr lang="en-GB" sz="525" i="1" dirty="0" err="1">
                <a:solidFill>
                  <a:srgbClr val="000000"/>
                </a:solidFill>
                <a:latin typeface="Arial" pitchFamily="34" charset="0"/>
              </a:rPr>
              <a:t>Sci</a:t>
            </a:r>
            <a:r>
              <a:rPr lang="en-GB" sz="525" dirty="0">
                <a:solidFill>
                  <a:srgbClr val="000000"/>
                </a:solidFill>
                <a:latin typeface="Arial" pitchFamily="34" charset="0"/>
              </a:rPr>
              <a:t> 2016;81:153</a:t>
            </a:r>
            <a:r>
              <a:rPr lang="en-GB" sz="525" dirty="0">
                <a:solidFill>
                  <a:srgbClr val="000000"/>
                </a:solidFill>
                <a:cs typeface="+mn-cs"/>
              </a:rPr>
              <a:t>–164</a:t>
            </a:r>
            <a:endParaRPr lang="en-GB" sz="525" dirty="0">
              <a:solidFill>
                <a:srgbClr val="000000"/>
              </a:solidFill>
              <a:latin typeface="Arial" pitchFamily="34" charset="0"/>
            </a:endParaRPr>
          </a:p>
        </p:txBody>
      </p:sp>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27710"/>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878119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366464" y="1663824"/>
            <a:ext cx="8382000" cy="4717504"/>
          </a:xfrm>
          <a:prstGeom prst="rect">
            <a:avLst/>
          </a:prstGeom>
        </p:spPr>
        <p:txBody>
          <a:bodyPr>
            <a:noAutofit/>
          </a:bodyPr>
          <a:lstStyle/>
          <a:p>
            <a:pPr marL="395288" marR="0" lvl="0" indent="-395288" algn="just" defTabSz="914400" rtl="0" eaLnBrk="1" fontAlgn="auto" latinLnBrk="0" hangingPunct="1">
              <a:lnSpc>
                <a:spcPct val="100000"/>
              </a:lnSpc>
              <a:spcBef>
                <a:spcPct val="20000"/>
              </a:spcBef>
              <a:spcAft>
                <a:spcPts val="0"/>
              </a:spcAft>
              <a:buClr>
                <a:srgbClr val="FFC000"/>
              </a:buClr>
              <a:buSzPct val="110000"/>
              <a:buFont typeface="Arial" pitchFamily="34" charset="0"/>
              <a:buChar char="•"/>
              <a:tabLst/>
              <a:defRPr/>
            </a:pPr>
            <a:r>
              <a:rPr kumimoji="0" lang="el-GR" sz="2000" b="0" i="0" u="none" strike="noStrike" kern="1200" cap="none" spc="0" normalizeH="0" baseline="0" noProof="0" dirty="0">
                <a:ln>
                  <a:noFill/>
                </a:ln>
                <a:solidFill>
                  <a:srgbClr val="002060"/>
                </a:solidFill>
                <a:effectLst/>
                <a:uLnTx/>
                <a:uFillTx/>
                <a:latin typeface="Arial" charset="0"/>
                <a:ea typeface="+mn-ea"/>
                <a:cs typeface="Arial" charset="0"/>
              </a:rPr>
              <a:t>Τα </a:t>
            </a:r>
            <a:r>
              <a:rPr kumimoji="0" lang="el-GR" sz="2000" b="0" i="0" u="none" strike="noStrike" kern="1200" cap="none" spc="0" normalizeH="0" baseline="0" noProof="0" dirty="0" err="1">
                <a:ln>
                  <a:noFill/>
                </a:ln>
                <a:solidFill>
                  <a:srgbClr val="002060"/>
                </a:solidFill>
                <a:effectLst/>
                <a:uLnTx/>
                <a:uFillTx/>
                <a:latin typeface="Arial" charset="0"/>
                <a:ea typeface="+mn-ea"/>
                <a:cs typeface="Arial" charset="0"/>
              </a:rPr>
              <a:t>κορτικοστεροειδή</a:t>
            </a:r>
            <a:r>
              <a:rPr kumimoji="0" lang="el-GR" sz="2000" b="0" i="0" u="none" strike="noStrike" kern="1200" cap="none" spc="0" normalizeH="0" baseline="0" noProof="0" dirty="0">
                <a:ln>
                  <a:noFill/>
                </a:ln>
                <a:solidFill>
                  <a:srgbClr val="002060"/>
                </a:solidFill>
                <a:effectLst/>
                <a:uLnTx/>
                <a:uFillTx/>
                <a:latin typeface="Arial" charset="0"/>
                <a:ea typeface="+mn-ea"/>
                <a:cs typeface="Arial" charset="0"/>
              </a:rPr>
              <a:t> ταξινομούνται, ανάλογα με τη δραστικότητά τους</a:t>
            </a:r>
            <a:r>
              <a:rPr kumimoji="0" lang="el-GR" sz="2000" b="0" i="0" u="none" strike="noStrike" kern="1200" cap="none" spc="0" normalizeH="0" baseline="0" noProof="0" dirty="0">
                <a:ln>
                  <a:noFill/>
                </a:ln>
                <a:solidFill>
                  <a:schemeClr val="tx1"/>
                </a:solidFill>
                <a:effectLst/>
                <a:uLnTx/>
                <a:uFillTx/>
                <a:latin typeface="Arial" charset="0"/>
                <a:ea typeface="+mn-ea"/>
                <a:cs typeface="Arial" charset="0"/>
              </a:rPr>
              <a:t> </a:t>
            </a:r>
            <a:r>
              <a:rPr kumimoji="0" lang="el-GR" sz="2000" b="1" i="0" u="none" strike="noStrike" kern="1200" cap="none" spc="0" normalizeH="0" baseline="0" noProof="0" dirty="0">
                <a:ln>
                  <a:noFill/>
                </a:ln>
                <a:solidFill>
                  <a:srgbClr val="A80000"/>
                </a:solidFill>
                <a:effectLst/>
                <a:uLnTx/>
                <a:uFillTx/>
                <a:latin typeface="Arial" charset="0"/>
                <a:ea typeface="+mn-ea"/>
                <a:cs typeface="Arial" charset="0"/>
              </a:rPr>
              <a:t>(ισχύς)</a:t>
            </a:r>
            <a:endParaRPr kumimoji="0" lang="en-US" sz="2000" b="1" i="0" u="none" strike="noStrike" kern="1200" cap="none" spc="0" normalizeH="0" baseline="0" noProof="0" dirty="0">
              <a:ln>
                <a:noFill/>
              </a:ln>
              <a:solidFill>
                <a:srgbClr val="A80000"/>
              </a:solidFill>
              <a:effectLst/>
              <a:uLnTx/>
              <a:uFillTx/>
              <a:latin typeface="Arial" charset="0"/>
              <a:ea typeface="+mn-ea"/>
              <a:cs typeface="Arial" charset="0"/>
            </a:endParaRPr>
          </a:p>
          <a:p>
            <a:pPr marL="800100" marR="0" lvl="1" indent="-342900" algn="just" defTabSz="914400" rtl="0" eaLnBrk="1" fontAlgn="auto" latinLnBrk="0" hangingPunct="1">
              <a:lnSpc>
                <a:spcPct val="100000"/>
              </a:lnSpc>
              <a:spcBef>
                <a:spcPct val="20000"/>
              </a:spcBef>
              <a:spcAft>
                <a:spcPts val="0"/>
              </a:spcAft>
              <a:buClr>
                <a:srgbClr val="FFC000"/>
              </a:buClr>
              <a:buSzPct val="110000"/>
              <a:buFont typeface="Arial" pitchFamily="34" charset="0"/>
              <a:buChar char="•"/>
              <a:tabLst/>
              <a:defRPr/>
            </a:pPr>
            <a:r>
              <a:rPr kumimoji="0" lang="el-GR" sz="2000" b="0" i="0" u="none" strike="noStrike" kern="1200" cap="none" spc="0" normalizeH="0" baseline="0" noProof="0" dirty="0">
                <a:ln>
                  <a:noFill/>
                </a:ln>
                <a:solidFill>
                  <a:srgbClr val="002060"/>
                </a:solidFill>
                <a:effectLst/>
                <a:uLnTx/>
                <a:uFillTx/>
                <a:latin typeface="Arial" charset="0"/>
                <a:ea typeface="+mn-ea"/>
                <a:cs typeface="Arial" charset="0"/>
              </a:rPr>
              <a:t>Επομένως, στεροειδή που ανήκουν στην ίδια τάξη είναι μεταξύ τους ισοδύναμα</a:t>
            </a:r>
          </a:p>
          <a:p>
            <a:pPr marL="800100" marR="0" lvl="1" indent="-342900" algn="just" defTabSz="914400" rtl="0" eaLnBrk="1" fontAlgn="auto" latinLnBrk="0" hangingPunct="1">
              <a:lnSpc>
                <a:spcPct val="100000"/>
              </a:lnSpc>
              <a:spcBef>
                <a:spcPct val="20000"/>
              </a:spcBef>
              <a:spcAft>
                <a:spcPts val="0"/>
              </a:spcAft>
              <a:buClr>
                <a:srgbClr val="FFC000"/>
              </a:buClr>
              <a:buSzPct val="110000"/>
              <a:buFont typeface="Arial" pitchFamily="34" charset="0"/>
              <a:buChar char="•"/>
              <a:tabLst/>
              <a:defRPr/>
            </a:pPr>
            <a:endParaRPr kumimoji="0" lang="en-US" sz="2000" b="0" i="0" u="none" strike="noStrike" kern="1200" cap="none" spc="0" normalizeH="0" baseline="0" noProof="0" dirty="0">
              <a:ln>
                <a:noFill/>
              </a:ln>
              <a:solidFill>
                <a:srgbClr val="002060"/>
              </a:solidFill>
              <a:effectLst/>
              <a:uLnTx/>
              <a:uFillTx/>
              <a:latin typeface="Arial" charset="0"/>
              <a:ea typeface="+mn-ea"/>
              <a:cs typeface="Arial" charset="0"/>
            </a:endParaRPr>
          </a:p>
          <a:p>
            <a:pPr marL="395288" marR="0" lvl="0" indent="-395288" algn="just" defTabSz="914400" rtl="0" eaLnBrk="1" fontAlgn="auto" latinLnBrk="0" hangingPunct="1">
              <a:lnSpc>
                <a:spcPct val="100000"/>
              </a:lnSpc>
              <a:spcBef>
                <a:spcPts val="1800"/>
              </a:spcBef>
              <a:spcAft>
                <a:spcPts val="0"/>
              </a:spcAft>
              <a:buClr>
                <a:srgbClr val="FFC000"/>
              </a:buClr>
              <a:buSzPct val="110000"/>
              <a:buFont typeface="Arial" pitchFamily="34" charset="0"/>
              <a:buChar char="•"/>
              <a:tabLst/>
              <a:defRPr/>
            </a:pPr>
            <a:r>
              <a:rPr kumimoji="0" lang="el-GR" sz="2000" b="0" i="0" u="none" strike="noStrike" kern="1200" cap="none" spc="0" normalizeH="0" baseline="0" noProof="0" dirty="0">
                <a:ln>
                  <a:noFill/>
                </a:ln>
                <a:solidFill>
                  <a:srgbClr val="002060"/>
                </a:solidFill>
                <a:effectLst/>
                <a:uLnTx/>
                <a:uFillTx/>
                <a:latin typeface="Arial" charset="0"/>
                <a:ea typeface="+mn-ea"/>
                <a:cs typeface="Arial" charset="0"/>
              </a:rPr>
              <a:t>Η δραστικότητα σχετίζεται με τη δομή του μορίου τους και όχι με τη συγκέντρωση</a:t>
            </a:r>
          </a:p>
          <a:p>
            <a:pPr marL="342900" marR="0" lvl="0" indent="-342900" algn="just" defTabSz="914400" rtl="0" eaLnBrk="1" fontAlgn="auto" latinLnBrk="0" hangingPunct="1">
              <a:lnSpc>
                <a:spcPct val="100000"/>
              </a:lnSpc>
              <a:spcBef>
                <a:spcPts val="1800"/>
              </a:spcBef>
              <a:spcAft>
                <a:spcPts val="0"/>
              </a:spcAft>
              <a:buClr>
                <a:srgbClr val="FFC000"/>
              </a:buClr>
              <a:buSzPct val="110000"/>
              <a:buFont typeface="Arial" pitchFamily="34" charset="0"/>
              <a:buChar char="•"/>
              <a:tabLst/>
              <a:defRPr/>
            </a:pPr>
            <a:endParaRPr kumimoji="0" lang="en-US" sz="2000" b="0" i="0" u="none" strike="noStrike" kern="1200" cap="none" spc="0" normalizeH="0" baseline="0" noProof="0" dirty="0">
              <a:ln>
                <a:noFill/>
              </a:ln>
              <a:solidFill>
                <a:srgbClr val="002060"/>
              </a:solidFill>
              <a:effectLst/>
              <a:uLnTx/>
              <a:uFillTx/>
              <a:latin typeface="Arial" charset="0"/>
              <a:ea typeface="+mn-ea"/>
              <a:cs typeface="Arial" charset="0"/>
            </a:endParaRPr>
          </a:p>
          <a:p>
            <a:pPr marL="395288" marR="0" lvl="0" indent="-395288" algn="just" defTabSz="914400" rtl="0" eaLnBrk="1" fontAlgn="auto" latinLnBrk="0" hangingPunct="1">
              <a:lnSpc>
                <a:spcPct val="100000"/>
              </a:lnSpc>
              <a:spcBef>
                <a:spcPts val="1800"/>
              </a:spcBef>
              <a:spcAft>
                <a:spcPts val="0"/>
              </a:spcAft>
              <a:buClr>
                <a:srgbClr val="FFC000"/>
              </a:buClr>
              <a:buSzPct val="110000"/>
              <a:buFont typeface="Arial" pitchFamily="34" charset="0"/>
              <a:buChar char="•"/>
              <a:tabLst/>
              <a:defRPr/>
            </a:pPr>
            <a:r>
              <a:rPr kumimoji="0" lang="el-GR" sz="2000" b="0" i="0" u="none" strike="noStrike" kern="1200" cap="none" spc="0" normalizeH="0" baseline="0" noProof="0" dirty="0">
                <a:ln>
                  <a:noFill/>
                </a:ln>
                <a:solidFill>
                  <a:srgbClr val="002060"/>
                </a:solidFill>
                <a:effectLst/>
                <a:uLnTx/>
                <a:uFillTx/>
                <a:latin typeface="Arial" charset="0"/>
                <a:ea typeface="+mn-ea"/>
                <a:cs typeface="Arial" charset="0"/>
              </a:rPr>
              <a:t>Πρέπει να γνωρίζετε ένα </a:t>
            </a:r>
            <a:r>
              <a:rPr kumimoji="0" lang="el-GR" sz="2000" b="0" i="0" u="none" strike="noStrike" kern="1200" cap="none" spc="0" normalizeH="0" baseline="0" noProof="0" dirty="0" err="1">
                <a:ln>
                  <a:noFill/>
                </a:ln>
                <a:solidFill>
                  <a:srgbClr val="002060"/>
                </a:solidFill>
                <a:effectLst/>
                <a:uLnTx/>
                <a:uFillTx/>
                <a:latin typeface="Arial" charset="0"/>
                <a:ea typeface="+mn-ea"/>
                <a:cs typeface="Arial" charset="0"/>
              </a:rPr>
              <a:t>στεροειδές</a:t>
            </a:r>
            <a:r>
              <a:rPr kumimoji="0" lang="el-GR" sz="2000" b="0" i="0" u="none" strike="noStrike" kern="1200" cap="none" spc="0" normalizeH="0" baseline="0" noProof="0" dirty="0">
                <a:ln>
                  <a:noFill/>
                </a:ln>
                <a:solidFill>
                  <a:srgbClr val="002060"/>
                </a:solidFill>
                <a:effectLst/>
                <a:uLnTx/>
                <a:uFillTx/>
                <a:latin typeface="Arial" charset="0"/>
                <a:ea typeface="+mn-ea"/>
                <a:cs typeface="Arial" charset="0"/>
              </a:rPr>
              <a:t> από κάθε τάξη που να είναι κατάλληλο για την πλειοψηφία των ασθενών σας</a:t>
            </a:r>
          </a:p>
        </p:txBody>
      </p:sp>
      <p:sp>
        <p:nvSpPr>
          <p:cNvPr id="7" name="Title 2"/>
          <p:cNvSpPr txBox="1">
            <a:spLocks/>
          </p:cNvSpPr>
          <p:nvPr/>
        </p:nvSpPr>
        <p:spPr>
          <a:xfrm>
            <a:off x="1916053" y="285626"/>
            <a:ext cx="5471931" cy="544311"/>
          </a:xfrm>
          <a:prstGeom prst="rect">
            <a:avLst/>
          </a:prstGeom>
        </p:spPr>
        <p:txBody>
          <a:bodyPr/>
          <a:lstStyle>
            <a:lvl1pPr algn="l" rtl="0" eaLnBrk="1" fontAlgn="base" hangingPunct="1">
              <a:lnSpc>
                <a:spcPct val="83000"/>
              </a:lnSpc>
              <a:spcBef>
                <a:spcPct val="0"/>
              </a:spcBef>
              <a:spcAft>
                <a:spcPct val="0"/>
              </a:spcAft>
              <a:defRPr sz="2100" b="1" i="0">
                <a:solidFill>
                  <a:schemeClr val="tx1"/>
                </a:solidFill>
                <a:latin typeface="+mj-lt"/>
                <a:ea typeface="+mj-ea"/>
                <a:cs typeface="Verdana"/>
              </a:defRPr>
            </a:lvl1pPr>
            <a:lvl2pPr algn="l" rtl="0" eaLnBrk="1" fontAlgn="base" hangingPunct="1">
              <a:spcBef>
                <a:spcPct val="0"/>
              </a:spcBef>
              <a:spcAft>
                <a:spcPct val="0"/>
              </a:spcAft>
              <a:defRPr sz="2400" b="1" i="1">
                <a:solidFill>
                  <a:srgbClr val="006B6E"/>
                </a:solidFill>
                <a:latin typeface="Verdana" charset="0"/>
                <a:ea typeface="ＭＳ Ｐゴシック" charset="0"/>
                <a:cs typeface="ＭＳ Ｐゴシック" charset="0"/>
              </a:defRPr>
            </a:lvl2pPr>
            <a:lvl3pPr algn="l" rtl="0" eaLnBrk="1" fontAlgn="base" hangingPunct="1">
              <a:spcBef>
                <a:spcPct val="0"/>
              </a:spcBef>
              <a:spcAft>
                <a:spcPct val="0"/>
              </a:spcAft>
              <a:defRPr sz="2400" b="1" i="1">
                <a:solidFill>
                  <a:srgbClr val="006B6E"/>
                </a:solidFill>
                <a:latin typeface="Verdana" charset="0"/>
                <a:ea typeface="ＭＳ Ｐゴシック" charset="0"/>
                <a:cs typeface="ＭＳ Ｐゴシック" charset="0"/>
              </a:defRPr>
            </a:lvl3pPr>
            <a:lvl4pPr algn="l" rtl="0" eaLnBrk="1" fontAlgn="base" hangingPunct="1">
              <a:spcBef>
                <a:spcPct val="0"/>
              </a:spcBef>
              <a:spcAft>
                <a:spcPct val="0"/>
              </a:spcAft>
              <a:defRPr sz="2400" b="1" i="1">
                <a:solidFill>
                  <a:srgbClr val="006B6E"/>
                </a:solidFill>
                <a:latin typeface="Verdana" charset="0"/>
                <a:ea typeface="ＭＳ Ｐゴシック" charset="0"/>
                <a:cs typeface="ＭＳ Ｐゴシック" charset="0"/>
              </a:defRPr>
            </a:lvl4pPr>
            <a:lvl5pPr algn="l" rtl="0" eaLnBrk="1" fontAlgn="base" hangingPunct="1">
              <a:spcBef>
                <a:spcPct val="0"/>
              </a:spcBef>
              <a:spcAft>
                <a:spcPct val="0"/>
              </a:spcAft>
              <a:defRPr sz="2400" b="1" i="1">
                <a:solidFill>
                  <a:srgbClr val="006B6E"/>
                </a:solidFill>
                <a:latin typeface="Verdana" charset="0"/>
                <a:ea typeface="ＭＳ Ｐゴシック" charset="0"/>
                <a:cs typeface="ＭＳ Ｐゴシック" charset="0"/>
              </a:defRPr>
            </a:lvl5pPr>
            <a:lvl6pPr marL="342900" algn="l" rtl="0" eaLnBrk="1" fontAlgn="base" hangingPunct="1">
              <a:spcBef>
                <a:spcPct val="0"/>
              </a:spcBef>
              <a:spcAft>
                <a:spcPct val="0"/>
              </a:spcAft>
              <a:defRPr sz="2700" b="1">
                <a:solidFill>
                  <a:srgbClr val="006B6E"/>
                </a:solidFill>
                <a:latin typeface="Arial" charset="0"/>
                <a:ea typeface="ＭＳ Ｐゴシック" charset="0"/>
                <a:cs typeface="ＭＳ Ｐゴシック" charset="0"/>
              </a:defRPr>
            </a:lvl6pPr>
            <a:lvl7pPr marL="685800" algn="l" rtl="0" eaLnBrk="1" fontAlgn="base" hangingPunct="1">
              <a:spcBef>
                <a:spcPct val="0"/>
              </a:spcBef>
              <a:spcAft>
                <a:spcPct val="0"/>
              </a:spcAft>
              <a:defRPr sz="2700" b="1">
                <a:solidFill>
                  <a:srgbClr val="006B6E"/>
                </a:solidFill>
                <a:latin typeface="Arial" charset="0"/>
                <a:ea typeface="ＭＳ Ｐゴシック" charset="0"/>
                <a:cs typeface="ＭＳ Ｐゴシック" charset="0"/>
              </a:defRPr>
            </a:lvl7pPr>
            <a:lvl8pPr marL="1028700" algn="l" rtl="0" eaLnBrk="1" fontAlgn="base" hangingPunct="1">
              <a:spcBef>
                <a:spcPct val="0"/>
              </a:spcBef>
              <a:spcAft>
                <a:spcPct val="0"/>
              </a:spcAft>
              <a:defRPr sz="2700" b="1">
                <a:solidFill>
                  <a:srgbClr val="006B6E"/>
                </a:solidFill>
                <a:latin typeface="Arial" charset="0"/>
                <a:ea typeface="ＭＳ Ｐゴシック" charset="0"/>
                <a:cs typeface="ＭＳ Ｐゴシック" charset="0"/>
              </a:defRPr>
            </a:lvl8pPr>
            <a:lvl9pPr marL="1371600" algn="l" rtl="0" eaLnBrk="1" fontAlgn="base" hangingPunct="1">
              <a:spcBef>
                <a:spcPct val="0"/>
              </a:spcBef>
              <a:spcAft>
                <a:spcPct val="0"/>
              </a:spcAft>
              <a:defRPr sz="2700" b="1">
                <a:solidFill>
                  <a:srgbClr val="006B6E"/>
                </a:solidFill>
                <a:latin typeface="Arial" charset="0"/>
                <a:ea typeface="ＭＳ Ｐゴシック" charset="0"/>
                <a:cs typeface="ＭＳ Ｐゴシック" charset="0"/>
              </a:defRPr>
            </a:lvl9pPr>
          </a:lstStyle>
          <a:p>
            <a:pPr algn="ctr"/>
            <a:r>
              <a:rPr lang="el-GR" sz="3600" b="0">
                <a:solidFill>
                  <a:srgbClr val="C00000"/>
                </a:solidFill>
                <a:cs typeface="Calibri" panose="020F0502020204030204" pitchFamily="34" charset="0"/>
              </a:rPr>
              <a:t>Τοπικά κορτικοστεροειδή</a:t>
            </a:r>
            <a:endParaRPr lang="el-GR" sz="3600" b="0" dirty="0">
              <a:solidFill>
                <a:srgbClr val="C00000"/>
              </a:solidFill>
              <a:cs typeface="Calibri" panose="020F0502020204030204" pitchFamily="34" charset="0"/>
            </a:endParaRPr>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27710"/>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087311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34"/>
          <p:cNvGraphicFramePr>
            <a:graphicFrameLocks noGrp="1"/>
          </p:cNvGraphicFramePr>
          <p:nvPr>
            <p:extLst>
              <p:ext uri="{D42A27DB-BD31-4B8C-83A1-F6EECF244321}">
                <p14:modId xmlns:p14="http://schemas.microsoft.com/office/powerpoint/2010/main" val="1576352611"/>
              </p:ext>
            </p:extLst>
          </p:nvPr>
        </p:nvGraphicFramePr>
        <p:xfrm>
          <a:off x="228600" y="1562100"/>
          <a:ext cx="8686802" cy="4819228"/>
        </p:xfrm>
        <a:graphic>
          <a:graphicData uri="http://schemas.openxmlformats.org/drawingml/2006/table">
            <a:tbl>
              <a:tblPr/>
              <a:tblGrid>
                <a:gridCol w="2001982">
                  <a:extLst>
                    <a:ext uri="{9D8B030D-6E8A-4147-A177-3AD203B41FA5}">
                      <a16:colId xmlns:a16="http://schemas.microsoft.com/office/drawing/2014/main" val="20000"/>
                    </a:ext>
                  </a:extLst>
                </a:gridCol>
                <a:gridCol w="1068354">
                  <a:extLst>
                    <a:ext uri="{9D8B030D-6E8A-4147-A177-3AD203B41FA5}">
                      <a16:colId xmlns:a16="http://schemas.microsoft.com/office/drawing/2014/main" val="20001"/>
                    </a:ext>
                  </a:extLst>
                </a:gridCol>
                <a:gridCol w="5616466">
                  <a:extLst>
                    <a:ext uri="{9D8B030D-6E8A-4147-A177-3AD203B41FA5}">
                      <a16:colId xmlns:a16="http://schemas.microsoft.com/office/drawing/2014/main" val="20002"/>
                    </a:ext>
                  </a:extLst>
                </a:gridCol>
              </a:tblGrid>
              <a:tr h="575733">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l-GR" sz="2000" b="1" i="0" u="none" strike="noStrike" cap="none" normalizeH="0" baseline="0" dirty="0">
                          <a:ln>
                            <a:noFill/>
                          </a:ln>
                          <a:solidFill>
                            <a:srgbClr val="FFFFFF"/>
                          </a:solidFill>
                          <a:effectLst/>
                          <a:latin typeface="Arial" pitchFamily="34" charset="0"/>
                          <a:cs typeface="Arial" pitchFamily="34" charset="0"/>
                        </a:rPr>
                        <a:t>Δραστικότητα</a:t>
                      </a:r>
                      <a:endParaRPr kumimoji="0" lang="en-US" sz="2000" b="1" i="0" u="none" strike="noStrike" cap="none" normalizeH="0" baseline="0" dirty="0">
                        <a:ln>
                          <a:noFill/>
                        </a:ln>
                        <a:solidFill>
                          <a:srgbClr val="FFFFFF"/>
                        </a:solidFill>
                        <a:effectLst/>
                        <a:latin typeface="Arial" pitchFamily="34" charset="0"/>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l-GR" sz="2400" b="1" i="0" u="none" strike="noStrike" cap="none" normalizeH="0" baseline="0" dirty="0">
                          <a:ln>
                            <a:noFill/>
                          </a:ln>
                          <a:solidFill>
                            <a:srgbClr val="FFFFFF"/>
                          </a:solidFill>
                          <a:effectLst/>
                          <a:latin typeface="Arial" pitchFamily="34" charset="0"/>
                          <a:cs typeface="Arial" pitchFamily="34" charset="0"/>
                        </a:rPr>
                        <a:t>Τάξη</a:t>
                      </a:r>
                      <a:endParaRPr kumimoji="0" lang="en-US" sz="2400" b="1" i="0" u="none" strike="noStrike" cap="none" normalizeH="0" baseline="0" dirty="0">
                        <a:ln>
                          <a:noFill/>
                        </a:ln>
                        <a:solidFill>
                          <a:srgbClr val="FFFFFF"/>
                        </a:solidFill>
                        <a:effectLst/>
                        <a:latin typeface="Arial" pitchFamily="34" charset="0"/>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l-GR" sz="2400" b="1" i="0" u="none" strike="noStrike" cap="none" normalizeH="0" baseline="0">
                          <a:ln>
                            <a:noFill/>
                          </a:ln>
                          <a:solidFill>
                            <a:srgbClr val="FFFFFF"/>
                          </a:solidFill>
                          <a:effectLst/>
                          <a:latin typeface="Arial" pitchFamily="34" charset="0"/>
                          <a:cs typeface="Arial" pitchFamily="34" charset="0"/>
                        </a:rPr>
                        <a:t>Παραδείγματα δραστικών συστατικών</a:t>
                      </a:r>
                      <a:endParaRPr kumimoji="0" lang="en-US" sz="2400" b="1" i="0" u="none" strike="noStrike" cap="none" normalizeH="0" baseline="0" dirty="0">
                        <a:ln>
                          <a:noFill/>
                        </a:ln>
                        <a:solidFill>
                          <a:srgbClr val="FFFFFF"/>
                        </a:solidFill>
                        <a:effectLst/>
                        <a:latin typeface="Arial" pitchFamily="34" charset="0"/>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08000">
                <a:tc>
                  <a:txBody>
                    <a:body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en-US" sz="2400" b="0" i="0" u="none" strike="noStrike" cap="none" normalizeH="0" baseline="0" dirty="0">
                          <a:ln>
                            <a:noFill/>
                          </a:ln>
                          <a:solidFill>
                            <a:srgbClr val="000000"/>
                          </a:solidFill>
                          <a:effectLst/>
                          <a:latin typeface="Arial" pitchFamily="34" charset="0"/>
                          <a:cs typeface="Arial" pitchFamily="34" charset="0"/>
                        </a:rPr>
                        <a:t>Super high</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sz="2400" b="0" i="0" u="none" strike="noStrike" cap="none" normalizeH="0" baseline="0" dirty="0">
                          <a:ln>
                            <a:noFill/>
                          </a:ln>
                          <a:solidFill>
                            <a:srgbClr val="000000"/>
                          </a:solidFill>
                          <a:effectLst/>
                          <a:latin typeface="Arial" pitchFamily="34" charset="0"/>
                          <a:cs typeface="Arial" pitchFamily="34" charset="0"/>
                        </a:rPr>
                        <a:t>I</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Clobetasol propionate 0.05%</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508000">
                <a:tc>
                  <a:txBody>
                    <a:body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en-US" sz="2400" b="0" i="0" u="none" strike="noStrike" cap="none" normalizeH="0" baseline="0" dirty="0">
                          <a:ln>
                            <a:noFill/>
                          </a:ln>
                          <a:solidFill>
                            <a:srgbClr val="000000"/>
                          </a:solidFill>
                          <a:effectLst/>
                          <a:latin typeface="Arial" pitchFamily="34" charset="0"/>
                          <a:cs typeface="Arial" pitchFamily="34" charset="0"/>
                        </a:rPr>
                        <a:t>High</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sz="2400" b="0" i="0" u="none" strike="noStrike" cap="none" normalizeH="0" baseline="0" dirty="0">
                          <a:ln>
                            <a:noFill/>
                          </a:ln>
                          <a:solidFill>
                            <a:srgbClr val="000000"/>
                          </a:solidFill>
                          <a:effectLst/>
                          <a:latin typeface="Arial" pitchFamily="34" charset="0"/>
                          <a:cs typeface="Arial" pitchFamily="34" charset="0"/>
                        </a:rPr>
                        <a:t>II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Fluocinonide 0.05%</a:t>
                      </a:r>
                      <a:endParaRPr kumimoji="0" lang="en-US" sz="2400" b="0" i="0" u="none" strike="noStrike" cap="none" normalizeH="0" baseline="0" dirty="0">
                        <a:ln>
                          <a:noFill/>
                        </a:ln>
                        <a:solidFill>
                          <a:srgbClr val="000000"/>
                        </a:solidFill>
                        <a:effectLst/>
                        <a:latin typeface="Arial" pitchFamily="34" charset="0"/>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1490134">
                <a:tc>
                  <a:txBody>
                    <a:body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en-US" sz="2400" b="0" i="0" u="none" strike="noStrike" cap="none" normalizeH="0" baseline="0" dirty="0">
                          <a:ln>
                            <a:noFill/>
                          </a:ln>
                          <a:solidFill>
                            <a:srgbClr val="000000"/>
                          </a:solidFill>
                          <a:effectLst/>
                          <a:latin typeface="Arial" pitchFamily="34" charset="0"/>
                          <a:cs typeface="Arial" pitchFamily="34" charset="0"/>
                        </a:rPr>
                        <a:t>Medium</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sz="2400" b="0" i="0" u="none" strike="noStrike" cap="none" normalizeH="0" baseline="0" dirty="0">
                          <a:ln>
                            <a:noFill/>
                          </a:ln>
                          <a:solidFill>
                            <a:srgbClr val="000000"/>
                          </a:solidFill>
                          <a:effectLst/>
                          <a:latin typeface="Arial" pitchFamily="34" charset="0"/>
                          <a:cs typeface="Arial" pitchFamily="34" charset="0"/>
                        </a:rPr>
                        <a:t>III – V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Triamcinolone acetonide ointment 0.1%</a:t>
                      </a:r>
                    </a:p>
                    <a:p>
                      <a:pPr marL="0" marR="0" lvl="0" indent="0" algn="l" defTabSz="914400" rtl="0" eaLnBrk="1" fontAlgn="base" latinLnBrk="0" hangingPunct="1">
                        <a:lnSpc>
                          <a:spcPct val="100000"/>
                        </a:lnSpc>
                        <a:spcBef>
                          <a:spcPts val="6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Triamcinolone acetonide cream 0.1%</a:t>
                      </a:r>
                    </a:p>
                    <a:p>
                      <a:pPr marL="0" marR="0" lvl="0" indent="0" algn="l" defTabSz="914400" rtl="0" eaLnBrk="1" fontAlgn="base" latinLnBrk="0" hangingPunct="1">
                        <a:lnSpc>
                          <a:spcPct val="100000"/>
                        </a:lnSpc>
                        <a:spcBef>
                          <a:spcPts val="6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Triamcinolone acetonide lotion 0.1%</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1490134">
                <a:tc>
                  <a:txBody>
                    <a:body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en-US" sz="2400" b="0" i="0" u="none" strike="noStrike" cap="none" normalizeH="0" baseline="0" dirty="0">
                          <a:ln>
                            <a:noFill/>
                          </a:ln>
                          <a:solidFill>
                            <a:srgbClr val="000000"/>
                          </a:solidFill>
                          <a:effectLst/>
                          <a:latin typeface="Arial" pitchFamily="34" charset="0"/>
                          <a:cs typeface="Arial" pitchFamily="34" charset="0"/>
                        </a:rPr>
                        <a:t>Low</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sz="2400" b="0" i="0" u="none" strike="noStrike" cap="none" normalizeH="0" baseline="0" dirty="0">
                          <a:ln>
                            <a:noFill/>
                          </a:ln>
                          <a:solidFill>
                            <a:srgbClr val="000000"/>
                          </a:solidFill>
                          <a:effectLst/>
                          <a:latin typeface="Arial" pitchFamily="34" charset="0"/>
                          <a:cs typeface="Arial" pitchFamily="34" charset="0"/>
                        </a:rPr>
                        <a:t>VI – VII</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Fluocinolone acetonide 0.01%</a:t>
                      </a:r>
                    </a:p>
                    <a:p>
                      <a:pPr marL="0" marR="0" lvl="0" indent="0" algn="l" defTabSz="914400" rtl="0" eaLnBrk="1" fontAlgn="base" latinLnBrk="0" hangingPunct="1">
                        <a:lnSpc>
                          <a:spcPct val="100000"/>
                        </a:lnSpc>
                        <a:spcBef>
                          <a:spcPts val="6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Desonide 0.05%</a:t>
                      </a:r>
                    </a:p>
                    <a:p>
                      <a:pPr marL="0" marR="0" lvl="0" indent="0" algn="l" defTabSz="914400" rtl="0" eaLnBrk="1" fontAlgn="base" latinLnBrk="0" hangingPunct="1">
                        <a:lnSpc>
                          <a:spcPct val="100000"/>
                        </a:lnSpc>
                        <a:spcBef>
                          <a:spcPts val="6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Hydrocortisone 1%</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bl>
          </a:graphicData>
        </a:graphic>
      </p:graphicFrame>
      <p:sp>
        <p:nvSpPr>
          <p:cNvPr id="7" name="Title 2"/>
          <p:cNvSpPr txBox="1">
            <a:spLocks/>
          </p:cNvSpPr>
          <p:nvPr/>
        </p:nvSpPr>
        <p:spPr>
          <a:xfrm>
            <a:off x="1292578" y="285626"/>
            <a:ext cx="6999349" cy="544311"/>
          </a:xfrm>
          <a:prstGeom prst="rect">
            <a:avLst/>
          </a:prstGeom>
        </p:spPr>
        <p:txBody>
          <a:bodyPr/>
          <a:lstStyle>
            <a:lvl1pPr algn="l" rtl="0" eaLnBrk="1" fontAlgn="base" hangingPunct="1">
              <a:lnSpc>
                <a:spcPct val="83000"/>
              </a:lnSpc>
              <a:spcBef>
                <a:spcPct val="0"/>
              </a:spcBef>
              <a:spcAft>
                <a:spcPct val="0"/>
              </a:spcAft>
              <a:defRPr sz="2100" b="1" i="0">
                <a:solidFill>
                  <a:schemeClr val="tx1"/>
                </a:solidFill>
                <a:latin typeface="+mj-lt"/>
                <a:ea typeface="+mj-ea"/>
                <a:cs typeface="Verdana"/>
              </a:defRPr>
            </a:lvl1pPr>
            <a:lvl2pPr algn="l" rtl="0" eaLnBrk="1" fontAlgn="base" hangingPunct="1">
              <a:spcBef>
                <a:spcPct val="0"/>
              </a:spcBef>
              <a:spcAft>
                <a:spcPct val="0"/>
              </a:spcAft>
              <a:defRPr sz="2400" b="1" i="1">
                <a:solidFill>
                  <a:srgbClr val="006B6E"/>
                </a:solidFill>
                <a:latin typeface="Verdana" charset="0"/>
                <a:ea typeface="ＭＳ Ｐゴシック" charset="0"/>
                <a:cs typeface="ＭＳ Ｐゴシック" charset="0"/>
              </a:defRPr>
            </a:lvl2pPr>
            <a:lvl3pPr algn="l" rtl="0" eaLnBrk="1" fontAlgn="base" hangingPunct="1">
              <a:spcBef>
                <a:spcPct val="0"/>
              </a:spcBef>
              <a:spcAft>
                <a:spcPct val="0"/>
              </a:spcAft>
              <a:defRPr sz="2400" b="1" i="1">
                <a:solidFill>
                  <a:srgbClr val="006B6E"/>
                </a:solidFill>
                <a:latin typeface="Verdana" charset="0"/>
                <a:ea typeface="ＭＳ Ｐゴシック" charset="0"/>
                <a:cs typeface="ＭＳ Ｐゴシック" charset="0"/>
              </a:defRPr>
            </a:lvl3pPr>
            <a:lvl4pPr algn="l" rtl="0" eaLnBrk="1" fontAlgn="base" hangingPunct="1">
              <a:spcBef>
                <a:spcPct val="0"/>
              </a:spcBef>
              <a:spcAft>
                <a:spcPct val="0"/>
              </a:spcAft>
              <a:defRPr sz="2400" b="1" i="1">
                <a:solidFill>
                  <a:srgbClr val="006B6E"/>
                </a:solidFill>
                <a:latin typeface="Verdana" charset="0"/>
                <a:ea typeface="ＭＳ Ｐゴシック" charset="0"/>
                <a:cs typeface="ＭＳ Ｐゴシック" charset="0"/>
              </a:defRPr>
            </a:lvl4pPr>
            <a:lvl5pPr algn="l" rtl="0" eaLnBrk="1" fontAlgn="base" hangingPunct="1">
              <a:spcBef>
                <a:spcPct val="0"/>
              </a:spcBef>
              <a:spcAft>
                <a:spcPct val="0"/>
              </a:spcAft>
              <a:defRPr sz="2400" b="1" i="1">
                <a:solidFill>
                  <a:srgbClr val="006B6E"/>
                </a:solidFill>
                <a:latin typeface="Verdana" charset="0"/>
                <a:ea typeface="ＭＳ Ｐゴシック" charset="0"/>
                <a:cs typeface="ＭＳ Ｐゴシック" charset="0"/>
              </a:defRPr>
            </a:lvl5pPr>
            <a:lvl6pPr marL="342900" algn="l" rtl="0" eaLnBrk="1" fontAlgn="base" hangingPunct="1">
              <a:spcBef>
                <a:spcPct val="0"/>
              </a:spcBef>
              <a:spcAft>
                <a:spcPct val="0"/>
              </a:spcAft>
              <a:defRPr sz="2700" b="1">
                <a:solidFill>
                  <a:srgbClr val="006B6E"/>
                </a:solidFill>
                <a:latin typeface="Arial" charset="0"/>
                <a:ea typeface="ＭＳ Ｐゴシック" charset="0"/>
                <a:cs typeface="ＭＳ Ｐゴシック" charset="0"/>
              </a:defRPr>
            </a:lvl6pPr>
            <a:lvl7pPr marL="685800" algn="l" rtl="0" eaLnBrk="1" fontAlgn="base" hangingPunct="1">
              <a:spcBef>
                <a:spcPct val="0"/>
              </a:spcBef>
              <a:spcAft>
                <a:spcPct val="0"/>
              </a:spcAft>
              <a:defRPr sz="2700" b="1">
                <a:solidFill>
                  <a:srgbClr val="006B6E"/>
                </a:solidFill>
                <a:latin typeface="Arial" charset="0"/>
                <a:ea typeface="ＭＳ Ｐゴシック" charset="0"/>
                <a:cs typeface="ＭＳ Ｐゴシック" charset="0"/>
              </a:defRPr>
            </a:lvl7pPr>
            <a:lvl8pPr marL="1028700" algn="l" rtl="0" eaLnBrk="1" fontAlgn="base" hangingPunct="1">
              <a:spcBef>
                <a:spcPct val="0"/>
              </a:spcBef>
              <a:spcAft>
                <a:spcPct val="0"/>
              </a:spcAft>
              <a:defRPr sz="2700" b="1">
                <a:solidFill>
                  <a:srgbClr val="006B6E"/>
                </a:solidFill>
                <a:latin typeface="Arial" charset="0"/>
                <a:ea typeface="ＭＳ Ｐゴシック" charset="0"/>
                <a:cs typeface="ＭＳ Ｐゴシック" charset="0"/>
              </a:defRPr>
            </a:lvl8pPr>
            <a:lvl9pPr marL="1371600" algn="l" rtl="0" eaLnBrk="1" fontAlgn="base" hangingPunct="1">
              <a:spcBef>
                <a:spcPct val="0"/>
              </a:spcBef>
              <a:spcAft>
                <a:spcPct val="0"/>
              </a:spcAft>
              <a:defRPr sz="2700" b="1">
                <a:solidFill>
                  <a:srgbClr val="006B6E"/>
                </a:solidFill>
                <a:latin typeface="Arial" charset="0"/>
                <a:ea typeface="ＭＳ Ｐゴシック" charset="0"/>
                <a:cs typeface="ＭＳ Ｐゴシック" charset="0"/>
              </a:defRPr>
            </a:lvl9pPr>
          </a:lstStyle>
          <a:p>
            <a:pPr algn="ctr"/>
            <a:r>
              <a:rPr lang="el-GR" sz="4000" b="0" dirty="0">
                <a:solidFill>
                  <a:srgbClr val="C00000"/>
                </a:solidFill>
                <a:cs typeface="Calibri" panose="020F0502020204030204" pitchFamily="34" charset="0"/>
              </a:rPr>
              <a:t>Ισχύς τοπικών στεροειδών</a:t>
            </a:r>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27710"/>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645493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8"/>
          <p:cNvSpPr txBox="1">
            <a:spLocks/>
          </p:cNvSpPr>
          <p:nvPr/>
        </p:nvSpPr>
        <p:spPr>
          <a:xfrm>
            <a:off x="857080" y="1270492"/>
            <a:ext cx="7416824" cy="5229200"/>
          </a:xfrm>
          <a:prstGeom prst="rect">
            <a:avLst/>
          </a:prstGeom>
        </p:spPr>
        <p:txBody>
          <a:bodyPr lIns="360000" rIns="180000">
            <a:noAutofit/>
          </a:bodyPr>
          <a:lstStyle/>
          <a:p>
            <a:pPr marL="354013" lvl="2" indent="-354013">
              <a:lnSpc>
                <a:spcPct val="120000"/>
              </a:lnSpc>
              <a:buFont typeface="Wingdings" pitchFamily="2" charset="2"/>
              <a:buChar char="§"/>
              <a:defRPr/>
            </a:pPr>
            <a:r>
              <a:rPr kumimoji="0" lang="en-US" sz="2200" b="0" i="0" u="none" strike="noStrike" kern="1200" cap="none" spc="0" normalizeH="0" baseline="0" noProof="0" dirty="0" err="1">
                <a:ln>
                  <a:noFill/>
                </a:ln>
                <a:solidFill>
                  <a:srgbClr val="002060"/>
                </a:solidFill>
                <a:effectLst/>
                <a:uLnTx/>
                <a:uFillTx/>
                <a:latin typeface="Arial" pitchFamily="34" charset="0"/>
                <a:cs typeface="Arial" pitchFamily="34" charset="0"/>
              </a:rPr>
              <a:t>Mometasone</a:t>
            </a:r>
            <a:r>
              <a:rPr kumimoji="0" lang="en-US" sz="2200" b="0" i="0" u="none" strike="noStrike" kern="1200" cap="none" spc="0" normalizeH="0" baseline="0" noProof="0" dirty="0">
                <a:ln>
                  <a:noFill/>
                </a:ln>
                <a:solidFill>
                  <a:srgbClr val="002060"/>
                </a:solidFill>
                <a:effectLst/>
                <a:uLnTx/>
                <a:uFillTx/>
                <a:latin typeface="Arial" pitchFamily="34" charset="0"/>
                <a:cs typeface="Arial" pitchFamily="34" charset="0"/>
              </a:rPr>
              <a:t>  </a:t>
            </a:r>
            <a:r>
              <a:rPr kumimoji="0" lang="en-US" sz="2200" b="0" i="0" u="none" strike="noStrike" kern="1200" cap="none" spc="0" normalizeH="0" baseline="0" noProof="0" dirty="0" err="1">
                <a:ln>
                  <a:noFill/>
                </a:ln>
                <a:solidFill>
                  <a:srgbClr val="002060"/>
                </a:solidFill>
                <a:effectLst/>
                <a:uLnTx/>
                <a:uFillTx/>
                <a:latin typeface="Arial" pitchFamily="34" charset="0"/>
                <a:cs typeface="Arial" pitchFamily="34" charset="0"/>
              </a:rPr>
              <a:t>furoate</a:t>
            </a:r>
            <a:r>
              <a:rPr kumimoji="0" lang="en-US" sz="2200" b="0" i="0" u="none" strike="noStrike" kern="1200" cap="none" spc="0" normalizeH="0" baseline="0" noProof="0" dirty="0">
                <a:ln>
                  <a:noFill/>
                </a:ln>
                <a:solidFill>
                  <a:srgbClr val="002060"/>
                </a:solidFill>
                <a:effectLst/>
                <a:uLnTx/>
                <a:uFillTx/>
                <a:latin typeface="Arial" pitchFamily="34" charset="0"/>
                <a:cs typeface="Arial" pitchFamily="34" charset="0"/>
              </a:rPr>
              <a:t>  cream  		</a:t>
            </a:r>
            <a:r>
              <a:rPr kumimoji="0" lang="en-US" sz="2200" b="0" i="0" u="none" strike="noStrike" kern="1200" cap="none" spc="0" normalizeH="0" baseline="0" noProof="0" dirty="0">
                <a:ln>
                  <a:noFill/>
                </a:ln>
                <a:solidFill>
                  <a:srgbClr val="002060"/>
                </a:solidFill>
                <a:effectLst/>
                <a:uLnTx/>
                <a:uFillTx/>
                <a:latin typeface="Times New Roman"/>
                <a:cs typeface="Times New Roman"/>
              </a:rPr>
              <a:t>→</a:t>
            </a:r>
            <a:r>
              <a:rPr kumimoji="0" lang="en-US" sz="2200" b="0" i="0" u="none" strike="noStrike" kern="1200" cap="none" spc="0" normalizeH="0" baseline="0" noProof="0" dirty="0">
                <a:ln>
                  <a:noFill/>
                </a:ln>
                <a:solidFill>
                  <a:srgbClr val="002060"/>
                </a:solidFill>
                <a:effectLst/>
                <a:uLnTx/>
                <a:uFillTx/>
                <a:latin typeface="Arial" pitchFamily="34" charset="0"/>
                <a:cs typeface="Arial" pitchFamily="34" charset="0"/>
              </a:rPr>
              <a:t>	IV</a:t>
            </a:r>
            <a:br>
              <a:rPr kumimoji="0" lang="en-US" sz="2200" b="0" i="0" u="none" strike="noStrike" kern="1200" cap="none" spc="0" normalizeH="0" baseline="0" noProof="0" dirty="0">
                <a:ln>
                  <a:noFill/>
                </a:ln>
                <a:solidFill>
                  <a:srgbClr val="002060"/>
                </a:solidFill>
                <a:effectLst/>
                <a:uLnTx/>
                <a:uFillTx/>
                <a:latin typeface="Arial" pitchFamily="34" charset="0"/>
                <a:cs typeface="Arial" pitchFamily="34" charset="0"/>
              </a:rPr>
            </a:br>
            <a:r>
              <a:rPr kumimoji="0" lang="en-US" sz="2200" b="0" i="0" u="none" strike="noStrike" kern="1200" cap="none" spc="0" normalizeH="0" baseline="0" noProof="0" dirty="0" err="1">
                <a:ln>
                  <a:noFill/>
                </a:ln>
                <a:solidFill>
                  <a:srgbClr val="002060"/>
                </a:solidFill>
                <a:effectLst/>
                <a:uLnTx/>
                <a:uFillTx/>
                <a:latin typeface="Arial" pitchFamily="34" charset="0"/>
                <a:cs typeface="Arial" pitchFamily="34" charset="0"/>
              </a:rPr>
              <a:t>Mometasone</a:t>
            </a:r>
            <a:r>
              <a:rPr kumimoji="0" lang="en-US" sz="2200" b="0" i="0" u="none" strike="noStrike" kern="1200" cap="none" spc="0" normalizeH="0" baseline="0" noProof="0" dirty="0">
                <a:ln>
                  <a:noFill/>
                </a:ln>
                <a:solidFill>
                  <a:srgbClr val="002060"/>
                </a:solidFill>
                <a:effectLst/>
                <a:uLnTx/>
                <a:uFillTx/>
                <a:latin typeface="Arial" pitchFamily="34" charset="0"/>
                <a:cs typeface="Arial" pitchFamily="34" charset="0"/>
              </a:rPr>
              <a:t> </a:t>
            </a:r>
            <a:r>
              <a:rPr kumimoji="0" lang="en-US" sz="2200" b="0" i="0" u="none" strike="noStrike" kern="1200" cap="none" spc="0" normalizeH="0" noProof="0" dirty="0">
                <a:ln>
                  <a:noFill/>
                </a:ln>
                <a:solidFill>
                  <a:srgbClr val="002060"/>
                </a:solidFill>
                <a:effectLst/>
                <a:uLnTx/>
                <a:uFillTx/>
                <a:latin typeface="Arial" pitchFamily="34" charset="0"/>
                <a:cs typeface="Arial" pitchFamily="34" charset="0"/>
              </a:rPr>
              <a:t> </a:t>
            </a:r>
            <a:r>
              <a:rPr kumimoji="0" lang="en-US" sz="2200" b="0" i="0" u="none" strike="noStrike" kern="1200" cap="none" spc="0" normalizeH="0" noProof="0" dirty="0" err="1">
                <a:ln>
                  <a:noFill/>
                </a:ln>
                <a:solidFill>
                  <a:srgbClr val="002060"/>
                </a:solidFill>
                <a:effectLst/>
                <a:uLnTx/>
                <a:uFillTx/>
                <a:latin typeface="Arial" pitchFamily="34" charset="0"/>
                <a:cs typeface="Arial" pitchFamily="34" charset="0"/>
              </a:rPr>
              <a:t>furoate</a:t>
            </a:r>
            <a:r>
              <a:rPr kumimoji="0" lang="en-US" sz="2200" b="0" i="0" u="none" strike="noStrike" kern="1200" cap="none" spc="0" normalizeH="0" noProof="0" dirty="0">
                <a:ln>
                  <a:noFill/>
                </a:ln>
                <a:solidFill>
                  <a:srgbClr val="002060"/>
                </a:solidFill>
                <a:effectLst/>
                <a:uLnTx/>
                <a:uFillTx/>
                <a:latin typeface="Arial" pitchFamily="34" charset="0"/>
                <a:cs typeface="Arial" pitchFamily="34" charset="0"/>
              </a:rPr>
              <a:t>  ointment		</a:t>
            </a:r>
            <a:r>
              <a:rPr lang="en-US" sz="2200" dirty="0">
                <a:solidFill>
                  <a:srgbClr val="002060"/>
                </a:solidFill>
                <a:latin typeface="Times New Roman"/>
                <a:cs typeface="Times New Roman"/>
              </a:rPr>
              <a:t>→ </a:t>
            </a:r>
            <a:r>
              <a:rPr kumimoji="0" lang="en-US" sz="2200" b="0" i="0" u="none" strike="noStrike" kern="1200" cap="none" spc="0" normalizeH="0" noProof="0" dirty="0">
                <a:ln>
                  <a:noFill/>
                </a:ln>
                <a:solidFill>
                  <a:srgbClr val="002060"/>
                </a:solidFill>
                <a:effectLst/>
                <a:uLnTx/>
                <a:uFillTx/>
                <a:latin typeface="Arial" pitchFamily="34" charset="0"/>
                <a:cs typeface="Arial" pitchFamily="34" charset="0"/>
              </a:rPr>
              <a:t>	II</a:t>
            </a:r>
            <a:br>
              <a:rPr kumimoji="0" lang="en-US" sz="2200" b="0" i="0" u="none" strike="noStrike" kern="1200" cap="none" spc="0" normalizeH="0" noProof="0" dirty="0">
                <a:ln>
                  <a:noFill/>
                </a:ln>
                <a:solidFill>
                  <a:srgbClr val="002060"/>
                </a:solidFill>
                <a:effectLst/>
                <a:uLnTx/>
                <a:uFillTx/>
                <a:latin typeface="Arial" pitchFamily="34" charset="0"/>
                <a:cs typeface="Arial" pitchFamily="34" charset="0"/>
              </a:rPr>
            </a:br>
            <a:r>
              <a:rPr kumimoji="0" lang="en-US" sz="2200" b="0" i="0" u="none" strike="noStrike" kern="1200" cap="none" spc="0" normalizeH="0" noProof="0" dirty="0" err="1">
                <a:ln>
                  <a:noFill/>
                </a:ln>
                <a:solidFill>
                  <a:srgbClr val="002060"/>
                </a:solidFill>
                <a:effectLst/>
                <a:uLnTx/>
                <a:uFillTx/>
                <a:latin typeface="Arial" pitchFamily="34" charset="0"/>
                <a:cs typeface="Arial" pitchFamily="34" charset="0"/>
              </a:rPr>
              <a:t>Mometasone</a:t>
            </a:r>
            <a:r>
              <a:rPr kumimoji="0" lang="en-US" sz="2200" b="0" i="0" u="none" strike="noStrike" kern="1200" cap="none" spc="0" normalizeH="0" noProof="0" dirty="0">
                <a:ln>
                  <a:noFill/>
                </a:ln>
                <a:solidFill>
                  <a:srgbClr val="002060"/>
                </a:solidFill>
                <a:effectLst/>
                <a:uLnTx/>
                <a:uFillTx/>
                <a:latin typeface="Arial" pitchFamily="34" charset="0"/>
                <a:cs typeface="Arial" pitchFamily="34" charset="0"/>
              </a:rPr>
              <a:t>  </a:t>
            </a:r>
            <a:r>
              <a:rPr kumimoji="0" lang="en-US" sz="2200" b="0" i="0" u="none" strike="noStrike" kern="1200" cap="none" spc="0" normalizeH="0" noProof="0" dirty="0" err="1">
                <a:ln>
                  <a:noFill/>
                </a:ln>
                <a:solidFill>
                  <a:srgbClr val="002060"/>
                </a:solidFill>
                <a:effectLst/>
                <a:uLnTx/>
                <a:uFillTx/>
                <a:latin typeface="Arial" pitchFamily="34" charset="0"/>
                <a:cs typeface="Arial" pitchFamily="34" charset="0"/>
              </a:rPr>
              <a:t>furoate</a:t>
            </a:r>
            <a:r>
              <a:rPr kumimoji="0" lang="en-US" sz="2200" b="0" i="0" u="none" strike="noStrike" kern="1200" cap="none" spc="0" normalizeH="0" noProof="0" dirty="0">
                <a:ln>
                  <a:noFill/>
                </a:ln>
                <a:solidFill>
                  <a:srgbClr val="002060"/>
                </a:solidFill>
                <a:effectLst/>
                <a:uLnTx/>
                <a:uFillTx/>
                <a:latin typeface="Arial" pitchFamily="34" charset="0"/>
                <a:cs typeface="Arial" pitchFamily="34" charset="0"/>
              </a:rPr>
              <a:t>  lotion		</a:t>
            </a:r>
            <a:r>
              <a:rPr lang="en-US" sz="2200" dirty="0">
                <a:solidFill>
                  <a:srgbClr val="002060"/>
                </a:solidFill>
                <a:latin typeface="Times New Roman"/>
                <a:cs typeface="Times New Roman"/>
              </a:rPr>
              <a:t>→ </a:t>
            </a:r>
            <a:r>
              <a:rPr kumimoji="0" lang="en-US" sz="2200" b="0" i="0" u="none" strike="noStrike" kern="1200" cap="none" spc="0" normalizeH="0" noProof="0" dirty="0">
                <a:ln>
                  <a:noFill/>
                </a:ln>
                <a:solidFill>
                  <a:srgbClr val="002060"/>
                </a:solidFill>
                <a:effectLst/>
                <a:uLnTx/>
                <a:uFillTx/>
                <a:latin typeface="Arial" pitchFamily="34" charset="0"/>
                <a:cs typeface="Arial" pitchFamily="34" charset="0"/>
              </a:rPr>
              <a:t>	IV</a:t>
            </a:r>
          </a:p>
          <a:p>
            <a:pPr marL="354013" lvl="2" indent="-354013">
              <a:lnSpc>
                <a:spcPct val="120000"/>
              </a:lnSpc>
              <a:spcBef>
                <a:spcPts val="2400"/>
              </a:spcBef>
              <a:buFont typeface="Wingdings" pitchFamily="2" charset="2"/>
              <a:buChar char="§"/>
              <a:defRPr/>
            </a:pPr>
            <a:r>
              <a:rPr lang="en-US" sz="2200" baseline="0" dirty="0">
                <a:solidFill>
                  <a:srgbClr val="002060"/>
                </a:solidFill>
                <a:latin typeface="Arial" pitchFamily="34" charset="0"/>
                <a:cs typeface="Arial" pitchFamily="34" charset="0"/>
              </a:rPr>
              <a:t>Methylprednisolone</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aceponate</a:t>
            </a:r>
            <a:r>
              <a:rPr lang="en-US" sz="2200" dirty="0">
                <a:solidFill>
                  <a:srgbClr val="002060"/>
                </a:solidFill>
                <a:latin typeface="Arial" pitchFamily="34" charset="0"/>
                <a:cs typeface="Arial" pitchFamily="34" charset="0"/>
              </a:rPr>
              <a:t> cream	</a:t>
            </a:r>
            <a:r>
              <a:rPr lang="en-US" sz="2200" dirty="0">
                <a:solidFill>
                  <a:srgbClr val="002060"/>
                </a:solidFill>
                <a:latin typeface="Times New Roman"/>
                <a:cs typeface="Times New Roman"/>
              </a:rPr>
              <a:t> → </a:t>
            </a:r>
            <a:r>
              <a:rPr lang="en-US" sz="2200" dirty="0">
                <a:solidFill>
                  <a:srgbClr val="002060"/>
                </a:solidFill>
                <a:latin typeface="Arial" pitchFamily="34" charset="0"/>
                <a:cs typeface="Arial" pitchFamily="34" charset="0"/>
              </a:rPr>
              <a:t>	III</a:t>
            </a:r>
            <a:br>
              <a:rPr lang="en-US" sz="2200" dirty="0">
                <a:solidFill>
                  <a:srgbClr val="002060"/>
                </a:solidFill>
                <a:latin typeface="Arial" pitchFamily="34" charset="0"/>
                <a:cs typeface="Arial" pitchFamily="34" charset="0"/>
              </a:rPr>
            </a:br>
            <a:r>
              <a:rPr lang="en-US" sz="2200" dirty="0">
                <a:solidFill>
                  <a:srgbClr val="002060"/>
                </a:solidFill>
                <a:latin typeface="Arial" pitchFamily="34" charset="0"/>
                <a:cs typeface="Arial" pitchFamily="34" charset="0"/>
              </a:rPr>
              <a:t>Methylprednisolone </a:t>
            </a:r>
            <a:r>
              <a:rPr lang="en-US" sz="2200" dirty="0" err="1">
                <a:solidFill>
                  <a:srgbClr val="002060"/>
                </a:solidFill>
                <a:latin typeface="Arial" pitchFamily="34" charset="0"/>
                <a:cs typeface="Arial" pitchFamily="34" charset="0"/>
              </a:rPr>
              <a:t>aceponate</a:t>
            </a:r>
            <a:r>
              <a:rPr lang="en-US" sz="2200" dirty="0">
                <a:solidFill>
                  <a:srgbClr val="002060"/>
                </a:solidFill>
                <a:latin typeface="Arial" pitchFamily="34" charset="0"/>
                <a:cs typeface="Arial" pitchFamily="34" charset="0"/>
              </a:rPr>
              <a:t> ointment	</a:t>
            </a:r>
            <a:r>
              <a:rPr lang="en-US" sz="2200" dirty="0">
                <a:solidFill>
                  <a:srgbClr val="002060"/>
                </a:solidFill>
                <a:latin typeface="Times New Roman"/>
                <a:cs typeface="Times New Roman"/>
              </a:rPr>
              <a:t> → 	</a:t>
            </a:r>
            <a:r>
              <a:rPr lang="en-US" sz="2200" dirty="0">
                <a:solidFill>
                  <a:srgbClr val="002060"/>
                </a:solidFill>
                <a:latin typeface="Arial" pitchFamily="34" charset="0"/>
                <a:cs typeface="Arial" pitchFamily="34" charset="0"/>
              </a:rPr>
              <a:t>III</a:t>
            </a:r>
          </a:p>
          <a:p>
            <a:pPr marL="354013" lvl="2" indent="-354013">
              <a:lnSpc>
                <a:spcPct val="120000"/>
              </a:lnSpc>
              <a:spcBef>
                <a:spcPts val="2400"/>
              </a:spcBef>
              <a:buFont typeface="Wingdings" pitchFamily="2" charset="2"/>
              <a:buChar char="§"/>
              <a:defRPr/>
            </a:pPr>
            <a:r>
              <a:rPr lang="en-US" sz="2200" dirty="0">
                <a:solidFill>
                  <a:srgbClr val="002060"/>
                </a:solidFill>
                <a:latin typeface="Arial" pitchFamily="34" charset="0"/>
                <a:cs typeface="Arial" pitchFamily="34" charset="0"/>
              </a:rPr>
              <a:t>Fluticasone propionate cream	</a:t>
            </a:r>
            <a:r>
              <a:rPr lang="en-US" sz="2200" dirty="0">
                <a:solidFill>
                  <a:srgbClr val="002060"/>
                </a:solidFill>
                <a:latin typeface="Times New Roman"/>
                <a:cs typeface="Times New Roman"/>
              </a:rPr>
              <a:t> 	→ </a:t>
            </a:r>
            <a:r>
              <a:rPr lang="en-US" sz="2200" dirty="0">
                <a:solidFill>
                  <a:srgbClr val="002060"/>
                </a:solidFill>
                <a:latin typeface="Arial" pitchFamily="34" charset="0"/>
                <a:cs typeface="Arial" pitchFamily="34" charset="0"/>
              </a:rPr>
              <a:t>	V</a:t>
            </a:r>
            <a:br>
              <a:rPr lang="en-US" sz="2200" dirty="0">
                <a:solidFill>
                  <a:srgbClr val="002060"/>
                </a:solidFill>
                <a:latin typeface="Arial" pitchFamily="34" charset="0"/>
                <a:cs typeface="Arial" pitchFamily="34" charset="0"/>
              </a:rPr>
            </a:br>
            <a:r>
              <a:rPr lang="en-US" sz="2200" dirty="0">
                <a:solidFill>
                  <a:srgbClr val="002060"/>
                </a:solidFill>
                <a:latin typeface="Arial" pitchFamily="34" charset="0"/>
                <a:cs typeface="Arial" pitchFamily="34" charset="0"/>
              </a:rPr>
              <a:t>Fluticasone propionate ointment	</a:t>
            </a:r>
            <a:r>
              <a:rPr lang="en-US" sz="2200" dirty="0">
                <a:solidFill>
                  <a:srgbClr val="002060"/>
                </a:solidFill>
                <a:latin typeface="Times New Roman"/>
                <a:cs typeface="Times New Roman"/>
              </a:rPr>
              <a:t> 	→ </a:t>
            </a:r>
            <a:r>
              <a:rPr lang="en-US" sz="2200" dirty="0">
                <a:solidFill>
                  <a:srgbClr val="002060"/>
                </a:solidFill>
                <a:latin typeface="Arial" pitchFamily="34" charset="0"/>
                <a:cs typeface="Arial" pitchFamily="34" charset="0"/>
              </a:rPr>
              <a:t>	III</a:t>
            </a:r>
          </a:p>
          <a:p>
            <a:pPr marL="354013" lvl="2" indent="-354013">
              <a:lnSpc>
                <a:spcPct val="120000"/>
              </a:lnSpc>
              <a:spcBef>
                <a:spcPts val="2400"/>
              </a:spcBef>
              <a:buFont typeface="Wingdings" pitchFamily="2" charset="2"/>
              <a:buChar char="§"/>
              <a:defRPr/>
            </a:pPr>
            <a:r>
              <a:rPr lang="en-US" sz="2200" dirty="0">
                <a:solidFill>
                  <a:srgbClr val="002060"/>
                </a:solidFill>
                <a:latin typeface="Arial" pitchFamily="34" charset="0"/>
                <a:cs typeface="Arial" pitchFamily="34" charset="0"/>
              </a:rPr>
              <a:t>Betamethasone </a:t>
            </a:r>
            <a:r>
              <a:rPr lang="en-US" sz="2200" dirty="0" err="1">
                <a:solidFill>
                  <a:srgbClr val="002060"/>
                </a:solidFill>
                <a:latin typeface="Arial" pitchFamily="34" charset="0"/>
                <a:cs typeface="Arial" pitchFamily="34" charset="0"/>
              </a:rPr>
              <a:t>valerate</a:t>
            </a:r>
            <a:r>
              <a:rPr lang="en-US" sz="2200" dirty="0">
                <a:solidFill>
                  <a:srgbClr val="002060"/>
                </a:solidFill>
                <a:latin typeface="Arial" pitchFamily="34" charset="0"/>
                <a:cs typeface="Arial" pitchFamily="34" charset="0"/>
              </a:rPr>
              <a:t> cream	</a:t>
            </a:r>
            <a:r>
              <a:rPr lang="en-US" sz="2200" dirty="0">
                <a:solidFill>
                  <a:srgbClr val="002060"/>
                </a:solidFill>
                <a:latin typeface="Times New Roman"/>
                <a:cs typeface="Times New Roman"/>
              </a:rPr>
              <a:t>  	→ </a:t>
            </a:r>
            <a:r>
              <a:rPr lang="en-US" sz="2200" dirty="0">
                <a:solidFill>
                  <a:srgbClr val="002060"/>
                </a:solidFill>
                <a:latin typeface="Arial" pitchFamily="34" charset="0"/>
                <a:cs typeface="Arial" pitchFamily="34" charset="0"/>
              </a:rPr>
              <a:t>	V</a:t>
            </a:r>
            <a:br>
              <a:rPr lang="en-US" sz="2200" dirty="0">
                <a:solidFill>
                  <a:srgbClr val="002060"/>
                </a:solidFill>
                <a:latin typeface="Arial" pitchFamily="34" charset="0"/>
                <a:cs typeface="Arial" pitchFamily="34" charset="0"/>
              </a:rPr>
            </a:br>
            <a:r>
              <a:rPr lang="en-US" sz="2200" dirty="0">
                <a:solidFill>
                  <a:srgbClr val="002060"/>
                </a:solidFill>
                <a:latin typeface="Arial" pitchFamily="34" charset="0"/>
                <a:cs typeface="Arial" pitchFamily="34" charset="0"/>
              </a:rPr>
              <a:t>Betamethasone </a:t>
            </a:r>
            <a:r>
              <a:rPr lang="en-US" sz="2200" dirty="0" err="1">
                <a:solidFill>
                  <a:srgbClr val="002060"/>
                </a:solidFill>
                <a:latin typeface="Arial" pitchFamily="34" charset="0"/>
                <a:cs typeface="Arial" pitchFamily="34" charset="0"/>
              </a:rPr>
              <a:t>valerate</a:t>
            </a:r>
            <a:r>
              <a:rPr lang="en-US" sz="2200" dirty="0">
                <a:solidFill>
                  <a:srgbClr val="002060"/>
                </a:solidFill>
                <a:latin typeface="Arial" pitchFamily="34" charset="0"/>
                <a:cs typeface="Arial" pitchFamily="34" charset="0"/>
              </a:rPr>
              <a:t> ointment	</a:t>
            </a:r>
            <a:r>
              <a:rPr lang="en-US" sz="2200" dirty="0">
                <a:solidFill>
                  <a:srgbClr val="002060"/>
                </a:solidFill>
                <a:latin typeface="Times New Roman"/>
                <a:cs typeface="Times New Roman"/>
              </a:rPr>
              <a:t>    	→ </a:t>
            </a:r>
            <a:r>
              <a:rPr lang="en-US" sz="2200" dirty="0">
                <a:solidFill>
                  <a:srgbClr val="002060"/>
                </a:solidFill>
                <a:latin typeface="Arial" pitchFamily="34" charset="0"/>
                <a:cs typeface="Arial" pitchFamily="34" charset="0"/>
              </a:rPr>
              <a:t>	III</a:t>
            </a:r>
            <a:br>
              <a:rPr lang="en-US" sz="2200" dirty="0">
                <a:solidFill>
                  <a:srgbClr val="002060"/>
                </a:solidFill>
                <a:latin typeface="Arial" pitchFamily="34" charset="0"/>
                <a:cs typeface="Arial" pitchFamily="34" charset="0"/>
              </a:rPr>
            </a:br>
            <a:r>
              <a:rPr lang="en-US" sz="2200" dirty="0">
                <a:solidFill>
                  <a:srgbClr val="002060"/>
                </a:solidFill>
                <a:latin typeface="Arial" pitchFamily="34" charset="0"/>
                <a:cs typeface="Arial" pitchFamily="34" charset="0"/>
              </a:rPr>
              <a:t>Betamethasone </a:t>
            </a:r>
            <a:r>
              <a:rPr lang="en-US" sz="2200" dirty="0" err="1">
                <a:solidFill>
                  <a:srgbClr val="002060"/>
                </a:solidFill>
                <a:latin typeface="Arial" pitchFamily="34" charset="0"/>
                <a:cs typeface="Arial" pitchFamily="34" charset="0"/>
              </a:rPr>
              <a:t>valerate</a:t>
            </a:r>
            <a:r>
              <a:rPr lang="en-US" sz="2200" dirty="0">
                <a:solidFill>
                  <a:srgbClr val="002060"/>
                </a:solidFill>
                <a:latin typeface="Arial" pitchFamily="34" charset="0"/>
                <a:cs typeface="Arial" pitchFamily="34" charset="0"/>
              </a:rPr>
              <a:t> lotion</a:t>
            </a:r>
            <a:r>
              <a:rPr lang="en-US" sz="2200" dirty="0">
                <a:solidFill>
                  <a:srgbClr val="002060"/>
                </a:solidFill>
                <a:latin typeface="Times New Roman"/>
                <a:cs typeface="Times New Roman"/>
              </a:rPr>
              <a:t>	             → </a:t>
            </a:r>
            <a:r>
              <a:rPr lang="en-US" sz="2200" dirty="0">
                <a:solidFill>
                  <a:srgbClr val="002060"/>
                </a:solidFill>
                <a:latin typeface="Arial" pitchFamily="34" charset="0"/>
                <a:cs typeface="Arial" pitchFamily="34" charset="0"/>
              </a:rPr>
              <a:t>       VI </a:t>
            </a:r>
            <a:br>
              <a:rPr lang="en-US" sz="2200" dirty="0">
                <a:solidFill>
                  <a:srgbClr val="002060"/>
                </a:solidFill>
                <a:latin typeface="Arial" pitchFamily="34" charset="0"/>
                <a:cs typeface="Arial" pitchFamily="34" charset="0"/>
              </a:rPr>
            </a:br>
            <a:br>
              <a:rPr lang="en-US" sz="2200" dirty="0">
                <a:solidFill>
                  <a:srgbClr val="002060"/>
                </a:solidFill>
                <a:latin typeface="Arial" pitchFamily="34" charset="0"/>
                <a:cs typeface="Arial" pitchFamily="34" charset="0"/>
              </a:rPr>
            </a:br>
            <a:endParaRPr kumimoji="0" lang="en-US" sz="2200" b="0" i="0" u="none" strike="noStrike" kern="1200" cap="none" spc="0" normalizeH="0" baseline="0" noProof="0" dirty="0">
              <a:ln>
                <a:noFill/>
              </a:ln>
              <a:solidFill>
                <a:srgbClr val="002060"/>
              </a:solidFill>
              <a:effectLst/>
              <a:uLnTx/>
              <a:uFillTx/>
              <a:latin typeface="Arial" pitchFamily="34" charset="0"/>
              <a:cs typeface="Arial" pitchFamily="34" charset="0"/>
            </a:endParaRPr>
          </a:p>
        </p:txBody>
      </p:sp>
      <p:sp>
        <p:nvSpPr>
          <p:cNvPr id="4" name="Title 2"/>
          <p:cNvSpPr txBox="1">
            <a:spLocks/>
          </p:cNvSpPr>
          <p:nvPr/>
        </p:nvSpPr>
        <p:spPr>
          <a:xfrm>
            <a:off x="1292578" y="285626"/>
            <a:ext cx="6999349" cy="544311"/>
          </a:xfrm>
          <a:prstGeom prst="rect">
            <a:avLst/>
          </a:prstGeom>
        </p:spPr>
        <p:txBody>
          <a:bodyPr/>
          <a:lstStyle>
            <a:lvl1pPr algn="l" rtl="0" eaLnBrk="1" fontAlgn="base" hangingPunct="1">
              <a:lnSpc>
                <a:spcPct val="83000"/>
              </a:lnSpc>
              <a:spcBef>
                <a:spcPct val="0"/>
              </a:spcBef>
              <a:spcAft>
                <a:spcPct val="0"/>
              </a:spcAft>
              <a:defRPr sz="2100" b="1" i="0">
                <a:solidFill>
                  <a:schemeClr val="tx1"/>
                </a:solidFill>
                <a:latin typeface="+mj-lt"/>
                <a:ea typeface="+mj-ea"/>
                <a:cs typeface="Verdana"/>
              </a:defRPr>
            </a:lvl1pPr>
            <a:lvl2pPr algn="l" rtl="0" eaLnBrk="1" fontAlgn="base" hangingPunct="1">
              <a:spcBef>
                <a:spcPct val="0"/>
              </a:spcBef>
              <a:spcAft>
                <a:spcPct val="0"/>
              </a:spcAft>
              <a:defRPr sz="2400" b="1" i="1">
                <a:solidFill>
                  <a:srgbClr val="006B6E"/>
                </a:solidFill>
                <a:latin typeface="Verdana" charset="0"/>
                <a:ea typeface="ＭＳ Ｐゴシック" charset="0"/>
                <a:cs typeface="ＭＳ Ｐゴシック" charset="0"/>
              </a:defRPr>
            </a:lvl2pPr>
            <a:lvl3pPr algn="l" rtl="0" eaLnBrk="1" fontAlgn="base" hangingPunct="1">
              <a:spcBef>
                <a:spcPct val="0"/>
              </a:spcBef>
              <a:spcAft>
                <a:spcPct val="0"/>
              </a:spcAft>
              <a:defRPr sz="2400" b="1" i="1">
                <a:solidFill>
                  <a:srgbClr val="006B6E"/>
                </a:solidFill>
                <a:latin typeface="Verdana" charset="0"/>
                <a:ea typeface="ＭＳ Ｐゴシック" charset="0"/>
                <a:cs typeface="ＭＳ Ｐゴシック" charset="0"/>
              </a:defRPr>
            </a:lvl3pPr>
            <a:lvl4pPr algn="l" rtl="0" eaLnBrk="1" fontAlgn="base" hangingPunct="1">
              <a:spcBef>
                <a:spcPct val="0"/>
              </a:spcBef>
              <a:spcAft>
                <a:spcPct val="0"/>
              </a:spcAft>
              <a:defRPr sz="2400" b="1" i="1">
                <a:solidFill>
                  <a:srgbClr val="006B6E"/>
                </a:solidFill>
                <a:latin typeface="Verdana" charset="0"/>
                <a:ea typeface="ＭＳ Ｐゴシック" charset="0"/>
                <a:cs typeface="ＭＳ Ｐゴシック" charset="0"/>
              </a:defRPr>
            </a:lvl4pPr>
            <a:lvl5pPr algn="l" rtl="0" eaLnBrk="1" fontAlgn="base" hangingPunct="1">
              <a:spcBef>
                <a:spcPct val="0"/>
              </a:spcBef>
              <a:spcAft>
                <a:spcPct val="0"/>
              </a:spcAft>
              <a:defRPr sz="2400" b="1" i="1">
                <a:solidFill>
                  <a:srgbClr val="006B6E"/>
                </a:solidFill>
                <a:latin typeface="Verdana" charset="0"/>
                <a:ea typeface="ＭＳ Ｐゴシック" charset="0"/>
                <a:cs typeface="ＭＳ Ｐゴシック" charset="0"/>
              </a:defRPr>
            </a:lvl5pPr>
            <a:lvl6pPr marL="342900" algn="l" rtl="0" eaLnBrk="1" fontAlgn="base" hangingPunct="1">
              <a:spcBef>
                <a:spcPct val="0"/>
              </a:spcBef>
              <a:spcAft>
                <a:spcPct val="0"/>
              </a:spcAft>
              <a:defRPr sz="2700" b="1">
                <a:solidFill>
                  <a:srgbClr val="006B6E"/>
                </a:solidFill>
                <a:latin typeface="Arial" charset="0"/>
                <a:ea typeface="ＭＳ Ｐゴシック" charset="0"/>
                <a:cs typeface="ＭＳ Ｐゴシック" charset="0"/>
              </a:defRPr>
            </a:lvl6pPr>
            <a:lvl7pPr marL="685800" algn="l" rtl="0" eaLnBrk="1" fontAlgn="base" hangingPunct="1">
              <a:spcBef>
                <a:spcPct val="0"/>
              </a:spcBef>
              <a:spcAft>
                <a:spcPct val="0"/>
              </a:spcAft>
              <a:defRPr sz="2700" b="1">
                <a:solidFill>
                  <a:srgbClr val="006B6E"/>
                </a:solidFill>
                <a:latin typeface="Arial" charset="0"/>
                <a:ea typeface="ＭＳ Ｐゴシック" charset="0"/>
                <a:cs typeface="ＭＳ Ｐゴシック" charset="0"/>
              </a:defRPr>
            </a:lvl7pPr>
            <a:lvl8pPr marL="1028700" algn="l" rtl="0" eaLnBrk="1" fontAlgn="base" hangingPunct="1">
              <a:spcBef>
                <a:spcPct val="0"/>
              </a:spcBef>
              <a:spcAft>
                <a:spcPct val="0"/>
              </a:spcAft>
              <a:defRPr sz="2700" b="1">
                <a:solidFill>
                  <a:srgbClr val="006B6E"/>
                </a:solidFill>
                <a:latin typeface="Arial" charset="0"/>
                <a:ea typeface="ＭＳ Ｐゴシック" charset="0"/>
                <a:cs typeface="ＭＳ Ｐゴシック" charset="0"/>
              </a:defRPr>
            </a:lvl8pPr>
            <a:lvl9pPr marL="1371600" algn="l" rtl="0" eaLnBrk="1" fontAlgn="base" hangingPunct="1">
              <a:spcBef>
                <a:spcPct val="0"/>
              </a:spcBef>
              <a:spcAft>
                <a:spcPct val="0"/>
              </a:spcAft>
              <a:defRPr sz="2700" b="1">
                <a:solidFill>
                  <a:srgbClr val="006B6E"/>
                </a:solidFill>
                <a:latin typeface="Arial" charset="0"/>
                <a:ea typeface="ＭＳ Ｐゴシック" charset="0"/>
                <a:cs typeface="ＭＳ Ｐゴシック" charset="0"/>
              </a:defRPr>
            </a:lvl9pPr>
          </a:lstStyle>
          <a:p>
            <a:pPr algn="ctr"/>
            <a:r>
              <a:rPr lang="el-GR" sz="4000" b="0" dirty="0">
                <a:solidFill>
                  <a:srgbClr val="C00000"/>
                </a:solidFill>
                <a:cs typeface="Calibri" panose="020F0502020204030204" pitchFamily="34" charset="0"/>
              </a:rPr>
              <a:t>Ισχύς τοπικών στεροειδών</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27710"/>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189906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8"/>
          <p:cNvSpPr txBox="1">
            <a:spLocks/>
          </p:cNvSpPr>
          <p:nvPr/>
        </p:nvSpPr>
        <p:spPr>
          <a:xfrm>
            <a:off x="0" y="5517232"/>
            <a:ext cx="9144000" cy="838200"/>
          </a:xfrm>
          <a:prstGeom prst="rect">
            <a:avLst/>
          </a:prstGeom>
        </p:spPr>
        <p:txBody>
          <a:bodyPr lIns="180000" rIns="180000">
            <a:noAutofit/>
          </a:bodyPr>
          <a:lstStyle/>
          <a:p>
            <a:pPr marL="354013" marR="0" lvl="2" indent="-354013" algn="just" defTabSz="914400" rtl="0" eaLnBrk="1" fontAlgn="auto" latinLnBrk="0" hangingPunct="1">
              <a:spcAft>
                <a:spcPts val="0"/>
              </a:spcAft>
              <a:buClrTx/>
              <a:buSzTx/>
              <a:buFont typeface="Wingdings" pitchFamily="2" charset="2"/>
              <a:buChar char="§"/>
              <a:tabLst/>
              <a:defRPr/>
            </a:pP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Η αλοιφή τριαμσινολόνης είναι ισχυρότερη από την αντίστοιχη κρέμα ή από τη λοσιόν, εξαιτίας της φύσης του εκδόχου</a:t>
            </a:r>
            <a:endParaRPr kumimoji="0" lang="en-US" sz="2000" b="0" i="0" u="none" strike="noStrike" kern="1200" cap="none" spc="0" normalizeH="0" baseline="0" noProof="0" dirty="0">
              <a:ln>
                <a:noFill/>
              </a:ln>
              <a:solidFill>
                <a:srgbClr val="002060"/>
              </a:solidFill>
              <a:effectLst/>
              <a:uLnTx/>
              <a:uFillTx/>
              <a:latin typeface="Arial" pitchFamily="34" charset="0"/>
              <a:cs typeface="Arial" pitchFamily="34" charset="0"/>
            </a:endParaRPr>
          </a:p>
        </p:txBody>
      </p:sp>
      <p:sp>
        <p:nvSpPr>
          <p:cNvPr id="4" name="Content Placeholder 8"/>
          <p:cNvSpPr txBox="1">
            <a:spLocks/>
          </p:cNvSpPr>
          <p:nvPr/>
        </p:nvSpPr>
        <p:spPr>
          <a:xfrm>
            <a:off x="0" y="1567408"/>
            <a:ext cx="4355976" cy="3733800"/>
          </a:xfrm>
          <a:prstGeom prst="rect">
            <a:avLst/>
          </a:prstGeom>
        </p:spPr>
        <p:txBody>
          <a:bodyPr lIns="180000">
            <a:noAutofit/>
          </a:bodyPr>
          <a:lstStyle/>
          <a:p>
            <a:pPr marL="344488" marR="0" lvl="0" indent="-344488" algn="l" defTabSz="914400" rtl="0" eaLnBrk="1" fontAlgn="auto" latinLnBrk="0" hangingPunct="1">
              <a:lnSpc>
                <a:spcPct val="110000"/>
              </a:lnSpc>
              <a:spcBef>
                <a:spcPts val="400"/>
              </a:spcBef>
              <a:spcAft>
                <a:spcPts val="0"/>
              </a:spcAft>
              <a:buClrTx/>
              <a:buSzTx/>
              <a:buFont typeface="Wingdings" pitchFamily="2" charset="2"/>
              <a:buChar char="§"/>
              <a:tabLst/>
              <a:defRPr/>
            </a:pP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Προσοχή στην τάξη και όχι στο ποσοστό περιεκτικότητας.</a:t>
            </a:r>
            <a:endParaRPr kumimoji="0" lang="en-US" sz="2000" b="0" i="0" u="none" strike="noStrike" kern="1200" cap="none" spc="0" normalizeH="0" baseline="0" noProof="0" dirty="0">
              <a:ln>
                <a:noFill/>
              </a:ln>
              <a:solidFill>
                <a:srgbClr val="002060"/>
              </a:solidFill>
              <a:effectLst/>
              <a:uLnTx/>
              <a:uFillTx/>
              <a:latin typeface="Arial" pitchFamily="34" charset="0"/>
              <a:cs typeface="Arial" pitchFamily="34" charset="0"/>
            </a:endParaRPr>
          </a:p>
          <a:p>
            <a:pPr marL="354013" marR="0" lvl="1" algn="l" defTabSz="914400" rtl="0" eaLnBrk="1" fontAlgn="auto" latinLnBrk="0" hangingPunct="1">
              <a:lnSpc>
                <a:spcPct val="110000"/>
              </a:lnSpc>
              <a:spcAft>
                <a:spcPts val="0"/>
              </a:spcAft>
              <a:buClrTx/>
              <a:buSzTx/>
              <a:tabLst/>
              <a:defRPr/>
            </a:pP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Η </a:t>
            </a:r>
            <a:r>
              <a:rPr kumimoji="0" lang="en-US" sz="2000" b="0" i="0" u="none" strike="noStrike" kern="1200" cap="none" spc="0" normalizeH="0" baseline="0" noProof="0" dirty="0" err="1">
                <a:ln>
                  <a:noFill/>
                </a:ln>
                <a:solidFill>
                  <a:srgbClr val="002060"/>
                </a:solidFill>
                <a:effectLst/>
                <a:uLnTx/>
                <a:uFillTx/>
                <a:latin typeface="Arial" pitchFamily="34" charset="0"/>
                <a:cs typeface="Arial" pitchFamily="34" charset="0"/>
              </a:rPr>
              <a:t>clobetasol</a:t>
            </a:r>
            <a:r>
              <a:rPr kumimoji="0" lang="en-US" sz="2000" b="0" i="0" u="none" strike="noStrike" kern="1200" cap="none" spc="0" normalizeH="0" baseline="0" noProof="0" dirty="0">
                <a:ln>
                  <a:noFill/>
                </a:ln>
                <a:solidFill>
                  <a:srgbClr val="002060"/>
                </a:solidFill>
                <a:effectLst/>
                <a:uLnTx/>
                <a:uFillTx/>
                <a:latin typeface="Arial" pitchFamily="34" charset="0"/>
                <a:cs typeface="Arial" pitchFamily="34" charset="0"/>
              </a:rPr>
              <a:t> 0.05% </a:t>
            </a: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είναι ισχυρότερη από την </a:t>
            </a:r>
            <a:r>
              <a:rPr kumimoji="0" lang="en-US" sz="2000" b="0" i="0" u="none" strike="noStrike" kern="1200" cap="none" spc="0" normalizeH="0" baseline="0" noProof="0" dirty="0">
                <a:ln>
                  <a:noFill/>
                </a:ln>
                <a:solidFill>
                  <a:srgbClr val="002060"/>
                </a:solidFill>
                <a:effectLst/>
                <a:uLnTx/>
                <a:uFillTx/>
                <a:latin typeface="Arial" pitchFamily="34" charset="0"/>
                <a:cs typeface="Arial" pitchFamily="34" charset="0"/>
              </a:rPr>
              <a:t>hydrocortisone 1%. </a:t>
            </a:r>
          </a:p>
          <a:p>
            <a:pPr marL="344488" marR="0" lvl="0" indent="-344488" algn="l" defTabSz="914400" rtl="0" eaLnBrk="1" fontAlgn="auto" latinLnBrk="0" hangingPunct="1">
              <a:lnSpc>
                <a:spcPct val="110000"/>
              </a:lnSpc>
              <a:spcBef>
                <a:spcPts val="1800"/>
              </a:spcBef>
              <a:spcAft>
                <a:spcPts val="0"/>
              </a:spcAft>
              <a:buClrTx/>
              <a:buSzTx/>
              <a:buFont typeface="Wingdings" pitchFamily="2" charset="2"/>
              <a:buChar char="§"/>
              <a:tabLst/>
              <a:defRPr/>
            </a:pP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Όταν υπάρχουν πολλά έκδοχα σε μία λίστα, είναι τοποθετημένα σε αύξουσα σειρά αναλόγως της ισχύος τους</a:t>
            </a:r>
          </a:p>
        </p:txBody>
      </p:sp>
      <p:graphicFrame>
        <p:nvGraphicFramePr>
          <p:cNvPr id="6" name="Group 34"/>
          <p:cNvGraphicFramePr>
            <a:graphicFrameLocks noGrp="1"/>
          </p:cNvGraphicFramePr>
          <p:nvPr>
            <p:extLst>
              <p:ext uri="{D42A27DB-BD31-4B8C-83A1-F6EECF244321}">
                <p14:modId xmlns:p14="http://schemas.microsoft.com/office/powerpoint/2010/main" val="2393272295"/>
              </p:ext>
            </p:extLst>
          </p:nvPr>
        </p:nvGraphicFramePr>
        <p:xfrm>
          <a:off x="4287980" y="1493381"/>
          <a:ext cx="4724398" cy="3652689"/>
        </p:xfrm>
        <a:graphic>
          <a:graphicData uri="http://schemas.openxmlformats.org/drawingml/2006/table">
            <a:tbl>
              <a:tblPr/>
              <a:tblGrid>
                <a:gridCol w="1017563">
                  <a:extLst>
                    <a:ext uri="{9D8B030D-6E8A-4147-A177-3AD203B41FA5}">
                      <a16:colId xmlns:a16="http://schemas.microsoft.com/office/drawing/2014/main" val="20000"/>
                    </a:ext>
                  </a:extLst>
                </a:gridCol>
                <a:gridCol w="811673">
                  <a:extLst>
                    <a:ext uri="{9D8B030D-6E8A-4147-A177-3AD203B41FA5}">
                      <a16:colId xmlns:a16="http://schemas.microsoft.com/office/drawing/2014/main" val="20001"/>
                    </a:ext>
                  </a:extLst>
                </a:gridCol>
                <a:gridCol w="2895162">
                  <a:extLst>
                    <a:ext uri="{9D8B030D-6E8A-4147-A177-3AD203B41FA5}">
                      <a16:colId xmlns:a16="http://schemas.microsoft.com/office/drawing/2014/main" val="20002"/>
                    </a:ext>
                  </a:extLst>
                </a:gridCol>
              </a:tblGrid>
              <a:tr h="469112">
                <a:tc>
                  <a:txBody>
                    <a:bodyPr/>
                    <a:lstStyle/>
                    <a:p>
                      <a:pPr marL="0" marR="0" lvl="0" indent="0" algn="ctr" defTabSz="914400" rtl="0" eaLnBrk="1" fontAlgn="base" latinLnBrk="0" hangingPunct="1">
                        <a:lnSpc>
                          <a:spcPct val="100000"/>
                        </a:lnSpc>
                        <a:spcBef>
                          <a:spcPts val="400"/>
                        </a:spcBef>
                        <a:spcAft>
                          <a:spcPct val="0"/>
                        </a:spcAft>
                        <a:buClrTx/>
                        <a:buSzTx/>
                        <a:buFontTx/>
                        <a:buNone/>
                        <a:tabLst/>
                      </a:pPr>
                      <a:r>
                        <a:rPr kumimoji="0" lang="en-US" sz="1600" b="1" i="0" u="none" strike="noStrike" cap="none" normalizeH="0" baseline="0" dirty="0">
                          <a:ln>
                            <a:noFill/>
                          </a:ln>
                          <a:solidFill>
                            <a:srgbClr val="FFFFFF"/>
                          </a:solidFill>
                          <a:effectLst/>
                          <a:latin typeface="Arial" pitchFamily="34" charset="0"/>
                          <a:cs typeface="Arial" pitchFamily="34" charset="0"/>
                        </a:rPr>
                        <a:t>Potency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ts val="400"/>
                        </a:spcBef>
                        <a:spcAft>
                          <a:spcPct val="0"/>
                        </a:spcAft>
                        <a:buClrTx/>
                        <a:buSzTx/>
                        <a:buFontTx/>
                        <a:buNone/>
                        <a:tabLst/>
                      </a:pPr>
                      <a:r>
                        <a:rPr kumimoji="0" lang="en-US" sz="1600" b="1" i="0" u="none" strike="noStrike" cap="none" normalizeH="0" baseline="0" dirty="0">
                          <a:ln>
                            <a:noFill/>
                          </a:ln>
                          <a:solidFill>
                            <a:srgbClr val="FFFFFF"/>
                          </a:solidFill>
                          <a:effectLst/>
                          <a:latin typeface="Arial" pitchFamily="34" charset="0"/>
                          <a:cs typeface="Arial" pitchFamily="34" charset="0"/>
                        </a:rPr>
                        <a:t>Class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ts val="400"/>
                        </a:spcBef>
                        <a:spcAft>
                          <a:spcPct val="0"/>
                        </a:spcAft>
                        <a:buClrTx/>
                        <a:buSzTx/>
                        <a:buFontTx/>
                        <a:buNone/>
                        <a:tabLst/>
                        <a:defRPr/>
                      </a:pPr>
                      <a:r>
                        <a:rPr kumimoji="0" lang="el-GR" sz="1600" b="1" i="0" u="none" strike="noStrike" cap="none" normalizeH="0" baseline="0" dirty="0">
                          <a:ln>
                            <a:noFill/>
                          </a:ln>
                          <a:solidFill>
                            <a:srgbClr val="FFFFFF"/>
                          </a:solidFill>
                          <a:effectLst/>
                          <a:latin typeface="Arial" pitchFamily="34" charset="0"/>
                          <a:cs typeface="Arial" pitchFamily="34" charset="0"/>
                        </a:rPr>
                        <a:t>Παραδείγματα δραστικών ουσιών</a:t>
                      </a:r>
                      <a:endParaRPr kumimoji="0" lang="en-US" sz="1600" b="1" i="0" u="none" strike="noStrike" cap="none" normalizeH="0" baseline="0" dirty="0">
                        <a:ln>
                          <a:noFill/>
                        </a:ln>
                        <a:solidFill>
                          <a:srgbClr val="FFFFFF"/>
                        </a:solidFill>
                        <a:effectLst/>
                        <a:latin typeface="Arial" pitchFamily="34" charset="0"/>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38691">
                <a:tc>
                  <a:txBody>
                    <a:bodyPr/>
                    <a:lstStyle/>
                    <a:p>
                      <a:pPr marL="0" marR="0" lvl="0" indent="0" algn="ctr" defTabSz="914400" rtl="0" eaLnBrk="1" fontAlgn="base" latinLnBrk="0" hangingPunct="1">
                        <a:lnSpc>
                          <a:spcPct val="100000"/>
                        </a:lnSpc>
                        <a:spcBef>
                          <a:spcPts val="400"/>
                        </a:spcBef>
                        <a:spcAft>
                          <a:spcPct val="0"/>
                        </a:spcAft>
                        <a:buClrTx/>
                        <a:buSzTx/>
                        <a:buFontTx/>
                        <a:buNone/>
                        <a:tabLst/>
                      </a:pPr>
                      <a:r>
                        <a:rPr kumimoji="0" lang="en-US" sz="1600" b="0" i="0" u="none" strike="noStrike" cap="none" normalizeH="0" baseline="0" dirty="0">
                          <a:ln>
                            <a:noFill/>
                          </a:ln>
                          <a:solidFill>
                            <a:srgbClr val="000000"/>
                          </a:solidFill>
                          <a:effectLst/>
                          <a:latin typeface="Arial" pitchFamily="34" charset="0"/>
                          <a:cs typeface="Arial" pitchFamily="34" charset="0"/>
                        </a:rPr>
                        <a:t>Super high</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ts val="400"/>
                        </a:spcBef>
                        <a:spcAft>
                          <a:spcPct val="0"/>
                        </a:spcAft>
                        <a:buClrTx/>
                        <a:buSzTx/>
                        <a:buFontTx/>
                        <a:buNone/>
                        <a:tabLst/>
                      </a:pPr>
                      <a:r>
                        <a:rPr kumimoji="0" lang="en-US" sz="1600" b="0" i="0" u="none" strike="noStrike" cap="none" normalizeH="0" baseline="0" dirty="0">
                          <a:ln>
                            <a:noFill/>
                          </a:ln>
                          <a:solidFill>
                            <a:srgbClr val="000000"/>
                          </a:solidFill>
                          <a:effectLst/>
                          <a:latin typeface="Arial" pitchFamily="34" charset="0"/>
                          <a:cs typeface="Arial" pitchFamily="34" charset="0"/>
                        </a:rPr>
                        <a:t>I</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ts val="40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34" charset="0"/>
                          <a:cs typeface="Arial" pitchFamily="34" charset="0"/>
                        </a:rPr>
                        <a:t>Clobetasol 0.05%</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407281">
                <a:tc>
                  <a:txBody>
                    <a:bodyPr/>
                    <a:lstStyle/>
                    <a:p>
                      <a:pPr marL="0" marR="0" lvl="0" indent="0" algn="ctr" defTabSz="914400" rtl="0" eaLnBrk="1" fontAlgn="base" latinLnBrk="0" hangingPunct="1">
                        <a:lnSpc>
                          <a:spcPct val="100000"/>
                        </a:lnSpc>
                        <a:spcBef>
                          <a:spcPts val="400"/>
                        </a:spcBef>
                        <a:spcAft>
                          <a:spcPct val="0"/>
                        </a:spcAft>
                        <a:buClrTx/>
                        <a:buSzTx/>
                        <a:buFontTx/>
                        <a:buNone/>
                        <a:tabLst/>
                      </a:pPr>
                      <a:r>
                        <a:rPr kumimoji="0" lang="en-US" sz="1600" b="0" i="0" u="none" strike="noStrike" cap="none" normalizeH="0" baseline="0" dirty="0">
                          <a:ln>
                            <a:noFill/>
                          </a:ln>
                          <a:solidFill>
                            <a:srgbClr val="000000"/>
                          </a:solidFill>
                          <a:effectLst/>
                          <a:latin typeface="Arial" pitchFamily="34" charset="0"/>
                          <a:cs typeface="Arial" pitchFamily="34" charset="0"/>
                        </a:rPr>
                        <a:t>High</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ts val="400"/>
                        </a:spcBef>
                        <a:spcAft>
                          <a:spcPct val="0"/>
                        </a:spcAft>
                        <a:buClrTx/>
                        <a:buSzTx/>
                        <a:buFontTx/>
                        <a:buNone/>
                        <a:tabLst/>
                      </a:pPr>
                      <a:r>
                        <a:rPr kumimoji="0" lang="en-US" sz="1600" b="0" i="0" u="none" strike="noStrike" cap="none" normalizeH="0" baseline="0" dirty="0">
                          <a:ln>
                            <a:noFill/>
                          </a:ln>
                          <a:solidFill>
                            <a:srgbClr val="000000"/>
                          </a:solidFill>
                          <a:effectLst/>
                          <a:latin typeface="Arial" pitchFamily="34" charset="0"/>
                          <a:cs typeface="Arial" pitchFamily="34" charset="0"/>
                        </a:rPr>
                        <a:t>II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ts val="40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34" charset="0"/>
                          <a:cs typeface="Arial" pitchFamily="34" charset="0"/>
                        </a:rPr>
                        <a:t>Fluocinonide 0.05%</a:t>
                      </a:r>
                      <a:endParaRPr kumimoji="0" lang="en-US" sz="1600" b="0" i="0" u="none" strike="noStrike" cap="none" normalizeH="0" baseline="0" dirty="0">
                        <a:ln>
                          <a:noFill/>
                        </a:ln>
                        <a:solidFill>
                          <a:srgbClr val="000000"/>
                        </a:solidFill>
                        <a:effectLst/>
                        <a:latin typeface="Arial" pitchFamily="34" charset="0"/>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988335">
                <a:tc>
                  <a:txBody>
                    <a:bodyPr/>
                    <a:lstStyle/>
                    <a:p>
                      <a:pPr marL="0" marR="0" lvl="0" indent="0" algn="ctr" defTabSz="914400" rtl="0" eaLnBrk="1" fontAlgn="base" latinLnBrk="0" hangingPunct="1">
                        <a:lnSpc>
                          <a:spcPct val="100000"/>
                        </a:lnSpc>
                        <a:spcBef>
                          <a:spcPts val="400"/>
                        </a:spcBef>
                        <a:spcAft>
                          <a:spcPct val="0"/>
                        </a:spcAft>
                        <a:buClrTx/>
                        <a:buSzTx/>
                        <a:buFontTx/>
                        <a:buNone/>
                        <a:tabLst/>
                      </a:pPr>
                      <a:r>
                        <a:rPr kumimoji="0" lang="en-US" sz="1600" b="0" i="0" u="none" strike="noStrike" cap="none" normalizeH="0" baseline="0" dirty="0">
                          <a:ln>
                            <a:noFill/>
                          </a:ln>
                          <a:solidFill>
                            <a:srgbClr val="000000"/>
                          </a:solidFill>
                          <a:effectLst/>
                          <a:latin typeface="Arial" pitchFamily="34" charset="0"/>
                          <a:cs typeface="Arial" pitchFamily="34" charset="0"/>
                        </a:rPr>
                        <a:t>Medium</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ts val="400"/>
                        </a:spcBef>
                        <a:spcAft>
                          <a:spcPct val="0"/>
                        </a:spcAft>
                        <a:buClrTx/>
                        <a:buSzTx/>
                        <a:buFontTx/>
                        <a:buNone/>
                        <a:tabLst/>
                      </a:pPr>
                      <a:r>
                        <a:rPr kumimoji="0" lang="en-US" sz="1600" b="0" i="0" u="none" strike="noStrike" cap="none" normalizeH="0" baseline="0" dirty="0">
                          <a:ln>
                            <a:noFill/>
                          </a:ln>
                          <a:solidFill>
                            <a:srgbClr val="000000"/>
                          </a:solidFill>
                          <a:effectLst/>
                          <a:latin typeface="Arial" pitchFamily="34" charset="0"/>
                          <a:cs typeface="Arial" pitchFamily="34" charset="0"/>
                        </a:rPr>
                        <a:t>III – V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ts val="40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34" charset="0"/>
                          <a:cs typeface="Arial" pitchFamily="34" charset="0"/>
                        </a:rPr>
                        <a:t>Triamcinolone ointment 0.1%</a:t>
                      </a:r>
                    </a:p>
                    <a:p>
                      <a:pPr marL="0" marR="0" lvl="0" indent="0" algn="l" defTabSz="914400" rtl="0" eaLnBrk="1" fontAlgn="base" latinLnBrk="0" hangingPunct="1">
                        <a:lnSpc>
                          <a:spcPct val="100000"/>
                        </a:lnSpc>
                        <a:spcBef>
                          <a:spcPts val="40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34" charset="0"/>
                          <a:cs typeface="Arial" pitchFamily="34" charset="0"/>
                        </a:rPr>
                        <a:t>Triamcinolone cream 0.1%</a:t>
                      </a:r>
                    </a:p>
                    <a:p>
                      <a:pPr marL="0" marR="0" lvl="0" indent="0" algn="l" defTabSz="914400" rtl="0" eaLnBrk="1" fontAlgn="base" latinLnBrk="0" hangingPunct="1">
                        <a:lnSpc>
                          <a:spcPct val="100000"/>
                        </a:lnSpc>
                        <a:spcBef>
                          <a:spcPts val="40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34" charset="0"/>
                          <a:cs typeface="Arial" pitchFamily="34" charset="0"/>
                        </a:rPr>
                        <a:t>Triamcinolone lotion 0.1%</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1039262">
                <a:tc>
                  <a:txBody>
                    <a:bodyPr/>
                    <a:lstStyle/>
                    <a:p>
                      <a:pPr marL="0" marR="0" lvl="0" indent="0" algn="ctr" defTabSz="914400" rtl="0" eaLnBrk="1" fontAlgn="base" latinLnBrk="0" hangingPunct="1">
                        <a:lnSpc>
                          <a:spcPct val="100000"/>
                        </a:lnSpc>
                        <a:spcBef>
                          <a:spcPts val="400"/>
                        </a:spcBef>
                        <a:spcAft>
                          <a:spcPct val="0"/>
                        </a:spcAft>
                        <a:buClrTx/>
                        <a:buSzTx/>
                        <a:buFontTx/>
                        <a:buNone/>
                        <a:tabLst/>
                      </a:pPr>
                      <a:r>
                        <a:rPr kumimoji="0" lang="en-US" sz="1600" b="0" i="0" u="none" strike="noStrike" cap="none" normalizeH="0" baseline="0" dirty="0">
                          <a:ln>
                            <a:noFill/>
                          </a:ln>
                          <a:solidFill>
                            <a:srgbClr val="000000"/>
                          </a:solidFill>
                          <a:effectLst/>
                          <a:latin typeface="Arial" pitchFamily="34" charset="0"/>
                          <a:cs typeface="Arial" pitchFamily="34" charset="0"/>
                        </a:rPr>
                        <a:t>Low</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ts val="400"/>
                        </a:spcBef>
                        <a:spcAft>
                          <a:spcPct val="0"/>
                        </a:spcAft>
                        <a:buClrTx/>
                        <a:buSzTx/>
                        <a:buFontTx/>
                        <a:buNone/>
                        <a:tabLst/>
                      </a:pPr>
                      <a:r>
                        <a:rPr kumimoji="0" lang="en-US" sz="1600" b="0" i="0" u="none" strike="noStrike" cap="none" normalizeH="0" baseline="0" dirty="0">
                          <a:ln>
                            <a:noFill/>
                          </a:ln>
                          <a:solidFill>
                            <a:srgbClr val="000000"/>
                          </a:solidFill>
                          <a:effectLst/>
                          <a:latin typeface="Arial" pitchFamily="34" charset="0"/>
                          <a:cs typeface="Arial" pitchFamily="34" charset="0"/>
                        </a:rPr>
                        <a:t>VI – VII</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ts val="40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34" charset="0"/>
                          <a:cs typeface="Arial" pitchFamily="34" charset="0"/>
                        </a:rPr>
                        <a:t>Fluocinolone 0.01%</a:t>
                      </a:r>
                    </a:p>
                    <a:p>
                      <a:pPr marL="0" marR="0" lvl="0" indent="0" algn="l" defTabSz="914400" rtl="0" eaLnBrk="1" fontAlgn="base" latinLnBrk="0" hangingPunct="1">
                        <a:lnSpc>
                          <a:spcPct val="100000"/>
                        </a:lnSpc>
                        <a:spcBef>
                          <a:spcPts val="40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34" charset="0"/>
                          <a:cs typeface="Arial" pitchFamily="34" charset="0"/>
                        </a:rPr>
                        <a:t>Desonide 0.05%</a:t>
                      </a:r>
                    </a:p>
                    <a:p>
                      <a:pPr marL="0" marR="0" lvl="0" indent="0" algn="l" defTabSz="914400" rtl="0" eaLnBrk="1" fontAlgn="base" latinLnBrk="0" hangingPunct="1">
                        <a:lnSpc>
                          <a:spcPct val="100000"/>
                        </a:lnSpc>
                        <a:spcBef>
                          <a:spcPts val="40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34" charset="0"/>
                          <a:cs typeface="Arial" pitchFamily="34" charset="0"/>
                        </a:rPr>
                        <a:t>Hydrocortisone 1%</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bl>
          </a:graphicData>
        </a:graphic>
      </p:graphicFrame>
      <p:sp>
        <p:nvSpPr>
          <p:cNvPr id="9" name="Title 2"/>
          <p:cNvSpPr txBox="1">
            <a:spLocks/>
          </p:cNvSpPr>
          <p:nvPr/>
        </p:nvSpPr>
        <p:spPr>
          <a:xfrm>
            <a:off x="1292578" y="285626"/>
            <a:ext cx="6999349" cy="544311"/>
          </a:xfrm>
          <a:prstGeom prst="rect">
            <a:avLst/>
          </a:prstGeom>
        </p:spPr>
        <p:txBody>
          <a:bodyPr/>
          <a:lstStyle>
            <a:lvl1pPr algn="l" rtl="0" eaLnBrk="1" fontAlgn="base" hangingPunct="1">
              <a:lnSpc>
                <a:spcPct val="83000"/>
              </a:lnSpc>
              <a:spcBef>
                <a:spcPct val="0"/>
              </a:spcBef>
              <a:spcAft>
                <a:spcPct val="0"/>
              </a:spcAft>
              <a:defRPr sz="2100" b="1" i="0">
                <a:solidFill>
                  <a:schemeClr val="tx1"/>
                </a:solidFill>
                <a:latin typeface="+mj-lt"/>
                <a:ea typeface="+mj-ea"/>
                <a:cs typeface="Verdana"/>
              </a:defRPr>
            </a:lvl1pPr>
            <a:lvl2pPr algn="l" rtl="0" eaLnBrk="1" fontAlgn="base" hangingPunct="1">
              <a:spcBef>
                <a:spcPct val="0"/>
              </a:spcBef>
              <a:spcAft>
                <a:spcPct val="0"/>
              </a:spcAft>
              <a:defRPr sz="2400" b="1" i="1">
                <a:solidFill>
                  <a:srgbClr val="006B6E"/>
                </a:solidFill>
                <a:latin typeface="Verdana" charset="0"/>
                <a:ea typeface="ＭＳ Ｐゴシック" charset="0"/>
                <a:cs typeface="ＭＳ Ｐゴシック" charset="0"/>
              </a:defRPr>
            </a:lvl2pPr>
            <a:lvl3pPr algn="l" rtl="0" eaLnBrk="1" fontAlgn="base" hangingPunct="1">
              <a:spcBef>
                <a:spcPct val="0"/>
              </a:spcBef>
              <a:spcAft>
                <a:spcPct val="0"/>
              </a:spcAft>
              <a:defRPr sz="2400" b="1" i="1">
                <a:solidFill>
                  <a:srgbClr val="006B6E"/>
                </a:solidFill>
                <a:latin typeface="Verdana" charset="0"/>
                <a:ea typeface="ＭＳ Ｐゴシック" charset="0"/>
                <a:cs typeface="ＭＳ Ｐゴシック" charset="0"/>
              </a:defRPr>
            </a:lvl3pPr>
            <a:lvl4pPr algn="l" rtl="0" eaLnBrk="1" fontAlgn="base" hangingPunct="1">
              <a:spcBef>
                <a:spcPct val="0"/>
              </a:spcBef>
              <a:spcAft>
                <a:spcPct val="0"/>
              </a:spcAft>
              <a:defRPr sz="2400" b="1" i="1">
                <a:solidFill>
                  <a:srgbClr val="006B6E"/>
                </a:solidFill>
                <a:latin typeface="Verdana" charset="0"/>
                <a:ea typeface="ＭＳ Ｐゴシック" charset="0"/>
                <a:cs typeface="ＭＳ Ｐゴシック" charset="0"/>
              </a:defRPr>
            </a:lvl4pPr>
            <a:lvl5pPr algn="l" rtl="0" eaLnBrk="1" fontAlgn="base" hangingPunct="1">
              <a:spcBef>
                <a:spcPct val="0"/>
              </a:spcBef>
              <a:spcAft>
                <a:spcPct val="0"/>
              </a:spcAft>
              <a:defRPr sz="2400" b="1" i="1">
                <a:solidFill>
                  <a:srgbClr val="006B6E"/>
                </a:solidFill>
                <a:latin typeface="Verdana" charset="0"/>
                <a:ea typeface="ＭＳ Ｐゴシック" charset="0"/>
                <a:cs typeface="ＭＳ Ｐゴシック" charset="0"/>
              </a:defRPr>
            </a:lvl5pPr>
            <a:lvl6pPr marL="342900" algn="l" rtl="0" eaLnBrk="1" fontAlgn="base" hangingPunct="1">
              <a:spcBef>
                <a:spcPct val="0"/>
              </a:spcBef>
              <a:spcAft>
                <a:spcPct val="0"/>
              </a:spcAft>
              <a:defRPr sz="2700" b="1">
                <a:solidFill>
                  <a:srgbClr val="006B6E"/>
                </a:solidFill>
                <a:latin typeface="Arial" charset="0"/>
                <a:ea typeface="ＭＳ Ｐゴシック" charset="0"/>
                <a:cs typeface="ＭＳ Ｐゴシック" charset="0"/>
              </a:defRPr>
            </a:lvl6pPr>
            <a:lvl7pPr marL="685800" algn="l" rtl="0" eaLnBrk="1" fontAlgn="base" hangingPunct="1">
              <a:spcBef>
                <a:spcPct val="0"/>
              </a:spcBef>
              <a:spcAft>
                <a:spcPct val="0"/>
              </a:spcAft>
              <a:defRPr sz="2700" b="1">
                <a:solidFill>
                  <a:srgbClr val="006B6E"/>
                </a:solidFill>
                <a:latin typeface="Arial" charset="0"/>
                <a:ea typeface="ＭＳ Ｐゴシック" charset="0"/>
                <a:cs typeface="ＭＳ Ｐゴシック" charset="0"/>
              </a:defRPr>
            </a:lvl7pPr>
            <a:lvl8pPr marL="1028700" algn="l" rtl="0" eaLnBrk="1" fontAlgn="base" hangingPunct="1">
              <a:spcBef>
                <a:spcPct val="0"/>
              </a:spcBef>
              <a:spcAft>
                <a:spcPct val="0"/>
              </a:spcAft>
              <a:defRPr sz="2700" b="1">
                <a:solidFill>
                  <a:srgbClr val="006B6E"/>
                </a:solidFill>
                <a:latin typeface="Arial" charset="0"/>
                <a:ea typeface="ＭＳ Ｐゴシック" charset="0"/>
                <a:cs typeface="ＭＳ Ｐゴシック" charset="0"/>
              </a:defRPr>
            </a:lvl8pPr>
            <a:lvl9pPr marL="1371600" algn="l" rtl="0" eaLnBrk="1" fontAlgn="base" hangingPunct="1">
              <a:spcBef>
                <a:spcPct val="0"/>
              </a:spcBef>
              <a:spcAft>
                <a:spcPct val="0"/>
              </a:spcAft>
              <a:defRPr sz="2700" b="1">
                <a:solidFill>
                  <a:srgbClr val="006B6E"/>
                </a:solidFill>
                <a:latin typeface="Arial" charset="0"/>
                <a:ea typeface="ＭＳ Ｐゴシック" charset="0"/>
                <a:cs typeface="ＭＳ Ｐゴシック" charset="0"/>
              </a:defRPr>
            </a:lvl9pPr>
          </a:lstStyle>
          <a:p>
            <a:pPr algn="ctr"/>
            <a:r>
              <a:rPr lang="el-GR" sz="4000" b="0" dirty="0">
                <a:solidFill>
                  <a:srgbClr val="C00000"/>
                </a:solidFill>
                <a:cs typeface="Calibri" panose="020F0502020204030204" pitchFamily="34" charset="0"/>
              </a:rPr>
              <a:t>Ισχύς τοπικών στεροειδών</a:t>
            </a:r>
          </a:p>
        </p:txBody>
      </p:sp>
      <p:pic>
        <p:nvPicPr>
          <p:cNvPr id="10"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593605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8"/>
          <p:cNvSpPr txBox="1">
            <a:spLocks/>
          </p:cNvSpPr>
          <p:nvPr/>
        </p:nvSpPr>
        <p:spPr>
          <a:xfrm>
            <a:off x="1074836" y="2276872"/>
            <a:ext cx="6996060" cy="3384376"/>
          </a:xfrm>
          <a:prstGeom prst="rect">
            <a:avLst/>
          </a:prstGeom>
        </p:spPr>
        <p:txBody>
          <a:bodyPr lIns="360000" rIns="180000">
            <a:noAutofit/>
          </a:bodyPr>
          <a:lstStyle/>
          <a:p>
            <a:pPr marL="0" lvl="2">
              <a:lnSpc>
                <a:spcPct val="120000"/>
              </a:lnSpc>
              <a:spcBef>
                <a:spcPts val="2400"/>
              </a:spcBef>
              <a:tabLst>
                <a:tab pos="1430338" algn="l"/>
                <a:tab pos="1976438" algn="l"/>
              </a:tabLst>
              <a:defRPr/>
            </a:pPr>
            <a:r>
              <a:rPr kumimoji="0" lang="el-GR" sz="2200" b="1" i="0" u="none" strike="noStrike" kern="1200" cap="none" spc="0" normalizeH="0" noProof="0" dirty="0">
                <a:ln>
                  <a:noFill/>
                </a:ln>
                <a:solidFill>
                  <a:srgbClr val="002060"/>
                </a:solidFill>
                <a:effectLst/>
                <a:uLnTx/>
                <a:uFillTx/>
              </a:rPr>
              <a:t>ΤΑΞΗ  Ι</a:t>
            </a:r>
            <a:r>
              <a:rPr kumimoji="0" lang="el-GR" sz="2200" i="0" u="none" strike="noStrike" kern="1200" cap="none" spc="0" normalizeH="0" noProof="0" dirty="0">
                <a:ln>
                  <a:noFill/>
                </a:ln>
                <a:solidFill>
                  <a:srgbClr val="002060"/>
                </a:solidFill>
                <a:effectLst/>
                <a:uLnTx/>
                <a:uFillTx/>
              </a:rPr>
              <a:t>	</a:t>
            </a:r>
            <a:r>
              <a:rPr kumimoji="0" lang="el-GR" sz="2200" i="0" u="none" strike="noStrike" kern="1200" cap="none" spc="0" normalizeH="0" noProof="0" dirty="0">
                <a:ln>
                  <a:noFill/>
                </a:ln>
                <a:solidFill>
                  <a:srgbClr val="002060"/>
                </a:solidFill>
                <a:effectLst/>
                <a:uLnTx/>
                <a:uFillTx/>
                <a:latin typeface="Times New Roman"/>
                <a:cs typeface="Times New Roman"/>
              </a:rPr>
              <a:t>→	</a:t>
            </a:r>
            <a:r>
              <a:rPr kumimoji="0" lang="el-GR" sz="2200" i="0" u="none" strike="noStrike" kern="1200" cap="none" spc="0" normalizeH="0" noProof="0" dirty="0">
                <a:ln>
                  <a:noFill/>
                </a:ln>
                <a:solidFill>
                  <a:srgbClr val="002060"/>
                </a:solidFill>
                <a:effectLst/>
                <a:uLnTx/>
                <a:uFillTx/>
              </a:rPr>
              <a:t>600 φορές </a:t>
            </a:r>
            <a:br>
              <a:rPr kumimoji="0" lang="el-GR" sz="2200" i="0" u="none" strike="noStrike" kern="1200" cap="none" spc="0" normalizeH="0" noProof="0" dirty="0">
                <a:ln>
                  <a:noFill/>
                </a:ln>
                <a:solidFill>
                  <a:srgbClr val="002060"/>
                </a:solidFill>
                <a:effectLst/>
                <a:uLnTx/>
                <a:uFillTx/>
              </a:rPr>
            </a:br>
            <a:r>
              <a:rPr kumimoji="0" lang="el-GR" sz="2200" i="0" u="none" strike="noStrike" kern="1200" cap="none" spc="0" normalizeH="0" noProof="0" dirty="0">
                <a:ln>
                  <a:noFill/>
                </a:ln>
                <a:solidFill>
                  <a:srgbClr val="002060"/>
                </a:solidFill>
                <a:effectLst/>
                <a:uLnTx/>
                <a:uFillTx/>
              </a:rPr>
              <a:t>		την ισχύ της υδροκορτιζόνης</a:t>
            </a:r>
          </a:p>
          <a:p>
            <a:pPr marL="0" lvl="2">
              <a:lnSpc>
                <a:spcPct val="120000"/>
              </a:lnSpc>
              <a:spcBef>
                <a:spcPts val="2400"/>
              </a:spcBef>
              <a:tabLst>
                <a:tab pos="1430338" algn="l"/>
                <a:tab pos="1976438" algn="l"/>
              </a:tabLst>
              <a:defRPr/>
            </a:pPr>
            <a:r>
              <a:rPr lang="el-GR" sz="2200" b="1" dirty="0">
                <a:solidFill>
                  <a:srgbClr val="002060"/>
                </a:solidFill>
              </a:rPr>
              <a:t>ΤΑΞΗ ΙΙ	</a:t>
            </a:r>
            <a:r>
              <a:rPr lang="el-GR" sz="2200" dirty="0">
                <a:solidFill>
                  <a:srgbClr val="002060"/>
                </a:solidFill>
                <a:latin typeface="Times New Roman"/>
                <a:cs typeface="Times New Roman"/>
              </a:rPr>
              <a:t>→	</a:t>
            </a:r>
            <a:r>
              <a:rPr lang="el-GR" sz="2200" dirty="0">
                <a:solidFill>
                  <a:srgbClr val="002060"/>
                </a:solidFill>
              </a:rPr>
              <a:t>150-100 φορές </a:t>
            </a:r>
            <a:br>
              <a:rPr lang="el-GR" sz="2200" dirty="0">
                <a:solidFill>
                  <a:srgbClr val="002060"/>
                </a:solidFill>
              </a:rPr>
            </a:br>
            <a:r>
              <a:rPr lang="el-GR" sz="2200" dirty="0">
                <a:solidFill>
                  <a:srgbClr val="002060"/>
                </a:solidFill>
              </a:rPr>
              <a:t>		την ισχύ της υδροκορτιζόνης</a:t>
            </a:r>
          </a:p>
          <a:p>
            <a:pPr marL="0" lvl="2">
              <a:lnSpc>
                <a:spcPct val="120000"/>
              </a:lnSpc>
              <a:spcBef>
                <a:spcPts val="2400"/>
              </a:spcBef>
              <a:tabLst>
                <a:tab pos="1430338" algn="l"/>
                <a:tab pos="1976438" algn="l"/>
              </a:tabLst>
              <a:defRPr/>
            </a:pPr>
            <a:r>
              <a:rPr kumimoji="0" lang="el-GR" sz="2200" b="1" i="0" u="none" strike="noStrike" kern="1200" cap="none" spc="0" normalizeH="0" noProof="0" dirty="0">
                <a:ln>
                  <a:noFill/>
                </a:ln>
                <a:solidFill>
                  <a:srgbClr val="002060"/>
                </a:solidFill>
                <a:effectLst/>
                <a:uLnTx/>
                <a:uFillTx/>
              </a:rPr>
              <a:t>ΤΑΞΗ ΙΙΙ	</a:t>
            </a:r>
            <a:r>
              <a:rPr lang="el-GR" sz="2200" dirty="0">
                <a:solidFill>
                  <a:srgbClr val="002060"/>
                </a:solidFill>
                <a:latin typeface="Times New Roman"/>
                <a:cs typeface="Times New Roman"/>
              </a:rPr>
              <a:t>→	</a:t>
            </a:r>
            <a:r>
              <a:rPr kumimoji="0" lang="el-GR" sz="2200" i="0" u="none" strike="noStrike" kern="1200" cap="none" spc="0" normalizeH="0" noProof="0" dirty="0">
                <a:ln>
                  <a:noFill/>
                </a:ln>
                <a:solidFill>
                  <a:srgbClr val="002060"/>
                </a:solidFill>
                <a:effectLst/>
                <a:uLnTx/>
                <a:uFillTx/>
              </a:rPr>
              <a:t>2-25 φορές </a:t>
            </a:r>
            <a:br>
              <a:rPr kumimoji="0" lang="el-GR" sz="2200" i="0" u="none" strike="noStrike" kern="1200" cap="none" spc="0" normalizeH="0" noProof="0" dirty="0">
                <a:ln>
                  <a:noFill/>
                </a:ln>
                <a:solidFill>
                  <a:srgbClr val="002060"/>
                </a:solidFill>
                <a:effectLst/>
                <a:uLnTx/>
                <a:uFillTx/>
              </a:rPr>
            </a:br>
            <a:r>
              <a:rPr kumimoji="0" lang="el-GR" sz="2200" i="0" u="none" strike="noStrike" kern="1200" cap="none" spc="0" normalizeH="0" noProof="0" dirty="0">
                <a:ln>
                  <a:noFill/>
                </a:ln>
                <a:solidFill>
                  <a:srgbClr val="002060"/>
                </a:solidFill>
                <a:effectLst/>
                <a:uLnTx/>
                <a:uFillTx/>
              </a:rPr>
              <a:t>		την ισχύ της υδροκορτιζόνης</a:t>
            </a:r>
            <a:endParaRPr kumimoji="0" lang="en-US" sz="2200" i="0" u="none" strike="noStrike" kern="1200" cap="none" spc="0" normalizeH="0" noProof="0" dirty="0">
              <a:ln>
                <a:noFill/>
              </a:ln>
              <a:solidFill>
                <a:srgbClr val="002060"/>
              </a:solidFill>
              <a:effectLst/>
              <a:uLnTx/>
              <a:uFillTx/>
            </a:endParaRPr>
          </a:p>
        </p:txBody>
      </p:sp>
      <p:sp>
        <p:nvSpPr>
          <p:cNvPr id="5" name="Title 2"/>
          <p:cNvSpPr txBox="1">
            <a:spLocks/>
          </p:cNvSpPr>
          <p:nvPr/>
        </p:nvSpPr>
        <p:spPr>
          <a:xfrm>
            <a:off x="1292578" y="285626"/>
            <a:ext cx="6999349" cy="544311"/>
          </a:xfrm>
          <a:prstGeom prst="rect">
            <a:avLst/>
          </a:prstGeom>
        </p:spPr>
        <p:txBody>
          <a:bodyPr/>
          <a:lstStyle>
            <a:lvl1pPr algn="l" rtl="0" eaLnBrk="1" fontAlgn="base" hangingPunct="1">
              <a:lnSpc>
                <a:spcPct val="83000"/>
              </a:lnSpc>
              <a:spcBef>
                <a:spcPct val="0"/>
              </a:spcBef>
              <a:spcAft>
                <a:spcPct val="0"/>
              </a:spcAft>
              <a:defRPr sz="2100" b="1" i="0">
                <a:solidFill>
                  <a:schemeClr val="tx1"/>
                </a:solidFill>
                <a:latin typeface="+mj-lt"/>
                <a:ea typeface="+mj-ea"/>
                <a:cs typeface="Verdana"/>
              </a:defRPr>
            </a:lvl1pPr>
            <a:lvl2pPr algn="l" rtl="0" eaLnBrk="1" fontAlgn="base" hangingPunct="1">
              <a:spcBef>
                <a:spcPct val="0"/>
              </a:spcBef>
              <a:spcAft>
                <a:spcPct val="0"/>
              </a:spcAft>
              <a:defRPr sz="2400" b="1" i="1">
                <a:solidFill>
                  <a:srgbClr val="006B6E"/>
                </a:solidFill>
                <a:latin typeface="Verdana" charset="0"/>
                <a:ea typeface="ＭＳ Ｐゴシック" charset="0"/>
                <a:cs typeface="ＭＳ Ｐゴシック" charset="0"/>
              </a:defRPr>
            </a:lvl2pPr>
            <a:lvl3pPr algn="l" rtl="0" eaLnBrk="1" fontAlgn="base" hangingPunct="1">
              <a:spcBef>
                <a:spcPct val="0"/>
              </a:spcBef>
              <a:spcAft>
                <a:spcPct val="0"/>
              </a:spcAft>
              <a:defRPr sz="2400" b="1" i="1">
                <a:solidFill>
                  <a:srgbClr val="006B6E"/>
                </a:solidFill>
                <a:latin typeface="Verdana" charset="0"/>
                <a:ea typeface="ＭＳ Ｐゴシック" charset="0"/>
                <a:cs typeface="ＭＳ Ｐゴシック" charset="0"/>
              </a:defRPr>
            </a:lvl3pPr>
            <a:lvl4pPr algn="l" rtl="0" eaLnBrk="1" fontAlgn="base" hangingPunct="1">
              <a:spcBef>
                <a:spcPct val="0"/>
              </a:spcBef>
              <a:spcAft>
                <a:spcPct val="0"/>
              </a:spcAft>
              <a:defRPr sz="2400" b="1" i="1">
                <a:solidFill>
                  <a:srgbClr val="006B6E"/>
                </a:solidFill>
                <a:latin typeface="Verdana" charset="0"/>
                <a:ea typeface="ＭＳ Ｐゴシック" charset="0"/>
                <a:cs typeface="ＭＳ Ｐゴシック" charset="0"/>
              </a:defRPr>
            </a:lvl4pPr>
            <a:lvl5pPr algn="l" rtl="0" eaLnBrk="1" fontAlgn="base" hangingPunct="1">
              <a:spcBef>
                <a:spcPct val="0"/>
              </a:spcBef>
              <a:spcAft>
                <a:spcPct val="0"/>
              </a:spcAft>
              <a:defRPr sz="2400" b="1" i="1">
                <a:solidFill>
                  <a:srgbClr val="006B6E"/>
                </a:solidFill>
                <a:latin typeface="Verdana" charset="0"/>
                <a:ea typeface="ＭＳ Ｐゴシック" charset="0"/>
                <a:cs typeface="ＭＳ Ｐゴシック" charset="0"/>
              </a:defRPr>
            </a:lvl5pPr>
            <a:lvl6pPr marL="342900" algn="l" rtl="0" eaLnBrk="1" fontAlgn="base" hangingPunct="1">
              <a:spcBef>
                <a:spcPct val="0"/>
              </a:spcBef>
              <a:spcAft>
                <a:spcPct val="0"/>
              </a:spcAft>
              <a:defRPr sz="2700" b="1">
                <a:solidFill>
                  <a:srgbClr val="006B6E"/>
                </a:solidFill>
                <a:latin typeface="Arial" charset="0"/>
                <a:ea typeface="ＭＳ Ｐゴシック" charset="0"/>
                <a:cs typeface="ＭＳ Ｐゴシック" charset="0"/>
              </a:defRPr>
            </a:lvl6pPr>
            <a:lvl7pPr marL="685800" algn="l" rtl="0" eaLnBrk="1" fontAlgn="base" hangingPunct="1">
              <a:spcBef>
                <a:spcPct val="0"/>
              </a:spcBef>
              <a:spcAft>
                <a:spcPct val="0"/>
              </a:spcAft>
              <a:defRPr sz="2700" b="1">
                <a:solidFill>
                  <a:srgbClr val="006B6E"/>
                </a:solidFill>
                <a:latin typeface="Arial" charset="0"/>
                <a:ea typeface="ＭＳ Ｐゴシック" charset="0"/>
                <a:cs typeface="ＭＳ Ｐゴシック" charset="0"/>
              </a:defRPr>
            </a:lvl7pPr>
            <a:lvl8pPr marL="1028700" algn="l" rtl="0" eaLnBrk="1" fontAlgn="base" hangingPunct="1">
              <a:spcBef>
                <a:spcPct val="0"/>
              </a:spcBef>
              <a:spcAft>
                <a:spcPct val="0"/>
              </a:spcAft>
              <a:defRPr sz="2700" b="1">
                <a:solidFill>
                  <a:srgbClr val="006B6E"/>
                </a:solidFill>
                <a:latin typeface="Arial" charset="0"/>
                <a:ea typeface="ＭＳ Ｐゴシック" charset="0"/>
                <a:cs typeface="ＭＳ Ｐゴシック" charset="0"/>
              </a:defRPr>
            </a:lvl8pPr>
            <a:lvl9pPr marL="1371600" algn="l" rtl="0" eaLnBrk="1" fontAlgn="base" hangingPunct="1">
              <a:spcBef>
                <a:spcPct val="0"/>
              </a:spcBef>
              <a:spcAft>
                <a:spcPct val="0"/>
              </a:spcAft>
              <a:defRPr sz="2700" b="1">
                <a:solidFill>
                  <a:srgbClr val="006B6E"/>
                </a:solidFill>
                <a:latin typeface="Arial" charset="0"/>
                <a:ea typeface="ＭＳ Ｐゴシック" charset="0"/>
                <a:cs typeface="ＭＳ Ｐゴシック" charset="0"/>
              </a:defRPr>
            </a:lvl9pPr>
          </a:lstStyle>
          <a:p>
            <a:pPr algn="ctr"/>
            <a:r>
              <a:rPr lang="el-GR" sz="4000" b="0" dirty="0">
                <a:solidFill>
                  <a:srgbClr val="C00000"/>
                </a:solidFill>
                <a:cs typeface="Calibri" panose="020F0502020204030204" pitchFamily="34" charset="0"/>
              </a:rPr>
              <a:t>Ισχύς τοπικών στεροειδών</a:t>
            </a:r>
          </a:p>
          <a:p>
            <a:pPr algn="ctr"/>
            <a:r>
              <a:rPr lang="el-GR" sz="4000" b="0" i="1" dirty="0">
                <a:solidFill>
                  <a:srgbClr val="006600"/>
                </a:solidFill>
                <a:cs typeface="Calibri" panose="020F0502020204030204" pitchFamily="34" charset="0"/>
              </a:rPr>
              <a:t>Σύγκριση</a:t>
            </a: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58410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2479964" y="193945"/>
            <a:ext cx="3906984" cy="1690287"/>
          </a:xfrm>
          <a:prstGeom prst="roundRect">
            <a:avLst/>
          </a:prstGeom>
          <a:solidFill>
            <a:srgbClr val="D6B099"/>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it-IT" sz="1400" b="0" i="0" u="none" strike="noStrike" cap="none" normalizeH="0" baseline="0" dirty="0" err="1">
              <a:ln>
                <a:noFill/>
              </a:ln>
              <a:solidFill>
                <a:schemeClr val="tx1"/>
              </a:solidFill>
              <a:effectLst/>
              <a:latin typeface="+mn-lt"/>
              <a:ea typeface="ＭＳ Ｐゴシック" charset="0"/>
              <a:cs typeface="ＭＳ Ｐゴシック" charset="0"/>
            </a:endParaRPr>
          </a:p>
        </p:txBody>
      </p:sp>
      <p:sp>
        <p:nvSpPr>
          <p:cNvPr id="2" name="Content Placeholder 1"/>
          <p:cNvSpPr>
            <a:spLocks noGrp="1"/>
          </p:cNvSpPr>
          <p:nvPr>
            <p:ph idx="1"/>
          </p:nvPr>
        </p:nvSpPr>
        <p:spPr>
          <a:xfrm>
            <a:off x="1704094" y="349859"/>
            <a:ext cx="5472549" cy="813930"/>
          </a:xfrm>
          <a:ln>
            <a:noFill/>
          </a:ln>
        </p:spPr>
        <p:txBody>
          <a:bodyPr/>
          <a:lstStyle/>
          <a:p>
            <a:pPr marL="0" indent="0" algn="ctr">
              <a:lnSpc>
                <a:spcPct val="100000"/>
              </a:lnSpc>
              <a:spcBef>
                <a:spcPts val="900"/>
              </a:spcBef>
              <a:buClr>
                <a:srgbClr val="FF0000"/>
              </a:buClr>
              <a:buSzPct val="120000"/>
              <a:buNone/>
            </a:pPr>
            <a:r>
              <a:rPr lang="el-GR" sz="3600" dirty="0">
                <a:solidFill>
                  <a:srgbClr val="FFFFFF"/>
                </a:solidFill>
              </a:rPr>
              <a:t>Συστηματικές</a:t>
            </a:r>
          </a:p>
          <a:p>
            <a:pPr marL="0" indent="0" algn="ctr">
              <a:lnSpc>
                <a:spcPct val="100000"/>
              </a:lnSpc>
              <a:spcBef>
                <a:spcPts val="900"/>
              </a:spcBef>
              <a:buClr>
                <a:srgbClr val="FF0000"/>
              </a:buClr>
              <a:buSzPct val="120000"/>
              <a:buNone/>
            </a:pPr>
            <a:r>
              <a:rPr lang="el-GR" sz="3600" dirty="0">
                <a:solidFill>
                  <a:srgbClr val="FFFFFF"/>
                </a:solidFill>
              </a:rPr>
              <a:t>θεραπείες</a:t>
            </a:r>
          </a:p>
        </p:txBody>
      </p:sp>
      <p:pic>
        <p:nvPicPr>
          <p:cNvPr id="3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0" y="27710"/>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 name="Rounded Rectangle 21"/>
          <p:cNvSpPr/>
          <p:nvPr/>
        </p:nvSpPr>
        <p:spPr bwMode="auto">
          <a:xfrm>
            <a:off x="1465270" y="2978733"/>
            <a:ext cx="6085437" cy="3726865"/>
          </a:xfrm>
          <a:prstGeom prst="roundRect">
            <a:avLst/>
          </a:prstGeom>
          <a:solidFill>
            <a:srgbClr val="9AD6BE"/>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5750" marR="0" indent="-285750" defTabSz="914400" rtl="0" eaLnBrk="0" fontAlgn="base" latinLnBrk="0" hangingPunct="0">
              <a:lnSpc>
                <a:spcPct val="100000"/>
              </a:lnSpc>
              <a:spcBef>
                <a:spcPct val="0"/>
              </a:spcBef>
              <a:spcAft>
                <a:spcPct val="0"/>
              </a:spcAft>
              <a:buClrTx/>
              <a:buSzTx/>
              <a:buFont typeface="Arial" pitchFamily="34" charset="0"/>
              <a:buChar char="•"/>
              <a:tabLst/>
            </a:pPr>
            <a:r>
              <a:rPr kumimoji="0" lang="el-GR" sz="2000" b="0" i="0" u="none" strike="noStrike" cap="none" normalizeH="0" baseline="0" dirty="0">
                <a:ln>
                  <a:noFill/>
                </a:ln>
                <a:solidFill>
                  <a:schemeClr val="bg1"/>
                </a:solidFill>
                <a:effectLst/>
                <a:latin typeface="+mn-lt"/>
                <a:ea typeface="ＭＳ Ｐゴシック" charset="0"/>
                <a:cs typeface="ＭＳ Ｐゴシック" charset="0"/>
              </a:rPr>
              <a:t>Κορτικοστεροϊδή</a:t>
            </a:r>
          </a:p>
          <a:p>
            <a:pPr marL="285750" marR="0" indent="-285750" defTabSz="914400" rtl="0" eaLnBrk="0" fontAlgn="base" latinLnBrk="0" hangingPunct="0">
              <a:lnSpc>
                <a:spcPct val="100000"/>
              </a:lnSpc>
              <a:spcBef>
                <a:spcPct val="0"/>
              </a:spcBef>
              <a:spcAft>
                <a:spcPct val="0"/>
              </a:spcAft>
              <a:buClrTx/>
              <a:buSzTx/>
              <a:buFont typeface="Arial" pitchFamily="34" charset="0"/>
              <a:buChar char="•"/>
              <a:tabLst/>
            </a:pPr>
            <a:r>
              <a:rPr lang="el-GR" sz="2000" dirty="0">
                <a:solidFill>
                  <a:schemeClr val="bg1"/>
                </a:solidFill>
                <a:latin typeface="+mn-lt"/>
                <a:ea typeface="ＭＳ Ｐゴシック" charset="0"/>
                <a:cs typeface="ＭＳ Ｐゴシック" charset="0"/>
              </a:rPr>
              <a:t>Αντισταμινικά</a:t>
            </a:r>
          </a:p>
          <a:p>
            <a:pPr marL="285750" marR="0" indent="-285750" defTabSz="914400" rtl="0" eaLnBrk="0" fontAlgn="base" latinLnBrk="0" hangingPunct="0">
              <a:lnSpc>
                <a:spcPct val="100000"/>
              </a:lnSpc>
              <a:spcBef>
                <a:spcPct val="0"/>
              </a:spcBef>
              <a:spcAft>
                <a:spcPct val="0"/>
              </a:spcAft>
              <a:buClrTx/>
              <a:buSzTx/>
              <a:buFont typeface="Arial" pitchFamily="34" charset="0"/>
              <a:buChar char="•"/>
              <a:tabLst/>
            </a:pPr>
            <a:r>
              <a:rPr kumimoji="0" lang="el-GR" sz="2000" b="0" i="0" u="none" strike="noStrike" cap="none" normalizeH="0" baseline="0" dirty="0">
                <a:ln>
                  <a:noFill/>
                </a:ln>
                <a:solidFill>
                  <a:schemeClr val="bg1"/>
                </a:solidFill>
                <a:effectLst/>
                <a:latin typeface="+mn-lt"/>
                <a:ea typeface="ＭＳ Ｐゴシック" charset="0"/>
                <a:cs typeface="ＭＳ Ｐゴシック" charset="0"/>
              </a:rPr>
              <a:t>Κυκλοσπορινή</a:t>
            </a:r>
          </a:p>
          <a:p>
            <a:pPr marL="285750" marR="0" indent="-285750" defTabSz="914400" rtl="0" eaLnBrk="0" fontAlgn="base" latinLnBrk="0" hangingPunct="0">
              <a:lnSpc>
                <a:spcPct val="100000"/>
              </a:lnSpc>
              <a:spcBef>
                <a:spcPct val="0"/>
              </a:spcBef>
              <a:spcAft>
                <a:spcPct val="0"/>
              </a:spcAft>
              <a:buClrTx/>
              <a:buSzTx/>
              <a:buFont typeface="Arial" pitchFamily="34" charset="0"/>
              <a:buChar char="•"/>
              <a:tabLst/>
            </a:pPr>
            <a:r>
              <a:rPr lang="el-GR" sz="2000" dirty="0">
                <a:solidFill>
                  <a:schemeClr val="bg1"/>
                </a:solidFill>
                <a:latin typeface="+mn-lt"/>
                <a:ea typeface="ＭＳ Ｐゴシック" charset="0"/>
                <a:cs typeface="ＭＳ Ｐゴシック" charset="0"/>
              </a:rPr>
              <a:t>Αντιμυκητιασικά</a:t>
            </a:r>
          </a:p>
          <a:p>
            <a:pPr marL="285750" marR="0" indent="-285750" defTabSz="914400" rtl="0" eaLnBrk="0" fontAlgn="base" latinLnBrk="0" hangingPunct="0">
              <a:lnSpc>
                <a:spcPct val="100000"/>
              </a:lnSpc>
              <a:spcBef>
                <a:spcPct val="0"/>
              </a:spcBef>
              <a:spcAft>
                <a:spcPct val="0"/>
              </a:spcAft>
              <a:buClrTx/>
              <a:buSzTx/>
              <a:buFont typeface="Arial" pitchFamily="34" charset="0"/>
              <a:buChar char="•"/>
              <a:tabLst/>
            </a:pPr>
            <a:r>
              <a:rPr kumimoji="0" lang="el-GR" sz="2000" b="0" i="0" u="none" strike="noStrike" cap="none" normalizeH="0" baseline="0" dirty="0">
                <a:ln>
                  <a:noFill/>
                </a:ln>
                <a:solidFill>
                  <a:schemeClr val="bg1"/>
                </a:solidFill>
                <a:effectLst/>
                <a:latin typeface="+mn-lt"/>
                <a:ea typeface="ＭＳ Ｐゴシック" charset="0"/>
                <a:cs typeface="ＭＳ Ｐゴシック" charset="0"/>
              </a:rPr>
              <a:t>Ρετινοϊδη</a:t>
            </a:r>
          </a:p>
          <a:p>
            <a:pPr marL="285750" marR="0" indent="-285750" defTabSz="914400" rtl="0" eaLnBrk="0" fontAlgn="base" latinLnBrk="0" hangingPunct="0">
              <a:lnSpc>
                <a:spcPct val="100000"/>
              </a:lnSpc>
              <a:spcBef>
                <a:spcPct val="0"/>
              </a:spcBef>
              <a:spcAft>
                <a:spcPct val="0"/>
              </a:spcAft>
              <a:buClrTx/>
              <a:buSzTx/>
              <a:buFont typeface="Arial" pitchFamily="34" charset="0"/>
              <a:buChar char="•"/>
              <a:tabLst/>
            </a:pPr>
            <a:r>
              <a:rPr lang="el-GR" sz="2000" dirty="0">
                <a:solidFill>
                  <a:schemeClr val="bg1"/>
                </a:solidFill>
                <a:latin typeface="+mn-lt"/>
                <a:ea typeface="ＭＳ Ｐゴシック" charset="0"/>
                <a:cs typeface="ＭＳ Ｐゴシック" charset="0"/>
              </a:rPr>
              <a:t>Αντιβιοτικά</a:t>
            </a:r>
          </a:p>
          <a:p>
            <a:pPr marL="285750" marR="0" indent="-285750" defTabSz="914400" rtl="0" eaLnBrk="0" fontAlgn="base" latinLnBrk="0" hangingPunct="0">
              <a:lnSpc>
                <a:spcPct val="100000"/>
              </a:lnSpc>
              <a:spcBef>
                <a:spcPct val="0"/>
              </a:spcBef>
              <a:spcAft>
                <a:spcPct val="0"/>
              </a:spcAft>
              <a:buClrTx/>
              <a:buSzTx/>
              <a:buFont typeface="Arial" pitchFamily="34" charset="0"/>
              <a:buChar char="•"/>
              <a:tabLst/>
            </a:pPr>
            <a:r>
              <a:rPr kumimoji="0" lang="el-GR" sz="2000" b="0" i="0" u="none" strike="noStrike" cap="none" normalizeH="0" baseline="0" dirty="0">
                <a:ln>
                  <a:noFill/>
                </a:ln>
                <a:solidFill>
                  <a:schemeClr val="bg1"/>
                </a:solidFill>
                <a:effectLst/>
                <a:latin typeface="+mn-lt"/>
                <a:ea typeface="ＭＳ Ｐゴシック" charset="0"/>
                <a:cs typeface="ＭＳ Ｐゴシック" charset="0"/>
              </a:rPr>
              <a:t>Μεθοτρεξάτη</a:t>
            </a:r>
          </a:p>
          <a:p>
            <a:pPr marL="285750" marR="0" indent="-285750" defTabSz="914400" rtl="0" eaLnBrk="0" fontAlgn="base" latinLnBrk="0" hangingPunct="0">
              <a:lnSpc>
                <a:spcPct val="100000"/>
              </a:lnSpc>
              <a:spcBef>
                <a:spcPct val="0"/>
              </a:spcBef>
              <a:spcAft>
                <a:spcPct val="0"/>
              </a:spcAft>
              <a:buClrTx/>
              <a:buSzTx/>
              <a:buFont typeface="Arial" pitchFamily="34" charset="0"/>
              <a:buChar char="•"/>
              <a:tabLst/>
            </a:pPr>
            <a:r>
              <a:rPr lang="el-GR" sz="2000" dirty="0">
                <a:solidFill>
                  <a:schemeClr val="bg1"/>
                </a:solidFill>
                <a:latin typeface="+mn-lt"/>
                <a:ea typeface="ＭＳ Ｐゴシック" charset="0"/>
                <a:cs typeface="ＭＳ Ｐゴシック" charset="0"/>
              </a:rPr>
              <a:t>Μικρά μόρια (απρεμιλάστη)</a:t>
            </a:r>
            <a:endParaRPr kumimoji="0" lang="el-GR" sz="2000" b="0" i="0" u="none" strike="noStrike" cap="none" normalizeH="0" baseline="0" dirty="0">
              <a:ln>
                <a:noFill/>
              </a:ln>
              <a:solidFill>
                <a:schemeClr val="bg1"/>
              </a:solidFill>
              <a:effectLst/>
              <a:latin typeface="+mn-lt"/>
              <a:ea typeface="ＭＳ Ｐゴシック" charset="0"/>
              <a:cs typeface="ＭＳ Ｐゴシック" charset="0"/>
            </a:endParaRPr>
          </a:p>
          <a:p>
            <a:pPr marL="285750" marR="0" indent="-285750" defTabSz="914400" rtl="0" eaLnBrk="0" fontAlgn="base" latinLnBrk="0" hangingPunct="0">
              <a:lnSpc>
                <a:spcPct val="100000"/>
              </a:lnSpc>
              <a:spcBef>
                <a:spcPct val="0"/>
              </a:spcBef>
              <a:spcAft>
                <a:spcPct val="0"/>
              </a:spcAft>
              <a:buClrTx/>
              <a:buSzTx/>
              <a:buFont typeface="Arial" pitchFamily="34" charset="0"/>
              <a:buChar char="•"/>
              <a:tabLst/>
            </a:pPr>
            <a:r>
              <a:rPr lang="el-GR" sz="2000" dirty="0">
                <a:solidFill>
                  <a:schemeClr val="bg1"/>
                </a:solidFill>
                <a:latin typeface="+mn-lt"/>
                <a:ea typeface="ＭＳ Ｐゴシック" charset="0"/>
                <a:cs typeface="ＭＳ Ｐゴシック" charset="0"/>
              </a:rPr>
              <a:t>Βιολογικοί παράγοντες (ψωρίαση-κνίδωση-ατοπική δερματίτιδα, δερματικά λεμφώματα, πέμφιγα) </a:t>
            </a:r>
            <a:endParaRPr kumimoji="0" lang="it-IT" sz="2000" b="0" i="0" u="none" strike="noStrike" cap="none" normalizeH="0" baseline="0" dirty="0" err="1">
              <a:ln>
                <a:noFill/>
              </a:ln>
              <a:solidFill>
                <a:schemeClr val="bg1"/>
              </a:solidFill>
              <a:effectLst/>
              <a:latin typeface="+mn-lt"/>
              <a:ea typeface="ＭＳ Ｐゴシック" charset="0"/>
              <a:cs typeface="ＭＳ Ｐゴシック" charset="0"/>
            </a:endParaRPr>
          </a:p>
        </p:txBody>
      </p:sp>
      <p:cxnSp>
        <p:nvCxnSpPr>
          <p:cNvPr id="33" name="Straight Arrow Connector 32"/>
          <p:cNvCxnSpPr/>
          <p:nvPr/>
        </p:nvCxnSpPr>
        <p:spPr bwMode="auto">
          <a:xfrm>
            <a:off x="4411045" y="2115767"/>
            <a:ext cx="0" cy="787755"/>
          </a:xfrm>
          <a:prstGeom prst="straightConnector1">
            <a:avLst/>
          </a:prstGeom>
          <a:solidFill>
            <a:schemeClr val="accent1"/>
          </a:solidFill>
          <a:ln w="57150" cap="flat" cmpd="sng" algn="ctr">
            <a:solidFill>
              <a:schemeClr val="accent3">
                <a:lumMod val="75000"/>
              </a:scheme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7169045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8"/>
          <p:cNvSpPr txBox="1">
            <a:spLocks/>
          </p:cNvSpPr>
          <p:nvPr/>
        </p:nvSpPr>
        <p:spPr>
          <a:xfrm>
            <a:off x="1475656" y="2132856"/>
            <a:ext cx="6192688" cy="3672408"/>
          </a:xfrm>
          <a:prstGeom prst="rect">
            <a:avLst/>
          </a:prstGeom>
        </p:spPr>
        <p:txBody>
          <a:bodyPr lIns="180000" rIns="180000">
            <a:noAutofit/>
          </a:bodyPr>
          <a:lstStyle/>
          <a:p>
            <a:pPr marL="354013" marR="0" lvl="2" indent="-354013" algn="just" defTabSz="914400" rtl="0" eaLnBrk="1" fontAlgn="auto" latinLnBrk="0" hangingPunct="1">
              <a:lnSpc>
                <a:spcPct val="150000"/>
              </a:lnSpc>
              <a:spcAft>
                <a:spcPts val="0"/>
              </a:spcAft>
              <a:buClrTx/>
              <a:buSzTx/>
              <a:buFont typeface="Wingdings" pitchFamily="2" charset="2"/>
              <a:buChar char="§"/>
              <a:tabLst>
                <a:tab pos="4306888" algn="l"/>
                <a:tab pos="5559425" algn="r"/>
              </a:tabLst>
              <a:defRPr/>
            </a:pPr>
            <a:r>
              <a:rPr lang="el-GR" sz="2500" noProof="0" dirty="0">
                <a:solidFill>
                  <a:srgbClr val="002060"/>
                </a:solidFill>
                <a:latin typeface="Arial" pitchFamily="34" charset="0"/>
                <a:cs typeface="Arial" pitchFamily="34" charset="0"/>
              </a:rPr>
              <a:t>Βραχίονας  	→ 	1%</a:t>
            </a:r>
          </a:p>
          <a:p>
            <a:pPr marL="354013" marR="0" lvl="2" indent="-354013" algn="just" defTabSz="914400" rtl="0" eaLnBrk="1" fontAlgn="auto" latinLnBrk="0" hangingPunct="1">
              <a:lnSpc>
                <a:spcPct val="150000"/>
              </a:lnSpc>
              <a:spcAft>
                <a:spcPts val="0"/>
              </a:spcAft>
              <a:buClrTx/>
              <a:buSzTx/>
              <a:buFont typeface="Wingdings" pitchFamily="2" charset="2"/>
              <a:buChar char="§"/>
              <a:tabLst>
                <a:tab pos="4306888" algn="l"/>
                <a:tab pos="5559425" algn="r"/>
              </a:tabLst>
              <a:defRPr/>
            </a:pPr>
            <a:r>
              <a:rPr kumimoji="0" lang="el-GR" sz="2500" b="0" i="0" u="none" strike="noStrike" kern="1200" cap="none" spc="0" normalizeH="0" baseline="0" dirty="0">
                <a:ln>
                  <a:noFill/>
                </a:ln>
                <a:solidFill>
                  <a:srgbClr val="002060"/>
                </a:solidFill>
                <a:effectLst/>
                <a:uLnTx/>
                <a:uFillTx/>
                <a:latin typeface="Arial" pitchFamily="34" charset="0"/>
                <a:cs typeface="Arial" pitchFamily="34" charset="0"/>
              </a:rPr>
              <a:t>Μασχάλη 	→ 	4%</a:t>
            </a:r>
          </a:p>
          <a:p>
            <a:pPr marL="354013" lvl="2" indent="-354013" algn="just">
              <a:lnSpc>
                <a:spcPct val="150000"/>
              </a:lnSpc>
              <a:buFont typeface="Wingdings" pitchFamily="2" charset="2"/>
              <a:buChar char="§"/>
              <a:tabLst>
                <a:tab pos="4306888" algn="l"/>
                <a:tab pos="5559425" algn="r"/>
              </a:tabLst>
              <a:defRPr/>
            </a:pPr>
            <a:r>
              <a:rPr kumimoji="0" lang="el-GR" sz="2500" b="0" i="0" u="none" strike="noStrike" kern="1200" cap="none" spc="0" normalizeH="0" baseline="0" noProof="0" dirty="0">
                <a:ln>
                  <a:noFill/>
                </a:ln>
                <a:solidFill>
                  <a:srgbClr val="002060"/>
                </a:solidFill>
                <a:effectLst/>
                <a:uLnTx/>
                <a:uFillTx/>
                <a:latin typeface="Arial" pitchFamily="34" charset="0"/>
                <a:cs typeface="Arial" pitchFamily="34" charset="0"/>
              </a:rPr>
              <a:t>Πρόσωπο</a:t>
            </a:r>
            <a:r>
              <a:rPr kumimoji="0" lang="el-GR" sz="2500" b="0" i="0" u="none" strike="noStrike" kern="1200" cap="none" spc="0" normalizeH="0" noProof="0" dirty="0">
                <a:ln>
                  <a:noFill/>
                </a:ln>
                <a:solidFill>
                  <a:srgbClr val="002060"/>
                </a:solidFill>
                <a:effectLst/>
                <a:uLnTx/>
                <a:uFillTx/>
                <a:latin typeface="Arial" pitchFamily="34" charset="0"/>
                <a:cs typeface="Arial" pitchFamily="34" charset="0"/>
              </a:rPr>
              <a:t> 	</a:t>
            </a:r>
            <a:r>
              <a:rPr lang="el-GR" sz="2500" dirty="0">
                <a:solidFill>
                  <a:srgbClr val="002060"/>
                </a:solidFill>
                <a:latin typeface="Arial" pitchFamily="34" charset="0"/>
                <a:cs typeface="Arial" pitchFamily="34" charset="0"/>
              </a:rPr>
              <a:t>→ 	</a:t>
            </a:r>
            <a:r>
              <a:rPr kumimoji="0" lang="el-GR" sz="2500" b="0" i="0" u="none" strike="noStrike" kern="1200" cap="none" spc="0" normalizeH="0" noProof="0" dirty="0">
                <a:ln>
                  <a:noFill/>
                </a:ln>
                <a:solidFill>
                  <a:srgbClr val="002060"/>
                </a:solidFill>
                <a:effectLst/>
                <a:uLnTx/>
                <a:uFillTx/>
                <a:latin typeface="Arial" pitchFamily="34" charset="0"/>
                <a:cs typeface="Arial" pitchFamily="34" charset="0"/>
              </a:rPr>
              <a:t>7%</a:t>
            </a:r>
          </a:p>
          <a:p>
            <a:pPr marL="354013" lvl="2" indent="-354013" algn="just">
              <a:lnSpc>
                <a:spcPct val="150000"/>
              </a:lnSpc>
              <a:buFont typeface="Wingdings" pitchFamily="2" charset="2"/>
              <a:buChar char="§"/>
              <a:tabLst>
                <a:tab pos="4306888" algn="l"/>
                <a:tab pos="5559425" algn="r"/>
              </a:tabLst>
              <a:defRPr/>
            </a:pPr>
            <a:r>
              <a:rPr lang="el-GR" sz="2500" baseline="0" dirty="0">
                <a:solidFill>
                  <a:srgbClr val="002060"/>
                </a:solidFill>
                <a:latin typeface="Arial" pitchFamily="34" charset="0"/>
                <a:cs typeface="Arial" pitchFamily="34" charset="0"/>
              </a:rPr>
              <a:t>Βλέφαρα,</a:t>
            </a:r>
            <a:r>
              <a:rPr lang="el-GR" sz="2500" dirty="0">
                <a:solidFill>
                  <a:srgbClr val="002060"/>
                </a:solidFill>
                <a:latin typeface="Arial" pitchFamily="34" charset="0"/>
                <a:cs typeface="Arial" pitchFamily="34" charset="0"/>
              </a:rPr>
              <a:t> γεννητικά όργανα	→ 	30%</a:t>
            </a:r>
          </a:p>
          <a:p>
            <a:pPr marL="354013" lvl="2" indent="-354013" algn="just">
              <a:lnSpc>
                <a:spcPct val="150000"/>
              </a:lnSpc>
              <a:buFont typeface="Wingdings" pitchFamily="2" charset="2"/>
              <a:buChar char="§"/>
              <a:tabLst>
                <a:tab pos="4306888" algn="l"/>
                <a:tab pos="5559425" algn="r"/>
              </a:tabLst>
              <a:defRPr/>
            </a:pPr>
            <a:r>
              <a:rPr kumimoji="0" lang="el-GR" sz="2500" b="0" i="0" u="none" strike="noStrike" kern="1200" cap="none" spc="0" normalizeH="0" baseline="0" noProof="0" dirty="0">
                <a:ln>
                  <a:noFill/>
                </a:ln>
                <a:solidFill>
                  <a:srgbClr val="002060"/>
                </a:solidFill>
                <a:effectLst/>
                <a:uLnTx/>
                <a:uFillTx/>
                <a:latin typeface="Arial" pitchFamily="34" charset="0"/>
                <a:cs typeface="Arial" pitchFamily="34" charset="0"/>
              </a:rPr>
              <a:t>Παλάμη 	</a:t>
            </a:r>
            <a:r>
              <a:rPr lang="el-GR" sz="2500" dirty="0">
                <a:solidFill>
                  <a:srgbClr val="002060"/>
                </a:solidFill>
                <a:latin typeface="Arial" pitchFamily="34" charset="0"/>
                <a:cs typeface="Arial" pitchFamily="34" charset="0"/>
              </a:rPr>
              <a:t>→ 	</a:t>
            </a:r>
            <a:r>
              <a:rPr kumimoji="0" lang="el-GR" sz="2500" b="0" i="0" u="none" strike="noStrike" kern="1200" cap="none" spc="0" normalizeH="0" baseline="0" noProof="0" dirty="0">
                <a:ln>
                  <a:noFill/>
                </a:ln>
                <a:solidFill>
                  <a:srgbClr val="002060"/>
                </a:solidFill>
                <a:effectLst/>
                <a:uLnTx/>
                <a:uFillTx/>
                <a:latin typeface="Arial" pitchFamily="34" charset="0"/>
                <a:cs typeface="Arial" pitchFamily="34" charset="0"/>
              </a:rPr>
              <a:t>0,1%</a:t>
            </a:r>
          </a:p>
          <a:p>
            <a:pPr marL="354013" lvl="2" indent="-354013" algn="just">
              <a:lnSpc>
                <a:spcPct val="150000"/>
              </a:lnSpc>
              <a:buFont typeface="Wingdings" pitchFamily="2" charset="2"/>
              <a:buChar char="§"/>
              <a:tabLst>
                <a:tab pos="4306888" algn="l"/>
                <a:tab pos="5559425" algn="r"/>
              </a:tabLst>
              <a:defRPr/>
            </a:pPr>
            <a:r>
              <a:rPr lang="el-GR" sz="2500" dirty="0">
                <a:solidFill>
                  <a:srgbClr val="002060"/>
                </a:solidFill>
                <a:latin typeface="Arial" pitchFamily="34" charset="0"/>
                <a:cs typeface="Arial" pitchFamily="34" charset="0"/>
              </a:rPr>
              <a:t>Πέλμα 	→ 	0,05%</a:t>
            </a:r>
            <a:endParaRPr kumimoji="0" lang="en-US" sz="2500" b="0" i="0" u="none" strike="noStrike" kern="1200" cap="none" spc="0" normalizeH="0" baseline="0" noProof="0" dirty="0">
              <a:ln>
                <a:noFill/>
              </a:ln>
              <a:solidFill>
                <a:srgbClr val="002060"/>
              </a:solidFill>
              <a:effectLst/>
              <a:uLnTx/>
              <a:uFillTx/>
              <a:latin typeface="Arial" pitchFamily="34" charset="0"/>
              <a:cs typeface="Arial" pitchFamily="34" charset="0"/>
            </a:endParaRPr>
          </a:p>
        </p:txBody>
      </p:sp>
      <p:sp>
        <p:nvSpPr>
          <p:cNvPr id="4" name="Title 2"/>
          <p:cNvSpPr txBox="1">
            <a:spLocks/>
          </p:cNvSpPr>
          <p:nvPr/>
        </p:nvSpPr>
        <p:spPr>
          <a:xfrm>
            <a:off x="1292578" y="285626"/>
            <a:ext cx="6999349" cy="544311"/>
          </a:xfrm>
          <a:prstGeom prst="rect">
            <a:avLst/>
          </a:prstGeom>
        </p:spPr>
        <p:txBody>
          <a:bodyPr/>
          <a:lstStyle>
            <a:lvl1pPr algn="l" rtl="0" eaLnBrk="1" fontAlgn="base" hangingPunct="1">
              <a:lnSpc>
                <a:spcPct val="83000"/>
              </a:lnSpc>
              <a:spcBef>
                <a:spcPct val="0"/>
              </a:spcBef>
              <a:spcAft>
                <a:spcPct val="0"/>
              </a:spcAft>
              <a:defRPr sz="2100" b="1" i="0">
                <a:solidFill>
                  <a:schemeClr val="tx1"/>
                </a:solidFill>
                <a:latin typeface="+mj-lt"/>
                <a:ea typeface="+mj-ea"/>
                <a:cs typeface="Verdana"/>
              </a:defRPr>
            </a:lvl1pPr>
            <a:lvl2pPr algn="l" rtl="0" eaLnBrk="1" fontAlgn="base" hangingPunct="1">
              <a:spcBef>
                <a:spcPct val="0"/>
              </a:spcBef>
              <a:spcAft>
                <a:spcPct val="0"/>
              </a:spcAft>
              <a:defRPr sz="2400" b="1" i="1">
                <a:solidFill>
                  <a:srgbClr val="006B6E"/>
                </a:solidFill>
                <a:latin typeface="Verdana" charset="0"/>
                <a:ea typeface="ＭＳ Ｐゴシック" charset="0"/>
                <a:cs typeface="ＭＳ Ｐゴシック" charset="0"/>
              </a:defRPr>
            </a:lvl2pPr>
            <a:lvl3pPr algn="l" rtl="0" eaLnBrk="1" fontAlgn="base" hangingPunct="1">
              <a:spcBef>
                <a:spcPct val="0"/>
              </a:spcBef>
              <a:spcAft>
                <a:spcPct val="0"/>
              </a:spcAft>
              <a:defRPr sz="2400" b="1" i="1">
                <a:solidFill>
                  <a:srgbClr val="006B6E"/>
                </a:solidFill>
                <a:latin typeface="Verdana" charset="0"/>
                <a:ea typeface="ＭＳ Ｐゴシック" charset="0"/>
                <a:cs typeface="ＭＳ Ｐゴシック" charset="0"/>
              </a:defRPr>
            </a:lvl3pPr>
            <a:lvl4pPr algn="l" rtl="0" eaLnBrk="1" fontAlgn="base" hangingPunct="1">
              <a:spcBef>
                <a:spcPct val="0"/>
              </a:spcBef>
              <a:spcAft>
                <a:spcPct val="0"/>
              </a:spcAft>
              <a:defRPr sz="2400" b="1" i="1">
                <a:solidFill>
                  <a:srgbClr val="006B6E"/>
                </a:solidFill>
                <a:latin typeface="Verdana" charset="0"/>
                <a:ea typeface="ＭＳ Ｐゴシック" charset="0"/>
                <a:cs typeface="ＭＳ Ｐゴシック" charset="0"/>
              </a:defRPr>
            </a:lvl4pPr>
            <a:lvl5pPr algn="l" rtl="0" eaLnBrk="1" fontAlgn="base" hangingPunct="1">
              <a:spcBef>
                <a:spcPct val="0"/>
              </a:spcBef>
              <a:spcAft>
                <a:spcPct val="0"/>
              </a:spcAft>
              <a:defRPr sz="2400" b="1" i="1">
                <a:solidFill>
                  <a:srgbClr val="006B6E"/>
                </a:solidFill>
                <a:latin typeface="Verdana" charset="0"/>
                <a:ea typeface="ＭＳ Ｐゴシック" charset="0"/>
                <a:cs typeface="ＭＳ Ｐゴシック" charset="0"/>
              </a:defRPr>
            </a:lvl5pPr>
            <a:lvl6pPr marL="342900" algn="l" rtl="0" eaLnBrk="1" fontAlgn="base" hangingPunct="1">
              <a:spcBef>
                <a:spcPct val="0"/>
              </a:spcBef>
              <a:spcAft>
                <a:spcPct val="0"/>
              </a:spcAft>
              <a:defRPr sz="2700" b="1">
                <a:solidFill>
                  <a:srgbClr val="006B6E"/>
                </a:solidFill>
                <a:latin typeface="Arial" charset="0"/>
                <a:ea typeface="ＭＳ Ｐゴシック" charset="0"/>
                <a:cs typeface="ＭＳ Ｐゴシック" charset="0"/>
              </a:defRPr>
            </a:lvl6pPr>
            <a:lvl7pPr marL="685800" algn="l" rtl="0" eaLnBrk="1" fontAlgn="base" hangingPunct="1">
              <a:spcBef>
                <a:spcPct val="0"/>
              </a:spcBef>
              <a:spcAft>
                <a:spcPct val="0"/>
              </a:spcAft>
              <a:defRPr sz="2700" b="1">
                <a:solidFill>
                  <a:srgbClr val="006B6E"/>
                </a:solidFill>
                <a:latin typeface="Arial" charset="0"/>
                <a:ea typeface="ＭＳ Ｐゴシック" charset="0"/>
                <a:cs typeface="ＭＳ Ｐゴシック" charset="0"/>
              </a:defRPr>
            </a:lvl7pPr>
            <a:lvl8pPr marL="1028700" algn="l" rtl="0" eaLnBrk="1" fontAlgn="base" hangingPunct="1">
              <a:spcBef>
                <a:spcPct val="0"/>
              </a:spcBef>
              <a:spcAft>
                <a:spcPct val="0"/>
              </a:spcAft>
              <a:defRPr sz="2700" b="1">
                <a:solidFill>
                  <a:srgbClr val="006B6E"/>
                </a:solidFill>
                <a:latin typeface="Arial" charset="0"/>
                <a:ea typeface="ＭＳ Ｐゴシック" charset="0"/>
                <a:cs typeface="ＭＳ Ｐゴシック" charset="0"/>
              </a:defRPr>
            </a:lvl8pPr>
            <a:lvl9pPr marL="1371600" algn="l" rtl="0" eaLnBrk="1" fontAlgn="base" hangingPunct="1">
              <a:spcBef>
                <a:spcPct val="0"/>
              </a:spcBef>
              <a:spcAft>
                <a:spcPct val="0"/>
              </a:spcAft>
              <a:defRPr sz="2700" b="1">
                <a:solidFill>
                  <a:srgbClr val="006B6E"/>
                </a:solidFill>
                <a:latin typeface="Arial" charset="0"/>
                <a:ea typeface="ＭＳ Ｐゴシック" charset="0"/>
                <a:cs typeface="ＭＳ Ｐゴシック" charset="0"/>
              </a:defRPr>
            </a:lvl9pPr>
          </a:lstStyle>
          <a:p>
            <a:pPr algn="ctr"/>
            <a:r>
              <a:rPr lang="el-GR" sz="4000" b="0" dirty="0">
                <a:solidFill>
                  <a:srgbClr val="C00000"/>
                </a:solidFill>
                <a:cs typeface="Calibri" panose="020F0502020204030204" pitchFamily="34" charset="0"/>
              </a:rPr>
              <a:t>Δερματική απορρόφηση τοπικών στεροειδών</a:t>
            </a:r>
          </a:p>
          <a:p>
            <a:pPr algn="ctr"/>
            <a:endParaRPr lang="el-GR" sz="4000" b="0" i="1" dirty="0">
              <a:solidFill>
                <a:srgbClr val="006600"/>
              </a:solidFill>
              <a:cs typeface="Calibri" panose="020F0502020204030204" pitchFamily="34" charset="0"/>
            </a:endParaRP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029492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10840" y="1556792"/>
            <a:ext cx="4281055" cy="4752528"/>
          </a:xfrm>
          <a:prstGeom prst="rect">
            <a:avLst/>
          </a:prstGeom>
          <a:ln>
            <a:solidFill>
              <a:schemeClr val="accent1"/>
            </a:solidFill>
          </a:ln>
        </p:spPr>
        <p:txBody>
          <a:bodyPr lIns="360000" rIns="360000">
            <a:noAutofit/>
          </a:bodyPr>
          <a:lstStyle/>
          <a:p>
            <a:pPr marL="354013" marR="0" lvl="1" indent="-354013" algn="just" defTabSz="914400" rtl="0" eaLnBrk="1" fontAlgn="auto" latinLnBrk="0" hangingPunct="1">
              <a:lnSpc>
                <a:spcPct val="100000"/>
              </a:lnSpc>
              <a:spcBef>
                <a:spcPts val="400"/>
              </a:spcBef>
              <a:spcAft>
                <a:spcPts val="0"/>
              </a:spcAft>
              <a:buClrTx/>
              <a:buSzTx/>
              <a:buFont typeface="Wingdings" pitchFamily="2" charset="2"/>
              <a:buChar char="§"/>
              <a:tabLst/>
              <a:defRPr/>
            </a:pPr>
            <a:r>
              <a:rPr kumimoji="0" lang="el-GR" sz="2400" b="1" i="0" u="none" strike="noStrike" kern="1200" cap="none" spc="0" normalizeH="0" baseline="0" noProof="0" dirty="0">
                <a:ln>
                  <a:noFill/>
                </a:ln>
                <a:solidFill>
                  <a:srgbClr val="006600"/>
                </a:solidFill>
                <a:effectLst/>
                <a:uLnTx/>
                <a:uFillTx/>
                <a:latin typeface="Arial" charset="0"/>
                <a:ea typeface="+mn-ea"/>
                <a:cs typeface="Arial" charset="0"/>
              </a:rPr>
              <a:t>Πολύ υψηλής ισχύος </a:t>
            </a:r>
            <a:r>
              <a:rPr kumimoji="0" lang="el-GR" sz="2400" b="0" i="0" u="none" strike="noStrike" kern="1200" cap="none" spc="0" normalizeH="0" baseline="0" noProof="0" dirty="0">
                <a:ln>
                  <a:noFill/>
                </a:ln>
                <a:solidFill>
                  <a:srgbClr val="006600"/>
                </a:solidFill>
                <a:effectLst/>
                <a:uLnTx/>
                <a:uFillTx/>
                <a:latin typeface="Arial" charset="0"/>
                <a:ea typeface="+mn-ea"/>
                <a:cs typeface="Arial" charset="0"/>
              </a:rPr>
              <a:t>στεροειδή (Τάξη</a:t>
            </a:r>
            <a:r>
              <a:rPr kumimoji="0" lang="el-GR" sz="2400" b="1" i="0" u="none" strike="noStrike" kern="1200" cap="none" spc="0" normalizeH="0" baseline="0" noProof="0" dirty="0">
                <a:ln>
                  <a:noFill/>
                </a:ln>
                <a:solidFill>
                  <a:srgbClr val="006600"/>
                </a:solidFill>
                <a:effectLst/>
                <a:uLnTx/>
                <a:uFillTx/>
                <a:latin typeface="Arial" charset="0"/>
                <a:ea typeface="+mn-ea"/>
                <a:cs typeface="Arial" charset="0"/>
              </a:rPr>
              <a:t> Ι</a:t>
            </a:r>
            <a:r>
              <a:rPr kumimoji="0" lang="el-GR" sz="2400" b="0" i="0" u="none" strike="noStrike" kern="1200" cap="none" spc="0" normalizeH="0" baseline="0" noProof="0" dirty="0">
                <a:ln>
                  <a:noFill/>
                </a:ln>
                <a:solidFill>
                  <a:srgbClr val="006600"/>
                </a:solidFill>
                <a:effectLst/>
                <a:uLnTx/>
                <a:uFillTx/>
                <a:latin typeface="Arial" charset="0"/>
                <a:ea typeface="+mn-ea"/>
                <a:cs typeface="Arial" charset="0"/>
              </a:rPr>
              <a:t>):</a:t>
            </a:r>
            <a:endParaRPr lang="el-GR" sz="2000" dirty="0">
              <a:solidFill>
                <a:srgbClr val="0070C0"/>
              </a:solidFill>
              <a:latin typeface="Arial" charset="0"/>
              <a:cs typeface="Arial" charset="0"/>
            </a:endParaRPr>
          </a:p>
          <a:p>
            <a:pPr marL="0" marR="0" lvl="1" indent="0" algn="just" defTabSz="914400" rtl="0" eaLnBrk="1" fontAlgn="auto" latinLnBrk="0" hangingPunct="1">
              <a:lnSpc>
                <a:spcPct val="100000"/>
              </a:lnSpc>
              <a:spcBef>
                <a:spcPts val="400"/>
              </a:spcBef>
              <a:spcAft>
                <a:spcPts val="0"/>
              </a:spcAft>
              <a:buClrTx/>
              <a:buSzTx/>
              <a:tabLst/>
              <a:defRPr/>
            </a:pPr>
            <a:r>
              <a:rPr kumimoji="0" lang="el-GR" sz="2000" b="0" i="0" u="none" strike="noStrike" kern="1200" cap="none" spc="0" normalizeH="0" baseline="0" noProof="0" dirty="0">
                <a:ln>
                  <a:noFill/>
                </a:ln>
                <a:solidFill>
                  <a:srgbClr val="002060"/>
                </a:solidFill>
                <a:effectLst/>
                <a:uLnTx/>
                <a:uFillTx/>
                <a:latin typeface="Arial" charset="0"/>
                <a:ea typeface="+mn-ea"/>
                <a:cs typeface="Arial" charset="0"/>
              </a:rPr>
              <a:t>Χρησιμοποιούνται για οξείες, σοβαρές δερματοπάθειες, σε περιοχές εκτός προσώπου και εκτός παρατριμματικών περιοχών</a:t>
            </a:r>
          </a:p>
          <a:p>
            <a:pPr marL="0" marR="0" lvl="1" indent="0" algn="just" defTabSz="914400" rtl="0" eaLnBrk="1" fontAlgn="auto" latinLnBrk="0" hangingPunct="1">
              <a:lnSpc>
                <a:spcPct val="100000"/>
              </a:lnSpc>
              <a:spcBef>
                <a:spcPts val="400"/>
              </a:spcBef>
              <a:spcAft>
                <a:spcPts val="0"/>
              </a:spcAft>
              <a:buClrTx/>
              <a:buSzTx/>
              <a:tabLst/>
              <a:defRPr/>
            </a:pPr>
            <a:endParaRPr kumimoji="0" lang="el-GR" sz="2000" b="1" i="0" u="none" strike="noStrike" kern="1200" cap="none" spc="0" normalizeH="0" baseline="0" noProof="0" dirty="0">
              <a:ln>
                <a:noFill/>
              </a:ln>
              <a:solidFill>
                <a:srgbClr val="002060"/>
              </a:solidFill>
              <a:effectLst/>
              <a:uLnTx/>
              <a:uFillTx/>
              <a:latin typeface="Arial" charset="0"/>
              <a:ea typeface="+mn-ea"/>
              <a:cs typeface="Arial" charset="0"/>
            </a:endParaRPr>
          </a:p>
          <a:p>
            <a:pPr marL="723900" marR="0" lvl="2" indent="-273050" algn="just"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l-GR" sz="2000" i="0" u="none" strike="noStrike" kern="1200" cap="none" spc="0" normalizeH="0" baseline="0" noProof="0" dirty="0">
                <a:ln>
                  <a:noFill/>
                </a:ln>
                <a:solidFill>
                  <a:srgbClr val="002060"/>
                </a:solidFill>
                <a:effectLst/>
                <a:uLnTx/>
                <a:uFillTx/>
                <a:latin typeface="Arial" charset="0"/>
                <a:cs typeface="Arial" charset="0"/>
              </a:rPr>
              <a:t>Τριχωτό κεφαλής</a:t>
            </a:r>
          </a:p>
          <a:p>
            <a:pPr marL="723900" marR="0" lvl="2" indent="-273050" algn="just" defTabSz="914400" rtl="0" eaLnBrk="1" fontAlgn="auto" latinLnBrk="0" hangingPunct="1">
              <a:lnSpc>
                <a:spcPct val="100000"/>
              </a:lnSpc>
              <a:spcBef>
                <a:spcPts val="600"/>
              </a:spcBef>
              <a:spcAft>
                <a:spcPts val="0"/>
              </a:spcAft>
              <a:buClrTx/>
              <a:buSzTx/>
              <a:buFont typeface="Arial" pitchFamily="34" charset="0"/>
              <a:buChar char="•"/>
              <a:tabLst/>
              <a:defRPr/>
            </a:pPr>
            <a:r>
              <a:rPr lang="el-GR" sz="2000" dirty="0">
                <a:solidFill>
                  <a:srgbClr val="002060"/>
                </a:solidFill>
                <a:latin typeface="Arial" charset="0"/>
                <a:cs typeface="Arial" charset="0"/>
              </a:rPr>
              <a:t>Π</a:t>
            </a:r>
            <a:r>
              <a:rPr kumimoji="0" lang="el-GR" sz="2000" i="0" u="none" strike="noStrike" kern="1200" cap="none" spc="0" normalizeH="0" baseline="0" noProof="0" dirty="0">
                <a:ln>
                  <a:noFill/>
                </a:ln>
                <a:solidFill>
                  <a:srgbClr val="002060"/>
                </a:solidFill>
                <a:effectLst/>
                <a:uLnTx/>
                <a:uFillTx/>
                <a:latin typeface="Arial" charset="0"/>
                <a:cs typeface="Arial" charset="0"/>
              </a:rPr>
              <a:t>αλάμες</a:t>
            </a:r>
          </a:p>
          <a:p>
            <a:pPr marL="723900" marR="0" lvl="2" indent="-273050" algn="just"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l-GR" sz="2000" i="0" u="none" strike="noStrike" kern="1200" cap="none" spc="0" normalizeH="0" baseline="0" noProof="0" dirty="0">
                <a:ln>
                  <a:noFill/>
                </a:ln>
                <a:solidFill>
                  <a:srgbClr val="002060"/>
                </a:solidFill>
                <a:effectLst/>
                <a:uLnTx/>
                <a:uFillTx/>
                <a:latin typeface="Arial" charset="0"/>
                <a:cs typeface="Arial" charset="0"/>
              </a:rPr>
              <a:t>Πέλματα</a:t>
            </a:r>
          </a:p>
          <a:p>
            <a:pPr marL="723900" marR="0" lvl="2" indent="-273050" algn="just" defTabSz="914400" rtl="0" eaLnBrk="1" fontAlgn="auto" latinLnBrk="0" hangingPunct="1">
              <a:lnSpc>
                <a:spcPct val="100000"/>
              </a:lnSpc>
              <a:spcBef>
                <a:spcPts val="600"/>
              </a:spcBef>
              <a:spcAft>
                <a:spcPts val="0"/>
              </a:spcAft>
              <a:buClrTx/>
              <a:buSzTx/>
              <a:buFont typeface="Arial" pitchFamily="34" charset="0"/>
              <a:buChar char="•"/>
              <a:tabLst/>
              <a:defRPr/>
            </a:pPr>
            <a:r>
              <a:rPr lang="el-GR" sz="2000" dirty="0">
                <a:solidFill>
                  <a:srgbClr val="002060"/>
                </a:solidFill>
                <a:latin typeface="Arial" charset="0"/>
                <a:cs typeface="Arial" charset="0"/>
              </a:rPr>
              <a:t>Μ</a:t>
            </a:r>
            <a:r>
              <a:rPr kumimoji="0" lang="el-GR" sz="2000" i="0" u="none" strike="noStrike" kern="1200" cap="none" spc="0" normalizeH="0" baseline="0" noProof="0" dirty="0">
                <a:ln>
                  <a:noFill/>
                </a:ln>
                <a:solidFill>
                  <a:srgbClr val="002060"/>
                </a:solidFill>
                <a:effectLst/>
                <a:uLnTx/>
                <a:uFillTx/>
                <a:latin typeface="Arial" charset="0"/>
                <a:cs typeface="Arial" charset="0"/>
              </a:rPr>
              <a:t>εγάλου πάχους πλάκες στις εκτατικές επιφάνειες </a:t>
            </a:r>
          </a:p>
        </p:txBody>
      </p:sp>
      <p:sp>
        <p:nvSpPr>
          <p:cNvPr id="7" name="Title 2"/>
          <p:cNvSpPr txBox="1">
            <a:spLocks/>
          </p:cNvSpPr>
          <p:nvPr/>
        </p:nvSpPr>
        <p:spPr>
          <a:xfrm>
            <a:off x="1292578" y="285626"/>
            <a:ext cx="6999349" cy="544311"/>
          </a:xfrm>
          <a:prstGeom prst="rect">
            <a:avLst/>
          </a:prstGeom>
        </p:spPr>
        <p:txBody>
          <a:bodyPr/>
          <a:lstStyle>
            <a:lvl1pPr algn="l" rtl="0" eaLnBrk="1" fontAlgn="base" hangingPunct="1">
              <a:lnSpc>
                <a:spcPct val="83000"/>
              </a:lnSpc>
              <a:spcBef>
                <a:spcPct val="0"/>
              </a:spcBef>
              <a:spcAft>
                <a:spcPct val="0"/>
              </a:spcAft>
              <a:defRPr sz="2100" b="1" i="0">
                <a:solidFill>
                  <a:schemeClr val="tx1"/>
                </a:solidFill>
                <a:latin typeface="+mj-lt"/>
                <a:ea typeface="+mj-ea"/>
                <a:cs typeface="Verdana"/>
              </a:defRPr>
            </a:lvl1pPr>
            <a:lvl2pPr algn="l" rtl="0" eaLnBrk="1" fontAlgn="base" hangingPunct="1">
              <a:spcBef>
                <a:spcPct val="0"/>
              </a:spcBef>
              <a:spcAft>
                <a:spcPct val="0"/>
              </a:spcAft>
              <a:defRPr sz="2400" b="1" i="1">
                <a:solidFill>
                  <a:srgbClr val="006B6E"/>
                </a:solidFill>
                <a:latin typeface="Verdana" charset="0"/>
                <a:ea typeface="ＭＳ Ｐゴシック" charset="0"/>
                <a:cs typeface="ＭＳ Ｐゴシック" charset="0"/>
              </a:defRPr>
            </a:lvl2pPr>
            <a:lvl3pPr algn="l" rtl="0" eaLnBrk="1" fontAlgn="base" hangingPunct="1">
              <a:spcBef>
                <a:spcPct val="0"/>
              </a:spcBef>
              <a:spcAft>
                <a:spcPct val="0"/>
              </a:spcAft>
              <a:defRPr sz="2400" b="1" i="1">
                <a:solidFill>
                  <a:srgbClr val="006B6E"/>
                </a:solidFill>
                <a:latin typeface="Verdana" charset="0"/>
                <a:ea typeface="ＭＳ Ｐゴシック" charset="0"/>
                <a:cs typeface="ＭＳ Ｐゴシック" charset="0"/>
              </a:defRPr>
            </a:lvl3pPr>
            <a:lvl4pPr algn="l" rtl="0" eaLnBrk="1" fontAlgn="base" hangingPunct="1">
              <a:spcBef>
                <a:spcPct val="0"/>
              </a:spcBef>
              <a:spcAft>
                <a:spcPct val="0"/>
              </a:spcAft>
              <a:defRPr sz="2400" b="1" i="1">
                <a:solidFill>
                  <a:srgbClr val="006B6E"/>
                </a:solidFill>
                <a:latin typeface="Verdana" charset="0"/>
                <a:ea typeface="ＭＳ Ｐゴシック" charset="0"/>
                <a:cs typeface="ＭＳ Ｐゴシック" charset="0"/>
              </a:defRPr>
            </a:lvl4pPr>
            <a:lvl5pPr algn="l" rtl="0" eaLnBrk="1" fontAlgn="base" hangingPunct="1">
              <a:spcBef>
                <a:spcPct val="0"/>
              </a:spcBef>
              <a:spcAft>
                <a:spcPct val="0"/>
              </a:spcAft>
              <a:defRPr sz="2400" b="1" i="1">
                <a:solidFill>
                  <a:srgbClr val="006B6E"/>
                </a:solidFill>
                <a:latin typeface="Verdana" charset="0"/>
                <a:ea typeface="ＭＳ Ｐゴシック" charset="0"/>
                <a:cs typeface="ＭＳ Ｐゴシック" charset="0"/>
              </a:defRPr>
            </a:lvl5pPr>
            <a:lvl6pPr marL="342900" algn="l" rtl="0" eaLnBrk="1" fontAlgn="base" hangingPunct="1">
              <a:spcBef>
                <a:spcPct val="0"/>
              </a:spcBef>
              <a:spcAft>
                <a:spcPct val="0"/>
              </a:spcAft>
              <a:defRPr sz="2700" b="1">
                <a:solidFill>
                  <a:srgbClr val="006B6E"/>
                </a:solidFill>
                <a:latin typeface="Arial" charset="0"/>
                <a:ea typeface="ＭＳ Ｐゴシック" charset="0"/>
                <a:cs typeface="ＭＳ Ｐゴシック" charset="0"/>
              </a:defRPr>
            </a:lvl6pPr>
            <a:lvl7pPr marL="685800" algn="l" rtl="0" eaLnBrk="1" fontAlgn="base" hangingPunct="1">
              <a:spcBef>
                <a:spcPct val="0"/>
              </a:spcBef>
              <a:spcAft>
                <a:spcPct val="0"/>
              </a:spcAft>
              <a:defRPr sz="2700" b="1">
                <a:solidFill>
                  <a:srgbClr val="006B6E"/>
                </a:solidFill>
                <a:latin typeface="Arial" charset="0"/>
                <a:ea typeface="ＭＳ Ｐゴシック" charset="0"/>
                <a:cs typeface="ＭＳ Ｐゴシック" charset="0"/>
              </a:defRPr>
            </a:lvl7pPr>
            <a:lvl8pPr marL="1028700" algn="l" rtl="0" eaLnBrk="1" fontAlgn="base" hangingPunct="1">
              <a:spcBef>
                <a:spcPct val="0"/>
              </a:spcBef>
              <a:spcAft>
                <a:spcPct val="0"/>
              </a:spcAft>
              <a:defRPr sz="2700" b="1">
                <a:solidFill>
                  <a:srgbClr val="006B6E"/>
                </a:solidFill>
                <a:latin typeface="Arial" charset="0"/>
                <a:ea typeface="ＭＳ Ｐゴシック" charset="0"/>
                <a:cs typeface="ＭＳ Ｐゴシック" charset="0"/>
              </a:defRPr>
            </a:lvl8pPr>
            <a:lvl9pPr marL="1371600" algn="l" rtl="0" eaLnBrk="1" fontAlgn="base" hangingPunct="1">
              <a:spcBef>
                <a:spcPct val="0"/>
              </a:spcBef>
              <a:spcAft>
                <a:spcPct val="0"/>
              </a:spcAft>
              <a:defRPr sz="2700" b="1">
                <a:solidFill>
                  <a:srgbClr val="006B6E"/>
                </a:solidFill>
                <a:latin typeface="Arial" charset="0"/>
                <a:ea typeface="ＭＳ Ｐゴシック" charset="0"/>
                <a:cs typeface="ＭＳ Ｐゴシック" charset="0"/>
              </a:defRPr>
            </a:lvl9pPr>
          </a:lstStyle>
          <a:p>
            <a:pPr algn="ctr"/>
            <a:r>
              <a:rPr lang="el-GR" sz="4000" b="0" dirty="0">
                <a:solidFill>
                  <a:srgbClr val="C00000"/>
                </a:solidFill>
                <a:cs typeface="Calibri" panose="020F0502020204030204" pitchFamily="34" charset="0"/>
              </a:rPr>
              <a:t>Επιλογή κορτικοστεροειδών</a:t>
            </a:r>
          </a:p>
          <a:p>
            <a:pPr algn="ctr"/>
            <a:endParaRPr lang="el-GR" sz="4000" b="0" i="1" dirty="0">
              <a:solidFill>
                <a:srgbClr val="006600"/>
              </a:solidFill>
              <a:cs typeface="Calibri" panose="020F0502020204030204" pitchFamily="34" charset="0"/>
            </a:endParaRPr>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Content Placeholder 2"/>
          <p:cNvSpPr txBox="1">
            <a:spLocks/>
          </p:cNvSpPr>
          <p:nvPr/>
        </p:nvSpPr>
        <p:spPr>
          <a:xfrm>
            <a:off x="4475018" y="1556792"/>
            <a:ext cx="4572000" cy="4752528"/>
          </a:xfrm>
          <a:prstGeom prst="rect">
            <a:avLst/>
          </a:prstGeom>
          <a:ln>
            <a:solidFill>
              <a:schemeClr val="accent1"/>
            </a:solidFill>
          </a:ln>
        </p:spPr>
        <p:txBody>
          <a:bodyPr lIns="360000" rIns="360000">
            <a:noAutofit/>
          </a:bodyPr>
          <a:lstStyle/>
          <a:p>
            <a:pPr marL="354013" marR="0" lvl="2" indent="-354013" algn="just" defTabSz="914400" rtl="0" eaLnBrk="1" fontAlgn="auto" latinLnBrk="0" hangingPunct="1">
              <a:lnSpc>
                <a:spcPct val="100000"/>
              </a:lnSpc>
              <a:spcBef>
                <a:spcPts val="1200"/>
              </a:spcBef>
              <a:spcAft>
                <a:spcPts val="0"/>
              </a:spcAft>
              <a:buClrTx/>
              <a:buSzTx/>
              <a:buFont typeface="Wingdings" pitchFamily="2" charset="2"/>
              <a:buChar char="§"/>
              <a:tabLst/>
              <a:defRPr/>
            </a:pPr>
            <a:r>
              <a:rPr kumimoji="0" lang="el-GR" sz="2400" b="1" i="0" u="none" strike="noStrike" kern="1200" cap="none" spc="0" normalizeH="0" baseline="0" noProof="0" dirty="0">
                <a:ln>
                  <a:noFill/>
                </a:ln>
                <a:solidFill>
                  <a:srgbClr val="006600"/>
                </a:solidFill>
                <a:effectLst/>
                <a:uLnTx/>
                <a:uFillTx/>
                <a:latin typeface="Arial" charset="0"/>
                <a:ea typeface="+mn-ea"/>
                <a:cs typeface="Arial" charset="0"/>
              </a:rPr>
              <a:t>Μεσαίας προς υψηλής </a:t>
            </a:r>
            <a:r>
              <a:rPr kumimoji="0" lang="el-GR" sz="2400" b="0" i="0" u="none" strike="noStrike" kern="1200" cap="none" spc="0" normalizeH="0" baseline="0" noProof="0" dirty="0">
                <a:ln>
                  <a:noFill/>
                </a:ln>
                <a:solidFill>
                  <a:srgbClr val="006600"/>
                </a:solidFill>
                <a:effectLst/>
                <a:uLnTx/>
                <a:uFillTx/>
                <a:latin typeface="Arial" charset="0"/>
                <a:ea typeface="+mn-ea"/>
                <a:cs typeface="Arial" charset="0"/>
              </a:rPr>
              <a:t>ισχύος</a:t>
            </a:r>
            <a:r>
              <a:rPr kumimoji="0" lang="el-GR" sz="2400" b="1" i="0" u="none" strike="noStrike" kern="1200" cap="none" spc="0" normalizeH="0" baseline="0" noProof="0" dirty="0">
                <a:ln>
                  <a:noFill/>
                </a:ln>
                <a:solidFill>
                  <a:srgbClr val="006600"/>
                </a:solidFill>
                <a:effectLst/>
                <a:uLnTx/>
                <a:uFillTx/>
                <a:latin typeface="Arial" charset="0"/>
                <a:ea typeface="+mn-ea"/>
                <a:cs typeface="Arial" charset="0"/>
              </a:rPr>
              <a:t> </a:t>
            </a:r>
            <a:r>
              <a:rPr kumimoji="0" lang="el-GR" sz="2400" b="0" i="0" u="none" strike="noStrike" kern="1200" cap="none" spc="0" normalizeH="0" baseline="0" noProof="0" dirty="0">
                <a:ln>
                  <a:noFill/>
                </a:ln>
                <a:solidFill>
                  <a:srgbClr val="006600"/>
                </a:solidFill>
                <a:effectLst/>
                <a:uLnTx/>
                <a:uFillTx/>
                <a:latin typeface="Arial" charset="0"/>
                <a:ea typeface="+mn-ea"/>
                <a:cs typeface="Arial" charset="0"/>
              </a:rPr>
              <a:t>στεροειδή</a:t>
            </a:r>
            <a:r>
              <a:rPr kumimoji="0" lang="en-US" sz="2400" b="0" i="0" u="none" strike="noStrike" kern="1200" cap="none" spc="0" normalizeH="0" baseline="0" noProof="0" dirty="0">
                <a:ln>
                  <a:noFill/>
                </a:ln>
                <a:solidFill>
                  <a:srgbClr val="006600"/>
                </a:solidFill>
                <a:effectLst/>
                <a:uLnTx/>
                <a:uFillTx/>
                <a:latin typeface="Arial" charset="0"/>
                <a:ea typeface="+mn-ea"/>
                <a:cs typeface="Arial" charset="0"/>
              </a:rPr>
              <a:t> (</a:t>
            </a:r>
            <a:r>
              <a:rPr kumimoji="0" lang="el-GR" sz="2400" b="0" i="0" u="none" strike="noStrike" kern="1200" cap="none" spc="0" normalizeH="0" baseline="0" noProof="0" dirty="0">
                <a:ln>
                  <a:noFill/>
                </a:ln>
                <a:solidFill>
                  <a:srgbClr val="006600"/>
                </a:solidFill>
                <a:effectLst/>
                <a:uLnTx/>
                <a:uFillTx/>
                <a:latin typeface="Arial" charset="0"/>
                <a:ea typeface="+mn-ea"/>
                <a:cs typeface="Arial" charset="0"/>
              </a:rPr>
              <a:t>Τάξεις </a:t>
            </a:r>
            <a:r>
              <a:rPr kumimoji="0" lang="en-US" sz="2400" b="1" i="0" u="none" strike="noStrike" kern="1200" cap="none" spc="0" normalizeH="0" baseline="0" noProof="0" dirty="0">
                <a:ln>
                  <a:noFill/>
                </a:ln>
                <a:solidFill>
                  <a:srgbClr val="006600"/>
                </a:solidFill>
                <a:effectLst/>
                <a:uLnTx/>
                <a:uFillTx/>
                <a:latin typeface="Arial" charset="0"/>
                <a:ea typeface="+mn-ea"/>
                <a:cs typeface="Arial" charset="0"/>
              </a:rPr>
              <a:t>II-V</a:t>
            </a:r>
            <a:r>
              <a:rPr kumimoji="0" lang="en-US" sz="2400" b="0" i="0" u="none" strike="noStrike" kern="1200" cap="none" spc="0" normalizeH="0" baseline="0" noProof="0" dirty="0">
                <a:ln>
                  <a:noFill/>
                </a:ln>
                <a:solidFill>
                  <a:srgbClr val="006600"/>
                </a:solidFill>
                <a:effectLst/>
                <a:uLnTx/>
                <a:uFillTx/>
                <a:latin typeface="Arial" charset="0"/>
                <a:ea typeface="+mn-ea"/>
                <a:cs typeface="Arial" charset="0"/>
              </a:rPr>
              <a:t>)</a:t>
            </a:r>
            <a:r>
              <a:rPr kumimoji="0" lang="el-GR" sz="2400" b="0" i="0" u="none" strike="noStrike" kern="1200" cap="none" spc="0" normalizeH="0" baseline="0" noProof="0" dirty="0">
                <a:ln>
                  <a:noFill/>
                </a:ln>
                <a:solidFill>
                  <a:srgbClr val="006600"/>
                </a:solidFill>
                <a:effectLst/>
                <a:uLnTx/>
                <a:uFillTx/>
                <a:latin typeface="Arial" charset="0"/>
                <a:ea typeface="+mn-ea"/>
                <a:cs typeface="Arial" charset="0"/>
              </a:rPr>
              <a:t>: </a:t>
            </a:r>
          </a:p>
          <a:p>
            <a:pPr marL="0" marR="0" lvl="2" indent="0" algn="just" defTabSz="914400" rtl="0" eaLnBrk="1" fontAlgn="auto" latinLnBrk="0" hangingPunct="1">
              <a:lnSpc>
                <a:spcPct val="100000"/>
              </a:lnSpc>
              <a:spcBef>
                <a:spcPts val="1200"/>
              </a:spcBef>
              <a:spcAft>
                <a:spcPts val="0"/>
              </a:spcAft>
              <a:buClrTx/>
              <a:buSzTx/>
              <a:tabLst/>
              <a:defRPr/>
            </a:pPr>
            <a:r>
              <a:rPr kumimoji="0" lang="el-GR" sz="2000" b="0" i="0" u="none" strike="noStrike" kern="1200" cap="none" spc="0" normalizeH="0" baseline="0" noProof="0" dirty="0">
                <a:ln>
                  <a:noFill/>
                </a:ln>
                <a:solidFill>
                  <a:srgbClr val="002060"/>
                </a:solidFill>
                <a:effectLst/>
                <a:uLnTx/>
                <a:uFillTx/>
                <a:latin typeface="Arial" charset="0"/>
                <a:ea typeface="+mn-ea"/>
                <a:cs typeface="Arial" charset="0"/>
              </a:rPr>
              <a:t>Είναι κατάλληλα  για ήπιες - μέσης σοβαρότητας δερματοπάθειες, σε περιοχές εκτός προσώπου και εκτός παρατριμματικών περιοχών</a:t>
            </a:r>
          </a:p>
          <a:p>
            <a:pPr marL="0" marR="0" lvl="2" indent="0" algn="just" defTabSz="914400" rtl="0" eaLnBrk="1" fontAlgn="auto" latinLnBrk="0" hangingPunct="1">
              <a:lnSpc>
                <a:spcPct val="100000"/>
              </a:lnSpc>
              <a:spcBef>
                <a:spcPts val="1200"/>
              </a:spcBef>
              <a:spcAft>
                <a:spcPts val="0"/>
              </a:spcAft>
              <a:buClrTx/>
              <a:buSzTx/>
              <a:tabLst/>
              <a:defRPr/>
            </a:pPr>
            <a:endParaRPr kumimoji="0" lang="en-US" sz="2000" b="0" i="0" u="none" strike="noStrike" kern="1200" cap="none" spc="0" normalizeH="0" baseline="0" noProof="0" dirty="0">
              <a:ln>
                <a:noFill/>
              </a:ln>
              <a:solidFill>
                <a:schemeClr val="tx1"/>
              </a:solidFill>
              <a:effectLst/>
              <a:uLnTx/>
              <a:uFillTx/>
              <a:latin typeface="Arial" charset="0"/>
              <a:ea typeface="+mn-ea"/>
              <a:cs typeface="Arial" charset="0"/>
            </a:endParaRPr>
          </a:p>
          <a:p>
            <a:pPr marL="723900" marR="0" lvl="2" indent="-273050" algn="just" defTabSz="914400" rtl="0" eaLnBrk="1" fontAlgn="auto" latinLnBrk="0" hangingPunct="1">
              <a:lnSpc>
                <a:spcPct val="100000"/>
              </a:lnSpc>
              <a:spcBef>
                <a:spcPts val="600"/>
              </a:spcBef>
              <a:spcAft>
                <a:spcPts val="0"/>
              </a:spcAft>
              <a:buClrTx/>
              <a:buSzTx/>
              <a:buFont typeface="Arial"/>
              <a:buChar char="•"/>
              <a:tabLst/>
              <a:defRPr/>
            </a:pPr>
            <a:r>
              <a:rPr kumimoji="0" lang="el-GR" sz="2000" i="0" u="none" strike="noStrike" kern="1200" cap="none" spc="0" normalizeH="0" baseline="0" noProof="0" dirty="0">
                <a:ln>
                  <a:noFill/>
                </a:ln>
                <a:solidFill>
                  <a:srgbClr val="003352"/>
                </a:solidFill>
                <a:effectLst/>
                <a:uLnTx/>
                <a:uFillTx/>
                <a:latin typeface="Arial" charset="0"/>
                <a:ea typeface="+mn-ea"/>
                <a:cs typeface="Arial" charset="0"/>
              </a:rPr>
              <a:t>Μπορεί να εφαρμόζονται και σε καμπτικές περιοχές για περιορισμένο χρονικό διάστημα</a:t>
            </a:r>
            <a:endParaRPr kumimoji="0" lang="en-US" sz="2000" i="0" u="none" strike="noStrike" kern="1200" cap="none" spc="0" normalizeH="0" baseline="0" noProof="0" dirty="0">
              <a:ln>
                <a:noFill/>
              </a:ln>
              <a:solidFill>
                <a:srgbClr val="003352"/>
              </a:solidFill>
              <a:effectLst/>
              <a:uLnTx/>
              <a:uFillTx/>
              <a:latin typeface="Arial" charset="0"/>
              <a:ea typeface="+mn-ea"/>
              <a:cs typeface="Arial" charset="0"/>
            </a:endParaRPr>
          </a:p>
        </p:txBody>
      </p:sp>
    </p:spTree>
    <p:extLst>
      <p:ext uri="{BB962C8B-B14F-4D97-AF65-F5344CB8AC3E}">
        <p14:creationId xmlns:p14="http://schemas.microsoft.com/office/powerpoint/2010/main" val="12016923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413164" y="1575729"/>
            <a:ext cx="5306291" cy="4752528"/>
          </a:xfrm>
          <a:prstGeom prst="rect">
            <a:avLst/>
          </a:prstGeom>
          <a:ln>
            <a:solidFill>
              <a:schemeClr val="accent1"/>
            </a:solidFill>
          </a:ln>
        </p:spPr>
        <p:txBody>
          <a:bodyPr lIns="360000" rIns="360000">
            <a:noAutofit/>
          </a:bodyPr>
          <a:lstStyle/>
          <a:p>
            <a:pPr marL="395288" marR="0" lvl="1" indent="-395288" algn="just" defTabSz="914400" rtl="0" eaLnBrk="1" fontAlgn="auto" latinLnBrk="0" hangingPunct="1">
              <a:lnSpc>
                <a:spcPct val="100000"/>
              </a:lnSpc>
              <a:spcBef>
                <a:spcPts val="1200"/>
              </a:spcBef>
              <a:spcAft>
                <a:spcPts val="0"/>
              </a:spcAft>
              <a:buClrTx/>
              <a:buSzTx/>
              <a:buFont typeface="Wingdings" pitchFamily="2" charset="2"/>
              <a:buChar char="§"/>
              <a:tabLst/>
              <a:defRPr/>
            </a:pPr>
            <a:r>
              <a:rPr kumimoji="0" lang="el-GR" sz="2400" b="1" i="0" u="none" strike="noStrike" kern="1200" cap="none" spc="0" normalizeH="0" baseline="0" noProof="0" dirty="0">
                <a:ln>
                  <a:noFill/>
                </a:ln>
                <a:solidFill>
                  <a:srgbClr val="006600"/>
                </a:solidFill>
                <a:effectLst/>
                <a:uLnTx/>
                <a:uFillTx/>
                <a:latin typeface="Arial" charset="0"/>
                <a:ea typeface="+mn-ea"/>
                <a:cs typeface="Arial" charset="0"/>
              </a:rPr>
              <a:t>Χαμηλής</a:t>
            </a:r>
            <a:r>
              <a:rPr kumimoji="0" lang="el-GR" sz="2400" b="0" i="0" u="none" strike="noStrike" kern="1200" cap="none" spc="0" normalizeH="0" baseline="0" noProof="0" dirty="0">
                <a:ln>
                  <a:noFill/>
                </a:ln>
                <a:solidFill>
                  <a:srgbClr val="006600"/>
                </a:solidFill>
                <a:effectLst/>
                <a:uLnTx/>
                <a:uFillTx/>
                <a:latin typeface="Arial" charset="0"/>
                <a:ea typeface="+mn-ea"/>
                <a:cs typeface="Arial" charset="0"/>
              </a:rPr>
              <a:t> </a:t>
            </a:r>
            <a:r>
              <a:rPr kumimoji="0" lang="el-GR" sz="2400" b="1" i="0" u="none" strike="noStrike" kern="1200" cap="none" spc="0" normalizeH="0" baseline="0" noProof="0" dirty="0">
                <a:ln>
                  <a:noFill/>
                </a:ln>
                <a:solidFill>
                  <a:srgbClr val="006600"/>
                </a:solidFill>
                <a:effectLst/>
                <a:uLnTx/>
                <a:uFillTx/>
                <a:latin typeface="Arial" charset="0"/>
                <a:ea typeface="+mn-ea"/>
                <a:cs typeface="Arial" charset="0"/>
              </a:rPr>
              <a:t>ισχύος </a:t>
            </a:r>
            <a:r>
              <a:rPr kumimoji="0" lang="el-GR" sz="2400" b="0" i="0" u="none" strike="noStrike" kern="1200" cap="none" spc="0" normalizeH="0" baseline="0" noProof="0" dirty="0">
                <a:ln>
                  <a:noFill/>
                </a:ln>
                <a:solidFill>
                  <a:srgbClr val="006600"/>
                </a:solidFill>
                <a:effectLst/>
                <a:uLnTx/>
                <a:uFillTx/>
                <a:latin typeface="Arial" charset="0"/>
                <a:ea typeface="+mn-ea"/>
                <a:cs typeface="Arial" charset="0"/>
              </a:rPr>
              <a:t>στεροειδή </a:t>
            </a:r>
            <a:r>
              <a:rPr kumimoji="0" lang="en-US" sz="2400" b="0" i="0" u="none" strike="noStrike" kern="1200" cap="none" spc="0" normalizeH="0" baseline="0" noProof="0" dirty="0">
                <a:ln>
                  <a:noFill/>
                </a:ln>
                <a:solidFill>
                  <a:srgbClr val="006600"/>
                </a:solidFill>
                <a:effectLst/>
                <a:uLnTx/>
                <a:uFillTx/>
                <a:latin typeface="Arial" charset="0"/>
                <a:ea typeface="+mn-ea"/>
                <a:cs typeface="Arial" charset="0"/>
              </a:rPr>
              <a:t>(</a:t>
            </a:r>
            <a:r>
              <a:rPr kumimoji="0" lang="el-GR" sz="2400" b="0" i="0" u="none" strike="noStrike" kern="1200" cap="none" spc="0" normalizeH="0" baseline="0" noProof="0" dirty="0">
                <a:ln>
                  <a:noFill/>
                </a:ln>
                <a:solidFill>
                  <a:srgbClr val="006600"/>
                </a:solidFill>
                <a:effectLst/>
                <a:uLnTx/>
                <a:uFillTx/>
                <a:latin typeface="Arial" charset="0"/>
                <a:ea typeface="+mn-ea"/>
                <a:cs typeface="Arial" charset="0"/>
              </a:rPr>
              <a:t>Τάξεις</a:t>
            </a:r>
            <a:r>
              <a:rPr kumimoji="0" lang="en-US" sz="2400" b="0" i="0" u="none" strike="noStrike" kern="1200" cap="none" spc="0" normalizeH="0" baseline="0" noProof="0" dirty="0">
                <a:ln>
                  <a:noFill/>
                </a:ln>
                <a:solidFill>
                  <a:srgbClr val="006600"/>
                </a:solidFill>
                <a:effectLst/>
                <a:uLnTx/>
                <a:uFillTx/>
                <a:latin typeface="Arial" charset="0"/>
                <a:ea typeface="+mn-ea"/>
                <a:cs typeface="Arial" charset="0"/>
              </a:rPr>
              <a:t> </a:t>
            </a:r>
            <a:r>
              <a:rPr kumimoji="0" lang="en-US" sz="2400" b="1" i="0" u="none" strike="noStrike" kern="1200" cap="none" spc="0" normalizeH="0" baseline="0" noProof="0" dirty="0">
                <a:ln>
                  <a:noFill/>
                </a:ln>
                <a:solidFill>
                  <a:srgbClr val="006600"/>
                </a:solidFill>
                <a:effectLst/>
                <a:uLnTx/>
                <a:uFillTx/>
                <a:latin typeface="Arial" charset="0"/>
                <a:ea typeface="+mn-ea"/>
                <a:cs typeface="Arial" charset="0"/>
              </a:rPr>
              <a:t>VI</a:t>
            </a:r>
            <a:r>
              <a:rPr kumimoji="0" lang="en-US" sz="2400" b="0" i="0" u="none" strike="noStrike" kern="1200" cap="none" spc="0" normalizeH="0" baseline="0" noProof="0" dirty="0">
                <a:ln>
                  <a:noFill/>
                </a:ln>
                <a:solidFill>
                  <a:srgbClr val="006600"/>
                </a:solidFill>
                <a:effectLst/>
                <a:uLnTx/>
                <a:uFillTx/>
                <a:latin typeface="Arial" charset="0"/>
                <a:ea typeface="+mn-ea"/>
                <a:cs typeface="Arial" charset="0"/>
              </a:rPr>
              <a:t>, </a:t>
            </a:r>
            <a:r>
              <a:rPr kumimoji="0" lang="en-US" sz="2400" b="1" i="0" u="none" strike="noStrike" kern="1200" cap="none" spc="0" normalizeH="0" baseline="0" noProof="0" dirty="0">
                <a:ln>
                  <a:noFill/>
                </a:ln>
                <a:solidFill>
                  <a:srgbClr val="006600"/>
                </a:solidFill>
                <a:effectLst/>
                <a:uLnTx/>
                <a:uFillTx/>
                <a:latin typeface="Arial" charset="0"/>
                <a:ea typeface="+mn-ea"/>
                <a:cs typeface="Arial" charset="0"/>
              </a:rPr>
              <a:t>VII</a:t>
            </a:r>
            <a:r>
              <a:rPr kumimoji="0" lang="en-US" sz="2400" b="0" i="0" u="none" strike="noStrike" kern="1200" cap="none" spc="0" normalizeH="0" baseline="0" noProof="0" dirty="0">
                <a:ln>
                  <a:noFill/>
                </a:ln>
                <a:solidFill>
                  <a:srgbClr val="006600"/>
                </a:solidFill>
                <a:effectLst/>
                <a:uLnTx/>
                <a:uFillTx/>
                <a:latin typeface="Arial" charset="0"/>
                <a:ea typeface="+mn-ea"/>
                <a:cs typeface="Arial" charset="0"/>
              </a:rPr>
              <a:t>) </a:t>
            </a:r>
            <a:endParaRPr kumimoji="0" lang="el-GR" sz="2400" b="0" i="0" u="none" strike="noStrike" kern="1200" cap="none" spc="0" normalizeH="0" baseline="0" noProof="0" dirty="0">
              <a:ln>
                <a:noFill/>
              </a:ln>
              <a:solidFill>
                <a:srgbClr val="006600"/>
              </a:solidFill>
              <a:effectLst/>
              <a:uLnTx/>
              <a:uFillTx/>
              <a:latin typeface="Arial" charset="0"/>
              <a:ea typeface="+mn-ea"/>
              <a:cs typeface="Arial" charset="0"/>
            </a:endParaRPr>
          </a:p>
          <a:p>
            <a:pPr marL="0" marR="0" lvl="1" indent="0" algn="just" defTabSz="914400" rtl="0" eaLnBrk="1" fontAlgn="auto" latinLnBrk="0" hangingPunct="1">
              <a:lnSpc>
                <a:spcPct val="100000"/>
              </a:lnSpc>
              <a:spcBef>
                <a:spcPts val="1200"/>
              </a:spcBef>
              <a:spcAft>
                <a:spcPts val="0"/>
              </a:spcAft>
              <a:buClrTx/>
              <a:buSzTx/>
              <a:tabLst/>
              <a:defRPr/>
            </a:pPr>
            <a:r>
              <a:rPr kumimoji="0" lang="el-GR" sz="2000" b="0" i="0" u="none" strike="noStrike" kern="1200" cap="none" spc="0" normalizeH="0" baseline="0" noProof="0" dirty="0">
                <a:ln>
                  <a:noFill/>
                </a:ln>
                <a:solidFill>
                  <a:srgbClr val="002060"/>
                </a:solidFill>
                <a:effectLst/>
                <a:uLnTx/>
                <a:uFillTx/>
                <a:latin typeface="Arial" charset="0"/>
                <a:ea typeface="+mn-ea"/>
                <a:cs typeface="Arial" charset="0"/>
              </a:rPr>
              <a:t>Μπορούν να χρησιμοποιηθούν σε εκτεταμένης επιφάνειας βλάβες ή σε λεπτότερο δέρμα</a:t>
            </a:r>
          </a:p>
          <a:p>
            <a:pPr marL="0" marR="0" lvl="1" indent="0" algn="just" defTabSz="914400" rtl="0" eaLnBrk="1" fontAlgn="auto" latinLnBrk="0" hangingPunct="1">
              <a:lnSpc>
                <a:spcPct val="100000"/>
              </a:lnSpc>
              <a:spcBef>
                <a:spcPts val="1200"/>
              </a:spcBef>
              <a:spcAft>
                <a:spcPts val="0"/>
              </a:spcAft>
              <a:buClrTx/>
              <a:buSzTx/>
              <a:tabLst/>
              <a:defRPr/>
            </a:pPr>
            <a:endParaRPr kumimoji="0" lang="en-US" sz="2000" b="0" i="0" u="none" strike="noStrike" kern="1200" cap="none" spc="0" normalizeH="0" baseline="0" noProof="0" dirty="0">
              <a:ln>
                <a:noFill/>
              </a:ln>
              <a:solidFill>
                <a:srgbClr val="002060"/>
              </a:solidFill>
              <a:effectLst/>
              <a:uLnTx/>
              <a:uFillTx/>
              <a:latin typeface="Arial" charset="0"/>
              <a:ea typeface="+mn-ea"/>
              <a:cs typeface="Arial" charset="0"/>
            </a:endParaRPr>
          </a:p>
          <a:p>
            <a:pPr marL="723900" marR="0" lvl="2" indent="-273050"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l-GR" sz="2000" i="0" u="none" strike="noStrike" kern="1200" cap="none" spc="0" normalizeH="0" baseline="0" noProof="0" dirty="0">
                <a:ln>
                  <a:noFill/>
                </a:ln>
                <a:solidFill>
                  <a:srgbClr val="002060"/>
                </a:solidFill>
                <a:effectLst/>
                <a:uLnTx/>
                <a:uFillTx/>
                <a:latin typeface="Arial" charset="0"/>
                <a:cs typeface="Arial" charset="0"/>
              </a:rPr>
              <a:t>Πρόσωπο</a:t>
            </a:r>
          </a:p>
          <a:p>
            <a:pPr marL="723900" marR="0" lvl="2" indent="-273050"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l-GR" sz="2000" i="0" u="none" strike="noStrike" kern="1200" cap="none" spc="0" normalizeH="0" baseline="0" noProof="0" dirty="0">
                <a:ln>
                  <a:noFill/>
                </a:ln>
                <a:solidFill>
                  <a:srgbClr val="002060"/>
                </a:solidFill>
                <a:effectLst/>
                <a:uLnTx/>
                <a:uFillTx/>
                <a:latin typeface="Arial" charset="0"/>
                <a:cs typeface="Arial" charset="0"/>
              </a:rPr>
              <a:t>Βλέφαρα</a:t>
            </a:r>
            <a:endParaRPr lang="el-GR" sz="2000" dirty="0">
              <a:solidFill>
                <a:srgbClr val="002060"/>
              </a:solidFill>
              <a:latin typeface="Arial" charset="0"/>
              <a:cs typeface="Arial" charset="0"/>
            </a:endParaRPr>
          </a:p>
          <a:p>
            <a:pPr marL="723900" marR="0" lvl="2" indent="-273050"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l-GR" sz="2000" i="0" u="none" strike="noStrike" kern="1200" cap="none" spc="0" normalizeH="0" baseline="0" noProof="0" dirty="0">
                <a:ln>
                  <a:noFill/>
                </a:ln>
                <a:solidFill>
                  <a:srgbClr val="002060"/>
                </a:solidFill>
                <a:effectLst/>
                <a:uLnTx/>
                <a:uFillTx/>
                <a:latin typeface="Arial" charset="0"/>
                <a:cs typeface="Arial" charset="0"/>
              </a:rPr>
              <a:t>Γεννητική  χώρα</a:t>
            </a:r>
          </a:p>
          <a:p>
            <a:pPr marL="723900" marR="0" lvl="2" indent="-273050" algn="l" defTabSz="914400" rtl="0" eaLnBrk="1" fontAlgn="auto" latinLnBrk="0" hangingPunct="1">
              <a:lnSpc>
                <a:spcPct val="100000"/>
              </a:lnSpc>
              <a:spcBef>
                <a:spcPts val="600"/>
              </a:spcBef>
              <a:spcAft>
                <a:spcPts val="0"/>
              </a:spcAft>
              <a:buClrTx/>
              <a:buSzTx/>
              <a:buFont typeface="Arial" pitchFamily="34" charset="0"/>
              <a:buChar char="•"/>
              <a:tabLst/>
              <a:defRPr/>
            </a:pPr>
            <a:r>
              <a:rPr lang="el-GR" sz="2000" dirty="0">
                <a:solidFill>
                  <a:srgbClr val="002060"/>
                </a:solidFill>
                <a:latin typeface="Arial" charset="0"/>
                <a:cs typeface="Arial" charset="0"/>
              </a:rPr>
              <a:t>Π</a:t>
            </a:r>
            <a:r>
              <a:rPr kumimoji="0" lang="el-GR" sz="2000" i="0" u="none" strike="noStrike" kern="1200" cap="none" spc="0" normalizeH="0" baseline="0" noProof="0" dirty="0">
                <a:ln>
                  <a:noFill/>
                </a:ln>
                <a:solidFill>
                  <a:srgbClr val="002060"/>
                </a:solidFill>
                <a:effectLst/>
                <a:uLnTx/>
                <a:uFillTx/>
                <a:latin typeface="Arial" charset="0"/>
                <a:cs typeface="Arial" charset="0"/>
              </a:rPr>
              <a:t>αρατριμματικές περιοχές</a:t>
            </a:r>
            <a:endParaRPr kumimoji="0" lang="en-US" sz="2000" i="0" u="none" strike="noStrike" kern="1200" cap="none" spc="0" normalizeH="0" baseline="0" noProof="0" dirty="0">
              <a:ln>
                <a:noFill/>
              </a:ln>
              <a:solidFill>
                <a:srgbClr val="002060"/>
              </a:solidFill>
              <a:effectLst/>
              <a:uLnTx/>
              <a:uFillTx/>
              <a:latin typeface="Arial" charset="0"/>
              <a:cs typeface="Arial" charset="0"/>
            </a:endParaRPr>
          </a:p>
        </p:txBody>
      </p:sp>
      <p:sp>
        <p:nvSpPr>
          <p:cNvPr id="7" name="Title 2"/>
          <p:cNvSpPr txBox="1">
            <a:spLocks/>
          </p:cNvSpPr>
          <p:nvPr/>
        </p:nvSpPr>
        <p:spPr>
          <a:xfrm>
            <a:off x="1292578" y="285626"/>
            <a:ext cx="6999349" cy="544311"/>
          </a:xfrm>
          <a:prstGeom prst="rect">
            <a:avLst/>
          </a:prstGeom>
        </p:spPr>
        <p:txBody>
          <a:bodyPr/>
          <a:lstStyle>
            <a:lvl1pPr algn="l" rtl="0" eaLnBrk="1" fontAlgn="base" hangingPunct="1">
              <a:lnSpc>
                <a:spcPct val="83000"/>
              </a:lnSpc>
              <a:spcBef>
                <a:spcPct val="0"/>
              </a:spcBef>
              <a:spcAft>
                <a:spcPct val="0"/>
              </a:spcAft>
              <a:defRPr sz="2100" b="1" i="0">
                <a:solidFill>
                  <a:schemeClr val="tx1"/>
                </a:solidFill>
                <a:latin typeface="+mj-lt"/>
                <a:ea typeface="+mj-ea"/>
                <a:cs typeface="Verdana"/>
              </a:defRPr>
            </a:lvl1pPr>
            <a:lvl2pPr algn="l" rtl="0" eaLnBrk="1" fontAlgn="base" hangingPunct="1">
              <a:spcBef>
                <a:spcPct val="0"/>
              </a:spcBef>
              <a:spcAft>
                <a:spcPct val="0"/>
              </a:spcAft>
              <a:defRPr sz="2400" b="1" i="1">
                <a:solidFill>
                  <a:srgbClr val="006B6E"/>
                </a:solidFill>
                <a:latin typeface="Verdana" charset="0"/>
                <a:ea typeface="ＭＳ Ｐゴシック" charset="0"/>
                <a:cs typeface="ＭＳ Ｐゴシック" charset="0"/>
              </a:defRPr>
            </a:lvl2pPr>
            <a:lvl3pPr algn="l" rtl="0" eaLnBrk="1" fontAlgn="base" hangingPunct="1">
              <a:spcBef>
                <a:spcPct val="0"/>
              </a:spcBef>
              <a:spcAft>
                <a:spcPct val="0"/>
              </a:spcAft>
              <a:defRPr sz="2400" b="1" i="1">
                <a:solidFill>
                  <a:srgbClr val="006B6E"/>
                </a:solidFill>
                <a:latin typeface="Verdana" charset="0"/>
                <a:ea typeface="ＭＳ Ｐゴシック" charset="0"/>
                <a:cs typeface="ＭＳ Ｐゴシック" charset="0"/>
              </a:defRPr>
            </a:lvl3pPr>
            <a:lvl4pPr algn="l" rtl="0" eaLnBrk="1" fontAlgn="base" hangingPunct="1">
              <a:spcBef>
                <a:spcPct val="0"/>
              </a:spcBef>
              <a:spcAft>
                <a:spcPct val="0"/>
              </a:spcAft>
              <a:defRPr sz="2400" b="1" i="1">
                <a:solidFill>
                  <a:srgbClr val="006B6E"/>
                </a:solidFill>
                <a:latin typeface="Verdana" charset="0"/>
                <a:ea typeface="ＭＳ Ｐゴシック" charset="0"/>
                <a:cs typeface="ＭＳ Ｐゴシック" charset="0"/>
              </a:defRPr>
            </a:lvl4pPr>
            <a:lvl5pPr algn="l" rtl="0" eaLnBrk="1" fontAlgn="base" hangingPunct="1">
              <a:spcBef>
                <a:spcPct val="0"/>
              </a:spcBef>
              <a:spcAft>
                <a:spcPct val="0"/>
              </a:spcAft>
              <a:defRPr sz="2400" b="1" i="1">
                <a:solidFill>
                  <a:srgbClr val="006B6E"/>
                </a:solidFill>
                <a:latin typeface="Verdana" charset="0"/>
                <a:ea typeface="ＭＳ Ｐゴシック" charset="0"/>
                <a:cs typeface="ＭＳ Ｐゴシック" charset="0"/>
              </a:defRPr>
            </a:lvl5pPr>
            <a:lvl6pPr marL="342900" algn="l" rtl="0" eaLnBrk="1" fontAlgn="base" hangingPunct="1">
              <a:spcBef>
                <a:spcPct val="0"/>
              </a:spcBef>
              <a:spcAft>
                <a:spcPct val="0"/>
              </a:spcAft>
              <a:defRPr sz="2700" b="1">
                <a:solidFill>
                  <a:srgbClr val="006B6E"/>
                </a:solidFill>
                <a:latin typeface="Arial" charset="0"/>
                <a:ea typeface="ＭＳ Ｐゴシック" charset="0"/>
                <a:cs typeface="ＭＳ Ｐゴシック" charset="0"/>
              </a:defRPr>
            </a:lvl6pPr>
            <a:lvl7pPr marL="685800" algn="l" rtl="0" eaLnBrk="1" fontAlgn="base" hangingPunct="1">
              <a:spcBef>
                <a:spcPct val="0"/>
              </a:spcBef>
              <a:spcAft>
                <a:spcPct val="0"/>
              </a:spcAft>
              <a:defRPr sz="2700" b="1">
                <a:solidFill>
                  <a:srgbClr val="006B6E"/>
                </a:solidFill>
                <a:latin typeface="Arial" charset="0"/>
                <a:ea typeface="ＭＳ Ｐゴシック" charset="0"/>
                <a:cs typeface="ＭＳ Ｐゴシック" charset="0"/>
              </a:defRPr>
            </a:lvl7pPr>
            <a:lvl8pPr marL="1028700" algn="l" rtl="0" eaLnBrk="1" fontAlgn="base" hangingPunct="1">
              <a:spcBef>
                <a:spcPct val="0"/>
              </a:spcBef>
              <a:spcAft>
                <a:spcPct val="0"/>
              </a:spcAft>
              <a:defRPr sz="2700" b="1">
                <a:solidFill>
                  <a:srgbClr val="006B6E"/>
                </a:solidFill>
                <a:latin typeface="Arial" charset="0"/>
                <a:ea typeface="ＭＳ Ｐゴシック" charset="0"/>
                <a:cs typeface="ＭＳ Ｐゴシック" charset="0"/>
              </a:defRPr>
            </a:lvl8pPr>
            <a:lvl9pPr marL="1371600" algn="l" rtl="0" eaLnBrk="1" fontAlgn="base" hangingPunct="1">
              <a:spcBef>
                <a:spcPct val="0"/>
              </a:spcBef>
              <a:spcAft>
                <a:spcPct val="0"/>
              </a:spcAft>
              <a:defRPr sz="2700" b="1">
                <a:solidFill>
                  <a:srgbClr val="006B6E"/>
                </a:solidFill>
                <a:latin typeface="Arial" charset="0"/>
                <a:ea typeface="ＭＳ Ｐゴシック" charset="0"/>
                <a:cs typeface="ＭＳ Ｐゴシック" charset="0"/>
              </a:defRPr>
            </a:lvl9pPr>
          </a:lstStyle>
          <a:p>
            <a:pPr algn="ctr"/>
            <a:r>
              <a:rPr lang="el-GR" sz="4000" b="0" dirty="0">
                <a:solidFill>
                  <a:srgbClr val="C00000"/>
                </a:solidFill>
                <a:cs typeface="Calibri" panose="020F0502020204030204" pitchFamily="34" charset="0"/>
              </a:rPr>
              <a:t>Επιλογή κορτικοστεροειδών</a:t>
            </a:r>
          </a:p>
          <a:p>
            <a:pPr algn="ctr"/>
            <a:endParaRPr lang="el-GR" sz="4000" b="0" i="1" dirty="0">
              <a:solidFill>
                <a:srgbClr val="006600"/>
              </a:solidFill>
              <a:cs typeface="Calibri" panose="020F0502020204030204" pitchFamily="34" charset="0"/>
            </a:endParaRPr>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016923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Rot="1" noChangeArrowheads="1"/>
          </p:cNvSpPr>
          <p:nvPr/>
        </p:nvSpPr>
        <p:spPr>
          <a:xfrm>
            <a:off x="1037230" y="53752"/>
            <a:ext cx="7691120" cy="1143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i="0" u="none" strike="noStrike" kern="1200" cap="none" spc="100" normalizeH="0" noProof="0" dirty="0">
                <a:ln>
                  <a:noFill/>
                </a:ln>
                <a:solidFill>
                  <a:srgbClr val="C00000"/>
                </a:solidFill>
                <a:effectLst/>
                <a:uLnTx/>
                <a:uFillTx/>
                <a:latin typeface="+mj-lt"/>
                <a:ea typeface="+mj-ea"/>
                <a:cs typeface="Arial" charset="0"/>
              </a:rPr>
              <a:t>Ανεπιθύμητες ενέργειες της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i="0" u="none" strike="noStrike" kern="1200" cap="none" spc="100" normalizeH="0" noProof="0" dirty="0">
                <a:ln>
                  <a:noFill/>
                </a:ln>
                <a:solidFill>
                  <a:srgbClr val="C00000"/>
                </a:solidFill>
                <a:effectLst/>
                <a:uLnTx/>
                <a:uFillTx/>
                <a:latin typeface="+mj-lt"/>
                <a:ea typeface="+mj-ea"/>
                <a:cs typeface="Arial" charset="0"/>
              </a:rPr>
              <a:t>τοπικής  εφαρμογής στεροειδών</a:t>
            </a:r>
            <a:endParaRPr kumimoji="0" lang="en-US" sz="3200" i="0" u="none" strike="noStrike" kern="1200" cap="none" spc="100" normalizeH="0" noProof="0" dirty="0">
              <a:ln>
                <a:noFill/>
              </a:ln>
              <a:solidFill>
                <a:srgbClr val="C00000"/>
              </a:solidFill>
              <a:effectLst/>
              <a:uLnTx/>
              <a:uFillTx/>
              <a:latin typeface="+mj-lt"/>
              <a:ea typeface="+mj-ea"/>
              <a:cs typeface="Arial" charset="0"/>
            </a:endParaRPr>
          </a:p>
        </p:txBody>
      </p:sp>
      <p:sp>
        <p:nvSpPr>
          <p:cNvPr id="3" name="Rectangle 3"/>
          <p:cNvSpPr txBox="1">
            <a:spLocks noChangeArrowheads="1"/>
          </p:cNvSpPr>
          <p:nvPr/>
        </p:nvSpPr>
        <p:spPr>
          <a:xfrm>
            <a:off x="0" y="1617868"/>
            <a:ext cx="9144000" cy="5517232"/>
          </a:xfrm>
          <a:prstGeom prst="rect">
            <a:avLst/>
          </a:prstGeom>
        </p:spPr>
        <p:txBody>
          <a:bodyPr lIns="252000" rIns="252000">
            <a:noAutofit/>
          </a:bodyPr>
          <a:lstStyle/>
          <a:p>
            <a:pPr marL="395288" marR="0" lvl="0" indent="-395288" algn="just" defTabSz="914400" rtl="0" eaLnBrk="1" fontAlgn="auto" latinLnBrk="0" hangingPunct="1">
              <a:lnSpc>
                <a:spcPct val="100000"/>
              </a:lnSpc>
              <a:spcBef>
                <a:spcPts val="600"/>
              </a:spcBef>
              <a:spcAft>
                <a:spcPts val="0"/>
              </a:spcAft>
              <a:buClrTx/>
              <a:buSzTx/>
              <a:buFont typeface="Wingdings" pitchFamily="2" charset="2"/>
              <a:buChar char="§"/>
              <a:tabLst/>
              <a:defRPr/>
            </a:pP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Στις ανεπιθύμητες ενέργειες των τοπικών στεροειδών περιλαμβάνονται</a:t>
            </a:r>
            <a:r>
              <a:rPr kumimoji="0" lang="en-US" sz="2000" b="0" i="0" u="none" strike="noStrike" kern="1200" cap="none" spc="0" normalizeH="0" baseline="0" noProof="0" dirty="0">
                <a:ln>
                  <a:noFill/>
                </a:ln>
                <a:solidFill>
                  <a:srgbClr val="002060"/>
                </a:solidFill>
                <a:effectLst/>
                <a:uLnTx/>
                <a:uFillTx/>
                <a:latin typeface="Arial" pitchFamily="34" charset="0"/>
                <a:cs typeface="Arial" pitchFamily="34" charset="0"/>
              </a:rPr>
              <a:t>:</a:t>
            </a:r>
          </a:p>
          <a:p>
            <a:pPr marL="742950" marR="0" lvl="1" indent="-285750"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l-GR" sz="2000" b="0" i="0" u="none" strike="noStrike" kern="1200" cap="none" spc="0" normalizeH="0" baseline="0" noProof="0" dirty="0">
                <a:ln>
                  <a:noFill/>
                </a:ln>
                <a:solidFill>
                  <a:srgbClr val="A80000"/>
                </a:solidFill>
                <a:effectLst/>
                <a:uLnTx/>
                <a:uFillTx/>
                <a:latin typeface="Arial" pitchFamily="34" charset="0"/>
                <a:cs typeface="Arial" pitchFamily="34" charset="0"/>
              </a:rPr>
              <a:t>Ατροφία δέρματος</a:t>
            </a:r>
            <a:endParaRPr kumimoji="0" lang="en-US" sz="2000" b="0" i="0" u="none" strike="noStrike" kern="1200" cap="none" spc="0" normalizeH="0" baseline="0" noProof="0" dirty="0">
              <a:ln>
                <a:noFill/>
              </a:ln>
              <a:solidFill>
                <a:srgbClr val="A80000"/>
              </a:solidFill>
              <a:effectLst/>
              <a:uLnTx/>
              <a:uFillTx/>
              <a:latin typeface="Arial" pitchFamily="34" charset="0"/>
              <a:cs typeface="Arial" pitchFamily="34" charset="0"/>
            </a:endParaRPr>
          </a:p>
          <a:p>
            <a:pPr marL="742950" marR="0" lvl="1" indent="-285750"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l-GR" sz="2000" b="0" i="0" u="none" strike="noStrike" kern="1200" cap="none" spc="0" normalizeH="0" baseline="0" noProof="0" dirty="0" err="1">
                <a:ln>
                  <a:noFill/>
                </a:ln>
                <a:solidFill>
                  <a:srgbClr val="A80000"/>
                </a:solidFill>
                <a:effectLst/>
                <a:uLnTx/>
                <a:uFillTx/>
                <a:latin typeface="Arial" pitchFamily="34" charset="0"/>
                <a:cs typeface="Arial" pitchFamily="34" charset="0"/>
              </a:rPr>
              <a:t>Τηλεαγγειεκτασίες</a:t>
            </a:r>
            <a:endParaRPr kumimoji="0" lang="en-US" sz="2000" b="0" i="0" u="none" strike="noStrike" kern="1200" cap="none" spc="0" normalizeH="0" baseline="0" noProof="0" dirty="0">
              <a:ln>
                <a:noFill/>
              </a:ln>
              <a:solidFill>
                <a:srgbClr val="A80000"/>
              </a:solidFill>
              <a:effectLst/>
              <a:uLnTx/>
              <a:uFillTx/>
              <a:latin typeface="Arial" pitchFamily="34" charset="0"/>
              <a:cs typeface="Arial" pitchFamily="34" charset="0"/>
            </a:endParaRPr>
          </a:p>
          <a:p>
            <a:pPr marL="742950" marR="0" lvl="1" indent="-285750"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l-GR" sz="2000" b="0" i="0" u="none" strike="noStrike" kern="1200" cap="none" spc="0" normalizeH="0" baseline="0" noProof="0" dirty="0">
                <a:ln>
                  <a:noFill/>
                </a:ln>
                <a:solidFill>
                  <a:srgbClr val="A80000"/>
                </a:solidFill>
                <a:effectLst/>
                <a:uLnTx/>
                <a:uFillTx/>
                <a:latin typeface="Arial" pitchFamily="34" charset="0"/>
                <a:cs typeface="Arial" pitchFamily="34" charset="0"/>
              </a:rPr>
              <a:t>Ραβδώσεις</a:t>
            </a:r>
            <a:endParaRPr kumimoji="0" lang="en-US" sz="2000" b="0" i="0" u="none" strike="noStrike" kern="1200" cap="none" spc="0" normalizeH="0" baseline="0" noProof="0" dirty="0">
              <a:ln>
                <a:noFill/>
              </a:ln>
              <a:solidFill>
                <a:srgbClr val="A80000"/>
              </a:solidFill>
              <a:effectLst/>
              <a:uLnTx/>
              <a:uFillTx/>
              <a:latin typeface="Arial" pitchFamily="34" charset="0"/>
              <a:cs typeface="Arial" pitchFamily="34" charset="0"/>
            </a:endParaRPr>
          </a:p>
          <a:p>
            <a:pPr marL="395288" marR="0" lvl="0" indent="-395288" algn="just" defTabSz="914400" rtl="0" eaLnBrk="1" fontAlgn="auto" latinLnBrk="0" hangingPunct="1">
              <a:lnSpc>
                <a:spcPct val="100000"/>
              </a:lnSpc>
              <a:spcBef>
                <a:spcPts val="1200"/>
              </a:spcBef>
              <a:spcAft>
                <a:spcPts val="0"/>
              </a:spcAft>
              <a:buClrTx/>
              <a:buSzTx/>
              <a:buFont typeface="Wingdings" pitchFamily="2" charset="2"/>
              <a:buChar char="§"/>
              <a:tabLst/>
              <a:defRPr/>
            </a:pPr>
            <a:endPar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endParaRPr>
          </a:p>
          <a:p>
            <a:pPr marL="395288" marR="0" lvl="0" indent="-395288" algn="just" defTabSz="914400" rtl="0" eaLnBrk="1" fontAlgn="auto" latinLnBrk="0" hangingPunct="1">
              <a:lnSpc>
                <a:spcPct val="100000"/>
              </a:lnSpc>
              <a:spcBef>
                <a:spcPts val="1200"/>
              </a:spcBef>
              <a:spcAft>
                <a:spcPts val="0"/>
              </a:spcAft>
              <a:buClrTx/>
              <a:buSzTx/>
              <a:buFont typeface="Wingdings" pitchFamily="2" charset="2"/>
              <a:buChar char="§"/>
              <a:tabLst/>
              <a:defRPr/>
            </a:pP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Όσο υψηλότερη είναι η ισχύς του φαρμάκου, τόσο μεγαλύτερη η πιθανότητα να εμφανιστούν ανεπιθύμητες ενέργειες</a:t>
            </a:r>
          </a:p>
          <a:p>
            <a:pPr marR="0" lvl="0" algn="just" defTabSz="914400" rtl="0" eaLnBrk="1" fontAlgn="auto" latinLnBrk="0" hangingPunct="1">
              <a:lnSpc>
                <a:spcPct val="100000"/>
              </a:lnSpc>
              <a:spcBef>
                <a:spcPts val="1200"/>
              </a:spcBef>
              <a:spcAft>
                <a:spcPts val="0"/>
              </a:spcAft>
              <a:buClrTx/>
              <a:buSzTx/>
              <a:tabLst/>
              <a:defRPr/>
            </a:pPr>
            <a:endPar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endParaRPr>
          </a:p>
          <a:p>
            <a:pPr marL="395288" marR="0" lvl="0" indent="-395288" algn="just" defTabSz="914400" rtl="0" eaLnBrk="1" fontAlgn="auto" latinLnBrk="0" hangingPunct="1">
              <a:lnSpc>
                <a:spcPct val="100000"/>
              </a:lnSpc>
              <a:spcBef>
                <a:spcPts val="600"/>
              </a:spcBef>
              <a:spcAft>
                <a:spcPts val="0"/>
              </a:spcAft>
              <a:buClrTx/>
              <a:buSzTx/>
              <a:buFont typeface="Wingdings" pitchFamily="2" charset="2"/>
              <a:buChar char="§"/>
              <a:tabLst/>
              <a:defRPr/>
            </a:pP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Για </a:t>
            </a:r>
            <a:r>
              <a:rPr kumimoji="0" lang="el-GR" sz="2000" b="0" i="0" u="none" strike="noStrike" kern="1200" cap="none" spc="0" normalizeH="0" baseline="0" noProof="0" dirty="0">
                <a:ln>
                  <a:noFill/>
                </a:ln>
                <a:solidFill>
                  <a:srgbClr val="00B050"/>
                </a:solidFill>
                <a:effectLst/>
                <a:uLnTx/>
                <a:uFillTx/>
                <a:latin typeface="Arial" pitchFamily="34" charset="0"/>
                <a:cs typeface="Arial" pitchFamily="34" charset="0"/>
              </a:rPr>
              <a:t>μείωση του κινδύνου</a:t>
            </a: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 εμφάνισης ανεπιθύμητων ενεργειών, χρησιμοποιείται το </a:t>
            </a:r>
            <a:r>
              <a:rPr kumimoji="0" lang="el-GR" sz="2000" b="0" i="0" u="none" strike="noStrike" kern="1200" cap="none" spc="0" normalizeH="0" baseline="0" noProof="0" dirty="0" err="1">
                <a:ln>
                  <a:noFill/>
                </a:ln>
                <a:solidFill>
                  <a:srgbClr val="00B050"/>
                </a:solidFill>
                <a:effectLst/>
                <a:uLnTx/>
                <a:uFillTx/>
                <a:latin typeface="Arial" pitchFamily="34" charset="0"/>
                <a:cs typeface="Arial" pitchFamily="34" charset="0"/>
              </a:rPr>
              <a:t>στεροειδές</a:t>
            </a:r>
            <a:r>
              <a:rPr kumimoji="0" lang="el-GR" sz="2000" b="0" i="0" u="none" strike="noStrike" kern="1200" cap="none" spc="0" normalizeH="0" baseline="0" noProof="0" dirty="0">
                <a:ln>
                  <a:noFill/>
                </a:ln>
                <a:solidFill>
                  <a:srgbClr val="00B050"/>
                </a:solidFill>
                <a:effectLst/>
                <a:uLnTx/>
                <a:uFillTx/>
                <a:latin typeface="Arial" pitchFamily="34" charset="0"/>
                <a:cs typeface="Arial" pitchFamily="34" charset="0"/>
              </a:rPr>
              <a:t> χαμηλότερης ισχύος </a:t>
            </a: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για όσο το δυνατόν </a:t>
            </a:r>
            <a:r>
              <a:rPr kumimoji="0" lang="el-GR" sz="2000" b="0" i="0" u="none" strike="noStrike" kern="1200" cap="none" spc="0" normalizeH="0" baseline="0" noProof="0" dirty="0">
                <a:ln>
                  <a:noFill/>
                </a:ln>
                <a:solidFill>
                  <a:srgbClr val="00B050"/>
                </a:solidFill>
                <a:effectLst/>
                <a:uLnTx/>
                <a:uFillTx/>
                <a:latin typeface="Arial" pitchFamily="34" charset="0"/>
                <a:cs typeface="Arial" pitchFamily="34" charset="0"/>
              </a:rPr>
              <a:t>βραχύτερο χρονικό διάστημα</a:t>
            </a: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a:t>
            </a:r>
            <a:r>
              <a:rPr kumimoji="0" lang="en-US" sz="2000" b="0" i="0" u="none" strike="noStrike" kern="1200" cap="none" spc="0" normalizeH="0" baseline="0" noProof="0" dirty="0">
                <a:ln>
                  <a:noFill/>
                </a:ln>
                <a:solidFill>
                  <a:srgbClr val="002060"/>
                </a:solidFill>
                <a:effectLst/>
                <a:uLnTx/>
                <a:uFillTx/>
                <a:latin typeface="Arial" pitchFamily="34" charset="0"/>
                <a:cs typeface="Arial" pitchFamily="34" charset="0"/>
              </a:rPr>
              <a:t> </a:t>
            </a: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φροντίζοντας όμως πάντα </a:t>
            </a:r>
            <a:r>
              <a:rPr kumimoji="0" lang="el-GR" sz="2000" b="0" i="0" u="none" strike="noStrike" kern="1200" cap="none" spc="0" normalizeH="0" baseline="0" noProof="0" dirty="0">
                <a:ln>
                  <a:noFill/>
                </a:ln>
                <a:solidFill>
                  <a:srgbClr val="00B050"/>
                </a:solidFill>
                <a:effectLst/>
                <a:uLnTx/>
                <a:uFillTx/>
                <a:latin typeface="Arial" pitchFamily="34" charset="0"/>
                <a:cs typeface="Arial" pitchFamily="34" charset="0"/>
              </a:rPr>
              <a:t>να είναι αποτελεσματικό.</a:t>
            </a:r>
            <a:endParaRPr kumimoji="0" lang="en-US" sz="2000" b="0" i="0" u="none" strike="noStrike" kern="1200" cap="none" spc="0" normalizeH="0" baseline="0" noProof="0" dirty="0">
              <a:ln>
                <a:noFill/>
              </a:ln>
              <a:solidFill>
                <a:srgbClr val="00B050"/>
              </a:solidFill>
              <a:effectLst/>
              <a:uLnTx/>
              <a:uFillTx/>
              <a:latin typeface="Arial" pitchFamily="34" charset="0"/>
              <a:cs typeface="Arial" pitchFamily="34" charset="0"/>
            </a:endParaRPr>
          </a:p>
        </p:txBody>
      </p:sp>
      <p:sp>
        <p:nvSpPr>
          <p:cNvPr id="5" name="TextBox 6"/>
          <p:cNvSpPr txBox="1"/>
          <p:nvPr/>
        </p:nvSpPr>
        <p:spPr>
          <a:xfrm>
            <a:off x="4038600" y="1953686"/>
            <a:ext cx="4876800" cy="1169551"/>
          </a:xfrm>
          <a:prstGeom prst="rect">
            <a:avLst/>
          </a:prstGeom>
          <a:noFill/>
        </p:spPr>
        <p:txBody>
          <a:bodyPr wrap="square" rtlCol="0">
            <a:spAutoFit/>
          </a:bodyPr>
          <a:lstStyle/>
          <a:p>
            <a:pPr marL="736600" lvl="1" indent="-279400">
              <a:spcBef>
                <a:spcPts val="600"/>
              </a:spcBef>
              <a:buFont typeface="Arial" pitchFamily="34" charset="0"/>
              <a:buChar char="•"/>
            </a:pPr>
            <a:r>
              <a:rPr lang="el-GR" sz="2000" dirty="0">
                <a:solidFill>
                  <a:srgbClr val="A80000"/>
                </a:solidFill>
                <a:latin typeface="Arial" pitchFamily="34" charset="0"/>
                <a:cs typeface="Arial" pitchFamily="34" charset="0"/>
              </a:rPr>
              <a:t>Ακμή</a:t>
            </a:r>
            <a:endParaRPr lang="en-US" sz="2000" dirty="0">
              <a:solidFill>
                <a:srgbClr val="A80000"/>
              </a:solidFill>
              <a:latin typeface="Arial" pitchFamily="34" charset="0"/>
              <a:cs typeface="Arial" pitchFamily="34" charset="0"/>
            </a:endParaRPr>
          </a:p>
          <a:p>
            <a:pPr marL="736600" lvl="1" indent="-279400">
              <a:spcBef>
                <a:spcPts val="600"/>
              </a:spcBef>
              <a:buFont typeface="Arial" pitchFamily="34" charset="0"/>
              <a:buChar char="•"/>
            </a:pPr>
            <a:r>
              <a:rPr lang="el-GR" sz="2000" dirty="0">
                <a:solidFill>
                  <a:srgbClr val="A80000"/>
                </a:solidFill>
                <a:latin typeface="Arial" pitchFamily="34" charset="0"/>
                <a:cs typeface="Arial" pitchFamily="34" charset="0"/>
              </a:rPr>
              <a:t>Ροδόχρους ακμή</a:t>
            </a:r>
            <a:endParaRPr lang="en-US" sz="2000" dirty="0">
              <a:solidFill>
                <a:srgbClr val="A80000"/>
              </a:solidFill>
              <a:latin typeface="Arial" pitchFamily="34" charset="0"/>
              <a:cs typeface="Arial" pitchFamily="34" charset="0"/>
            </a:endParaRPr>
          </a:p>
          <a:p>
            <a:pPr marL="736600" lvl="1" indent="-279400">
              <a:spcBef>
                <a:spcPts val="600"/>
              </a:spcBef>
              <a:buFont typeface="Arial" pitchFamily="34" charset="0"/>
              <a:buChar char="•"/>
            </a:pPr>
            <a:r>
              <a:rPr lang="el-GR" sz="2000" dirty="0">
                <a:solidFill>
                  <a:srgbClr val="A80000"/>
                </a:solidFill>
                <a:latin typeface="Arial" pitchFamily="34" charset="0"/>
                <a:cs typeface="Arial" pitchFamily="34" charset="0"/>
              </a:rPr>
              <a:t>Υποχρωμία δέρματος</a:t>
            </a:r>
            <a:endParaRPr lang="en-US" sz="2000" dirty="0">
              <a:solidFill>
                <a:srgbClr val="A80000"/>
              </a:solidFill>
              <a:latin typeface="Arial" pitchFamily="34" charset="0"/>
              <a:cs typeface="Arial" pitchFamily="34" charset="0"/>
            </a:endParaRPr>
          </a:p>
        </p:txBody>
      </p:sp>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637942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3ee6d680-7b9b-42eb-baa4-1318b47b6f82.jpg"/>
          <p:cNvPicPr>
            <a:picLocks noChangeAspect="1"/>
          </p:cNvPicPr>
          <p:nvPr/>
        </p:nvPicPr>
        <p:blipFill>
          <a:blip r:embed="rId2" cstate="print"/>
          <a:srcRect t="2222" r="2501" b="4434"/>
          <a:stretch>
            <a:fillRect/>
          </a:stretch>
        </p:blipFill>
        <p:spPr>
          <a:xfrm>
            <a:off x="221556" y="2271303"/>
            <a:ext cx="4320000" cy="3101913"/>
          </a:xfrm>
          <a:prstGeom prst="rect">
            <a:avLst/>
          </a:prstGeom>
        </p:spPr>
      </p:pic>
      <p:pic>
        <p:nvPicPr>
          <p:cNvPr id="3" name="2 - Εικόνα" descr="αρχείο λήψης.jpg"/>
          <p:cNvPicPr>
            <a:picLocks noChangeAspect="1"/>
          </p:cNvPicPr>
          <p:nvPr/>
        </p:nvPicPr>
        <p:blipFill>
          <a:blip r:embed="rId3" cstate="print"/>
          <a:stretch>
            <a:fillRect/>
          </a:stretch>
        </p:blipFill>
        <p:spPr>
          <a:xfrm>
            <a:off x="4716496" y="3794597"/>
            <a:ext cx="4320000" cy="2874763"/>
          </a:xfrm>
          <a:prstGeom prst="rect">
            <a:avLst/>
          </a:prstGeom>
        </p:spPr>
      </p:pic>
      <p:sp>
        <p:nvSpPr>
          <p:cNvPr id="4" name="Text Box 6"/>
          <p:cNvSpPr txBox="1">
            <a:spLocks noChangeArrowheads="1"/>
          </p:cNvSpPr>
          <p:nvPr/>
        </p:nvSpPr>
        <p:spPr bwMode="auto">
          <a:xfrm>
            <a:off x="179512" y="1681644"/>
            <a:ext cx="4392488" cy="523220"/>
          </a:xfrm>
          <a:prstGeom prst="rect">
            <a:avLst/>
          </a:prstGeom>
          <a:noFill/>
          <a:ln w="9525">
            <a:noFill/>
            <a:miter lim="800000"/>
            <a:headEnd/>
            <a:tailEnd/>
          </a:ln>
        </p:spPr>
        <p:txBody>
          <a:bodyPr wrap="square">
            <a:spAutoFit/>
          </a:bodyPr>
          <a:lstStyle/>
          <a:p>
            <a:pPr algn="ctr"/>
            <a:r>
              <a:rPr lang="el-GR" sz="2800" dirty="0">
                <a:solidFill>
                  <a:srgbClr val="002060"/>
                </a:solidFill>
              </a:rPr>
              <a:t>Ακμοειδές εξάνθημα</a:t>
            </a:r>
            <a:endParaRPr lang="en-US" sz="2800" dirty="0">
              <a:solidFill>
                <a:srgbClr val="002060"/>
              </a:solidFill>
            </a:endParaRPr>
          </a:p>
        </p:txBody>
      </p:sp>
      <p:sp>
        <p:nvSpPr>
          <p:cNvPr id="5" name="Text Box 7"/>
          <p:cNvSpPr txBox="1">
            <a:spLocks noChangeArrowheads="1"/>
          </p:cNvSpPr>
          <p:nvPr/>
        </p:nvSpPr>
        <p:spPr bwMode="auto">
          <a:xfrm>
            <a:off x="4788024" y="3193812"/>
            <a:ext cx="4248472" cy="523220"/>
          </a:xfrm>
          <a:prstGeom prst="rect">
            <a:avLst/>
          </a:prstGeom>
          <a:noFill/>
          <a:ln w="9525">
            <a:noFill/>
            <a:miter lim="800000"/>
            <a:headEnd/>
            <a:tailEnd/>
          </a:ln>
        </p:spPr>
        <p:txBody>
          <a:bodyPr wrap="square">
            <a:spAutoFit/>
          </a:bodyPr>
          <a:lstStyle/>
          <a:p>
            <a:pPr algn="ctr"/>
            <a:r>
              <a:rPr lang="el-GR" sz="2800">
                <a:solidFill>
                  <a:srgbClr val="002060"/>
                </a:solidFill>
              </a:rPr>
              <a:t>Ευρυαγγείες</a:t>
            </a:r>
            <a:endParaRPr lang="en-US" sz="2800" dirty="0">
              <a:solidFill>
                <a:srgbClr val="002060"/>
              </a:solidFill>
            </a:endParaRPr>
          </a:p>
        </p:txBody>
      </p:sp>
      <p:sp>
        <p:nvSpPr>
          <p:cNvPr id="7" name="Rectangle 2"/>
          <p:cNvSpPr txBox="1">
            <a:spLocks noChangeArrowheads="1"/>
          </p:cNvSpPr>
          <p:nvPr/>
        </p:nvSpPr>
        <p:spPr>
          <a:xfrm>
            <a:off x="0" y="269776"/>
            <a:ext cx="9144000" cy="1143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i="0" u="none" strike="noStrike" kern="1200" cap="none" spc="100" normalizeH="0" noProof="0" dirty="0">
                <a:ln>
                  <a:noFill/>
                </a:ln>
                <a:solidFill>
                  <a:srgbClr val="C00000"/>
                </a:solidFill>
                <a:effectLst/>
                <a:uLnTx/>
                <a:uFillTx/>
                <a:latin typeface="+mj-lt"/>
                <a:ea typeface="+mj-ea"/>
                <a:cs typeface="Arial" charset="0"/>
              </a:rPr>
              <a:t>Τοπικά  κορτικοστεροειδή</a:t>
            </a:r>
            <a:br>
              <a:rPr kumimoji="0" lang="el-GR" sz="3200" i="0" u="none" strike="noStrike" kern="1200" cap="none" spc="100" normalizeH="0" noProof="0" dirty="0">
                <a:ln>
                  <a:noFill/>
                </a:ln>
                <a:solidFill>
                  <a:srgbClr val="C00000"/>
                </a:solidFill>
                <a:effectLst/>
                <a:uLnTx/>
                <a:uFillTx/>
                <a:latin typeface="+mj-lt"/>
                <a:ea typeface="+mj-ea"/>
                <a:cs typeface="Arial" charset="0"/>
              </a:rPr>
            </a:br>
            <a:r>
              <a:rPr kumimoji="0" lang="el-GR" sz="3200" i="0" u="none" strike="noStrike" kern="1200" cap="none" spc="100" normalizeH="0" noProof="0" dirty="0">
                <a:ln>
                  <a:noFill/>
                </a:ln>
                <a:solidFill>
                  <a:srgbClr val="C00000"/>
                </a:solidFill>
                <a:effectLst/>
                <a:uLnTx/>
                <a:uFillTx/>
                <a:latin typeface="+mj-lt"/>
                <a:ea typeface="+mj-ea"/>
                <a:cs typeface="Arial" charset="0"/>
              </a:rPr>
              <a:t> Δερματικές  ανεπιθύμητες  ενέργειες</a:t>
            </a:r>
            <a:endParaRPr kumimoji="0" lang="en-US" sz="3200" i="0" u="none" strike="noStrike" kern="1200" cap="none" spc="100" normalizeH="0" noProof="0" dirty="0">
              <a:ln>
                <a:noFill/>
              </a:ln>
              <a:solidFill>
                <a:srgbClr val="C00000"/>
              </a:solidFill>
              <a:effectLst/>
              <a:uLnTx/>
              <a:uFillTx/>
              <a:latin typeface="+mj-lt"/>
              <a:ea typeface="+mj-ea"/>
              <a:cs typeface="Arial" charset="0"/>
            </a:endParaRPr>
          </a:p>
        </p:txBody>
      </p:sp>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224642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413792"/>
            <a:ext cx="9144000" cy="1143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i="0" u="none" strike="noStrike" kern="1200" cap="none" spc="100" normalizeH="0" noProof="0" dirty="0">
                <a:ln>
                  <a:noFill/>
                </a:ln>
                <a:solidFill>
                  <a:srgbClr val="C00000"/>
                </a:solidFill>
                <a:effectLst/>
                <a:uLnTx/>
                <a:uFillTx/>
                <a:latin typeface="+mj-lt"/>
                <a:ea typeface="+mj-ea"/>
                <a:cs typeface="Arial" charset="0"/>
              </a:rPr>
              <a:t>Τοπικά  κορτικοστεροειδή</a:t>
            </a:r>
            <a:br>
              <a:rPr kumimoji="0" lang="el-GR" sz="3200" i="0" u="none" strike="noStrike" kern="1200" cap="none" spc="100" normalizeH="0" noProof="0" dirty="0">
                <a:ln>
                  <a:noFill/>
                </a:ln>
                <a:solidFill>
                  <a:srgbClr val="C00000"/>
                </a:solidFill>
                <a:effectLst/>
                <a:uLnTx/>
                <a:uFillTx/>
                <a:latin typeface="+mj-lt"/>
                <a:ea typeface="+mj-ea"/>
                <a:cs typeface="Arial" charset="0"/>
              </a:rPr>
            </a:br>
            <a:r>
              <a:rPr kumimoji="0" lang="el-GR" sz="3200" i="0" u="none" strike="noStrike" kern="1200" cap="none" spc="100" normalizeH="0" noProof="0" dirty="0">
                <a:ln>
                  <a:noFill/>
                </a:ln>
                <a:solidFill>
                  <a:srgbClr val="C00000"/>
                </a:solidFill>
                <a:effectLst/>
                <a:uLnTx/>
                <a:uFillTx/>
                <a:latin typeface="+mj-lt"/>
                <a:ea typeface="+mj-ea"/>
                <a:cs typeface="Arial" charset="0"/>
              </a:rPr>
              <a:t> Δερματικές  ανεπιθύμητες  ενέργειες</a:t>
            </a:r>
            <a:endParaRPr kumimoji="0" lang="en-US" sz="3200" i="0" u="none" strike="noStrike" kern="1200" cap="none" spc="100" normalizeH="0" noProof="0" dirty="0">
              <a:ln>
                <a:noFill/>
              </a:ln>
              <a:solidFill>
                <a:srgbClr val="C00000"/>
              </a:solidFill>
              <a:effectLst/>
              <a:uLnTx/>
              <a:uFillTx/>
              <a:latin typeface="+mj-lt"/>
              <a:ea typeface="+mj-ea"/>
              <a:cs typeface="Arial" charset="0"/>
            </a:endParaRPr>
          </a:p>
        </p:txBody>
      </p:sp>
      <p:sp>
        <p:nvSpPr>
          <p:cNvPr id="3" name="Slide Number Placeholder 3"/>
          <p:cNvSpPr>
            <a:spLocks noGrp="1"/>
          </p:cNvSpPr>
          <p:nvPr>
            <p:ph type="sldNum" sz="quarter" idx="12"/>
          </p:nvPr>
        </p:nvSpPr>
        <p:spPr bwMode="auto">
          <a:xfrm>
            <a:off x="7924800" y="6416675"/>
            <a:ext cx="762000" cy="365125"/>
          </a:xfrm>
          <a:noFill/>
          <a:ln>
            <a:miter lim="800000"/>
            <a:headEnd/>
            <a:tailEnd/>
          </a:ln>
        </p:spPr>
        <p:txBody>
          <a:bodyPr wrap="square" numCol="1" anchorCtr="0" compatLnSpc="1">
            <a:prstTxWarp prst="textNoShape">
              <a:avLst/>
            </a:prstTxWarp>
          </a:bodyPr>
          <a:lstStyle/>
          <a:p>
            <a:fld id="{6EAC172A-4537-4C5F-AB32-658CDFFD7281}" type="slidenum">
              <a:rPr lang="en-US" smtClean="0">
                <a:solidFill>
                  <a:schemeClr val="tx1"/>
                </a:solidFill>
              </a:rPr>
              <a:pPr/>
              <a:t>44</a:t>
            </a:fld>
            <a:endParaRPr lang="en-US" dirty="0">
              <a:solidFill>
                <a:schemeClr val="tx1"/>
              </a:solidFill>
            </a:endParaRPr>
          </a:p>
        </p:txBody>
      </p:sp>
      <p:sp>
        <p:nvSpPr>
          <p:cNvPr id="4" name="Text Box 6"/>
          <p:cNvSpPr txBox="1">
            <a:spLocks noChangeArrowheads="1"/>
          </p:cNvSpPr>
          <p:nvPr/>
        </p:nvSpPr>
        <p:spPr bwMode="auto">
          <a:xfrm>
            <a:off x="457200" y="1916832"/>
            <a:ext cx="4114800" cy="523220"/>
          </a:xfrm>
          <a:prstGeom prst="rect">
            <a:avLst/>
          </a:prstGeom>
          <a:noFill/>
          <a:ln w="9525">
            <a:noFill/>
            <a:miter lim="800000"/>
            <a:headEnd/>
            <a:tailEnd/>
          </a:ln>
        </p:spPr>
        <p:txBody>
          <a:bodyPr wrap="square">
            <a:spAutoFit/>
          </a:bodyPr>
          <a:lstStyle/>
          <a:p>
            <a:pPr algn="ctr"/>
            <a:r>
              <a:rPr lang="el-GR" sz="2800" dirty="0">
                <a:solidFill>
                  <a:srgbClr val="002060"/>
                </a:solidFill>
              </a:rPr>
              <a:t>Ατροφία δέρματος</a:t>
            </a:r>
            <a:endParaRPr lang="en-US" sz="2800" dirty="0">
              <a:solidFill>
                <a:srgbClr val="002060"/>
              </a:solidFill>
            </a:endParaRPr>
          </a:p>
        </p:txBody>
      </p:sp>
      <p:sp>
        <p:nvSpPr>
          <p:cNvPr id="5" name="Text Box 7"/>
          <p:cNvSpPr txBox="1">
            <a:spLocks noChangeArrowheads="1"/>
          </p:cNvSpPr>
          <p:nvPr/>
        </p:nvSpPr>
        <p:spPr bwMode="auto">
          <a:xfrm>
            <a:off x="5436096" y="1609636"/>
            <a:ext cx="2793504" cy="523220"/>
          </a:xfrm>
          <a:prstGeom prst="rect">
            <a:avLst/>
          </a:prstGeom>
          <a:noFill/>
          <a:ln w="9525">
            <a:noFill/>
            <a:miter lim="800000"/>
            <a:headEnd/>
            <a:tailEnd/>
          </a:ln>
        </p:spPr>
        <p:txBody>
          <a:bodyPr wrap="square">
            <a:spAutoFit/>
          </a:bodyPr>
          <a:lstStyle/>
          <a:p>
            <a:pPr algn="ctr"/>
            <a:r>
              <a:rPr lang="el-GR" sz="2800" dirty="0">
                <a:solidFill>
                  <a:srgbClr val="002060"/>
                </a:solidFill>
              </a:rPr>
              <a:t>Ραβδώσεις</a:t>
            </a:r>
            <a:endParaRPr lang="en-US" sz="2800" dirty="0">
              <a:solidFill>
                <a:srgbClr val="002060"/>
              </a:solidFill>
            </a:endParaRPr>
          </a:p>
        </p:txBody>
      </p:sp>
      <p:pic>
        <p:nvPicPr>
          <p:cNvPr id="6" name="Picture 12" descr="striae 5"/>
          <p:cNvPicPr>
            <a:picLocks noChangeAspect="1" noChangeArrowheads="1"/>
          </p:cNvPicPr>
          <p:nvPr/>
        </p:nvPicPr>
        <p:blipFill rotWithShape="1">
          <a:blip r:embed="rId2" cstate="print"/>
          <a:srcRect l="5378" t="4494" r="8501" b="11278"/>
          <a:stretch/>
        </p:blipFill>
        <p:spPr bwMode="auto">
          <a:xfrm>
            <a:off x="5436096" y="2124074"/>
            <a:ext cx="2753817" cy="4389181"/>
          </a:xfrm>
          <a:prstGeom prst="rect">
            <a:avLst/>
          </a:prstGeom>
          <a:noFill/>
          <a:ln w="9525">
            <a:solidFill>
              <a:srgbClr val="B2B2B2"/>
            </a:solidFill>
            <a:miter lim="800000"/>
            <a:headEnd/>
            <a:tailEnd/>
          </a:ln>
        </p:spPr>
      </p:pic>
      <p:pic>
        <p:nvPicPr>
          <p:cNvPr id="7" name="Picture 1" descr="4-01 actinic_or_senile_damage_or_atrophy 33 solar_atrophy aad .jpg"/>
          <p:cNvPicPr>
            <a:picLocks noChangeAspect="1"/>
          </p:cNvPicPr>
          <p:nvPr/>
        </p:nvPicPr>
        <p:blipFill rotWithShape="1">
          <a:blip r:embed="rId3" cstate="print">
            <a:extLst>
              <a:ext uri="{28A0092B-C50C-407E-A947-70E740481C1C}">
                <a14:useLocalDpi xmlns:a14="http://schemas.microsoft.com/office/drawing/2010/main" val="0"/>
              </a:ext>
            </a:extLst>
          </a:blip>
          <a:srcRect r="4220"/>
          <a:stretch/>
        </p:blipFill>
        <p:spPr>
          <a:xfrm>
            <a:off x="457200" y="2564904"/>
            <a:ext cx="4114800" cy="2831886"/>
          </a:xfrm>
          <a:prstGeom prst="rect">
            <a:avLst/>
          </a:prstGeom>
        </p:spPr>
      </p:pic>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947718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457200" y="1825660"/>
            <a:ext cx="8229600" cy="523220"/>
          </a:xfrm>
          <a:prstGeom prst="rect">
            <a:avLst/>
          </a:prstGeom>
          <a:noFill/>
          <a:ln w="9525">
            <a:noFill/>
            <a:miter lim="800000"/>
            <a:headEnd/>
            <a:tailEnd/>
          </a:ln>
        </p:spPr>
        <p:txBody>
          <a:bodyPr wrap="square">
            <a:spAutoFit/>
          </a:bodyPr>
          <a:lstStyle/>
          <a:p>
            <a:pPr algn="ctr"/>
            <a:r>
              <a:rPr lang="el-GR" sz="2800" dirty="0">
                <a:solidFill>
                  <a:srgbClr val="002060"/>
                </a:solidFill>
              </a:rPr>
              <a:t>Υποχρωμία</a:t>
            </a:r>
            <a:endParaRPr lang="en-US" sz="2800" dirty="0">
              <a:solidFill>
                <a:srgbClr val="002060"/>
              </a:solidFill>
            </a:endParaRPr>
          </a:p>
        </p:txBody>
      </p:sp>
      <p:pic>
        <p:nvPicPr>
          <p:cNvPr id="3" name="Picture 2" descr="F:\My Presentations\MERZ lecture\images\5 PG steroid hypo atrophy\steroid hypopigmentation psoriasis (4).JPG"/>
          <p:cNvPicPr>
            <a:picLocks noChangeAspect="1" noChangeArrowheads="1"/>
          </p:cNvPicPr>
          <p:nvPr/>
        </p:nvPicPr>
        <p:blipFill>
          <a:blip r:embed="rId2" cstate="print"/>
          <a:srcRect/>
          <a:stretch>
            <a:fillRect/>
          </a:stretch>
        </p:blipFill>
        <p:spPr bwMode="auto">
          <a:xfrm>
            <a:off x="4648200" y="2488282"/>
            <a:ext cx="4038600" cy="3028950"/>
          </a:xfrm>
          <a:prstGeom prst="rect">
            <a:avLst/>
          </a:prstGeom>
          <a:noFill/>
          <a:ln w="9525">
            <a:noFill/>
            <a:miter lim="800000"/>
            <a:headEnd/>
            <a:tailEnd/>
          </a:ln>
        </p:spPr>
      </p:pic>
      <p:pic>
        <p:nvPicPr>
          <p:cNvPr id="5" name="Picture 3" descr="F:\My Presentations\MERZ lecture\images\5 PG steroid hypo atrophy\steroid hypopigmentation psoriasis.JPG"/>
          <p:cNvPicPr>
            <a:picLocks noChangeAspect="1" noChangeArrowheads="1"/>
          </p:cNvPicPr>
          <p:nvPr/>
        </p:nvPicPr>
        <p:blipFill>
          <a:blip r:embed="rId3" cstate="print"/>
          <a:srcRect/>
          <a:stretch>
            <a:fillRect/>
          </a:stretch>
        </p:blipFill>
        <p:spPr>
          <a:xfrm>
            <a:off x="457200" y="2488282"/>
            <a:ext cx="4038600" cy="3028950"/>
          </a:xfrm>
          <a:prstGeom prst="rect">
            <a:avLst/>
          </a:prstGeom>
        </p:spPr>
      </p:pic>
      <p:sp>
        <p:nvSpPr>
          <p:cNvPr id="6" name="Slide Number Placeholder 3"/>
          <p:cNvSpPr>
            <a:spLocks noGrp="1"/>
          </p:cNvSpPr>
          <p:nvPr>
            <p:ph type="sldNum" sz="quarter" idx="11"/>
          </p:nvPr>
        </p:nvSpPr>
        <p:spPr bwMode="auto">
          <a:xfrm>
            <a:off x="6705600" y="6172200"/>
            <a:ext cx="2133600" cy="381000"/>
          </a:xfrm>
          <a:noFill/>
          <a:ln>
            <a:miter lim="800000"/>
            <a:headEnd/>
            <a:tailEnd/>
          </a:ln>
        </p:spPr>
        <p:txBody>
          <a:bodyPr wrap="square" numCol="1" anchor="t" anchorCtr="0" compatLnSpc="1">
            <a:prstTxWarp prst="textNoShape">
              <a:avLst/>
            </a:prstTxWarp>
          </a:bodyPr>
          <a:lstStyle/>
          <a:p>
            <a:pPr algn="r"/>
            <a:fld id="{722416C2-1EC9-4370-9F12-23D8C2CE0E48}" type="slidenum">
              <a:rPr lang="en-US" smtClean="0">
                <a:solidFill>
                  <a:schemeClr val="tx1"/>
                </a:solidFill>
              </a:rPr>
              <a:pPr algn="r"/>
              <a:t>45</a:t>
            </a:fld>
            <a:endParaRPr lang="en-US" dirty="0">
              <a:solidFill>
                <a:schemeClr val="tx1"/>
              </a:solidFill>
            </a:endParaRPr>
          </a:p>
        </p:txBody>
      </p:sp>
      <p:sp>
        <p:nvSpPr>
          <p:cNvPr id="7" name="Rectangle 2"/>
          <p:cNvSpPr txBox="1">
            <a:spLocks noChangeArrowheads="1"/>
          </p:cNvSpPr>
          <p:nvPr/>
        </p:nvSpPr>
        <p:spPr>
          <a:xfrm>
            <a:off x="0" y="413792"/>
            <a:ext cx="9144000" cy="1143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i="0" u="none" strike="noStrike" kern="1200" cap="none" spc="100" normalizeH="0" noProof="0" dirty="0">
                <a:ln>
                  <a:noFill/>
                </a:ln>
                <a:solidFill>
                  <a:srgbClr val="C00000"/>
                </a:solidFill>
                <a:effectLst/>
                <a:uLnTx/>
                <a:uFillTx/>
                <a:latin typeface="+mj-lt"/>
                <a:ea typeface="+mj-ea"/>
                <a:cs typeface="Arial" charset="0"/>
              </a:rPr>
              <a:t>Τοπικά  κορτικοστεροειδή</a:t>
            </a:r>
            <a:br>
              <a:rPr kumimoji="0" lang="el-GR" sz="3200" i="0" u="none" strike="noStrike" kern="1200" cap="none" spc="100" normalizeH="0" noProof="0" dirty="0">
                <a:ln>
                  <a:noFill/>
                </a:ln>
                <a:solidFill>
                  <a:srgbClr val="C00000"/>
                </a:solidFill>
                <a:effectLst/>
                <a:uLnTx/>
                <a:uFillTx/>
                <a:latin typeface="+mj-lt"/>
                <a:ea typeface="+mj-ea"/>
                <a:cs typeface="Arial" charset="0"/>
              </a:rPr>
            </a:br>
            <a:r>
              <a:rPr kumimoji="0" lang="el-GR" sz="3200" i="0" u="none" strike="noStrike" kern="1200" cap="none" spc="100" normalizeH="0" noProof="0" dirty="0">
                <a:ln>
                  <a:noFill/>
                </a:ln>
                <a:solidFill>
                  <a:srgbClr val="C00000"/>
                </a:solidFill>
                <a:effectLst/>
                <a:uLnTx/>
                <a:uFillTx/>
                <a:latin typeface="+mj-lt"/>
                <a:ea typeface="+mj-ea"/>
                <a:cs typeface="Arial" charset="0"/>
              </a:rPr>
              <a:t> Δερματικές  ανεπιθύμητες  ενέργειες</a:t>
            </a:r>
            <a:endParaRPr kumimoji="0" lang="en-US" sz="3200" i="0" u="none" strike="noStrike" kern="1200" cap="none" spc="100" normalizeH="0" noProof="0" dirty="0">
              <a:ln>
                <a:noFill/>
              </a:ln>
              <a:solidFill>
                <a:srgbClr val="C00000"/>
              </a:solidFill>
              <a:effectLst/>
              <a:uLnTx/>
              <a:uFillTx/>
              <a:latin typeface="+mj-lt"/>
              <a:ea typeface="+mj-ea"/>
              <a:cs typeface="Arial" charset="0"/>
            </a:endParaRPr>
          </a:p>
        </p:txBody>
      </p:sp>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056444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Rot="1" noChangeArrowheads="1"/>
          </p:cNvSpPr>
          <p:nvPr/>
        </p:nvSpPr>
        <p:spPr>
          <a:xfrm>
            <a:off x="971600" y="53752"/>
            <a:ext cx="81724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i="0" u="none" strike="noStrike" kern="1200" cap="none" spc="100" normalizeH="0" noProof="0" dirty="0">
                <a:ln>
                  <a:noFill/>
                </a:ln>
                <a:solidFill>
                  <a:srgbClr val="C00000"/>
                </a:solidFill>
                <a:effectLst/>
                <a:uLnTx/>
                <a:uFillTx/>
                <a:latin typeface="+mj-lt"/>
                <a:ea typeface="+mj-ea"/>
                <a:cs typeface="Arial" charset="0"/>
              </a:rPr>
              <a:t>Συστηματικές  ανεπιθύμητες  ενέργειες</a:t>
            </a:r>
            <a:br>
              <a:rPr kumimoji="0" lang="en-US" sz="3200" i="0" u="none" strike="noStrike" kern="1200" cap="none" spc="100" normalizeH="0" noProof="0" dirty="0">
                <a:ln>
                  <a:noFill/>
                </a:ln>
                <a:solidFill>
                  <a:srgbClr val="C00000"/>
                </a:solidFill>
                <a:effectLst/>
                <a:uLnTx/>
                <a:uFillTx/>
                <a:latin typeface="+mj-lt"/>
                <a:ea typeface="+mj-ea"/>
                <a:cs typeface="Arial" charset="0"/>
              </a:rPr>
            </a:br>
            <a:r>
              <a:rPr kumimoji="0" lang="el-GR" sz="3200" i="0" u="none" strike="noStrike" kern="1200" cap="none" spc="100" normalizeH="0" noProof="0" dirty="0">
                <a:ln>
                  <a:noFill/>
                </a:ln>
                <a:solidFill>
                  <a:srgbClr val="C00000"/>
                </a:solidFill>
                <a:effectLst/>
                <a:uLnTx/>
                <a:uFillTx/>
                <a:latin typeface="+mj-lt"/>
                <a:ea typeface="+mj-ea"/>
                <a:cs typeface="Arial" charset="0"/>
              </a:rPr>
              <a:t>των  τοπικών  στεροειδών</a:t>
            </a:r>
            <a:endParaRPr kumimoji="0" lang="en-US" sz="3200" i="0" u="none" strike="noStrike" kern="1200" cap="none" spc="100" normalizeH="0" noProof="0" dirty="0">
              <a:ln>
                <a:noFill/>
              </a:ln>
              <a:solidFill>
                <a:srgbClr val="C00000"/>
              </a:solidFill>
              <a:effectLst/>
              <a:uLnTx/>
              <a:uFillTx/>
              <a:latin typeface="+mj-lt"/>
              <a:ea typeface="+mj-ea"/>
              <a:cs typeface="Arial" charset="0"/>
            </a:endParaRPr>
          </a:p>
        </p:txBody>
      </p:sp>
      <p:sp>
        <p:nvSpPr>
          <p:cNvPr id="3" name="Rectangle 3"/>
          <p:cNvSpPr txBox="1">
            <a:spLocks noChangeArrowheads="1"/>
          </p:cNvSpPr>
          <p:nvPr/>
        </p:nvSpPr>
        <p:spPr>
          <a:xfrm>
            <a:off x="0" y="1459997"/>
            <a:ext cx="9144000" cy="5661248"/>
          </a:xfrm>
          <a:prstGeom prst="rect">
            <a:avLst/>
          </a:prstGeom>
        </p:spPr>
        <p:txBody>
          <a:bodyPr lIns="180000" rIns="180000">
            <a:noAutofit/>
          </a:bodyPr>
          <a:lstStyle/>
          <a:p>
            <a:pPr marL="344488" marR="0" lvl="0" indent="-344488"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l-GR" sz="2000" b="1" i="0" u="none" strike="noStrike" kern="1200" cap="none" spc="0" normalizeH="0" baseline="0" noProof="0" dirty="0">
                <a:ln>
                  <a:noFill/>
                </a:ln>
                <a:solidFill>
                  <a:srgbClr val="00B050"/>
                </a:solidFill>
                <a:effectLst/>
                <a:uLnTx/>
                <a:uFillTx/>
                <a:latin typeface="Arial" pitchFamily="34" charset="0"/>
                <a:cs typeface="Arial" pitchFamily="34" charset="0"/>
              </a:rPr>
              <a:t>Οι συστηματικές </a:t>
            </a:r>
            <a:r>
              <a:rPr kumimoji="0" lang="el-GR" sz="2000" b="0" i="0" u="none" strike="noStrike" kern="1200" cap="none" spc="0" normalizeH="0" baseline="0" noProof="0" dirty="0">
                <a:ln>
                  <a:noFill/>
                </a:ln>
                <a:solidFill>
                  <a:srgbClr val="00B050"/>
                </a:solidFill>
                <a:effectLst/>
                <a:uLnTx/>
                <a:uFillTx/>
                <a:latin typeface="Arial" pitchFamily="34" charset="0"/>
                <a:cs typeface="Arial" pitchFamily="34" charset="0"/>
              </a:rPr>
              <a:t>ανεπιθύμητες ενέργειες </a:t>
            </a:r>
            <a:r>
              <a:rPr kumimoji="0" lang="el-GR" sz="2000" b="1" i="0" u="none" strike="noStrike" kern="1200" cap="none" spc="0" normalizeH="0" baseline="0" noProof="0" dirty="0">
                <a:ln>
                  <a:noFill/>
                </a:ln>
                <a:solidFill>
                  <a:srgbClr val="00B050"/>
                </a:solidFill>
                <a:effectLst/>
                <a:uLnTx/>
                <a:uFillTx/>
                <a:latin typeface="Arial" pitchFamily="34" charset="0"/>
                <a:cs typeface="Arial" pitchFamily="34" charset="0"/>
              </a:rPr>
              <a:t>είναι σπάνιες, </a:t>
            </a:r>
            <a:r>
              <a:rPr kumimoji="0" lang="el-GR" sz="2000" b="0" i="0" u="none" strike="noStrike" kern="1200" cap="none" spc="0" normalizeH="0" baseline="0" noProof="0" dirty="0">
                <a:ln>
                  <a:noFill/>
                </a:ln>
                <a:solidFill>
                  <a:srgbClr val="00B050"/>
                </a:solidFill>
                <a:effectLst/>
                <a:uLnTx/>
                <a:uFillTx/>
                <a:latin typeface="Arial" pitchFamily="34" charset="0"/>
                <a:cs typeface="Arial" pitchFamily="34" charset="0"/>
              </a:rPr>
              <a:t>λόγω της χαμηλής απορρόφησης</a:t>
            </a:r>
            <a:endParaRPr kumimoji="0" lang="en-US" sz="2000" b="0" i="0" u="none" strike="noStrike" kern="1200" cap="none" spc="0" normalizeH="0" baseline="0" noProof="0" dirty="0">
              <a:ln>
                <a:noFill/>
              </a:ln>
              <a:solidFill>
                <a:srgbClr val="00B050"/>
              </a:solidFill>
              <a:effectLst/>
              <a:uLnTx/>
              <a:uFillTx/>
              <a:latin typeface="Arial" pitchFamily="34" charset="0"/>
              <a:cs typeface="Arial" pitchFamily="34" charset="0"/>
            </a:endParaRPr>
          </a:p>
          <a:p>
            <a:pPr marL="344488" marR="0" lvl="0" indent="-344488" algn="l" defTabSz="914400" rtl="0" eaLnBrk="1" fontAlgn="auto" latinLnBrk="0" hangingPunct="1">
              <a:lnSpc>
                <a:spcPct val="100000"/>
              </a:lnSpc>
              <a:spcBef>
                <a:spcPts val="1200"/>
              </a:spcBef>
              <a:spcAft>
                <a:spcPts val="0"/>
              </a:spcAft>
              <a:buClrTx/>
              <a:buSzTx/>
              <a:buFont typeface="Wingdings" pitchFamily="2" charset="2"/>
              <a:buChar char="§"/>
              <a:tabLst/>
              <a:defRPr/>
            </a:pP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Αυτές μπορεί να περιλαμβάνουν:</a:t>
            </a:r>
            <a:endParaRPr kumimoji="0" lang="en-US" sz="2000" b="0" i="0" u="none" strike="noStrike" kern="1200" cap="none" spc="0" normalizeH="0" baseline="0" noProof="0" dirty="0">
              <a:ln>
                <a:noFill/>
              </a:ln>
              <a:solidFill>
                <a:srgbClr val="002060"/>
              </a:solidFill>
              <a:effectLst/>
              <a:uLnTx/>
              <a:uFillTx/>
              <a:latin typeface="Arial" pitchFamily="34" charset="0"/>
              <a:cs typeface="Arial" pitchFamily="34" charset="0"/>
            </a:endParaRPr>
          </a:p>
          <a:p>
            <a:pPr marL="912813" marR="0" lvl="2" indent="-346075"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l-GR" sz="2000" b="0" i="0" u="none" strike="noStrike" kern="1200" cap="none" spc="0" normalizeH="0" baseline="0" noProof="0" dirty="0">
                <a:ln>
                  <a:noFill/>
                </a:ln>
                <a:solidFill>
                  <a:srgbClr val="A80000"/>
                </a:solidFill>
                <a:effectLst/>
                <a:uLnTx/>
                <a:uFillTx/>
                <a:latin typeface="Arial" pitchFamily="34" charset="0"/>
                <a:cs typeface="Arial" pitchFamily="34" charset="0"/>
              </a:rPr>
              <a:t>Γλαύκωμα </a:t>
            </a:r>
            <a:r>
              <a:rPr kumimoji="0" lang="en-US" sz="2000" b="0" i="0" u="none" strike="noStrike" kern="1200" cap="none" spc="0" normalizeH="0" baseline="0" noProof="0" dirty="0">
                <a:ln>
                  <a:noFill/>
                </a:ln>
                <a:solidFill>
                  <a:srgbClr val="A80000"/>
                </a:solidFill>
                <a:effectLst/>
                <a:uLnTx/>
                <a:uFillTx/>
                <a:latin typeface="Arial" pitchFamily="34" charset="0"/>
                <a:cs typeface="Arial" pitchFamily="34" charset="0"/>
              </a:rPr>
              <a:t>(</a:t>
            </a:r>
            <a:r>
              <a:rPr kumimoji="0" lang="el-GR" sz="2000" b="0" i="0" u="none" strike="noStrike" kern="1200" cap="none" spc="0" normalizeH="0" baseline="0" noProof="0" dirty="0">
                <a:ln>
                  <a:noFill/>
                </a:ln>
                <a:solidFill>
                  <a:srgbClr val="A80000"/>
                </a:solidFill>
                <a:effectLst/>
                <a:uLnTx/>
                <a:uFillTx/>
                <a:latin typeface="Arial" pitchFamily="34" charset="0"/>
                <a:cs typeface="Arial" pitchFamily="34" charset="0"/>
              </a:rPr>
              <a:t>όταν το </a:t>
            </a:r>
            <a:r>
              <a:rPr kumimoji="0" lang="el-GR" sz="2000" b="0" i="0" u="none" strike="noStrike" kern="1200" cap="none" spc="0" normalizeH="0" baseline="0" noProof="0" dirty="0" err="1">
                <a:ln>
                  <a:noFill/>
                </a:ln>
                <a:solidFill>
                  <a:srgbClr val="A80000"/>
                </a:solidFill>
                <a:effectLst/>
                <a:uLnTx/>
                <a:uFillTx/>
                <a:latin typeface="Arial" pitchFamily="34" charset="0"/>
                <a:cs typeface="Arial" pitchFamily="34" charset="0"/>
              </a:rPr>
              <a:t>στεροειδές</a:t>
            </a:r>
            <a:r>
              <a:rPr kumimoji="0" lang="el-GR" sz="2000" b="0" i="0" u="none" strike="noStrike" kern="1200" cap="none" spc="0" normalizeH="0" baseline="0" noProof="0" dirty="0">
                <a:ln>
                  <a:noFill/>
                </a:ln>
                <a:solidFill>
                  <a:srgbClr val="A80000"/>
                </a:solidFill>
                <a:effectLst/>
                <a:uLnTx/>
                <a:uFillTx/>
                <a:latin typeface="Arial" pitchFamily="34" charset="0"/>
                <a:cs typeface="Arial" pitchFamily="34" charset="0"/>
              </a:rPr>
              <a:t> απλώνεται στα βλέφαρα</a:t>
            </a:r>
            <a:r>
              <a:rPr kumimoji="0" lang="en-US" sz="2000" b="0" i="0" u="none" strike="noStrike" kern="1200" cap="none" spc="0" normalizeH="0" baseline="0" noProof="0" dirty="0">
                <a:ln>
                  <a:noFill/>
                </a:ln>
                <a:solidFill>
                  <a:srgbClr val="A80000"/>
                </a:solidFill>
                <a:effectLst/>
                <a:uLnTx/>
                <a:uFillTx/>
                <a:latin typeface="Arial" pitchFamily="34" charset="0"/>
                <a:cs typeface="Arial" pitchFamily="34" charset="0"/>
              </a:rPr>
              <a:t>)</a:t>
            </a:r>
          </a:p>
          <a:p>
            <a:pPr marL="912813" marR="0" lvl="2" indent="-346075"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l-GR" sz="2000" b="0" i="0" u="none" strike="noStrike" kern="1200" cap="none" spc="0" normalizeH="0" baseline="0" noProof="0" dirty="0">
                <a:ln>
                  <a:noFill/>
                </a:ln>
                <a:solidFill>
                  <a:srgbClr val="A80000"/>
                </a:solidFill>
                <a:effectLst/>
                <a:uLnTx/>
                <a:uFillTx/>
                <a:latin typeface="Arial" pitchFamily="34" charset="0"/>
                <a:cs typeface="Arial" pitchFamily="34" charset="0"/>
              </a:rPr>
              <a:t>Καταστολή άξονα Υποθαλάμου Υπόφυσης</a:t>
            </a:r>
            <a:endParaRPr kumimoji="0" lang="en-US" sz="2000" b="0" i="0" u="none" strike="noStrike" kern="1200" cap="none" spc="0" normalizeH="0" baseline="0" noProof="0" dirty="0">
              <a:ln>
                <a:noFill/>
              </a:ln>
              <a:solidFill>
                <a:srgbClr val="A80000"/>
              </a:solidFill>
              <a:effectLst/>
              <a:uLnTx/>
              <a:uFillTx/>
              <a:latin typeface="Arial" pitchFamily="34" charset="0"/>
              <a:cs typeface="Arial" pitchFamily="34" charset="0"/>
            </a:endParaRPr>
          </a:p>
          <a:p>
            <a:pPr marL="912813" marR="0" lvl="2" indent="-346075"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l-GR" sz="2000" b="0" i="0" u="none" strike="noStrike" kern="1200" cap="none" spc="0" normalizeH="0" baseline="0" noProof="0" dirty="0">
                <a:ln>
                  <a:noFill/>
                </a:ln>
                <a:solidFill>
                  <a:srgbClr val="A80000"/>
                </a:solidFill>
                <a:effectLst/>
                <a:uLnTx/>
                <a:uFillTx/>
                <a:latin typeface="Arial" pitchFamily="34" charset="0"/>
                <a:cs typeface="Arial" pitchFamily="34" charset="0"/>
              </a:rPr>
              <a:t>Σύνδρομο </a:t>
            </a:r>
            <a:r>
              <a:rPr kumimoji="0" lang="en-US" sz="2000" b="0" i="0" u="none" strike="noStrike" kern="1200" cap="none" spc="0" normalizeH="0" baseline="0" noProof="0" dirty="0">
                <a:ln>
                  <a:noFill/>
                </a:ln>
                <a:solidFill>
                  <a:srgbClr val="A80000"/>
                </a:solidFill>
                <a:effectLst/>
                <a:uLnTx/>
                <a:uFillTx/>
                <a:latin typeface="Arial" pitchFamily="34" charset="0"/>
                <a:cs typeface="Arial" pitchFamily="34" charset="0"/>
              </a:rPr>
              <a:t>Cushing</a:t>
            </a:r>
          </a:p>
          <a:p>
            <a:pPr marL="912813" marR="0" lvl="2" indent="-346075"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l-GR" sz="2000" b="0" i="0" u="none" strike="noStrike" kern="1200" cap="none" spc="0" normalizeH="0" baseline="0" noProof="0" dirty="0">
                <a:ln>
                  <a:noFill/>
                </a:ln>
                <a:solidFill>
                  <a:srgbClr val="A80000"/>
                </a:solidFill>
                <a:effectLst/>
                <a:uLnTx/>
                <a:uFillTx/>
                <a:latin typeface="Arial" pitchFamily="34" charset="0"/>
                <a:cs typeface="Arial" pitchFamily="34" charset="0"/>
              </a:rPr>
              <a:t>Υπέρταση</a:t>
            </a:r>
            <a:endParaRPr kumimoji="0" lang="en-US" sz="2000" b="0" i="0" u="none" strike="noStrike" kern="1200" cap="none" spc="0" normalizeH="0" baseline="0" noProof="0" dirty="0">
              <a:ln>
                <a:noFill/>
              </a:ln>
              <a:solidFill>
                <a:srgbClr val="A80000"/>
              </a:solidFill>
              <a:effectLst/>
              <a:uLnTx/>
              <a:uFillTx/>
              <a:latin typeface="Arial" pitchFamily="34" charset="0"/>
              <a:cs typeface="Arial" pitchFamily="34" charset="0"/>
            </a:endParaRPr>
          </a:p>
          <a:p>
            <a:pPr marL="912813" marR="0" lvl="2" indent="-346075"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l-GR" sz="2000" b="0" i="0" u="none" strike="noStrike" kern="1200" cap="none" spc="0" normalizeH="0" baseline="0" noProof="0" dirty="0">
                <a:ln>
                  <a:noFill/>
                </a:ln>
                <a:solidFill>
                  <a:srgbClr val="A80000"/>
                </a:solidFill>
                <a:effectLst/>
                <a:uLnTx/>
                <a:uFillTx/>
                <a:latin typeface="Arial" pitchFamily="34" charset="0"/>
                <a:cs typeface="Arial" pitchFamily="34" charset="0"/>
              </a:rPr>
              <a:t>Υπεργλυκαιμία</a:t>
            </a:r>
            <a:endParaRPr kumimoji="0" lang="en-US" sz="2000" b="1" i="0" u="none" strike="noStrike" kern="1200" cap="none" spc="0" normalizeH="0" baseline="0" noProof="0" dirty="0">
              <a:ln>
                <a:noFill/>
              </a:ln>
              <a:solidFill>
                <a:srgbClr val="A80000"/>
              </a:solidFill>
              <a:effectLst/>
              <a:uLnTx/>
              <a:uFillTx/>
              <a:latin typeface="Arial" pitchFamily="34" charset="0"/>
              <a:cs typeface="Arial" pitchFamily="34" charset="0"/>
            </a:endParaRPr>
          </a:p>
          <a:p>
            <a:pPr marL="344488" marR="0" lvl="0" indent="-344488" algn="just" defTabSz="914400" rtl="0" eaLnBrk="1" fontAlgn="auto" latinLnBrk="0" hangingPunct="1">
              <a:lnSpc>
                <a:spcPct val="100000"/>
              </a:lnSpc>
              <a:spcBef>
                <a:spcPts val="1200"/>
              </a:spcBef>
              <a:spcAft>
                <a:spcPts val="0"/>
              </a:spcAft>
              <a:buClrTx/>
              <a:buSzTx/>
              <a:buFont typeface="Wingdings" pitchFamily="2" charset="2"/>
              <a:buChar char="§"/>
              <a:tabLst/>
              <a:defRPr/>
            </a:pP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Όσο πιο υψηλή είναι η ισχύς του φαρμάκου, τόσο πιο μεγάλη η πιθανότητα να εμφανιστούν ανεπιθύμητες ενέργειες </a:t>
            </a:r>
          </a:p>
          <a:p>
            <a:pPr marL="344488" marR="0" lvl="0" indent="-344488" algn="just" defTabSz="914400" rtl="0" eaLnBrk="1" fontAlgn="auto" latinLnBrk="0" hangingPunct="1">
              <a:lnSpc>
                <a:spcPct val="100000"/>
              </a:lnSpc>
              <a:spcBef>
                <a:spcPts val="1200"/>
              </a:spcBef>
              <a:spcAft>
                <a:spcPts val="0"/>
              </a:spcAft>
              <a:buClrTx/>
              <a:buSzTx/>
              <a:buFont typeface="Wingdings" pitchFamily="2" charset="2"/>
              <a:buChar char="§"/>
              <a:tabLst/>
              <a:defRPr/>
            </a:pP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Για τη μείωση του κινδύνου εμφάνισης ανεπιθύμητων ενεργειών, χρησιμοποιείται το </a:t>
            </a:r>
            <a:r>
              <a:rPr kumimoji="0" lang="el-GR" sz="2000" b="0" i="0" u="none" strike="noStrike" kern="1200" cap="none" spc="0" normalizeH="0" baseline="0" noProof="0" dirty="0" err="1">
                <a:ln>
                  <a:noFill/>
                </a:ln>
                <a:solidFill>
                  <a:srgbClr val="00B050"/>
                </a:solidFill>
                <a:effectLst/>
                <a:uLnTx/>
                <a:uFillTx/>
                <a:latin typeface="Arial" pitchFamily="34" charset="0"/>
                <a:cs typeface="Arial" pitchFamily="34" charset="0"/>
              </a:rPr>
              <a:t>στεροειδές</a:t>
            </a:r>
            <a:r>
              <a:rPr kumimoji="0" lang="el-GR" sz="2000" b="0" i="0" u="none" strike="noStrike" kern="1200" cap="none" spc="0" normalizeH="0" baseline="0" noProof="0" dirty="0">
                <a:ln>
                  <a:noFill/>
                </a:ln>
                <a:solidFill>
                  <a:srgbClr val="00B050"/>
                </a:solidFill>
                <a:effectLst/>
                <a:uLnTx/>
                <a:uFillTx/>
                <a:latin typeface="Arial" pitchFamily="34" charset="0"/>
                <a:cs typeface="Arial" pitchFamily="34" charset="0"/>
              </a:rPr>
              <a:t> χαμηλότερης ισχύος</a:t>
            </a: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 για όσο το δυνατόν </a:t>
            </a:r>
            <a:r>
              <a:rPr kumimoji="0" lang="el-GR" sz="2000" b="0" i="0" u="none" strike="noStrike" kern="1200" cap="none" spc="0" normalizeH="0" baseline="0" noProof="0" dirty="0">
                <a:ln>
                  <a:noFill/>
                </a:ln>
                <a:solidFill>
                  <a:srgbClr val="00B050"/>
                </a:solidFill>
                <a:effectLst/>
                <a:uLnTx/>
                <a:uFillTx/>
                <a:latin typeface="Arial" pitchFamily="34" charset="0"/>
                <a:cs typeface="Arial" pitchFamily="34" charset="0"/>
              </a:rPr>
              <a:t>βραχύτερο χρονικό διάστημα</a:t>
            </a: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a:t>
            </a:r>
            <a:r>
              <a:rPr kumimoji="0" lang="en-US" sz="2000" b="0" i="0" u="none" strike="noStrike" kern="1200" cap="none" spc="0" normalizeH="0" baseline="0" noProof="0" dirty="0">
                <a:ln>
                  <a:noFill/>
                </a:ln>
                <a:solidFill>
                  <a:srgbClr val="002060"/>
                </a:solidFill>
                <a:effectLst/>
                <a:uLnTx/>
                <a:uFillTx/>
                <a:latin typeface="Arial" pitchFamily="34" charset="0"/>
                <a:cs typeface="Arial" pitchFamily="34" charset="0"/>
              </a:rPr>
              <a:t> </a:t>
            </a: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φροντίζοντας όμως πάντα να είναι </a:t>
            </a:r>
            <a:r>
              <a:rPr kumimoji="0" lang="el-GR" sz="2000" b="0" i="0" u="none" strike="noStrike" kern="1200" cap="none" spc="0" normalizeH="0" baseline="0" noProof="0" dirty="0">
                <a:ln>
                  <a:noFill/>
                </a:ln>
                <a:solidFill>
                  <a:srgbClr val="00B050"/>
                </a:solidFill>
                <a:effectLst/>
                <a:uLnTx/>
                <a:uFillTx/>
                <a:latin typeface="Arial" pitchFamily="34" charset="0"/>
                <a:cs typeface="Arial" pitchFamily="34" charset="0"/>
              </a:rPr>
              <a:t>αποτελεσματικό</a:t>
            </a:r>
            <a:endParaRPr kumimoji="0" lang="en-US" sz="2000" b="0" i="0" u="none" strike="noStrike" kern="1200" cap="none" spc="0" normalizeH="0" baseline="0" noProof="0" dirty="0">
              <a:ln>
                <a:noFill/>
              </a:ln>
              <a:solidFill>
                <a:srgbClr val="00B050"/>
              </a:solidFill>
              <a:effectLst/>
              <a:uLnTx/>
              <a:uFillTx/>
              <a:latin typeface="Arial" pitchFamily="34" charset="0"/>
              <a:cs typeface="Arial" pitchFamily="34" charset="0"/>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793651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1412776"/>
            <a:ext cx="9144000" cy="4953000"/>
          </a:xfrm>
          <a:prstGeom prst="rect">
            <a:avLst/>
          </a:prstGeom>
        </p:spPr>
        <p:txBody>
          <a:bodyPr lIns="180000" rIns="180000">
            <a:noAutofit/>
          </a:bodyPr>
          <a:lstStyle/>
          <a:p>
            <a:pPr marL="342900" marR="0" lvl="0" indent="-342900" algn="just" defTabSz="914400" rtl="0" eaLnBrk="1" fontAlgn="auto" latinLnBrk="0" hangingPunct="1">
              <a:lnSpc>
                <a:spcPct val="100000"/>
              </a:lnSpc>
              <a:spcAft>
                <a:spcPts val="0"/>
              </a:spcAft>
              <a:buClrTx/>
              <a:buSzTx/>
              <a:buFont typeface="Wingdings" pitchFamily="2" charset="2"/>
              <a:buChar char="§"/>
              <a:tabLst/>
              <a:defRPr/>
            </a:pPr>
            <a:r>
              <a:rPr kumimoji="0" lang="el-GR" sz="2000" i="0" u="none" strike="noStrike" kern="1200" cap="none" spc="0" normalizeH="0" baseline="0" noProof="0" dirty="0">
                <a:ln>
                  <a:noFill/>
                </a:ln>
                <a:solidFill>
                  <a:srgbClr val="0070C0"/>
                </a:solidFill>
                <a:effectLst/>
                <a:uLnTx/>
                <a:uFillTx/>
                <a:latin typeface="Arial" charset="0"/>
                <a:ea typeface="+mn-ea"/>
                <a:cs typeface="Arial" charset="0"/>
              </a:rPr>
              <a:t>Διάρκεια, θεραπείας περιορισμένη, λόγω των ανεπιθύμητων ενεργειών</a:t>
            </a:r>
          </a:p>
          <a:p>
            <a:pPr marL="342900" marR="0" lvl="0" indent="-342900" algn="just" defTabSz="914400" rtl="0" eaLnBrk="1" fontAlgn="auto" latinLnBrk="0" hangingPunct="1">
              <a:lnSpc>
                <a:spcPct val="100000"/>
              </a:lnSpc>
              <a:spcBef>
                <a:spcPts val="1200"/>
              </a:spcBef>
              <a:spcAft>
                <a:spcPts val="0"/>
              </a:spcAft>
              <a:buClrTx/>
              <a:buSzTx/>
              <a:buFont typeface="Wingdings" pitchFamily="2" charset="2"/>
              <a:buChar char="§"/>
              <a:tabLst/>
              <a:defRPr/>
            </a:pPr>
            <a:r>
              <a:rPr kumimoji="0" lang="el-GR" sz="2200" b="1" i="0" u="none" strike="noStrike" kern="1200" cap="none" spc="0" normalizeH="0" baseline="0" noProof="0" dirty="0">
                <a:ln>
                  <a:noFill/>
                </a:ln>
                <a:solidFill>
                  <a:srgbClr val="00B050"/>
                </a:solidFill>
                <a:effectLst/>
                <a:uLnTx/>
                <a:uFillTx/>
                <a:latin typeface="Arial" charset="0"/>
                <a:ea typeface="+mn-ea"/>
                <a:cs typeface="Arial" charset="0"/>
              </a:rPr>
              <a:t>Γενικά προτείνεται:</a:t>
            </a:r>
            <a:endParaRPr kumimoji="0" lang="en-US" sz="2200" b="1" i="0" u="none" strike="noStrike" kern="1200" cap="none" spc="0" normalizeH="0" baseline="0" noProof="0" dirty="0">
              <a:ln>
                <a:noFill/>
              </a:ln>
              <a:solidFill>
                <a:srgbClr val="00B050"/>
              </a:solidFill>
              <a:effectLst/>
              <a:uLnTx/>
              <a:uFillTx/>
              <a:latin typeface="Arial" charset="0"/>
              <a:ea typeface="+mn-ea"/>
              <a:cs typeface="Arial" charset="0"/>
            </a:endParaRPr>
          </a:p>
          <a:p>
            <a:pPr marL="742950" marR="0" lvl="1" indent="-285750" algn="l" defTabSz="914400" rtl="0" eaLnBrk="1" fontAlgn="auto" latinLnBrk="0" hangingPunct="1">
              <a:lnSpc>
                <a:spcPct val="100000"/>
              </a:lnSpc>
              <a:spcAft>
                <a:spcPts val="0"/>
              </a:spcAft>
              <a:buClrTx/>
              <a:buSzTx/>
              <a:buFont typeface="Arial" charset="0"/>
              <a:buChar char="•"/>
              <a:tabLst/>
              <a:defRPr/>
            </a:pPr>
            <a:r>
              <a:rPr kumimoji="0" lang="el-GR" sz="1800" b="1" i="0" u="none" strike="noStrike" kern="1200" cap="none" spc="0" normalizeH="0" baseline="0" noProof="0" dirty="0">
                <a:ln>
                  <a:noFill/>
                </a:ln>
                <a:solidFill>
                  <a:srgbClr val="A80000"/>
                </a:solidFill>
                <a:effectLst/>
                <a:uLnTx/>
                <a:uFillTx/>
                <a:latin typeface="Arial" charset="0"/>
                <a:ea typeface="+mn-ea"/>
                <a:cs typeface="Arial" charset="0"/>
              </a:rPr>
              <a:t>Για τα πολύ υψηλής ισχύος </a:t>
            </a:r>
            <a:r>
              <a:rPr kumimoji="0" lang="en-US" sz="1800" b="1" i="0" u="none" strike="noStrike" kern="1200" cap="none" spc="0" normalizeH="0" baseline="0" noProof="0" dirty="0">
                <a:ln>
                  <a:noFill/>
                </a:ln>
                <a:solidFill>
                  <a:schemeClr val="tx1"/>
                </a:solidFill>
                <a:effectLst/>
                <a:uLnTx/>
                <a:uFillTx/>
                <a:latin typeface="Arial" charset="0"/>
                <a:ea typeface="+mn-ea"/>
                <a:cs typeface="Arial" charset="0"/>
              </a:rPr>
              <a:t>:  </a:t>
            </a:r>
            <a:r>
              <a:rPr kumimoji="0" lang="el-GR" sz="1800" b="0" i="0" u="none" strike="noStrike" kern="1200" cap="none" spc="0" normalizeH="0" baseline="0" noProof="0" dirty="0">
                <a:ln>
                  <a:noFill/>
                </a:ln>
                <a:solidFill>
                  <a:srgbClr val="002060"/>
                </a:solidFill>
                <a:effectLst/>
                <a:uLnTx/>
                <a:uFillTx/>
                <a:latin typeface="Arial" charset="0"/>
                <a:ea typeface="+mn-ea"/>
                <a:cs typeface="Arial" charset="0"/>
              </a:rPr>
              <a:t>θεραπεία </a:t>
            </a:r>
            <a:r>
              <a:rPr kumimoji="0" lang="en-US" sz="1800" b="0" i="0" u="none" strike="noStrike" kern="1200" cap="none" spc="0" normalizeH="0" baseline="0" noProof="0" dirty="0">
                <a:ln>
                  <a:noFill/>
                </a:ln>
                <a:solidFill>
                  <a:srgbClr val="002060"/>
                </a:solidFill>
                <a:effectLst/>
                <a:uLnTx/>
                <a:uFillTx/>
                <a:latin typeface="Arial" charset="0"/>
                <a:ea typeface="+mn-ea"/>
                <a:cs typeface="Arial" charset="0"/>
              </a:rPr>
              <a:t>&lt;</a:t>
            </a:r>
            <a:r>
              <a:rPr kumimoji="0" lang="el-GR" sz="1800" b="0" i="0" u="none" strike="noStrike" kern="1200" cap="none" spc="0" normalizeH="0" baseline="0" noProof="0" dirty="0">
                <a:ln>
                  <a:noFill/>
                </a:ln>
                <a:solidFill>
                  <a:srgbClr val="002060"/>
                </a:solidFill>
                <a:effectLst/>
                <a:uLnTx/>
                <a:uFillTx/>
                <a:latin typeface="Arial" charset="0"/>
                <a:ea typeface="+mn-ea"/>
                <a:cs typeface="Arial" charset="0"/>
              </a:rPr>
              <a:t> </a:t>
            </a:r>
            <a:r>
              <a:rPr kumimoji="0" lang="en-US" sz="1800" b="0" i="0" u="none" strike="noStrike" kern="1200" cap="none" spc="0" normalizeH="0" baseline="0" noProof="0" dirty="0">
                <a:ln>
                  <a:noFill/>
                </a:ln>
                <a:solidFill>
                  <a:srgbClr val="002060"/>
                </a:solidFill>
                <a:effectLst/>
                <a:uLnTx/>
                <a:uFillTx/>
                <a:latin typeface="Arial" charset="0"/>
                <a:ea typeface="+mn-ea"/>
                <a:cs typeface="Arial" charset="0"/>
              </a:rPr>
              <a:t>3 </a:t>
            </a:r>
            <a:r>
              <a:rPr kumimoji="0" lang="el-GR" sz="1800" b="0" i="0" u="none" strike="noStrike" kern="1200" cap="none" spc="0" normalizeH="0" baseline="0" noProof="0" dirty="0">
                <a:ln>
                  <a:noFill/>
                </a:ln>
                <a:solidFill>
                  <a:srgbClr val="002060"/>
                </a:solidFill>
                <a:effectLst/>
                <a:uLnTx/>
                <a:uFillTx/>
                <a:latin typeface="Arial" charset="0"/>
                <a:ea typeface="+mn-ea"/>
                <a:cs typeface="Arial" charset="0"/>
              </a:rPr>
              <a:t>εβδομάδες</a:t>
            </a:r>
            <a:endParaRPr kumimoji="0" lang="en-US" sz="1800" b="0" i="0" u="none" strike="noStrike" kern="1200" cap="none" spc="0" normalizeH="0" baseline="0" noProof="0" dirty="0">
              <a:ln>
                <a:noFill/>
              </a:ln>
              <a:solidFill>
                <a:srgbClr val="002060"/>
              </a:solidFill>
              <a:effectLst/>
              <a:uLnTx/>
              <a:uFillTx/>
              <a:latin typeface="Arial" charset="0"/>
              <a:ea typeface="+mn-ea"/>
              <a:cs typeface="Arial" charset="0"/>
            </a:endParaRPr>
          </a:p>
          <a:p>
            <a:pPr marL="742950" marR="0" lvl="1" indent="-285750" algn="l" defTabSz="914400" rtl="0" eaLnBrk="1" fontAlgn="auto" latinLnBrk="0" hangingPunct="1">
              <a:lnSpc>
                <a:spcPct val="100000"/>
              </a:lnSpc>
              <a:spcAft>
                <a:spcPts val="0"/>
              </a:spcAft>
              <a:buClrTx/>
              <a:buSzTx/>
              <a:buFont typeface="Arial" charset="0"/>
              <a:buChar char="•"/>
              <a:tabLst/>
              <a:defRPr/>
            </a:pPr>
            <a:r>
              <a:rPr kumimoji="0" lang="el-GR" sz="1800" b="1" i="0" u="none" strike="noStrike" kern="1200" cap="none" spc="0" normalizeH="0" baseline="0" noProof="0" dirty="0">
                <a:ln>
                  <a:noFill/>
                </a:ln>
                <a:solidFill>
                  <a:srgbClr val="A80000"/>
                </a:solidFill>
                <a:effectLst/>
                <a:uLnTx/>
                <a:uFillTx/>
                <a:latin typeface="Arial" charset="0"/>
                <a:ea typeface="+mn-ea"/>
                <a:cs typeface="Arial" charset="0"/>
              </a:rPr>
              <a:t>Για τα υψηλής και μέσης  ισχύος</a:t>
            </a:r>
            <a:r>
              <a:rPr kumimoji="0" lang="en-US" sz="1800" b="0" i="0" u="none" strike="noStrike" kern="1200" cap="none" spc="0" normalizeH="0" baseline="0" noProof="0" dirty="0">
                <a:ln>
                  <a:noFill/>
                </a:ln>
                <a:solidFill>
                  <a:schemeClr val="tx1"/>
                </a:solidFill>
                <a:effectLst/>
                <a:uLnTx/>
                <a:uFillTx/>
                <a:latin typeface="Arial" charset="0"/>
                <a:ea typeface="+mn-ea"/>
                <a:cs typeface="Arial" charset="0"/>
              </a:rPr>
              <a:t>: </a:t>
            </a:r>
            <a:r>
              <a:rPr kumimoji="0" lang="el-GR" sz="1800" b="0" i="0" u="none" strike="noStrike" kern="1200" cap="none" spc="0" normalizeH="0" baseline="0" noProof="0" dirty="0">
                <a:ln>
                  <a:noFill/>
                </a:ln>
                <a:solidFill>
                  <a:srgbClr val="002060"/>
                </a:solidFill>
                <a:effectLst/>
                <a:uLnTx/>
                <a:uFillTx/>
                <a:latin typeface="Arial" charset="0"/>
                <a:ea typeface="+mn-ea"/>
                <a:cs typeface="Arial" charset="0"/>
              </a:rPr>
              <a:t>θεραπεία </a:t>
            </a:r>
            <a:r>
              <a:rPr kumimoji="0" lang="en-US" sz="1800" b="0" i="0" u="none" strike="noStrike" kern="1200" cap="none" spc="0" normalizeH="0" baseline="0" noProof="0" dirty="0">
                <a:ln>
                  <a:noFill/>
                </a:ln>
                <a:solidFill>
                  <a:srgbClr val="002060"/>
                </a:solidFill>
                <a:effectLst/>
                <a:uLnTx/>
                <a:uFillTx/>
                <a:latin typeface="Arial" charset="0"/>
                <a:ea typeface="+mn-ea"/>
                <a:cs typeface="Arial" charset="0"/>
              </a:rPr>
              <a:t>&lt;</a:t>
            </a:r>
            <a:r>
              <a:rPr kumimoji="0" lang="el-GR" sz="1800" b="0" i="0" u="none" strike="noStrike" kern="1200" cap="none" spc="0" normalizeH="0" baseline="0" noProof="0" dirty="0">
                <a:ln>
                  <a:noFill/>
                </a:ln>
                <a:solidFill>
                  <a:srgbClr val="002060"/>
                </a:solidFill>
                <a:effectLst/>
                <a:uLnTx/>
                <a:uFillTx/>
                <a:latin typeface="Arial" charset="0"/>
                <a:ea typeface="+mn-ea"/>
                <a:cs typeface="Arial" charset="0"/>
              </a:rPr>
              <a:t> </a:t>
            </a:r>
            <a:r>
              <a:rPr kumimoji="0" lang="en-US" sz="1800" b="0" i="0" u="none" strike="noStrike" kern="1200" cap="none" spc="0" normalizeH="0" baseline="0" noProof="0" dirty="0">
                <a:ln>
                  <a:noFill/>
                </a:ln>
                <a:solidFill>
                  <a:srgbClr val="002060"/>
                </a:solidFill>
                <a:effectLst/>
                <a:uLnTx/>
                <a:uFillTx/>
                <a:latin typeface="Arial" charset="0"/>
                <a:ea typeface="+mn-ea"/>
                <a:cs typeface="Arial" charset="0"/>
              </a:rPr>
              <a:t>6-8 </a:t>
            </a:r>
            <a:r>
              <a:rPr kumimoji="0" lang="el-GR" sz="1800" b="0" i="0" u="none" strike="noStrike" kern="1200" cap="none" spc="0" normalizeH="0" baseline="0" noProof="0" dirty="0">
                <a:ln>
                  <a:noFill/>
                </a:ln>
                <a:solidFill>
                  <a:srgbClr val="002060"/>
                </a:solidFill>
                <a:effectLst/>
                <a:uLnTx/>
                <a:uFillTx/>
                <a:latin typeface="Arial" charset="0"/>
                <a:ea typeface="+mn-ea"/>
                <a:cs typeface="Arial" charset="0"/>
              </a:rPr>
              <a:t>εβδομάδες</a:t>
            </a:r>
            <a:endParaRPr kumimoji="0" lang="en-US" sz="1800" b="0" i="0" u="none" strike="noStrike" kern="1200" cap="none" spc="0" normalizeH="0" baseline="0" noProof="0" dirty="0">
              <a:ln>
                <a:noFill/>
              </a:ln>
              <a:solidFill>
                <a:srgbClr val="002060"/>
              </a:solidFill>
              <a:effectLst/>
              <a:uLnTx/>
              <a:uFillTx/>
              <a:latin typeface="Arial" charset="0"/>
              <a:ea typeface="+mn-ea"/>
              <a:cs typeface="Arial" charset="0"/>
            </a:endParaRPr>
          </a:p>
          <a:p>
            <a:pPr marL="742950" marR="0" lvl="1" indent="-285750" algn="just" defTabSz="914400" rtl="0" eaLnBrk="1" fontAlgn="auto" latinLnBrk="0" hangingPunct="1">
              <a:lnSpc>
                <a:spcPct val="100000"/>
              </a:lnSpc>
              <a:spcAft>
                <a:spcPts val="0"/>
              </a:spcAft>
              <a:buClrTx/>
              <a:buSzTx/>
              <a:buFont typeface="Arial" charset="0"/>
              <a:buChar char="•"/>
              <a:tabLst/>
              <a:defRPr/>
            </a:pPr>
            <a:r>
              <a:rPr kumimoji="0" lang="el-GR" sz="1800" b="1" i="0" u="none" strike="noStrike" kern="1200" cap="none" spc="0" normalizeH="0" baseline="0" noProof="0" dirty="0">
                <a:ln>
                  <a:noFill/>
                </a:ln>
                <a:solidFill>
                  <a:srgbClr val="A80000"/>
                </a:solidFill>
                <a:effectLst/>
                <a:uLnTx/>
                <a:uFillTx/>
                <a:latin typeface="Arial" charset="0"/>
                <a:ea typeface="+mn-ea"/>
                <a:cs typeface="Arial" charset="0"/>
              </a:rPr>
              <a:t>Για τα χαμηλής</a:t>
            </a:r>
            <a:r>
              <a:rPr kumimoji="0" lang="en-US" sz="1800" b="1" i="0" u="none" strike="noStrike" kern="1200" cap="none" spc="0" normalizeH="0" baseline="0" noProof="0" dirty="0">
                <a:ln>
                  <a:noFill/>
                </a:ln>
                <a:solidFill>
                  <a:srgbClr val="A80000"/>
                </a:solidFill>
                <a:effectLst/>
                <a:uLnTx/>
                <a:uFillTx/>
                <a:latin typeface="Arial" charset="0"/>
                <a:ea typeface="+mn-ea"/>
                <a:cs typeface="Arial" charset="0"/>
              </a:rPr>
              <a:t> </a:t>
            </a:r>
            <a:r>
              <a:rPr kumimoji="0" lang="el-GR" sz="1800" b="1" i="0" u="none" strike="noStrike" kern="1200" cap="none" spc="0" normalizeH="0" baseline="0" noProof="0" dirty="0">
                <a:ln>
                  <a:noFill/>
                </a:ln>
                <a:solidFill>
                  <a:srgbClr val="A80000"/>
                </a:solidFill>
                <a:effectLst/>
                <a:uLnTx/>
                <a:uFillTx/>
                <a:latin typeface="Arial" charset="0"/>
                <a:ea typeface="+mn-ea"/>
                <a:cs typeface="Arial" charset="0"/>
              </a:rPr>
              <a:t>ισχύος </a:t>
            </a:r>
            <a:r>
              <a:rPr kumimoji="0" lang="en-US" sz="1800" b="0" i="0" u="none" strike="noStrike" kern="1200" cap="none" spc="0" normalizeH="0" baseline="0" noProof="0" dirty="0">
                <a:ln>
                  <a:noFill/>
                </a:ln>
                <a:solidFill>
                  <a:schemeClr val="tx1"/>
                </a:solidFill>
                <a:effectLst/>
                <a:uLnTx/>
                <a:uFillTx/>
                <a:latin typeface="Arial" charset="0"/>
                <a:ea typeface="+mn-ea"/>
                <a:cs typeface="Arial" charset="0"/>
              </a:rPr>
              <a:t>:</a:t>
            </a:r>
            <a:r>
              <a:rPr kumimoji="0" lang="el-GR" sz="1800" b="0" i="0" u="none" strike="noStrike" kern="1200" cap="none" spc="0" normalizeH="0" baseline="0" noProof="0" dirty="0">
                <a:ln>
                  <a:noFill/>
                </a:ln>
                <a:solidFill>
                  <a:schemeClr val="tx1"/>
                </a:solidFill>
                <a:effectLst/>
                <a:uLnTx/>
                <a:uFillTx/>
                <a:latin typeface="Arial" charset="0"/>
                <a:ea typeface="+mn-ea"/>
                <a:cs typeface="Arial" charset="0"/>
              </a:rPr>
              <a:t> </a:t>
            </a:r>
            <a:r>
              <a:rPr kumimoji="0" lang="el-GR" sz="1800" b="0" i="0" u="none" strike="noStrike" kern="1200" cap="none" spc="0" normalizeH="0" baseline="0" noProof="0" dirty="0">
                <a:ln>
                  <a:noFill/>
                </a:ln>
                <a:solidFill>
                  <a:srgbClr val="002060"/>
                </a:solidFill>
                <a:effectLst/>
                <a:uLnTx/>
                <a:uFillTx/>
                <a:latin typeface="Arial" charset="0"/>
                <a:ea typeface="+mn-ea"/>
                <a:cs typeface="Arial" charset="0"/>
              </a:rPr>
              <a:t>Εδώ οι ανεπιθύμητες ενέργειες είναι σπάνιες</a:t>
            </a:r>
            <a:r>
              <a:rPr kumimoji="0" lang="en-US" sz="1800" b="0" i="0" u="none" strike="noStrike" kern="1200" cap="none" spc="0" normalizeH="0" baseline="0" noProof="0" dirty="0">
                <a:ln>
                  <a:noFill/>
                </a:ln>
                <a:solidFill>
                  <a:srgbClr val="002060"/>
                </a:solidFill>
                <a:effectLst/>
                <a:uLnTx/>
                <a:uFillTx/>
                <a:latin typeface="Arial" charset="0"/>
                <a:ea typeface="+mn-ea"/>
                <a:cs typeface="Arial" charset="0"/>
              </a:rPr>
              <a:t>. </a:t>
            </a:r>
            <a:r>
              <a:rPr kumimoji="0" lang="el-GR" sz="1800" b="0" i="0" u="none" strike="noStrike" kern="1200" cap="none" spc="0" normalizeH="0" baseline="0" noProof="0" dirty="0">
                <a:ln>
                  <a:noFill/>
                </a:ln>
                <a:solidFill>
                  <a:srgbClr val="002060"/>
                </a:solidFill>
                <a:effectLst/>
                <a:uLnTx/>
                <a:uFillTx/>
                <a:latin typeface="Arial" charset="0"/>
                <a:ea typeface="+mn-ea"/>
                <a:cs typeface="Arial" charset="0"/>
              </a:rPr>
              <a:t>Θεραπεία προσώπου, </a:t>
            </a:r>
            <a:r>
              <a:rPr kumimoji="0" lang="el-GR" sz="1800" b="0" i="0" u="none" strike="noStrike" kern="1200" cap="none" spc="0" normalizeH="0" baseline="0" noProof="0" dirty="0" err="1">
                <a:ln>
                  <a:noFill/>
                </a:ln>
                <a:solidFill>
                  <a:srgbClr val="002060"/>
                </a:solidFill>
                <a:effectLst/>
                <a:uLnTx/>
                <a:uFillTx/>
                <a:latin typeface="Arial" charset="0"/>
                <a:ea typeface="+mn-ea"/>
                <a:cs typeface="Arial" charset="0"/>
              </a:rPr>
              <a:t>παρατριμματικών</a:t>
            </a:r>
            <a:r>
              <a:rPr kumimoji="0" lang="el-GR" sz="1800" b="0" i="0" u="none" strike="noStrike" kern="1200" cap="none" spc="0" normalizeH="0" baseline="0" noProof="0" dirty="0">
                <a:ln>
                  <a:noFill/>
                </a:ln>
                <a:solidFill>
                  <a:srgbClr val="002060"/>
                </a:solidFill>
                <a:effectLst/>
                <a:uLnTx/>
                <a:uFillTx/>
                <a:latin typeface="Arial" charset="0"/>
                <a:ea typeface="+mn-ea"/>
                <a:cs typeface="Arial" charset="0"/>
              </a:rPr>
              <a:t> και γεννητικών περιοχών με διαλείμματα 1-2 εβδομάδων, για αποφυγή ατροφίας του δέρματος, </a:t>
            </a:r>
            <a:r>
              <a:rPr kumimoji="0" lang="el-GR" sz="1800" b="0" i="0" u="none" strike="noStrike" kern="1200" cap="none" spc="0" normalizeH="0" baseline="0" noProof="0" dirty="0" err="1">
                <a:ln>
                  <a:noFill/>
                </a:ln>
                <a:solidFill>
                  <a:srgbClr val="002060"/>
                </a:solidFill>
                <a:effectLst/>
                <a:uLnTx/>
                <a:uFillTx/>
                <a:latin typeface="Arial" charset="0"/>
                <a:ea typeface="+mn-ea"/>
                <a:cs typeface="Arial" charset="0"/>
              </a:rPr>
              <a:t>τηλεαγγειεκτασίας</a:t>
            </a:r>
            <a:r>
              <a:rPr kumimoji="0" lang="el-GR" sz="1800" b="0" i="0" u="none" strike="noStrike" kern="1200" cap="none" spc="0" normalizeH="0" baseline="0" noProof="0" dirty="0">
                <a:ln>
                  <a:noFill/>
                </a:ln>
                <a:solidFill>
                  <a:srgbClr val="002060"/>
                </a:solidFill>
                <a:effectLst/>
                <a:uLnTx/>
                <a:uFillTx/>
                <a:latin typeface="Arial" charset="0"/>
                <a:ea typeface="+mn-ea"/>
                <a:cs typeface="Arial" charset="0"/>
              </a:rPr>
              <a:t> και ακμής που συνδέεται με τα στεροειδή</a:t>
            </a:r>
            <a:endParaRPr kumimoji="0" lang="en-US" sz="1800" b="0" i="0" u="none" strike="noStrike" kern="1200" cap="none" spc="0" normalizeH="0" baseline="0" noProof="0" dirty="0">
              <a:ln>
                <a:noFill/>
              </a:ln>
              <a:solidFill>
                <a:srgbClr val="002060"/>
              </a:solidFill>
              <a:effectLst/>
              <a:uLnTx/>
              <a:uFillTx/>
              <a:latin typeface="Arial" charset="0"/>
              <a:ea typeface="+mn-ea"/>
              <a:cs typeface="Arial" charset="0"/>
            </a:endParaRPr>
          </a:p>
          <a:p>
            <a:pPr marL="342900" marR="0" lvl="0" indent="-342900" algn="just" defTabSz="914400" rtl="0" eaLnBrk="1" fontAlgn="auto" latinLnBrk="0" hangingPunct="1">
              <a:lnSpc>
                <a:spcPct val="100000"/>
              </a:lnSpc>
              <a:spcBef>
                <a:spcPts val="1200"/>
              </a:spcBef>
              <a:spcAft>
                <a:spcPts val="0"/>
              </a:spcAft>
              <a:buClrTx/>
              <a:buSzTx/>
              <a:buFont typeface="Wingdings" pitchFamily="2" charset="2"/>
              <a:buChar char="§"/>
              <a:tabLst/>
              <a:defRPr/>
            </a:pPr>
            <a:r>
              <a:rPr kumimoji="0" lang="el-GR" sz="2200" i="0" u="none" strike="noStrike" kern="1200" cap="none" spc="0" normalizeH="0" baseline="0" noProof="0" dirty="0">
                <a:ln>
                  <a:noFill/>
                </a:ln>
                <a:solidFill>
                  <a:srgbClr val="0070C0"/>
                </a:solidFill>
                <a:effectLst/>
                <a:uLnTx/>
                <a:uFillTx/>
                <a:latin typeface="Arial" charset="0"/>
                <a:ea typeface="+mn-ea"/>
                <a:cs typeface="Arial" charset="0"/>
              </a:rPr>
              <a:t>Διακοπή θεραπείας όταν η κατάσταση του δέρματος επανέρχεται στο φυσιολογικό</a:t>
            </a:r>
            <a:endParaRPr kumimoji="0" lang="en-US" sz="2200" i="0" u="none" strike="noStrike" kern="1200" cap="none" spc="0" normalizeH="0" baseline="0" noProof="0" dirty="0">
              <a:ln>
                <a:noFill/>
              </a:ln>
              <a:solidFill>
                <a:srgbClr val="0070C0"/>
              </a:solidFill>
              <a:effectLst/>
              <a:uLnTx/>
              <a:uFillTx/>
              <a:latin typeface="Arial" charset="0"/>
              <a:ea typeface="+mn-ea"/>
              <a:cs typeface="Arial" charset="0"/>
            </a:endParaRPr>
          </a:p>
          <a:p>
            <a:pPr marL="742950" marR="0" lvl="1" indent="-285750" algn="just" defTabSz="914400" rtl="0" eaLnBrk="1" fontAlgn="auto" latinLnBrk="0" hangingPunct="1">
              <a:lnSpc>
                <a:spcPct val="100000"/>
              </a:lnSpc>
              <a:spcAft>
                <a:spcPts val="0"/>
              </a:spcAft>
              <a:buClrTx/>
              <a:buSzTx/>
              <a:buFont typeface="Arial" charset="0"/>
              <a:buChar char="•"/>
              <a:tabLst/>
              <a:defRPr/>
            </a:pPr>
            <a:r>
              <a:rPr kumimoji="0" lang="el-GR" sz="1800" b="1" i="0" u="none" strike="noStrike" kern="1200" cap="none" spc="0" normalizeH="0" baseline="0" noProof="0" dirty="0">
                <a:ln>
                  <a:noFill/>
                </a:ln>
                <a:solidFill>
                  <a:srgbClr val="00B050"/>
                </a:solidFill>
                <a:effectLst/>
                <a:uLnTx/>
                <a:uFillTx/>
                <a:latin typeface="Arial" charset="0"/>
                <a:ea typeface="+mn-ea"/>
                <a:cs typeface="Arial" charset="0"/>
              </a:rPr>
              <a:t>Για την αποφυγή πιθανών αναζωπυρώσεων της ασθένειας</a:t>
            </a:r>
            <a:r>
              <a:rPr kumimoji="0" lang="el-GR" sz="1800" b="0" i="0" u="none" strike="noStrike" kern="1200" cap="none" spc="0" normalizeH="0" baseline="0" noProof="0" dirty="0">
                <a:ln>
                  <a:noFill/>
                </a:ln>
                <a:solidFill>
                  <a:srgbClr val="002060"/>
                </a:solidFill>
                <a:effectLst/>
                <a:uLnTx/>
                <a:uFillTx/>
                <a:latin typeface="Arial" charset="0"/>
                <a:ea typeface="+mn-ea"/>
                <a:cs typeface="Arial" charset="0"/>
              </a:rPr>
              <a:t>: μείωση σταδιακά της ισχύος και της  συχνότητας της δόσης, κάθε δύο εβδομάδες</a:t>
            </a:r>
            <a:endParaRPr kumimoji="0" lang="en-US" sz="1800" b="0" i="0" u="none" strike="noStrike" kern="1200" cap="none" spc="0" normalizeH="0" baseline="0" noProof="0" dirty="0">
              <a:ln>
                <a:noFill/>
              </a:ln>
              <a:solidFill>
                <a:srgbClr val="002060"/>
              </a:solidFill>
              <a:effectLst/>
              <a:uLnTx/>
              <a:uFillTx/>
              <a:latin typeface="Arial" charset="0"/>
              <a:ea typeface="+mn-ea"/>
              <a:cs typeface="Arial" charset="0"/>
            </a:endParaRPr>
          </a:p>
          <a:p>
            <a:pPr marL="342900" marR="0" lvl="0" indent="-342900" algn="just" defTabSz="914400" rtl="0" eaLnBrk="1" fontAlgn="auto" latinLnBrk="0" hangingPunct="1">
              <a:lnSpc>
                <a:spcPct val="100000"/>
              </a:lnSpc>
              <a:spcBef>
                <a:spcPts val="1200"/>
              </a:spcBef>
              <a:spcAft>
                <a:spcPts val="0"/>
              </a:spcAft>
              <a:buClrTx/>
              <a:buSzTx/>
              <a:buFont typeface="Wingdings" pitchFamily="2" charset="2"/>
              <a:buChar char="§"/>
              <a:tabLst/>
              <a:defRPr/>
            </a:pPr>
            <a:r>
              <a:rPr kumimoji="0" lang="el-GR" sz="2200" i="0" u="none" strike="noStrike" kern="1200" cap="none" spc="0" normalizeH="0" baseline="0" noProof="0" dirty="0">
                <a:ln>
                  <a:noFill/>
                </a:ln>
                <a:solidFill>
                  <a:srgbClr val="A80000"/>
                </a:solidFill>
                <a:effectLst/>
                <a:uLnTx/>
                <a:uFillTx/>
                <a:latin typeface="Arial" charset="0"/>
                <a:ea typeface="+mn-ea"/>
                <a:cs typeface="Arial" charset="0"/>
              </a:rPr>
              <a:t>Μη ανταπόκριση στη θεραπεία, ακολουθώντας αυτές τις οδηγίες, παραπομπή σε δερματολόγο</a:t>
            </a:r>
            <a:endParaRPr kumimoji="0" lang="en-US" sz="2200" i="0" u="none" strike="noStrike" kern="1200" cap="none" spc="0" normalizeH="0" baseline="0" noProof="0" dirty="0">
              <a:ln>
                <a:noFill/>
              </a:ln>
              <a:solidFill>
                <a:srgbClr val="A80000"/>
              </a:solidFill>
              <a:effectLst/>
              <a:uLnTx/>
              <a:uFillTx/>
              <a:latin typeface="Arial" charset="0"/>
              <a:ea typeface="+mn-ea"/>
              <a:cs typeface="Arial" charset="0"/>
            </a:endParaRPr>
          </a:p>
        </p:txBody>
      </p:sp>
      <p:sp>
        <p:nvSpPr>
          <p:cNvPr id="4" name="Slide Number Placeholder 3"/>
          <p:cNvSpPr>
            <a:spLocks noGrp="1"/>
          </p:cNvSpPr>
          <p:nvPr>
            <p:ph type="sldNum" sz="quarter" idx="12"/>
          </p:nvPr>
        </p:nvSpPr>
        <p:spPr bwMode="auto">
          <a:xfrm>
            <a:off x="7924800" y="6416675"/>
            <a:ext cx="762000" cy="365125"/>
          </a:xfrm>
          <a:noFill/>
          <a:ln>
            <a:miter lim="800000"/>
            <a:headEnd/>
            <a:tailEnd/>
          </a:ln>
        </p:spPr>
        <p:txBody>
          <a:bodyPr wrap="square" numCol="1" anchorCtr="0" compatLnSpc="1">
            <a:prstTxWarp prst="textNoShape">
              <a:avLst/>
            </a:prstTxWarp>
          </a:bodyPr>
          <a:lstStyle/>
          <a:p>
            <a:fld id="{4E132C85-9CE6-4F6F-B60B-DB74B7A74740}" type="slidenum">
              <a:rPr lang="en-US" smtClean="0">
                <a:solidFill>
                  <a:schemeClr val="tx1"/>
                </a:solidFill>
              </a:rPr>
              <a:pPr/>
              <a:t>47</a:t>
            </a:fld>
            <a:endParaRPr lang="en-US" dirty="0">
              <a:solidFill>
                <a:schemeClr val="tx1"/>
              </a:solidFill>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2"/>
          <p:cNvSpPr txBox="1">
            <a:spLocks noRot="1" noChangeArrowheads="1"/>
          </p:cNvSpPr>
          <p:nvPr/>
        </p:nvSpPr>
        <p:spPr>
          <a:xfrm>
            <a:off x="763775" y="67607"/>
            <a:ext cx="81724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4400" spc="100" dirty="0">
                <a:solidFill>
                  <a:srgbClr val="C00000"/>
                </a:solidFill>
                <a:latin typeface="+mj-lt"/>
                <a:ea typeface="+mj-ea"/>
                <a:cs typeface="Arial" charset="0"/>
              </a:rPr>
              <a:t>Διάρκεια θεραπείας</a:t>
            </a:r>
            <a:endParaRPr kumimoji="0" lang="en-US" sz="4400" i="0" u="none" strike="noStrike" kern="1200" cap="none" spc="100" normalizeH="0" noProof="0" dirty="0">
              <a:ln>
                <a:noFill/>
              </a:ln>
              <a:solidFill>
                <a:srgbClr val="C00000"/>
              </a:solidFill>
              <a:effectLst/>
              <a:uLnTx/>
              <a:uFillTx/>
              <a:latin typeface="+mj-lt"/>
              <a:ea typeface="+mj-ea"/>
              <a:cs typeface="Arial" charset="0"/>
            </a:endParaRPr>
          </a:p>
        </p:txBody>
      </p:sp>
    </p:spTree>
    <p:extLst>
      <p:ext uri="{BB962C8B-B14F-4D97-AF65-F5344CB8AC3E}">
        <p14:creationId xmlns:p14="http://schemas.microsoft.com/office/powerpoint/2010/main" val="31861057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0" y="1866308"/>
            <a:ext cx="9144000" cy="2808312"/>
          </a:xfrm>
          <a:prstGeom prst="rect">
            <a:avLst/>
          </a:prstGeom>
        </p:spPr>
        <p:txBody>
          <a:bodyPr lIns="432000" rIns="432000">
            <a:noAutofit/>
          </a:bodyPr>
          <a:lstStyle/>
          <a:p>
            <a:pPr marR="0" lvl="0" algn="just" defTabSz="914400" rtl="0" eaLnBrk="1" fontAlgn="auto" latinLnBrk="0" hangingPunct="1">
              <a:spcBef>
                <a:spcPts val="0"/>
              </a:spcBef>
              <a:spcAft>
                <a:spcPts val="0"/>
              </a:spcAft>
              <a:buClrTx/>
              <a:buSzTx/>
              <a:buFont typeface="Arial" pitchFamily="34" charset="0"/>
              <a:buNone/>
              <a:tabLst/>
              <a:defRPr/>
            </a:pPr>
            <a:r>
              <a:rPr lang="el-GR" sz="2800" dirty="0">
                <a:solidFill>
                  <a:srgbClr val="002060"/>
                </a:solidFill>
                <a:latin typeface="+mn-lt"/>
                <a:cs typeface="+mn-cs"/>
              </a:rPr>
              <a:t>Η </a:t>
            </a:r>
            <a:r>
              <a:rPr kumimoji="0" lang="el-GR" sz="2800" b="0" i="0" u="none" strike="noStrike" kern="1200" cap="none" spc="0" normalizeH="0" baseline="0" noProof="0" dirty="0">
                <a:ln>
                  <a:noFill/>
                </a:ln>
                <a:solidFill>
                  <a:srgbClr val="002060"/>
                </a:solidFill>
                <a:effectLst/>
                <a:uLnTx/>
                <a:uFillTx/>
                <a:latin typeface="+mn-lt"/>
                <a:cs typeface="+mn-cs"/>
              </a:rPr>
              <a:t>ποσότητα του φαρμάκου που θα συνταγογραφηθεί, υπολογίζεται βάσει της επιφάνειας του δέρματος που έχει προσβληθεί </a:t>
            </a:r>
            <a:r>
              <a:rPr kumimoji="0" lang="en-US" sz="2800" b="0" i="0" u="none" strike="noStrike" kern="1200" cap="none" spc="0" normalizeH="0" baseline="0" noProof="0" dirty="0">
                <a:ln>
                  <a:noFill/>
                </a:ln>
                <a:solidFill>
                  <a:srgbClr val="002060"/>
                </a:solidFill>
                <a:effectLst/>
                <a:uLnTx/>
                <a:uFillTx/>
                <a:latin typeface="+mn-lt"/>
                <a:cs typeface="+mn-cs"/>
              </a:rPr>
              <a:t>(Body surface area, BSA)</a:t>
            </a: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2"/>
          <p:cNvSpPr txBox="1">
            <a:spLocks noRot="1" noChangeArrowheads="1"/>
          </p:cNvSpPr>
          <p:nvPr/>
        </p:nvSpPr>
        <p:spPr>
          <a:xfrm>
            <a:off x="763775" y="109172"/>
            <a:ext cx="8172400" cy="1143000"/>
          </a:xfrm>
          <a:prstGeom prst="rect">
            <a:avLst/>
          </a:prstGeom>
        </p:spPr>
        <p:txBody>
          <a:bodyP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4400" spc="100" noProof="0" dirty="0">
                <a:solidFill>
                  <a:srgbClr val="C00000"/>
                </a:solidFill>
                <a:latin typeface="+mj-lt"/>
                <a:ea typeface="+mj-ea"/>
                <a:cs typeface="Arial" charset="0"/>
              </a:rPr>
              <a:t>Πως συνταγογραφούνται τα τοπικά στεροειδή</a:t>
            </a:r>
            <a:endParaRPr kumimoji="0" lang="en-US" sz="4400" i="0" u="none" strike="noStrike" kern="1200" cap="none" spc="100" normalizeH="0" noProof="0" dirty="0">
              <a:ln>
                <a:noFill/>
              </a:ln>
              <a:solidFill>
                <a:srgbClr val="C00000"/>
              </a:solidFill>
              <a:effectLst/>
              <a:uLnTx/>
              <a:uFillTx/>
              <a:latin typeface="+mj-lt"/>
              <a:ea typeface="+mj-ea"/>
              <a:cs typeface="Arial" charset="0"/>
            </a:endParaRPr>
          </a:p>
        </p:txBody>
      </p:sp>
    </p:spTree>
    <p:extLst>
      <p:ext uri="{BB962C8B-B14F-4D97-AF65-F5344CB8AC3E}">
        <p14:creationId xmlns:p14="http://schemas.microsoft.com/office/powerpoint/2010/main" val="1031047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Rot="1" noChangeArrowheads="1"/>
          </p:cNvSpPr>
          <p:nvPr/>
        </p:nvSpPr>
        <p:spPr>
          <a:xfrm>
            <a:off x="152405" y="404664"/>
            <a:ext cx="9144000" cy="1143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3600" spc="100" noProof="0" dirty="0">
                <a:solidFill>
                  <a:srgbClr val="C00000"/>
                </a:solidFill>
                <a:latin typeface="+mj-lt"/>
                <a:ea typeface="+mj-ea"/>
                <a:cs typeface="Arial" charset="0"/>
              </a:rPr>
              <a:t>Αρχές δερματολογικής θεραπείες</a:t>
            </a:r>
            <a:endParaRPr kumimoji="0" lang="en-US" sz="3600" i="0" u="none" strike="noStrike" kern="1200" cap="none" spc="100" normalizeH="0" noProof="0" dirty="0">
              <a:ln>
                <a:noFill/>
              </a:ln>
              <a:solidFill>
                <a:srgbClr val="C00000"/>
              </a:solidFill>
              <a:effectLst/>
              <a:uLnTx/>
              <a:uFillTx/>
              <a:latin typeface="+mj-lt"/>
              <a:ea typeface="+mj-ea"/>
              <a:cs typeface="Arial" charset="0"/>
            </a:endParaRPr>
          </a:p>
        </p:txBody>
      </p:sp>
      <p:sp>
        <p:nvSpPr>
          <p:cNvPr id="3" name="Rectangle 3"/>
          <p:cNvSpPr txBox="1">
            <a:spLocks noChangeArrowheads="1"/>
          </p:cNvSpPr>
          <p:nvPr/>
        </p:nvSpPr>
        <p:spPr>
          <a:xfrm>
            <a:off x="0" y="2060848"/>
            <a:ext cx="9144000" cy="4114800"/>
          </a:xfrm>
          <a:prstGeom prst="rect">
            <a:avLst/>
          </a:prstGeom>
        </p:spPr>
        <p:txBody>
          <a:bodyPr lIns="360000" rIns="360000">
            <a:normAutofit/>
          </a:bodyPr>
          <a:lstStyle/>
          <a:p>
            <a:pPr marL="455613" marR="0" lvl="0" indent="-455613" algn="just"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el-GR" sz="2400" i="0" u="none" strike="noStrike" kern="1200" cap="none" spc="0" normalizeH="0" baseline="0" noProof="0" dirty="0">
                <a:ln>
                  <a:noFill/>
                </a:ln>
                <a:solidFill>
                  <a:srgbClr val="006600"/>
                </a:solidFill>
                <a:effectLst/>
                <a:uLnTx/>
                <a:uFillTx/>
                <a:latin typeface="+mn-lt"/>
                <a:ea typeface="+mn-ea"/>
                <a:cs typeface="Arial" charset="0"/>
              </a:rPr>
              <a:t>Η αποτελεσματικότητα οποιασδήποτε τοπικής θεραπείας εξαρτάται από:</a:t>
            </a:r>
            <a:r>
              <a:rPr kumimoji="0" lang="en-US" sz="2400" i="0" u="none" strike="noStrike" kern="1200" cap="none" spc="0" normalizeH="0" baseline="0" noProof="0" dirty="0">
                <a:ln>
                  <a:noFill/>
                </a:ln>
                <a:solidFill>
                  <a:srgbClr val="006600"/>
                </a:solidFill>
                <a:effectLst/>
                <a:uLnTx/>
                <a:uFillTx/>
                <a:latin typeface="+mn-lt"/>
                <a:ea typeface="+mn-ea"/>
                <a:cs typeface="Arial" charset="0"/>
              </a:rPr>
              <a:t> </a:t>
            </a:r>
            <a:endParaRPr kumimoji="0" lang="el-GR" sz="2400" i="0" u="none" strike="noStrike" kern="1200" cap="none" spc="0" normalizeH="0" baseline="0" noProof="0" dirty="0">
              <a:ln>
                <a:noFill/>
              </a:ln>
              <a:solidFill>
                <a:srgbClr val="006600"/>
              </a:solidFill>
              <a:effectLst/>
              <a:uLnTx/>
              <a:uFillTx/>
              <a:latin typeface="+mn-lt"/>
              <a:ea typeface="+mn-ea"/>
              <a:cs typeface="Arial" charset="0"/>
            </a:endParaRPr>
          </a:p>
          <a:p>
            <a:pPr marR="0" lvl="0" algn="just" defTabSz="914400" rtl="0" eaLnBrk="1" fontAlgn="auto" latinLnBrk="0" hangingPunct="1">
              <a:lnSpc>
                <a:spcPct val="100000"/>
              </a:lnSpc>
              <a:spcBef>
                <a:spcPct val="20000"/>
              </a:spcBef>
              <a:spcAft>
                <a:spcPts val="0"/>
              </a:spcAft>
              <a:buClrTx/>
              <a:buSzTx/>
              <a:tabLst/>
              <a:defRPr/>
            </a:pPr>
            <a:endParaRPr kumimoji="0" lang="en-US" sz="2400" b="1" i="0" u="none" strike="noStrike" kern="1200" cap="none" spc="0" normalizeH="0" baseline="0" noProof="0" dirty="0">
              <a:ln>
                <a:noFill/>
              </a:ln>
              <a:solidFill>
                <a:srgbClr val="A80000"/>
              </a:solidFill>
              <a:effectLst/>
              <a:uLnTx/>
              <a:uFillTx/>
              <a:latin typeface="+mn-lt"/>
              <a:ea typeface="+mn-ea"/>
              <a:cs typeface="Arial" charset="0"/>
            </a:endParaRPr>
          </a:p>
          <a:p>
            <a:pPr marL="968375" marR="0" lvl="1" indent="-395288" algn="l" defTabSz="914400" rtl="0" eaLnBrk="1" fontAlgn="auto" latinLnBrk="0" hangingPunct="1">
              <a:lnSpc>
                <a:spcPct val="100000"/>
              </a:lnSpc>
              <a:spcBef>
                <a:spcPct val="20000"/>
              </a:spcBef>
              <a:spcAft>
                <a:spcPts val="0"/>
              </a:spcAft>
              <a:buClrTx/>
              <a:buSzTx/>
              <a:buFont typeface="Arial" charset="0"/>
              <a:buChar char="•"/>
              <a:tabLst/>
              <a:defRPr/>
            </a:pPr>
            <a:r>
              <a:rPr kumimoji="0" lang="el-GR" sz="2400" b="0" i="0" u="none" strike="noStrike" kern="1200" cap="none" spc="0" normalizeH="0" baseline="0" noProof="0" dirty="0">
                <a:ln>
                  <a:noFill/>
                </a:ln>
                <a:solidFill>
                  <a:srgbClr val="002060"/>
                </a:solidFill>
                <a:effectLst/>
                <a:uLnTx/>
                <a:uFillTx/>
                <a:latin typeface="+mn-lt"/>
                <a:ea typeface="+mn-ea"/>
                <a:cs typeface="Arial" charset="0"/>
              </a:rPr>
              <a:t>Τη δραστική ουσία </a:t>
            </a:r>
            <a:r>
              <a:rPr kumimoji="0" lang="en-US" sz="2400" b="0" i="0" u="none" strike="noStrike" kern="1200" cap="none" spc="0" normalizeH="0" baseline="0" noProof="0" dirty="0">
                <a:ln>
                  <a:noFill/>
                </a:ln>
                <a:solidFill>
                  <a:srgbClr val="00B050"/>
                </a:solidFill>
                <a:effectLst/>
                <a:uLnTx/>
                <a:uFillTx/>
                <a:latin typeface="+mn-lt"/>
                <a:ea typeface="+mn-ea"/>
                <a:cs typeface="Arial" charset="0"/>
              </a:rPr>
              <a:t>(</a:t>
            </a:r>
            <a:r>
              <a:rPr kumimoji="0" lang="el-GR" sz="2400" b="1" i="0" u="none" strike="noStrike" kern="1200" cap="none" spc="0" normalizeH="0" baseline="0" noProof="0" dirty="0">
                <a:ln>
                  <a:noFill/>
                </a:ln>
                <a:solidFill>
                  <a:srgbClr val="00B050"/>
                </a:solidFill>
                <a:effectLst/>
                <a:uLnTx/>
                <a:uFillTx/>
                <a:latin typeface="+mn-lt"/>
                <a:ea typeface="+mn-ea"/>
                <a:cs typeface="Arial" charset="0"/>
              </a:rPr>
              <a:t>εγγενής</a:t>
            </a:r>
            <a:r>
              <a:rPr kumimoji="0" lang="el-GR" sz="2400" b="0" i="0" u="none" strike="noStrike" kern="1200" cap="none" spc="0" normalizeH="0" baseline="0" noProof="0" dirty="0">
                <a:ln>
                  <a:noFill/>
                </a:ln>
                <a:solidFill>
                  <a:srgbClr val="00B050"/>
                </a:solidFill>
                <a:effectLst/>
                <a:uLnTx/>
                <a:uFillTx/>
                <a:latin typeface="+mn-lt"/>
                <a:ea typeface="+mn-ea"/>
                <a:cs typeface="Arial" charset="0"/>
              </a:rPr>
              <a:t> </a:t>
            </a:r>
            <a:r>
              <a:rPr kumimoji="0" lang="el-GR" sz="2400" b="1" i="0" u="none" strike="noStrike" kern="1200" cap="none" spc="0" normalizeH="0" baseline="0" noProof="0" dirty="0">
                <a:ln>
                  <a:noFill/>
                </a:ln>
                <a:solidFill>
                  <a:srgbClr val="00B050"/>
                </a:solidFill>
                <a:effectLst/>
                <a:uLnTx/>
                <a:uFillTx/>
                <a:latin typeface="+mn-lt"/>
                <a:ea typeface="+mn-ea"/>
                <a:cs typeface="Arial" charset="0"/>
              </a:rPr>
              <a:t>ισχύς</a:t>
            </a:r>
            <a:r>
              <a:rPr kumimoji="0" lang="en-US" sz="2400" b="0" i="0" u="none" strike="noStrike" kern="1200" cap="none" spc="0" normalizeH="0" baseline="0" noProof="0" dirty="0">
                <a:ln>
                  <a:noFill/>
                </a:ln>
                <a:solidFill>
                  <a:srgbClr val="00B050"/>
                </a:solidFill>
                <a:effectLst/>
                <a:uLnTx/>
                <a:uFillTx/>
                <a:latin typeface="+mn-lt"/>
                <a:ea typeface="+mn-ea"/>
                <a:cs typeface="Arial" charset="0"/>
              </a:rPr>
              <a:t>)</a:t>
            </a:r>
          </a:p>
          <a:p>
            <a:pPr marL="968375" marR="0" lvl="1" indent="-395288" algn="l" defTabSz="914400" rtl="0" eaLnBrk="1" fontAlgn="auto" latinLnBrk="0" hangingPunct="1">
              <a:lnSpc>
                <a:spcPct val="100000"/>
              </a:lnSpc>
              <a:spcBef>
                <a:spcPct val="20000"/>
              </a:spcBef>
              <a:spcAft>
                <a:spcPts val="0"/>
              </a:spcAft>
              <a:buClrTx/>
              <a:buSzTx/>
              <a:buFont typeface="Arial" charset="0"/>
              <a:buChar char="•"/>
              <a:tabLst/>
              <a:defRPr/>
            </a:pPr>
            <a:r>
              <a:rPr kumimoji="0" lang="el-GR" sz="2400" b="0" i="0" u="none" strike="noStrike" kern="1200" cap="none" spc="0" normalizeH="0" baseline="0" noProof="0" dirty="0">
                <a:ln>
                  <a:noFill/>
                </a:ln>
                <a:solidFill>
                  <a:srgbClr val="002060"/>
                </a:solidFill>
                <a:effectLst/>
                <a:uLnTx/>
                <a:uFillTx/>
                <a:latin typeface="+mn-lt"/>
                <a:ea typeface="+mn-ea"/>
                <a:cs typeface="Arial" charset="0"/>
              </a:rPr>
              <a:t>Την ανατομική θέση</a:t>
            </a:r>
          </a:p>
          <a:p>
            <a:pPr marL="968375" marR="0" lvl="1" indent="-395288" algn="just" defTabSz="914400" rtl="0" eaLnBrk="1" fontAlgn="auto" latinLnBrk="0" hangingPunct="1">
              <a:lnSpc>
                <a:spcPct val="100000"/>
              </a:lnSpc>
              <a:spcBef>
                <a:spcPct val="20000"/>
              </a:spcBef>
              <a:spcAft>
                <a:spcPts val="0"/>
              </a:spcAft>
              <a:buClrTx/>
              <a:buSzTx/>
              <a:buFont typeface="Arial" charset="0"/>
              <a:buChar char="•"/>
              <a:tabLst/>
              <a:defRPr/>
            </a:pPr>
            <a:r>
              <a:rPr kumimoji="0" lang="en-US" sz="2400" b="0" i="0" u="none" strike="noStrike" kern="1200" cap="none" spc="0" normalizeH="0" baseline="0" noProof="0" dirty="0">
                <a:ln>
                  <a:noFill/>
                </a:ln>
                <a:solidFill>
                  <a:srgbClr val="002060"/>
                </a:solidFill>
                <a:effectLst/>
                <a:uLnTx/>
                <a:uFillTx/>
                <a:latin typeface="+mn-lt"/>
                <a:ea typeface="+mn-ea"/>
                <a:cs typeface="Arial" charset="0"/>
              </a:rPr>
              <a:t>T</a:t>
            </a:r>
            <a:r>
              <a:rPr kumimoji="0" lang="el-GR" sz="2400" b="0" i="0" u="none" strike="noStrike" kern="1200" cap="none" spc="0" normalizeH="0" baseline="0" noProof="0" dirty="0">
                <a:ln>
                  <a:noFill/>
                </a:ln>
                <a:solidFill>
                  <a:srgbClr val="002060"/>
                </a:solidFill>
                <a:effectLst/>
                <a:uLnTx/>
                <a:uFillTx/>
                <a:latin typeface="+mn-lt"/>
                <a:ea typeface="+mn-ea"/>
                <a:cs typeface="Arial" charset="0"/>
              </a:rPr>
              <a:t>ο έκδοχο </a:t>
            </a:r>
            <a:r>
              <a:rPr kumimoji="0" lang="en-US" sz="2400" b="0" i="0" u="none" strike="noStrike" kern="1200" cap="none" spc="0" normalizeH="0" baseline="0" noProof="0" dirty="0">
                <a:ln>
                  <a:noFill/>
                </a:ln>
                <a:solidFill>
                  <a:srgbClr val="002060"/>
                </a:solidFill>
                <a:effectLst/>
                <a:uLnTx/>
                <a:uFillTx/>
                <a:latin typeface="+mn-lt"/>
                <a:ea typeface="+mn-ea"/>
                <a:cs typeface="Arial" charset="0"/>
              </a:rPr>
              <a:t>(vehicle,</a:t>
            </a:r>
            <a:r>
              <a:rPr kumimoji="0" lang="el-GR" sz="2400" b="0" i="0" u="none" strike="noStrike" kern="1200" cap="none" spc="0" normalizeH="0" baseline="0" noProof="0" dirty="0">
                <a:ln>
                  <a:noFill/>
                </a:ln>
                <a:solidFill>
                  <a:srgbClr val="002060"/>
                </a:solidFill>
                <a:effectLst/>
                <a:uLnTx/>
                <a:uFillTx/>
                <a:latin typeface="+mn-lt"/>
                <a:ea typeface="+mn-ea"/>
                <a:cs typeface="Arial" charset="0"/>
              </a:rPr>
              <a:t>το μέσον με το οποίο μεταφέρεται η δραστική ουσία</a:t>
            </a:r>
            <a:r>
              <a:rPr kumimoji="0" lang="en-US" sz="2400" b="0" i="0" u="none" strike="noStrike" kern="1200" cap="none" spc="0" normalizeH="0" baseline="0" noProof="0" dirty="0">
                <a:ln>
                  <a:noFill/>
                </a:ln>
                <a:solidFill>
                  <a:srgbClr val="002060"/>
                </a:solidFill>
                <a:effectLst/>
                <a:uLnTx/>
                <a:uFillTx/>
                <a:latin typeface="+mn-lt"/>
                <a:ea typeface="+mn-ea"/>
                <a:cs typeface="Arial" charset="0"/>
              </a:rPr>
              <a:t>)</a:t>
            </a:r>
          </a:p>
          <a:p>
            <a:pPr marL="968375" marR="0" lvl="1" indent="-395288" algn="just" defTabSz="914400" rtl="0" eaLnBrk="1" fontAlgn="auto" latinLnBrk="0" hangingPunct="1">
              <a:lnSpc>
                <a:spcPct val="100000"/>
              </a:lnSpc>
              <a:spcBef>
                <a:spcPct val="20000"/>
              </a:spcBef>
              <a:spcAft>
                <a:spcPts val="0"/>
              </a:spcAft>
              <a:buClrTx/>
              <a:buSzTx/>
              <a:buFont typeface="Arial" charset="0"/>
              <a:buChar char="•"/>
              <a:tabLst/>
              <a:defRPr/>
            </a:pPr>
            <a:r>
              <a:rPr kumimoji="0" lang="el-GR" sz="2400" b="0" i="0" u="none" strike="noStrike" kern="1200" cap="none" spc="0" normalizeH="0" baseline="0" noProof="0" dirty="0">
                <a:ln>
                  <a:noFill/>
                </a:ln>
                <a:solidFill>
                  <a:srgbClr val="002060"/>
                </a:solidFill>
                <a:effectLst/>
                <a:uLnTx/>
                <a:uFillTx/>
                <a:latin typeface="+mn-lt"/>
                <a:ea typeface="+mn-ea"/>
                <a:cs typeface="Arial" charset="0"/>
              </a:rPr>
              <a:t>Τη συγκέντρωση της  δραστικής ουσίας  στο σκεύασμα</a:t>
            </a:r>
            <a:endParaRPr kumimoji="0" lang="en-US" sz="2400" b="0" i="0" u="none" strike="noStrike" kern="1200" cap="none" spc="0" normalizeH="0" baseline="0" noProof="0" dirty="0">
              <a:ln>
                <a:noFill/>
              </a:ln>
              <a:solidFill>
                <a:srgbClr val="002060"/>
              </a:solidFill>
              <a:effectLst/>
              <a:uLnTx/>
              <a:uFillTx/>
              <a:latin typeface="+mn-lt"/>
              <a:ea typeface="+mn-ea"/>
              <a:cs typeface="Arial" charset="0"/>
            </a:endParaRPr>
          </a:p>
          <a:p>
            <a:pPr marL="406400" marR="0" lvl="0" indent="-4064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mn-lt"/>
              <a:ea typeface="+mn-ea"/>
              <a:cs typeface="Arial" charset="0"/>
            </a:endParaRP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27710"/>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259166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p:cNvSpPr>
          <p:nvPr/>
        </p:nvSpPr>
        <p:spPr>
          <a:xfrm>
            <a:off x="193957" y="71327"/>
            <a:ext cx="9144000" cy="1143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600" i="0" u="none" strike="noStrike" kern="1200" cap="none" spc="0" normalizeH="0" baseline="0" noProof="0" dirty="0">
                <a:ln>
                  <a:noFill/>
                </a:ln>
                <a:solidFill>
                  <a:srgbClr val="C00000"/>
                </a:solidFill>
                <a:effectLst/>
                <a:uLnTx/>
                <a:uFillTx/>
                <a:latin typeface="+mj-lt"/>
                <a:ea typeface="+mj-ea"/>
                <a:cs typeface="Arial" charset="0"/>
              </a:rPr>
              <a:t>Εκτιμώντας  το</a:t>
            </a:r>
            <a:r>
              <a:rPr kumimoji="0" lang="en-US" sz="3600" i="0" u="none" strike="noStrike" kern="1200" cap="none" spc="0" normalizeH="0" baseline="0" noProof="0" dirty="0">
                <a:ln>
                  <a:noFill/>
                </a:ln>
                <a:solidFill>
                  <a:srgbClr val="C00000"/>
                </a:solidFill>
                <a:effectLst/>
                <a:uLnTx/>
                <a:uFillTx/>
                <a:latin typeface="+mj-lt"/>
                <a:ea typeface="+mj-ea"/>
                <a:cs typeface="Arial" charset="0"/>
              </a:rPr>
              <a:t> BSA:</a:t>
            </a:r>
            <a:br>
              <a:rPr kumimoji="0" lang="en-US" sz="3600" i="0" u="none" strike="noStrike" kern="1200" cap="none" spc="0" normalizeH="0" baseline="0" noProof="0" dirty="0">
                <a:ln>
                  <a:noFill/>
                </a:ln>
                <a:solidFill>
                  <a:srgbClr val="C00000"/>
                </a:solidFill>
                <a:effectLst/>
                <a:uLnTx/>
                <a:uFillTx/>
                <a:latin typeface="+mj-lt"/>
                <a:ea typeface="+mj-ea"/>
                <a:cs typeface="Arial" charset="0"/>
              </a:rPr>
            </a:br>
            <a:r>
              <a:rPr kumimoji="0" lang="el-GR" sz="3600" i="1" u="none" strike="noStrike" kern="1200" cap="none" spc="0" normalizeH="0" baseline="0" noProof="0" dirty="0">
                <a:ln>
                  <a:noFill/>
                </a:ln>
                <a:solidFill>
                  <a:srgbClr val="006600"/>
                </a:solidFill>
                <a:effectLst/>
                <a:uLnTx/>
                <a:uFillTx/>
                <a:latin typeface="+mj-lt"/>
                <a:ea typeface="+mj-ea"/>
                <a:cs typeface="Arial" charset="0"/>
              </a:rPr>
              <a:t>Ο κανόνας</a:t>
            </a:r>
            <a:r>
              <a:rPr kumimoji="0" lang="el-GR" sz="3600" i="1" u="none" strike="noStrike" kern="1200" cap="none" spc="0" normalizeH="0" noProof="0" dirty="0">
                <a:ln>
                  <a:noFill/>
                </a:ln>
                <a:solidFill>
                  <a:srgbClr val="006600"/>
                </a:solidFill>
                <a:effectLst/>
                <a:uLnTx/>
                <a:uFillTx/>
                <a:latin typeface="+mj-lt"/>
                <a:ea typeface="+mj-ea"/>
                <a:cs typeface="Arial" charset="0"/>
              </a:rPr>
              <a:t> της π</a:t>
            </a:r>
            <a:r>
              <a:rPr kumimoji="0" lang="el-GR" sz="3600" i="1" u="none" strike="noStrike" kern="1200" cap="none" spc="300" normalizeH="0" noProof="0" dirty="0">
                <a:ln>
                  <a:noFill/>
                </a:ln>
                <a:solidFill>
                  <a:srgbClr val="006600"/>
                </a:solidFill>
                <a:effectLst/>
                <a:uLnTx/>
                <a:uFillTx/>
                <a:latin typeface="+mj-lt"/>
                <a:ea typeface="+mj-ea"/>
                <a:cs typeface="Arial" charset="0"/>
              </a:rPr>
              <a:t>αλάμης</a:t>
            </a:r>
            <a:endParaRPr kumimoji="0" lang="en-US" sz="3600" i="1" u="none" strike="noStrike" kern="1200" cap="none" spc="300" normalizeH="0" noProof="0" dirty="0">
              <a:ln>
                <a:noFill/>
              </a:ln>
              <a:solidFill>
                <a:srgbClr val="006600"/>
              </a:solidFill>
              <a:effectLst/>
              <a:uLnTx/>
              <a:uFillTx/>
              <a:latin typeface="+mj-lt"/>
              <a:ea typeface="+mj-ea"/>
              <a:cs typeface="Arial" charset="0"/>
            </a:endParaRPr>
          </a:p>
        </p:txBody>
      </p:sp>
      <p:pic>
        <p:nvPicPr>
          <p:cNvPr id="3" name="Picture 5" descr="Pic_02.jpg"/>
          <p:cNvPicPr>
            <a:picLocks noChangeAspect="1"/>
          </p:cNvPicPr>
          <p:nvPr/>
        </p:nvPicPr>
        <p:blipFill>
          <a:blip r:embed="rId2" cstate="print">
            <a:duotone>
              <a:schemeClr val="accent6">
                <a:shade val="45000"/>
                <a:satMod val="135000"/>
              </a:schemeClr>
              <a:prstClr val="white"/>
            </a:duotone>
          </a:blip>
          <a:srcRect/>
          <a:stretch>
            <a:fillRect/>
          </a:stretch>
        </p:blipFill>
        <p:spPr>
          <a:xfrm>
            <a:off x="304800" y="1905000"/>
            <a:ext cx="2852738" cy="3689350"/>
          </a:xfrm>
          <a:prstGeom prst="rect">
            <a:avLst/>
          </a:prstGeom>
          <a:solidFill>
            <a:srgbClr val="FFC000"/>
          </a:solidFill>
        </p:spPr>
      </p:pic>
      <p:sp>
        <p:nvSpPr>
          <p:cNvPr id="5" name="TextBox 9"/>
          <p:cNvSpPr txBox="1">
            <a:spLocks noChangeArrowheads="1"/>
          </p:cNvSpPr>
          <p:nvPr/>
        </p:nvSpPr>
        <p:spPr bwMode="auto">
          <a:xfrm>
            <a:off x="3276600" y="2514600"/>
            <a:ext cx="5562600" cy="2677656"/>
          </a:xfrm>
          <a:prstGeom prst="rect">
            <a:avLst/>
          </a:prstGeom>
          <a:noFill/>
          <a:ln w="9525">
            <a:noFill/>
            <a:miter lim="800000"/>
            <a:headEnd/>
            <a:tailEnd/>
          </a:ln>
        </p:spPr>
        <p:txBody>
          <a:bodyPr wrap="square">
            <a:spAutoFit/>
          </a:bodyPr>
          <a:lstStyle/>
          <a:p>
            <a:r>
              <a:rPr lang="en-US" sz="3600" dirty="0">
                <a:solidFill>
                  <a:srgbClr val="002060"/>
                </a:solidFill>
              </a:rPr>
              <a:t>1 </a:t>
            </a:r>
            <a:r>
              <a:rPr lang="el-GR" sz="3600" dirty="0">
                <a:solidFill>
                  <a:srgbClr val="002060"/>
                </a:solidFill>
              </a:rPr>
              <a:t>παλάμη</a:t>
            </a:r>
            <a:r>
              <a:rPr lang="en-US" sz="3600" dirty="0">
                <a:solidFill>
                  <a:srgbClr val="002060"/>
                </a:solidFill>
              </a:rPr>
              <a:t> = 1% BSA</a:t>
            </a:r>
            <a:endParaRPr lang="el-GR" sz="3600" dirty="0">
              <a:solidFill>
                <a:srgbClr val="002060"/>
              </a:solidFill>
            </a:endParaRPr>
          </a:p>
          <a:p>
            <a:endParaRPr lang="en-US" sz="3600" dirty="0">
              <a:solidFill>
                <a:srgbClr val="002060"/>
              </a:solidFill>
            </a:endParaRPr>
          </a:p>
          <a:p>
            <a:r>
              <a:rPr lang="el-GR" sz="3200" dirty="0">
                <a:solidFill>
                  <a:srgbClr val="002060"/>
                </a:solidFill>
              </a:rPr>
              <a:t>Χρησιμοποιείται το μέγεθος της παλάμης του ασθενούς και όχι της δικής μας</a:t>
            </a:r>
            <a:endParaRPr lang="en-US" sz="3200" dirty="0">
              <a:solidFill>
                <a:srgbClr val="002060"/>
              </a:solidFill>
            </a:endParaRP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241672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03648" y="110840"/>
            <a:ext cx="7740352" cy="1143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000" i="0" u="none" strike="noStrike" kern="1200" cap="none" spc="0" normalizeH="0" baseline="0" noProof="0" dirty="0">
                <a:ln>
                  <a:noFill/>
                </a:ln>
                <a:solidFill>
                  <a:srgbClr val="C00000"/>
                </a:solidFill>
                <a:effectLst/>
                <a:uLnTx/>
                <a:uFillTx/>
                <a:latin typeface="+mj-lt"/>
                <a:ea typeface="+mj-ea"/>
                <a:cs typeface="Arial" charset="0"/>
              </a:rPr>
              <a:t>Εκτιμώντας το τοπικό φάρμακο</a:t>
            </a:r>
            <a:r>
              <a:rPr kumimoji="0" lang="en-US" sz="4000" i="0" u="none" strike="noStrike" kern="1200" cap="none" spc="0" normalizeH="0" baseline="0" noProof="0" dirty="0">
                <a:ln>
                  <a:noFill/>
                </a:ln>
                <a:solidFill>
                  <a:srgbClr val="C00000"/>
                </a:solidFill>
                <a:effectLst/>
                <a:uLnTx/>
                <a:uFillTx/>
                <a:latin typeface="+mj-lt"/>
                <a:ea typeface="+mj-ea"/>
                <a:cs typeface="Arial" charset="0"/>
              </a:rPr>
              <a:t>: </a:t>
            </a:r>
            <a:br>
              <a:rPr kumimoji="0" lang="en-US" sz="4000" i="0" u="none" strike="noStrike" kern="1200" cap="none" spc="0" normalizeH="0" baseline="0" noProof="0" dirty="0">
                <a:ln>
                  <a:noFill/>
                </a:ln>
                <a:solidFill>
                  <a:srgbClr val="C00000"/>
                </a:solidFill>
                <a:effectLst/>
                <a:uLnTx/>
                <a:uFillTx/>
                <a:latin typeface="+mj-lt"/>
                <a:ea typeface="+mj-ea"/>
                <a:cs typeface="Arial" charset="0"/>
              </a:rPr>
            </a:br>
            <a:r>
              <a:rPr kumimoji="0" lang="el-GR" sz="4000" i="1" u="none" strike="noStrike" kern="1200" cap="none" spc="300" normalizeH="0" noProof="0" dirty="0">
                <a:ln>
                  <a:noFill/>
                </a:ln>
                <a:solidFill>
                  <a:srgbClr val="006600"/>
                </a:solidFill>
                <a:effectLst/>
                <a:uLnTx/>
                <a:uFillTx/>
                <a:latin typeface="+mj-lt"/>
                <a:ea typeface="+mj-ea"/>
                <a:cs typeface="Arial" charset="0"/>
              </a:rPr>
              <a:t>Μονάδα  δαχτύλου</a:t>
            </a:r>
            <a:endParaRPr kumimoji="0" lang="en-US" sz="4000" i="1" u="none" strike="noStrike" kern="1200" cap="none" spc="300" normalizeH="0" noProof="0" dirty="0">
              <a:ln>
                <a:noFill/>
              </a:ln>
              <a:solidFill>
                <a:srgbClr val="006600"/>
              </a:solidFill>
              <a:effectLst/>
              <a:uLnTx/>
              <a:uFillTx/>
              <a:latin typeface="+mj-lt"/>
              <a:ea typeface="+mj-ea"/>
              <a:cs typeface="Arial" charset="0"/>
            </a:endParaRPr>
          </a:p>
        </p:txBody>
      </p:sp>
      <p:pic>
        <p:nvPicPr>
          <p:cNvPr id="3" name="Picture 6" descr="Picture 11"/>
          <p:cNvPicPr>
            <a:picLocks noChangeAspect="1" noChangeArrowheads="1"/>
          </p:cNvPicPr>
          <p:nvPr/>
        </p:nvPicPr>
        <p:blipFill>
          <a:blip r:embed="rId2" cstate="print"/>
          <a:srcRect/>
          <a:stretch>
            <a:fillRect/>
          </a:stretch>
        </p:blipFill>
        <p:spPr>
          <a:xfrm>
            <a:off x="179512" y="2060848"/>
            <a:ext cx="4038600" cy="2720975"/>
          </a:xfrm>
          <a:prstGeom prst="rect">
            <a:avLst/>
          </a:prstGeom>
        </p:spPr>
      </p:pic>
      <p:sp>
        <p:nvSpPr>
          <p:cNvPr id="4" name="Content Placeholder 2"/>
          <p:cNvSpPr txBox="1">
            <a:spLocks/>
          </p:cNvSpPr>
          <p:nvPr/>
        </p:nvSpPr>
        <p:spPr>
          <a:xfrm>
            <a:off x="4355976" y="2064345"/>
            <a:ext cx="4788024" cy="4857328"/>
          </a:xfrm>
          <a:prstGeom prst="rect">
            <a:avLst/>
          </a:prstGeom>
        </p:spPr>
        <p:txBody>
          <a:bodyPr>
            <a:noAutofit/>
          </a:bodyPr>
          <a:lstStyle/>
          <a:p>
            <a:pPr marL="395288" marR="0" lvl="0" indent="-395288" algn="l" defTabSz="914400" rtl="0" eaLnBrk="1" fontAlgn="auto" latinLnBrk="0" hangingPunct="1">
              <a:lnSpc>
                <a:spcPct val="100000"/>
              </a:lnSpc>
              <a:spcBef>
                <a:spcPct val="20000"/>
              </a:spcBef>
              <a:spcAft>
                <a:spcPts val="0"/>
              </a:spcAft>
              <a:buClrTx/>
              <a:buSzTx/>
              <a:buFont typeface="Wingdings" charset="2"/>
              <a:buChar char="§"/>
              <a:tabLst/>
              <a:defRPr/>
            </a:pPr>
            <a:r>
              <a:rPr kumimoji="0" lang="el-GR" sz="2000" b="0" i="0" u="none" strike="noStrike" kern="1200" cap="none" spc="0" normalizeH="0" baseline="0" noProof="0" dirty="0">
                <a:ln>
                  <a:noFill/>
                </a:ln>
                <a:solidFill>
                  <a:srgbClr val="002060"/>
                </a:solidFill>
                <a:effectLst/>
                <a:uLnTx/>
                <a:uFillTx/>
                <a:latin typeface="Arial" charset="0"/>
                <a:ea typeface="+mn-ea"/>
                <a:cs typeface="Arial" charset="0"/>
              </a:rPr>
              <a:t>Ποσότητα του τοπικού φαρμάκου </a:t>
            </a:r>
            <a:r>
              <a:rPr kumimoji="0" lang="en-US" sz="2000" b="0" i="0" u="none" strike="noStrike" kern="1200" cap="none" spc="0" normalizeH="0" baseline="0" noProof="0" dirty="0">
                <a:ln>
                  <a:noFill/>
                </a:ln>
                <a:solidFill>
                  <a:srgbClr val="002060"/>
                </a:solidFill>
                <a:effectLst/>
                <a:uLnTx/>
                <a:uFillTx/>
                <a:latin typeface="Arial" charset="0"/>
                <a:ea typeface="+mn-ea"/>
                <a:cs typeface="Arial" charset="0"/>
              </a:rPr>
              <a:t>(</a:t>
            </a:r>
            <a:r>
              <a:rPr kumimoji="0" lang="el-GR" sz="2000" b="0" i="0" u="none" strike="noStrike" kern="1200" cap="none" spc="0" normalizeH="0" baseline="0" noProof="0" dirty="0">
                <a:ln>
                  <a:noFill/>
                </a:ln>
                <a:solidFill>
                  <a:srgbClr val="002060"/>
                </a:solidFill>
                <a:effectLst/>
                <a:uLnTx/>
                <a:uFillTx/>
                <a:latin typeface="Arial" charset="0"/>
                <a:ea typeface="+mn-ea"/>
                <a:cs typeface="Arial" charset="0"/>
              </a:rPr>
              <a:t>διανέμεται από το στόμιο ενός σωληνάριου διαμέτρου </a:t>
            </a:r>
            <a:r>
              <a:rPr kumimoji="0" lang="en-US" sz="2000" b="0" i="0" u="none" strike="noStrike" kern="1200" cap="none" spc="0" normalizeH="0" baseline="0" noProof="0" dirty="0">
                <a:ln>
                  <a:noFill/>
                </a:ln>
                <a:solidFill>
                  <a:srgbClr val="002060"/>
                </a:solidFill>
                <a:effectLst/>
                <a:uLnTx/>
                <a:uFillTx/>
                <a:latin typeface="Arial" charset="0"/>
                <a:ea typeface="+mn-ea"/>
                <a:cs typeface="Arial" charset="0"/>
              </a:rPr>
              <a:t>5</a:t>
            </a:r>
            <a:r>
              <a:rPr kumimoji="0" lang="el-GR" sz="2000" b="0" i="0" u="none" strike="noStrike" kern="1200" cap="none" spc="0" normalizeH="0" baseline="0" noProof="0" dirty="0">
                <a:ln>
                  <a:noFill/>
                </a:ln>
                <a:solidFill>
                  <a:srgbClr val="002060"/>
                </a:solidFill>
                <a:effectLst/>
                <a:uLnTx/>
                <a:uFillTx/>
                <a:latin typeface="Arial" charset="0"/>
                <a:ea typeface="+mn-ea"/>
                <a:cs typeface="Arial" charset="0"/>
              </a:rPr>
              <a:t> </a:t>
            </a:r>
            <a:r>
              <a:rPr kumimoji="0" lang="en-US" sz="2000" b="0" i="0" u="none" strike="noStrike" kern="1200" cap="none" spc="0" normalizeH="0" baseline="0" noProof="0" dirty="0">
                <a:ln>
                  <a:noFill/>
                </a:ln>
                <a:solidFill>
                  <a:srgbClr val="002060"/>
                </a:solidFill>
                <a:effectLst/>
                <a:uLnTx/>
                <a:uFillTx/>
                <a:latin typeface="Arial" charset="0"/>
                <a:ea typeface="+mn-ea"/>
                <a:cs typeface="Arial" charset="0"/>
              </a:rPr>
              <a:t>mm</a:t>
            </a:r>
            <a:r>
              <a:rPr kumimoji="0" lang="el-GR" sz="2000" b="0" i="0" u="none" strike="noStrike" kern="1200" cap="none" spc="0" normalizeH="0" baseline="0" noProof="0" dirty="0">
                <a:ln>
                  <a:noFill/>
                </a:ln>
                <a:solidFill>
                  <a:srgbClr val="002060"/>
                </a:solidFill>
                <a:effectLst/>
                <a:uLnTx/>
                <a:uFillTx/>
                <a:latin typeface="Arial" charset="0"/>
                <a:ea typeface="+mn-ea"/>
                <a:cs typeface="Arial" charset="0"/>
              </a:rPr>
              <a:t>)</a:t>
            </a:r>
            <a:r>
              <a:rPr kumimoji="0" lang="en-US" sz="2000" b="0" i="0" u="none" strike="noStrike" kern="1200" cap="none" spc="0" normalizeH="0" baseline="0" noProof="0" dirty="0">
                <a:ln>
                  <a:noFill/>
                </a:ln>
                <a:solidFill>
                  <a:srgbClr val="002060"/>
                </a:solidFill>
                <a:effectLst/>
                <a:uLnTx/>
                <a:uFillTx/>
                <a:latin typeface="Arial" charset="0"/>
                <a:ea typeface="+mn-ea"/>
                <a:cs typeface="Arial" charset="0"/>
              </a:rPr>
              <a:t>  </a:t>
            </a:r>
            <a:r>
              <a:rPr kumimoji="0" lang="el-GR" sz="2000" b="0" i="0" u="none" strike="noStrike" kern="1200" cap="none" spc="0" normalizeH="0" baseline="0" noProof="0" dirty="0">
                <a:ln>
                  <a:noFill/>
                </a:ln>
                <a:solidFill>
                  <a:srgbClr val="002060"/>
                </a:solidFill>
                <a:effectLst/>
                <a:uLnTx/>
                <a:uFillTx/>
                <a:latin typeface="Arial" charset="0"/>
                <a:ea typeface="+mn-ea"/>
                <a:cs typeface="Arial" charset="0"/>
              </a:rPr>
              <a:t>τοποθετείται από την άκρη του δείκτη έως την πρώτη άρθρωση</a:t>
            </a:r>
            <a:endParaRPr kumimoji="0" lang="en-US" sz="2000" b="0" i="0" u="none" strike="noStrike" kern="1200" cap="none" spc="0" normalizeH="0" baseline="0" noProof="0" dirty="0">
              <a:ln>
                <a:noFill/>
              </a:ln>
              <a:solidFill>
                <a:srgbClr val="002060"/>
              </a:solidFill>
              <a:effectLst/>
              <a:uLnTx/>
              <a:uFillTx/>
              <a:latin typeface="Arial" charset="0"/>
              <a:ea typeface="+mn-ea"/>
              <a:cs typeface="Arial" charset="0"/>
            </a:endParaRPr>
          </a:p>
          <a:p>
            <a:pPr marL="395288" marR="0" lvl="0" indent="-395288" algn="l" defTabSz="914400" rtl="0" eaLnBrk="1" fontAlgn="auto" latinLnBrk="0" hangingPunct="1">
              <a:lnSpc>
                <a:spcPct val="100000"/>
              </a:lnSpc>
              <a:spcBef>
                <a:spcPts val="1800"/>
              </a:spcBef>
              <a:spcAft>
                <a:spcPts val="0"/>
              </a:spcAft>
              <a:buClrTx/>
              <a:buSzTx/>
              <a:buFont typeface="Wingdings" charset="2"/>
              <a:buChar char="§"/>
              <a:tabLst/>
              <a:defRPr/>
            </a:pPr>
            <a:r>
              <a:rPr kumimoji="0" lang="el-GR" sz="2000" b="0" i="0" u="none" strike="noStrike" kern="1200" cap="none" spc="0" normalizeH="0" baseline="0" noProof="0" dirty="0">
                <a:ln>
                  <a:noFill/>
                </a:ln>
                <a:solidFill>
                  <a:srgbClr val="002060"/>
                </a:solidFill>
                <a:effectLst/>
                <a:uLnTx/>
                <a:uFillTx/>
                <a:latin typeface="Arial" charset="0"/>
                <a:ea typeface="+mn-ea"/>
                <a:cs typeface="Arial" charset="0"/>
              </a:rPr>
              <a:t>Μονάδα δαχτύλου</a:t>
            </a:r>
            <a:r>
              <a:rPr kumimoji="0" lang="en-US" sz="2000" b="0" i="0" u="none" strike="noStrike" kern="1200" cap="none" spc="0" normalizeH="0" baseline="0" noProof="0" dirty="0">
                <a:ln>
                  <a:noFill/>
                </a:ln>
                <a:solidFill>
                  <a:srgbClr val="002060"/>
                </a:solidFill>
                <a:effectLst/>
                <a:uLnTx/>
                <a:uFillTx/>
                <a:latin typeface="Arial" charset="0"/>
                <a:ea typeface="+mn-ea"/>
                <a:cs typeface="Arial" charset="0"/>
              </a:rPr>
              <a:t> (Fingertip unit, FTU) = 500 mg = </a:t>
            </a:r>
            <a:r>
              <a:rPr kumimoji="0" lang="el-GR" sz="2000" b="0" i="0" u="none" strike="noStrike" kern="1200" cap="none" spc="0" normalizeH="0" baseline="0" noProof="0" dirty="0">
                <a:ln>
                  <a:noFill/>
                </a:ln>
                <a:solidFill>
                  <a:srgbClr val="002060"/>
                </a:solidFill>
                <a:effectLst/>
                <a:uLnTx/>
                <a:uFillTx/>
                <a:latin typeface="Arial" charset="0"/>
                <a:ea typeface="+mn-ea"/>
                <a:cs typeface="Arial" charset="0"/>
              </a:rPr>
              <a:t>απαιτείται για θεραπεία</a:t>
            </a:r>
            <a:r>
              <a:rPr kumimoji="0" lang="en-US" sz="2000" b="0" i="0" u="none" strike="noStrike" kern="1200" cap="none" spc="0" normalizeH="0" baseline="0" noProof="0" dirty="0">
                <a:ln>
                  <a:noFill/>
                </a:ln>
                <a:solidFill>
                  <a:srgbClr val="002060"/>
                </a:solidFill>
                <a:effectLst/>
                <a:uLnTx/>
                <a:uFillTx/>
                <a:latin typeface="Arial" charset="0"/>
                <a:ea typeface="+mn-ea"/>
                <a:cs typeface="Arial" charset="0"/>
              </a:rPr>
              <a:t> 2% BSA</a:t>
            </a: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722363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p:cNvSpPr txBox="1">
            <a:spLocks/>
          </p:cNvSpPr>
          <p:nvPr/>
        </p:nvSpPr>
        <p:spPr>
          <a:xfrm>
            <a:off x="277096" y="505311"/>
            <a:ext cx="9033164" cy="1143000"/>
          </a:xfrm>
          <a:prstGeom prst="rect">
            <a:avLst/>
          </a:prstGeom>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i="0" u="none" strike="noStrike" kern="1200" cap="none" spc="0" normalizeH="0" baseline="0" noProof="0" dirty="0">
                <a:ln>
                  <a:noFill/>
                </a:ln>
                <a:solidFill>
                  <a:srgbClr val="C00000"/>
                </a:solidFill>
                <a:effectLst/>
                <a:uLnTx/>
                <a:uFillTx/>
                <a:latin typeface="+mj-lt"/>
                <a:ea typeface="+mj-ea"/>
                <a:cs typeface="+mj-cs"/>
              </a:rPr>
              <a:t>2 </a:t>
            </a:r>
            <a:r>
              <a:rPr kumimoji="0" lang="el-GR" sz="3200" i="0" u="none" strike="noStrike" kern="1200" cap="none" spc="0" normalizeH="0" baseline="0" noProof="0" dirty="0">
                <a:ln>
                  <a:noFill/>
                </a:ln>
                <a:solidFill>
                  <a:srgbClr val="C00000"/>
                </a:solidFill>
                <a:effectLst/>
                <a:uLnTx/>
                <a:uFillTx/>
                <a:latin typeface="+mj-lt"/>
                <a:ea typeface="+mj-ea"/>
                <a:cs typeface="+mj-cs"/>
              </a:rPr>
              <a:t>παλάμες</a:t>
            </a:r>
            <a:r>
              <a:rPr kumimoji="0" lang="en-US" sz="3200" i="0" u="none" strike="noStrike" kern="1200" cap="none" spc="0" normalizeH="0" baseline="0" noProof="0" dirty="0">
                <a:ln>
                  <a:noFill/>
                </a:ln>
                <a:solidFill>
                  <a:srgbClr val="C00000"/>
                </a:solidFill>
                <a:effectLst/>
                <a:uLnTx/>
                <a:uFillTx/>
                <a:latin typeface="+mj-lt"/>
                <a:ea typeface="+mj-ea"/>
                <a:cs typeface="+mj-cs"/>
              </a:rPr>
              <a:t> </a:t>
            </a:r>
            <a:r>
              <a:rPr kumimoji="0" lang="el-GR" sz="3200" i="0" u="none" strike="noStrike" kern="1200" cap="none" spc="0" normalizeH="0" baseline="0" noProof="0" dirty="0">
                <a:ln>
                  <a:noFill/>
                </a:ln>
                <a:solidFill>
                  <a:srgbClr val="C00000"/>
                </a:solidFill>
                <a:effectLst/>
                <a:uLnTx/>
                <a:uFillTx/>
                <a:latin typeface="+mj-lt"/>
                <a:ea typeface="+mj-ea"/>
                <a:cs typeface="+mj-cs"/>
              </a:rPr>
              <a:t>Χ </a:t>
            </a:r>
            <a:r>
              <a:rPr kumimoji="0" lang="en-US" sz="3200" i="0" u="none" strike="noStrike" kern="1200" cap="none" spc="0" normalizeH="0" baseline="0" noProof="0" dirty="0">
                <a:ln>
                  <a:noFill/>
                </a:ln>
                <a:solidFill>
                  <a:srgbClr val="C00000"/>
                </a:solidFill>
                <a:effectLst/>
                <a:uLnTx/>
                <a:uFillTx/>
                <a:latin typeface="+mj-lt"/>
                <a:ea typeface="+mj-ea"/>
                <a:cs typeface="+mj-cs"/>
              </a:rPr>
              <a:t>2 </a:t>
            </a:r>
            <a:r>
              <a:rPr kumimoji="0" lang="el-GR" sz="3200" i="0" u="none" strike="noStrike" kern="1200" cap="none" spc="0" normalizeH="0" baseline="0" noProof="0" dirty="0">
                <a:ln>
                  <a:noFill/>
                </a:ln>
                <a:solidFill>
                  <a:srgbClr val="C00000"/>
                </a:solidFill>
                <a:effectLst/>
                <a:uLnTx/>
                <a:uFillTx/>
                <a:latin typeface="+mj-lt"/>
                <a:ea typeface="+mj-ea"/>
                <a:cs typeface="+mj-cs"/>
              </a:rPr>
              <a:t>φορές την ημέρα</a:t>
            </a:r>
            <a:r>
              <a:rPr kumimoji="0" lang="en-US" sz="3200" i="0" u="none" strike="noStrike" kern="1200" cap="none" spc="0" normalizeH="0" baseline="0" noProof="0" dirty="0">
                <a:ln>
                  <a:noFill/>
                </a:ln>
                <a:solidFill>
                  <a:srgbClr val="C00000"/>
                </a:solidFill>
                <a:effectLst/>
                <a:uLnTx/>
                <a:uFillTx/>
                <a:latin typeface="+mj-lt"/>
                <a:ea typeface="+mj-ea"/>
                <a:cs typeface="+mj-cs"/>
              </a:rPr>
              <a:t> = 30 gr / </a:t>
            </a:r>
            <a:r>
              <a:rPr kumimoji="0" lang="el-GR" sz="3200" i="0" u="none" strike="noStrike" kern="1200" cap="none" spc="0" normalizeH="0" baseline="0" noProof="0" dirty="0">
                <a:ln>
                  <a:noFill/>
                </a:ln>
                <a:solidFill>
                  <a:srgbClr val="C00000"/>
                </a:solidFill>
                <a:effectLst/>
                <a:uLnTx/>
                <a:uFillTx/>
                <a:latin typeface="+mj-lt"/>
                <a:ea typeface="+mj-ea"/>
                <a:cs typeface="+mj-cs"/>
              </a:rPr>
              <a:t>μήνα</a:t>
            </a:r>
            <a:endParaRPr kumimoji="0" lang="en-US" sz="3200" i="0" u="none" strike="noStrike" kern="1200" cap="none" spc="0" normalizeH="0" baseline="0" noProof="0" dirty="0">
              <a:ln>
                <a:noFill/>
              </a:ln>
              <a:solidFill>
                <a:srgbClr val="C00000"/>
              </a:solidFill>
              <a:effectLst/>
              <a:uLnTx/>
              <a:uFillTx/>
              <a:latin typeface="+mj-lt"/>
              <a:ea typeface="+mj-ea"/>
              <a:cs typeface="+mj-cs"/>
            </a:endParaRPr>
          </a:p>
        </p:txBody>
      </p:sp>
      <p:pic>
        <p:nvPicPr>
          <p:cNvPr id="5" name="Picture 5" descr="Pic_02.jpg"/>
          <p:cNvPicPr>
            <a:picLocks noChangeAspect="1"/>
          </p:cNvPicPr>
          <p:nvPr/>
        </p:nvPicPr>
        <p:blipFill>
          <a:blip r:embed="rId2" cstate="print">
            <a:duotone>
              <a:schemeClr val="accent6">
                <a:shade val="45000"/>
                <a:satMod val="135000"/>
              </a:schemeClr>
              <a:prstClr val="white"/>
            </a:duotone>
          </a:blip>
          <a:srcRect/>
          <a:stretch>
            <a:fillRect/>
          </a:stretch>
        </p:blipFill>
        <p:spPr bwMode="auto">
          <a:xfrm>
            <a:off x="263105" y="1772816"/>
            <a:ext cx="1572591" cy="1548000"/>
          </a:xfrm>
          <a:prstGeom prst="rect">
            <a:avLst/>
          </a:prstGeom>
          <a:noFill/>
          <a:ln w="9525">
            <a:noFill/>
            <a:miter lim="800000"/>
            <a:headEnd/>
            <a:tailEnd/>
          </a:ln>
        </p:spPr>
      </p:pic>
      <p:sp>
        <p:nvSpPr>
          <p:cNvPr id="6" name="TextBox 9"/>
          <p:cNvSpPr txBox="1">
            <a:spLocks noChangeArrowheads="1"/>
          </p:cNvSpPr>
          <p:nvPr/>
        </p:nvSpPr>
        <p:spPr bwMode="auto">
          <a:xfrm>
            <a:off x="1663824" y="2286000"/>
            <a:ext cx="3124200" cy="461665"/>
          </a:xfrm>
          <a:prstGeom prst="rect">
            <a:avLst/>
          </a:prstGeom>
          <a:noFill/>
          <a:ln w="9525">
            <a:noFill/>
            <a:miter lim="800000"/>
            <a:headEnd/>
            <a:tailEnd/>
          </a:ln>
        </p:spPr>
        <p:txBody>
          <a:bodyPr wrap="square">
            <a:spAutoFit/>
          </a:bodyPr>
          <a:lstStyle/>
          <a:p>
            <a:pPr algn="ctr"/>
            <a:r>
              <a:rPr lang="en-US" sz="2400" b="1" dirty="0">
                <a:solidFill>
                  <a:schemeClr val="accent6">
                    <a:lumMod val="75000"/>
                  </a:schemeClr>
                </a:solidFill>
              </a:rPr>
              <a:t>1 </a:t>
            </a:r>
            <a:r>
              <a:rPr lang="el-GR" sz="2400" b="1" dirty="0">
                <a:solidFill>
                  <a:schemeClr val="accent6">
                    <a:lumMod val="75000"/>
                  </a:schemeClr>
                </a:solidFill>
              </a:rPr>
              <a:t>παλάμη</a:t>
            </a:r>
            <a:r>
              <a:rPr lang="en-US" sz="2400" b="1" dirty="0">
                <a:solidFill>
                  <a:schemeClr val="accent6">
                    <a:lumMod val="75000"/>
                  </a:schemeClr>
                </a:solidFill>
              </a:rPr>
              <a:t> = 1% BSA</a:t>
            </a:r>
          </a:p>
        </p:txBody>
      </p:sp>
      <p:pic>
        <p:nvPicPr>
          <p:cNvPr id="7" name="Picture 6" descr="Picture 11"/>
          <p:cNvPicPr>
            <a:picLocks noChangeAspect="1" noChangeArrowheads="1"/>
          </p:cNvPicPr>
          <p:nvPr/>
        </p:nvPicPr>
        <p:blipFill>
          <a:blip r:embed="rId3" cstate="print"/>
          <a:srcRect t="16133"/>
          <a:stretch>
            <a:fillRect/>
          </a:stretch>
        </p:blipFill>
        <p:spPr bwMode="auto">
          <a:xfrm>
            <a:off x="2057400" y="3752807"/>
            <a:ext cx="2103120" cy="1188361"/>
          </a:xfrm>
          <a:prstGeom prst="rect">
            <a:avLst/>
          </a:prstGeom>
          <a:noFill/>
          <a:ln w="9525">
            <a:noFill/>
            <a:miter lim="800000"/>
            <a:headEnd/>
            <a:tailEnd/>
          </a:ln>
        </p:spPr>
      </p:pic>
      <p:sp>
        <p:nvSpPr>
          <p:cNvPr id="8" name="Content Placeholder 2"/>
          <p:cNvSpPr txBox="1">
            <a:spLocks/>
          </p:cNvSpPr>
          <p:nvPr/>
        </p:nvSpPr>
        <p:spPr bwMode="auto">
          <a:xfrm>
            <a:off x="304056" y="5149552"/>
            <a:ext cx="2971800" cy="144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20000"/>
              </a:spcBef>
              <a:spcAft>
                <a:spcPct val="0"/>
              </a:spcAft>
              <a:buClrTx/>
              <a:buSzTx/>
              <a:buFont typeface="Arial" charset="0"/>
              <a:buNone/>
              <a:tabLst/>
              <a:defRPr/>
            </a:pPr>
            <a:r>
              <a:rPr kumimoji="0" lang="en-US" sz="2000" b="1" i="0" u="none" strike="noStrike" kern="1200" cap="none" spc="0" normalizeH="0" baseline="0" noProof="0" dirty="0">
                <a:ln>
                  <a:noFill/>
                </a:ln>
                <a:solidFill>
                  <a:srgbClr val="00B050"/>
                </a:solidFill>
                <a:effectLst/>
                <a:uLnTx/>
                <a:uFillTx/>
                <a:cs typeface="Arial" charset="0"/>
              </a:rPr>
              <a:t>FTU = 0.5 G</a:t>
            </a:r>
            <a:endParaRPr kumimoji="0" lang="el-GR" sz="2000" b="1" i="0" u="none" strike="noStrike" kern="1200" cap="none" spc="0" normalizeH="0" baseline="0" noProof="0" dirty="0">
              <a:ln>
                <a:noFill/>
              </a:ln>
              <a:solidFill>
                <a:srgbClr val="00B050"/>
              </a:solidFill>
              <a:effectLst/>
              <a:uLnTx/>
              <a:uFillTx/>
              <a:cs typeface="Arial" charset="0"/>
            </a:endParaRPr>
          </a:p>
          <a:p>
            <a:pPr marL="0" marR="0" lvl="0" indent="0" defTabSz="914400" rtl="0" eaLnBrk="1" fontAlgn="base" latinLnBrk="0" hangingPunct="1">
              <a:lnSpc>
                <a:spcPct val="100000"/>
              </a:lnSpc>
              <a:spcBef>
                <a:spcPct val="20000"/>
              </a:spcBef>
              <a:spcAft>
                <a:spcPct val="0"/>
              </a:spcAft>
              <a:buClrTx/>
              <a:buSzTx/>
              <a:buFont typeface="Arial" charset="0"/>
              <a:buNone/>
              <a:tabLst/>
              <a:defRPr/>
            </a:pPr>
            <a:r>
              <a:rPr lang="el-GR" sz="2000" b="1" dirty="0">
                <a:solidFill>
                  <a:srgbClr val="00B050"/>
                </a:solidFill>
                <a:cs typeface="Arial" charset="0"/>
              </a:rPr>
              <a:t>καλύπτει </a:t>
            </a:r>
            <a:r>
              <a:rPr lang="en-US" sz="2000" b="1" dirty="0">
                <a:solidFill>
                  <a:srgbClr val="00B050"/>
                </a:solidFill>
                <a:cs typeface="Arial" charset="0"/>
              </a:rPr>
              <a:t>2% BSA</a:t>
            </a:r>
          </a:p>
          <a:p>
            <a:pPr marL="0" marR="0" lvl="0" indent="0" defTabSz="914400" rtl="0" eaLnBrk="1" fontAlgn="base" latinLnBrk="0" hangingPunct="1">
              <a:lnSpc>
                <a:spcPct val="100000"/>
              </a:lnSpc>
              <a:spcBef>
                <a:spcPct val="20000"/>
              </a:spcBef>
              <a:spcAft>
                <a:spcPct val="0"/>
              </a:spcAft>
              <a:buClrTx/>
              <a:buSzTx/>
              <a:buFont typeface="Arial" charset="0"/>
              <a:buNone/>
              <a:tabLst/>
              <a:defRPr/>
            </a:pPr>
            <a:r>
              <a:rPr kumimoji="0" lang="el-GR" sz="2000" b="1" i="0" u="none" strike="noStrike" kern="1200" cap="none" spc="0" normalizeH="0" baseline="0" noProof="0" dirty="0">
                <a:ln>
                  <a:noFill/>
                </a:ln>
                <a:solidFill>
                  <a:srgbClr val="00B050"/>
                </a:solidFill>
                <a:effectLst/>
                <a:uLnTx/>
                <a:uFillTx/>
                <a:cs typeface="Arial" charset="0"/>
              </a:rPr>
              <a:t>καλύπτει</a:t>
            </a:r>
            <a:r>
              <a:rPr kumimoji="0" lang="en-US" sz="2000" b="1" i="0" u="none" strike="noStrike" kern="1200" cap="none" spc="0" normalizeH="0" baseline="0" noProof="0" dirty="0">
                <a:ln>
                  <a:noFill/>
                </a:ln>
                <a:solidFill>
                  <a:srgbClr val="00B050"/>
                </a:solidFill>
                <a:effectLst/>
                <a:uLnTx/>
                <a:uFillTx/>
                <a:cs typeface="Arial" charset="0"/>
              </a:rPr>
              <a:t> 2 </a:t>
            </a:r>
            <a:r>
              <a:rPr lang="el-GR" sz="2000" b="1" dirty="0">
                <a:solidFill>
                  <a:srgbClr val="00B050"/>
                </a:solidFill>
                <a:cs typeface="Arial" charset="0"/>
              </a:rPr>
              <a:t>παλάμες</a:t>
            </a:r>
            <a:endParaRPr kumimoji="0" lang="en-US" sz="2000" b="1" i="0" u="none" strike="noStrike" kern="1200" cap="none" spc="0" normalizeH="0" baseline="0" noProof="0" dirty="0">
              <a:ln>
                <a:noFill/>
              </a:ln>
              <a:solidFill>
                <a:srgbClr val="00B050"/>
              </a:solidFill>
              <a:effectLst/>
              <a:uLnTx/>
              <a:uFillTx/>
              <a:cs typeface="Arial" charset="0"/>
            </a:endParaRPr>
          </a:p>
        </p:txBody>
      </p:sp>
      <p:sp>
        <p:nvSpPr>
          <p:cNvPr id="9" name="Content Placeholder 2"/>
          <p:cNvSpPr txBox="1">
            <a:spLocks/>
          </p:cNvSpPr>
          <p:nvPr/>
        </p:nvSpPr>
        <p:spPr bwMode="auto">
          <a:xfrm>
            <a:off x="4572000" y="1752600"/>
            <a:ext cx="4572000" cy="167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algn="ctr" defTabSz="914400" rtl="0" eaLnBrk="1" fontAlgn="base" latinLnBrk="0" hangingPunct="1">
              <a:lnSpc>
                <a:spcPct val="100000"/>
              </a:lnSpc>
              <a:spcBef>
                <a:spcPct val="20000"/>
              </a:spcBef>
              <a:spcAft>
                <a:spcPct val="0"/>
              </a:spcAft>
              <a:buClrTx/>
              <a:buSzTx/>
              <a:tabLst/>
              <a:defRPr/>
            </a:pPr>
            <a:r>
              <a:rPr kumimoji="0" lang="en-US" sz="2000" b="1" i="0" u="none" strike="noStrike" kern="1200" cap="none" spc="0" normalizeH="0" baseline="0" noProof="0" dirty="0">
                <a:ln>
                  <a:noFill/>
                </a:ln>
                <a:solidFill>
                  <a:schemeClr val="accent6">
                    <a:lumMod val="75000"/>
                  </a:schemeClr>
                </a:solidFill>
                <a:effectLst/>
                <a:uLnTx/>
                <a:uFillTx/>
                <a:cs typeface="Arial" charset="0"/>
              </a:rPr>
              <a:t>2 </a:t>
            </a:r>
            <a:r>
              <a:rPr kumimoji="0" lang="el-GR" sz="2000" b="1" i="0" u="none" strike="noStrike" kern="1200" cap="none" spc="0" normalizeH="0" baseline="0" noProof="0" dirty="0">
                <a:ln>
                  <a:noFill/>
                </a:ln>
                <a:solidFill>
                  <a:schemeClr val="accent6">
                    <a:lumMod val="75000"/>
                  </a:schemeClr>
                </a:solidFill>
                <a:effectLst/>
                <a:uLnTx/>
                <a:uFillTx/>
                <a:cs typeface="Arial" charset="0"/>
              </a:rPr>
              <a:t>παλάμες</a:t>
            </a:r>
            <a:r>
              <a:rPr kumimoji="0" lang="en-US" sz="2000" b="1" i="0" u="none" strike="noStrike" kern="1200" cap="none" spc="0" normalizeH="0" noProof="0" dirty="0">
                <a:ln>
                  <a:noFill/>
                </a:ln>
                <a:solidFill>
                  <a:schemeClr val="accent6">
                    <a:lumMod val="75000"/>
                  </a:schemeClr>
                </a:solidFill>
                <a:effectLst/>
                <a:uLnTx/>
                <a:uFillTx/>
                <a:cs typeface="Arial" charset="0"/>
              </a:rPr>
              <a:t> = 2% BSA</a:t>
            </a:r>
            <a:endParaRPr lang="en-US" sz="2000" b="1" noProof="0" dirty="0">
              <a:solidFill>
                <a:schemeClr val="accent6">
                  <a:lumMod val="75000"/>
                </a:schemeClr>
              </a:solidFill>
              <a:cs typeface="Arial" charset="0"/>
            </a:endParaRPr>
          </a:p>
          <a:p>
            <a:pPr marR="0" lvl="0" algn="ctr" defTabSz="914400" rtl="0" eaLnBrk="1" fontAlgn="base" latinLnBrk="0" hangingPunct="1">
              <a:lnSpc>
                <a:spcPct val="100000"/>
              </a:lnSpc>
              <a:spcBef>
                <a:spcPct val="20000"/>
              </a:spcBef>
              <a:spcAft>
                <a:spcPct val="0"/>
              </a:spcAft>
              <a:buClrTx/>
              <a:buSzTx/>
              <a:tabLst/>
              <a:defRPr/>
            </a:pPr>
            <a:r>
              <a:rPr lang="en-US" sz="2000" b="1" noProof="0" dirty="0">
                <a:solidFill>
                  <a:schemeClr val="accent6">
                    <a:lumMod val="75000"/>
                  </a:schemeClr>
                </a:solidFill>
                <a:cs typeface="Arial" charset="0"/>
              </a:rPr>
              <a:t>2 </a:t>
            </a:r>
            <a:r>
              <a:rPr lang="el-GR" sz="2000" b="1" noProof="0" dirty="0">
                <a:solidFill>
                  <a:schemeClr val="accent6">
                    <a:lumMod val="75000"/>
                  </a:schemeClr>
                </a:solidFill>
                <a:cs typeface="Arial" charset="0"/>
              </a:rPr>
              <a:t>παλάμες</a:t>
            </a:r>
            <a:r>
              <a:rPr lang="en-US" sz="2000" b="1" noProof="0" dirty="0">
                <a:solidFill>
                  <a:schemeClr val="accent6">
                    <a:lumMod val="75000"/>
                  </a:schemeClr>
                </a:solidFill>
                <a:cs typeface="Arial" charset="0"/>
              </a:rPr>
              <a:t> </a:t>
            </a:r>
            <a:r>
              <a:rPr lang="el-GR" sz="2000" b="1" noProof="0" dirty="0">
                <a:solidFill>
                  <a:schemeClr val="accent6">
                    <a:lumMod val="75000"/>
                  </a:schemeClr>
                </a:solidFill>
                <a:cs typeface="Arial" charset="0"/>
              </a:rPr>
              <a:t>Χ </a:t>
            </a:r>
            <a:r>
              <a:rPr lang="en-US" sz="2000" b="1" noProof="0" dirty="0">
                <a:solidFill>
                  <a:schemeClr val="accent6">
                    <a:lumMod val="75000"/>
                  </a:schemeClr>
                </a:solidFill>
                <a:cs typeface="Arial" charset="0"/>
              </a:rPr>
              <a:t>2 </a:t>
            </a:r>
            <a:r>
              <a:rPr lang="el-GR" sz="2000" b="1" dirty="0">
                <a:solidFill>
                  <a:schemeClr val="accent6">
                    <a:lumMod val="75000"/>
                  </a:schemeClr>
                </a:solidFill>
                <a:cs typeface="Arial" charset="0"/>
              </a:rPr>
              <a:t>φορές την ημέρα</a:t>
            </a:r>
            <a:endParaRPr lang="en-US" sz="2000" b="1" noProof="0" dirty="0">
              <a:solidFill>
                <a:schemeClr val="accent6">
                  <a:lumMod val="75000"/>
                </a:schemeClr>
              </a:solidFill>
              <a:cs typeface="Arial" charset="0"/>
            </a:endParaRPr>
          </a:p>
          <a:p>
            <a:pPr marR="0" lvl="0" algn="ctr" defTabSz="914400" rtl="0" eaLnBrk="1" fontAlgn="base" latinLnBrk="0" hangingPunct="1">
              <a:lnSpc>
                <a:spcPct val="100000"/>
              </a:lnSpc>
              <a:spcBef>
                <a:spcPct val="20000"/>
              </a:spcBef>
              <a:spcAft>
                <a:spcPct val="0"/>
              </a:spcAft>
              <a:buClrTx/>
              <a:buSzTx/>
              <a:tabLst/>
              <a:defRPr/>
            </a:pPr>
            <a:r>
              <a:rPr lang="en-US" sz="2000" b="1" noProof="0" dirty="0">
                <a:solidFill>
                  <a:schemeClr val="accent6">
                    <a:lumMod val="75000"/>
                  </a:schemeClr>
                </a:solidFill>
                <a:cs typeface="Arial" charset="0"/>
              </a:rPr>
              <a:t>= 1 </a:t>
            </a:r>
            <a:r>
              <a:rPr lang="el-GR" sz="2000" b="1" noProof="0" dirty="0">
                <a:solidFill>
                  <a:schemeClr val="accent6">
                    <a:lumMod val="75000"/>
                  </a:schemeClr>
                </a:solidFill>
                <a:cs typeface="Arial" charset="0"/>
              </a:rPr>
              <a:t>γραμμάριο </a:t>
            </a:r>
            <a:r>
              <a:rPr lang="el-GR" sz="2000" b="1" noProof="0">
                <a:solidFill>
                  <a:schemeClr val="accent6">
                    <a:lumMod val="75000"/>
                  </a:schemeClr>
                </a:solidFill>
                <a:cs typeface="Arial" charset="0"/>
              </a:rPr>
              <a:t>την ημέρα</a:t>
            </a:r>
            <a:endParaRPr lang="en-US" sz="2000" b="1" noProof="0" dirty="0">
              <a:solidFill>
                <a:schemeClr val="accent6">
                  <a:lumMod val="75000"/>
                </a:schemeClr>
              </a:solidFill>
              <a:cs typeface="Arial" charset="0"/>
            </a:endParaRPr>
          </a:p>
        </p:txBody>
      </p:sp>
      <p:sp>
        <p:nvSpPr>
          <p:cNvPr id="10" name="TextBox 19"/>
          <p:cNvSpPr txBox="1"/>
          <p:nvPr/>
        </p:nvSpPr>
        <p:spPr>
          <a:xfrm>
            <a:off x="4572000" y="3429000"/>
            <a:ext cx="4572000" cy="2677656"/>
          </a:xfrm>
          <a:prstGeom prst="rect">
            <a:avLst/>
          </a:prstGeom>
          <a:noFill/>
        </p:spPr>
        <p:txBody>
          <a:bodyPr wrap="square" rtlCol="0">
            <a:spAutoFit/>
          </a:bodyPr>
          <a:lstStyle/>
          <a:p>
            <a:pPr lvl="0" algn="ctr">
              <a:spcBef>
                <a:spcPts val="0"/>
              </a:spcBef>
              <a:defRPr/>
            </a:pPr>
            <a:r>
              <a:rPr lang="el-GR" sz="2800" dirty="0">
                <a:solidFill>
                  <a:srgbClr val="0070C0"/>
                </a:solidFill>
                <a:cs typeface="Arial" charset="0"/>
              </a:rPr>
              <a:t>ΟΠΟΤΕ</a:t>
            </a:r>
            <a:r>
              <a:rPr lang="en-US" sz="2800">
                <a:solidFill>
                  <a:srgbClr val="0070C0"/>
                </a:solidFill>
                <a:cs typeface="Arial" charset="0"/>
              </a:rPr>
              <a:t>…</a:t>
            </a:r>
            <a:r>
              <a:rPr lang="el-GR" sz="2800">
                <a:solidFill>
                  <a:srgbClr val="0070C0"/>
                </a:solidFill>
                <a:cs typeface="Arial" charset="0"/>
              </a:rPr>
              <a:t> </a:t>
            </a:r>
            <a:endParaRPr lang="en-US" sz="2800">
              <a:solidFill>
                <a:srgbClr val="0070C0"/>
              </a:solidFill>
              <a:cs typeface="Arial" charset="0"/>
            </a:endParaRPr>
          </a:p>
          <a:p>
            <a:pPr lvl="0" algn="ctr">
              <a:spcBef>
                <a:spcPts val="0"/>
              </a:spcBef>
              <a:defRPr/>
            </a:pPr>
            <a:r>
              <a:rPr lang="el-GR" sz="2800" b="1">
                <a:solidFill>
                  <a:srgbClr val="0070C0"/>
                </a:solidFill>
                <a:cs typeface="Arial" charset="0"/>
              </a:rPr>
              <a:t>ΧΟΡΗΓΗΣΗ</a:t>
            </a:r>
            <a:r>
              <a:rPr lang="en-US" sz="2800" b="1">
                <a:solidFill>
                  <a:srgbClr val="0070C0"/>
                </a:solidFill>
                <a:cs typeface="Arial" charset="0"/>
              </a:rPr>
              <a:t> 30 </a:t>
            </a:r>
            <a:r>
              <a:rPr lang="el-GR" sz="2800" b="1" dirty="0">
                <a:solidFill>
                  <a:srgbClr val="0070C0"/>
                </a:solidFill>
                <a:cs typeface="Arial" charset="0"/>
              </a:rPr>
              <a:t>ΓΡΑΜ</a:t>
            </a:r>
            <a:r>
              <a:rPr lang="el-GR" sz="2800" b="1">
                <a:solidFill>
                  <a:srgbClr val="0070C0"/>
                </a:solidFill>
                <a:cs typeface="Arial" charset="0"/>
              </a:rPr>
              <a:t>.</a:t>
            </a:r>
            <a:r>
              <a:rPr lang="en-US" sz="2800" b="1">
                <a:solidFill>
                  <a:srgbClr val="0070C0"/>
                </a:solidFill>
                <a:cs typeface="Arial" charset="0"/>
              </a:rPr>
              <a:t> </a:t>
            </a:r>
          </a:p>
          <a:p>
            <a:pPr lvl="0" algn="ctr">
              <a:spcBef>
                <a:spcPts val="0"/>
              </a:spcBef>
              <a:defRPr/>
            </a:pPr>
            <a:r>
              <a:rPr lang="el-GR" sz="2800" b="1">
                <a:solidFill>
                  <a:srgbClr val="0070C0"/>
                </a:solidFill>
                <a:cs typeface="Arial" charset="0"/>
              </a:rPr>
              <a:t>ΓΙΑ ΚΑΘΕ 2 ΠΑΛΑΜΕΣ </a:t>
            </a:r>
            <a:endParaRPr lang="en-US" sz="2800" b="1">
              <a:solidFill>
                <a:srgbClr val="0070C0"/>
              </a:solidFill>
              <a:cs typeface="Arial" charset="0"/>
            </a:endParaRPr>
          </a:p>
          <a:p>
            <a:pPr lvl="0" algn="ctr">
              <a:spcBef>
                <a:spcPts val="0"/>
              </a:spcBef>
              <a:defRPr/>
            </a:pPr>
            <a:r>
              <a:rPr lang="el-GR" sz="2800" b="1">
                <a:solidFill>
                  <a:srgbClr val="0070C0"/>
                </a:solidFill>
                <a:cs typeface="Arial" charset="0"/>
              </a:rPr>
              <a:t>ΤΗΣ </a:t>
            </a:r>
            <a:r>
              <a:rPr lang="el-GR" sz="2800" b="1" dirty="0">
                <a:solidFill>
                  <a:srgbClr val="0070C0"/>
                </a:solidFill>
                <a:cs typeface="Arial" charset="0"/>
              </a:rPr>
              <a:t>ΠΑΣΧΟΥΣΑΣ ΠΕΡΙΟΧΗΣ ΠΟΥ ΠΡΕΠΕΙ ΝΑ ΚΑΛΥΦΘΕΙ </a:t>
            </a:r>
          </a:p>
          <a:p>
            <a:pPr lvl="0" algn="ctr">
              <a:spcBef>
                <a:spcPts val="0"/>
              </a:spcBef>
              <a:defRPr/>
            </a:pPr>
            <a:r>
              <a:rPr lang="en-US" sz="2800" b="1" dirty="0">
                <a:solidFill>
                  <a:srgbClr val="0070C0"/>
                </a:solidFill>
                <a:cs typeface="Arial" charset="0"/>
              </a:rPr>
              <a:t>(</a:t>
            </a:r>
            <a:r>
              <a:rPr lang="el-GR" sz="2800" b="1" dirty="0">
                <a:solidFill>
                  <a:srgbClr val="0070C0"/>
                </a:solidFill>
                <a:cs typeface="Arial" charset="0"/>
              </a:rPr>
              <a:t>ΓΙΑ</a:t>
            </a:r>
            <a:r>
              <a:rPr lang="en-US" sz="2800" b="1" dirty="0">
                <a:solidFill>
                  <a:srgbClr val="0070C0"/>
                </a:solidFill>
                <a:cs typeface="Arial" charset="0"/>
              </a:rPr>
              <a:t> 1 </a:t>
            </a:r>
            <a:r>
              <a:rPr lang="el-GR" sz="2800" b="1" dirty="0">
                <a:solidFill>
                  <a:srgbClr val="0070C0"/>
                </a:solidFill>
                <a:cs typeface="Arial" charset="0"/>
              </a:rPr>
              <a:t>ΜΗΝΑ</a:t>
            </a:r>
            <a:r>
              <a:rPr lang="en-US" sz="2800" b="1" dirty="0">
                <a:solidFill>
                  <a:srgbClr val="0070C0"/>
                </a:solidFill>
                <a:cs typeface="Arial" charset="0"/>
              </a:rPr>
              <a:t>)</a:t>
            </a:r>
          </a:p>
        </p:txBody>
      </p:sp>
      <p:pic>
        <p:nvPicPr>
          <p:cNvPr id="1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965585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268657"/>
            <a:ext cx="9144000" cy="850106"/>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000" i="0" u="none" strike="noStrike" kern="1200" cap="none" spc="100" normalizeH="0" noProof="0" dirty="0">
                <a:ln>
                  <a:noFill/>
                </a:ln>
                <a:solidFill>
                  <a:srgbClr val="C00000"/>
                </a:solidFill>
                <a:effectLst/>
                <a:uLnTx/>
                <a:uFillTx/>
                <a:latin typeface="+mj-lt"/>
                <a:ea typeface="+mj-ea"/>
                <a:cs typeface="+mj-cs"/>
              </a:rPr>
              <a:t>Εκτίμηση  ποσοτήτων</a:t>
            </a:r>
            <a:endParaRPr kumimoji="0" lang="en-US" sz="4000" i="0" u="none" strike="noStrike" kern="1200" cap="none" spc="100" normalizeH="0" noProof="0" dirty="0">
              <a:ln>
                <a:noFill/>
              </a:ln>
              <a:solidFill>
                <a:srgbClr val="C00000"/>
              </a:solidFill>
              <a:effectLst/>
              <a:uLnTx/>
              <a:uFillTx/>
              <a:latin typeface="+mj-lt"/>
              <a:ea typeface="+mj-ea"/>
              <a:cs typeface="+mj-cs"/>
            </a:endParaRPr>
          </a:p>
        </p:txBody>
      </p:sp>
      <p:sp>
        <p:nvSpPr>
          <p:cNvPr id="3" name="Content Placeholder 5"/>
          <p:cNvSpPr txBox="1">
            <a:spLocks/>
          </p:cNvSpPr>
          <p:nvPr/>
        </p:nvSpPr>
        <p:spPr>
          <a:xfrm>
            <a:off x="0" y="1916832"/>
            <a:ext cx="9144000" cy="4104456"/>
          </a:xfrm>
          <a:prstGeom prst="rect">
            <a:avLst/>
          </a:prstGeom>
        </p:spPr>
        <p:txBody>
          <a:bodyPr lIns="360000" rIns="360000">
            <a:noAutofit/>
          </a:bodyPr>
          <a:lstStyle/>
          <a:p>
            <a:pPr marL="395288" marR="0" lvl="0" indent="-395288" algn="just" defTabSz="914400" rtl="0" eaLnBrk="1" fontAlgn="auto" latinLnBrk="0" hangingPunct="1">
              <a:lnSpc>
                <a:spcPct val="100000"/>
              </a:lnSpc>
              <a:spcBef>
                <a:spcPts val="600"/>
              </a:spcBef>
              <a:spcAft>
                <a:spcPts val="0"/>
              </a:spcAft>
              <a:buClrTx/>
              <a:buSzTx/>
              <a:buFont typeface="Wingdings" pitchFamily="2" charset="2"/>
              <a:buChar char="§"/>
              <a:tabLst/>
              <a:defRPr/>
            </a:pPr>
            <a:r>
              <a:rPr kumimoji="0" lang="el-GR" sz="2400" b="0" i="0" u="none" strike="noStrike" kern="1200" cap="none" spc="0" normalizeH="0" baseline="0" noProof="0" dirty="0">
                <a:ln>
                  <a:noFill/>
                </a:ln>
                <a:solidFill>
                  <a:srgbClr val="002060"/>
                </a:solidFill>
                <a:effectLst/>
                <a:uLnTx/>
                <a:uFillTx/>
                <a:latin typeface="Arial" pitchFamily="34" charset="0"/>
                <a:cs typeface="Arial" pitchFamily="34" charset="0"/>
              </a:rPr>
              <a:t>Χρειάζονται</a:t>
            </a:r>
            <a:r>
              <a:rPr kumimoji="0" lang="en-US" sz="2400" b="0" i="0" u="none" strike="noStrike" kern="1200" cap="none" spc="0" normalizeH="0" baseline="0" noProof="0" dirty="0">
                <a:ln>
                  <a:noFill/>
                </a:ln>
                <a:solidFill>
                  <a:schemeClr val="tx1"/>
                </a:solidFill>
                <a:effectLst/>
                <a:uLnTx/>
                <a:uFillTx/>
                <a:latin typeface="Arial" pitchFamily="34" charset="0"/>
                <a:cs typeface="Arial" pitchFamily="34" charset="0"/>
              </a:rPr>
              <a:t> </a:t>
            </a:r>
            <a:r>
              <a:rPr kumimoji="0" lang="en-US" sz="2400" b="0" i="0" u="none" strike="noStrike" kern="1200" cap="none" spc="0" normalizeH="0" baseline="0" noProof="0" dirty="0">
                <a:ln>
                  <a:noFill/>
                </a:ln>
                <a:solidFill>
                  <a:srgbClr val="A80000"/>
                </a:solidFill>
                <a:effectLst/>
                <a:uLnTx/>
                <a:uFillTx/>
                <a:latin typeface="Arial" pitchFamily="34" charset="0"/>
                <a:cs typeface="Arial" pitchFamily="34" charset="0"/>
              </a:rPr>
              <a:t>~</a:t>
            </a:r>
            <a:r>
              <a:rPr kumimoji="0" lang="en-US" sz="2400" b="1" i="0" u="none" strike="noStrike" kern="1200" cap="none" spc="0" normalizeH="0" baseline="0" noProof="0" dirty="0">
                <a:ln>
                  <a:noFill/>
                </a:ln>
                <a:solidFill>
                  <a:srgbClr val="A80000"/>
                </a:solidFill>
                <a:effectLst/>
                <a:uLnTx/>
                <a:uFillTx/>
                <a:latin typeface="Arial" pitchFamily="34" charset="0"/>
                <a:cs typeface="Arial" pitchFamily="34" charset="0"/>
              </a:rPr>
              <a:t>30 </a:t>
            </a:r>
            <a:r>
              <a:rPr kumimoji="0" lang="el-GR" sz="2400" b="1" i="0" u="none" strike="noStrike" kern="1200" cap="none" spc="0" normalizeH="0" baseline="0" noProof="0" dirty="0">
                <a:ln>
                  <a:noFill/>
                </a:ln>
                <a:solidFill>
                  <a:srgbClr val="A80000"/>
                </a:solidFill>
                <a:effectLst/>
                <a:uLnTx/>
                <a:uFillTx/>
                <a:latin typeface="Arial" pitchFamily="34" charset="0"/>
                <a:cs typeface="Arial" pitchFamily="34" charset="0"/>
              </a:rPr>
              <a:t>γραμμ. </a:t>
            </a:r>
            <a:r>
              <a:rPr kumimoji="0" lang="el-GR" sz="2400" b="0" i="0" u="none" strike="noStrike" kern="1200" cap="none" spc="0" normalizeH="0" baseline="0" noProof="0" dirty="0">
                <a:ln>
                  <a:noFill/>
                </a:ln>
                <a:solidFill>
                  <a:srgbClr val="002060"/>
                </a:solidFill>
                <a:effectLst/>
                <a:uLnTx/>
                <a:uFillTx/>
                <a:latin typeface="Arial" pitchFamily="34" charset="0"/>
                <a:cs typeface="Arial" pitchFamily="34" charset="0"/>
              </a:rPr>
              <a:t>για να καλυφθεί η επιφάνεια σώματος</a:t>
            </a:r>
            <a:r>
              <a:rPr kumimoji="0" lang="en-US" sz="2400" b="0" i="0" u="none" strike="noStrike" kern="1200" cap="none" spc="0" normalizeH="0" baseline="0" noProof="0" dirty="0">
                <a:ln>
                  <a:noFill/>
                </a:ln>
                <a:solidFill>
                  <a:srgbClr val="002060"/>
                </a:solidFill>
                <a:effectLst/>
                <a:uLnTx/>
                <a:uFillTx/>
                <a:latin typeface="Arial" pitchFamily="34" charset="0"/>
                <a:cs typeface="Arial" pitchFamily="34" charset="0"/>
              </a:rPr>
              <a:t> </a:t>
            </a:r>
            <a:r>
              <a:rPr kumimoji="0" lang="el-GR" sz="2400" b="0" i="0" u="none" strike="noStrike" kern="1200" cap="none" spc="0" normalizeH="0" baseline="0" noProof="0" dirty="0">
                <a:ln>
                  <a:noFill/>
                </a:ln>
                <a:solidFill>
                  <a:srgbClr val="002060"/>
                </a:solidFill>
                <a:effectLst/>
                <a:uLnTx/>
                <a:uFillTx/>
                <a:latin typeface="Arial" pitchFamily="34" charset="0"/>
                <a:cs typeface="Arial" pitchFamily="34" charset="0"/>
              </a:rPr>
              <a:t>(κατά μέσο όρο) ενός ενήλικα </a:t>
            </a:r>
            <a:r>
              <a:rPr kumimoji="0" lang="en-US" sz="2400" b="0" i="0" u="none" strike="noStrike" kern="1200" cap="none" spc="0" normalizeH="0" baseline="0" noProof="0" dirty="0">
                <a:ln>
                  <a:noFill/>
                </a:ln>
                <a:solidFill>
                  <a:srgbClr val="002060"/>
                </a:solidFill>
                <a:effectLst/>
                <a:uLnTx/>
                <a:uFillTx/>
                <a:latin typeface="Arial" pitchFamily="34" charset="0"/>
                <a:cs typeface="Arial" pitchFamily="34" charset="0"/>
              </a:rPr>
              <a:t>(</a:t>
            </a:r>
            <a:r>
              <a:rPr kumimoji="0" lang="el-GR" sz="2400" b="0" i="0" u="none" strike="noStrike" kern="1200" cap="none" spc="0" normalizeH="0" baseline="0" noProof="0" dirty="0">
                <a:ln>
                  <a:noFill/>
                </a:ln>
                <a:solidFill>
                  <a:srgbClr val="002060"/>
                </a:solidFill>
                <a:effectLst/>
                <a:uLnTx/>
                <a:uFillTx/>
                <a:latin typeface="Arial" pitchFamily="34" charset="0"/>
                <a:cs typeface="Arial" pitchFamily="34" charset="0"/>
              </a:rPr>
              <a:t>για μία εφαρμογή</a:t>
            </a:r>
            <a:r>
              <a:rPr kumimoji="0" lang="en-US" sz="2400" b="0" i="0" u="none" strike="noStrike" kern="1200" cap="none" spc="0" normalizeH="0" baseline="0" noProof="0" dirty="0">
                <a:ln>
                  <a:noFill/>
                </a:ln>
                <a:solidFill>
                  <a:srgbClr val="002060"/>
                </a:solidFill>
                <a:effectLst/>
                <a:uLnTx/>
                <a:uFillTx/>
                <a:latin typeface="Arial" pitchFamily="34" charset="0"/>
                <a:cs typeface="Arial" pitchFamily="34" charset="0"/>
              </a:rPr>
              <a:t>)</a:t>
            </a:r>
          </a:p>
          <a:p>
            <a:pPr marL="395288" marR="0" lvl="0" indent="-395288" algn="just" defTabSz="914400" rtl="0" eaLnBrk="1" fontAlgn="auto" latinLnBrk="0" hangingPunct="1">
              <a:lnSpc>
                <a:spcPct val="100000"/>
              </a:lnSpc>
              <a:spcBef>
                <a:spcPts val="2400"/>
              </a:spcBef>
              <a:spcAft>
                <a:spcPts val="0"/>
              </a:spcAft>
              <a:buClrTx/>
              <a:buSzTx/>
              <a:buFont typeface="Wingdings" pitchFamily="2" charset="2"/>
              <a:buChar char="§"/>
              <a:tabLst/>
              <a:defRPr/>
            </a:pPr>
            <a:r>
              <a:rPr kumimoji="0" lang="el-GR" sz="2400" b="0" i="0" u="none" strike="noStrike" kern="1200" cap="none" spc="0" normalizeH="0" baseline="0" noProof="0" dirty="0">
                <a:ln>
                  <a:noFill/>
                </a:ln>
                <a:solidFill>
                  <a:srgbClr val="002060"/>
                </a:solidFill>
                <a:effectLst/>
                <a:uLnTx/>
                <a:uFillTx/>
                <a:latin typeface="Arial" pitchFamily="34" charset="0"/>
                <a:cs typeface="Arial" pitchFamily="34" charset="0"/>
              </a:rPr>
              <a:t>Αυτή είναι μία αδρή εκτίμηση ποσοτήτων που </a:t>
            </a:r>
            <a:r>
              <a:rPr kumimoji="0" lang="el-GR" sz="2400" b="0" i="0" u="none" strike="noStrike" kern="1200" cap="none" spc="0" normalizeH="0" baseline="0" noProof="0" dirty="0" err="1">
                <a:ln>
                  <a:noFill/>
                </a:ln>
                <a:solidFill>
                  <a:srgbClr val="002060"/>
                </a:solidFill>
                <a:effectLst/>
                <a:uLnTx/>
                <a:uFillTx/>
                <a:latin typeface="Arial" pitchFamily="34" charset="0"/>
                <a:cs typeface="Arial" pitchFamily="34" charset="0"/>
              </a:rPr>
              <a:t>συνταγογραφούνται</a:t>
            </a:r>
            <a:r>
              <a:rPr kumimoji="0" lang="el-GR" sz="2400" b="0" i="0" u="none" strike="noStrike" kern="1200" cap="none" spc="0" normalizeH="0" baseline="0" noProof="0" dirty="0">
                <a:ln>
                  <a:noFill/>
                </a:ln>
                <a:solidFill>
                  <a:srgbClr val="002060"/>
                </a:solidFill>
                <a:effectLst/>
                <a:uLnTx/>
                <a:uFillTx/>
                <a:latin typeface="Arial" pitchFamily="34" charset="0"/>
                <a:cs typeface="Arial" pitchFamily="34" charset="0"/>
              </a:rPr>
              <a:t> για χρήση </a:t>
            </a:r>
            <a:r>
              <a:rPr kumimoji="0" lang="en-US" sz="2400" b="0" i="0" u="none" strike="noStrike" kern="1200" cap="none" spc="0" normalizeH="0" baseline="0" noProof="0" dirty="0">
                <a:ln>
                  <a:noFill/>
                </a:ln>
                <a:solidFill>
                  <a:srgbClr val="002060"/>
                </a:solidFill>
                <a:effectLst/>
                <a:uLnTx/>
                <a:uFillTx/>
                <a:latin typeface="Arial" pitchFamily="34" charset="0"/>
                <a:cs typeface="Arial" pitchFamily="34" charset="0"/>
              </a:rPr>
              <a:t>BID </a:t>
            </a:r>
            <a:r>
              <a:rPr kumimoji="0" lang="el-GR" sz="2400" b="0" i="0" u="none" strike="noStrike" kern="1200" cap="none" spc="0" normalizeH="0" baseline="0" noProof="0" dirty="0">
                <a:ln>
                  <a:noFill/>
                </a:ln>
                <a:solidFill>
                  <a:srgbClr val="002060"/>
                </a:solidFill>
                <a:effectLst/>
                <a:uLnTx/>
                <a:uFillTx/>
                <a:latin typeface="Arial" pitchFamily="34" charset="0"/>
                <a:cs typeface="Arial" pitchFamily="34" charset="0"/>
              </a:rPr>
              <a:t>(δύο φορές την ημέρα)</a:t>
            </a:r>
            <a:r>
              <a:rPr kumimoji="0" lang="en-US" sz="2400" b="0" i="0" u="none" strike="noStrike" kern="1200" cap="none" spc="0" normalizeH="0" baseline="0" noProof="0" dirty="0">
                <a:ln>
                  <a:noFill/>
                </a:ln>
                <a:solidFill>
                  <a:srgbClr val="002060"/>
                </a:solidFill>
                <a:effectLst/>
                <a:uLnTx/>
                <a:uFillTx/>
                <a:latin typeface="Arial" pitchFamily="34" charset="0"/>
                <a:cs typeface="Arial" pitchFamily="34" charset="0"/>
              </a:rPr>
              <a:t> </a:t>
            </a:r>
            <a:r>
              <a:rPr kumimoji="0" lang="el-GR" sz="2400" b="0" i="0" u="none" strike="noStrike" kern="1200" cap="none" spc="0" normalizeH="0" baseline="0" noProof="0" dirty="0">
                <a:ln>
                  <a:noFill/>
                </a:ln>
                <a:solidFill>
                  <a:srgbClr val="002060"/>
                </a:solidFill>
                <a:effectLst/>
                <a:uLnTx/>
                <a:uFillTx/>
                <a:latin typeface="Arial" pitchFamily="34" charset="0"/>
                <a:cs typeface="Arial" pitchFamily="34" charset="0"/>
              </a:rPr>
              <a:t>για ένα μήνα</a:t>
            </a:r>
            <a:r>
              <a:rPr kumimoji="0" lang="en-US" sz="2400" b="0" i="0" u="none" strike="noStrike" kern="1200" cap="none" spc="0" normalizeH="0" baseline="0" noProof="0" dirty="0">
                <a:ln>
                  <a:noFill/>
                </a:ln>
                <a:solidFill>
                  <a:srgbClr val="002060"/>
                </a:solidFill>
                <a:effectLst/>
                <a:uLnTx/>
                <a:uFillTx/>
                <a:latin typeface="Arial" pitchFamily="34" charset="0"/>
                <a:cs typeface="Arial" pitchFamily="34" charset="0"/>
              </a:rPr>
              <a:t>:</a:t>
            </a:r>
            <a:endParaRPr kumimoji="0" lang="el-GR" sz="2400" b="0" i="0" u="none" strike="noStrike" kern="1200" cap="none" spc="0" normalizeH="0" baseline="0" noProof="0" dirty="0">
              <a:ln>
                <a:noFill/>
              </a:ln>
              <a:solidFill>
                <a:srgbClr val="002060"/>
              </a:solidFill>
              <a:effectLst/>
              <a:uLnTx/>
              <a:uFillTx/>
              <a:latin typeface="Arial" pitchFamily="34" charset="0"/>
              <a:cs typeface="Arial" pitchFamily="34" charset="0"/>
            </a:endParaRPr>
          </a:p>
          <a:p>
            <a:pPr marR="0" lvl="0" algn="just" defTabSz="914400" rtl="0" eaLnBrk="1" fontAlgn="auto" latinLnBrk="0" hangingPunct="1">
              <a:lnSpc>
                <a:spcPct val="100000"/>
              </a:lnSpc>
              <a:spcBef>
                <a:spcPts val="2400"/>
              </a:spcBef>
              <a:spcAft>
                <a:spcPts val="0"/>
              </a:spcAft>
              <a:buClrTx/>
              <a:buSzTx/>
              <a:tabLst/>
              <a:defRPr/>
            </a:pPr>
            <a:endParaRPr kumimoji="0" lang="en-US" sz="2400" b="0" i="0" u="none" strike="noStrike" kern="1200" cap="none" spc="0" normalizeH="0" baseline="0" noProof="0" dirty="0">
              <a:ln>
                <a:noFill/>
              </a:ln>
              <a:solidFill>
                <a:srgbClr val="002060"/>
              </a:solidFill>
              <a:effectLst/>
              <a:uLnTx/>
              <a:uFillTx/>
              <a:latin typeface="Arial" pitchFamily="34" charset="0"/>
              <a:cs typeface="Arial" pitchFamily="34" charset="0"/>
            </a:endParaRPr>
          </a:p>
          <a:p>
            <a:pPr marL="742950" marR="0" lvl="1" indent="-285750"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l-GR" sz="2000" i="0" u="none" strike="noStrike" kern="1200" cap="none" spc="0" normalizeH="0" baseline="0" noProof="0" dirty="0">
                <a:ln>
                  <a:noFill/>
                </a:ln>
                <a:solidFill>
                  <a:schemeClr val="accent6">
                    <a:lumMod val="75000"/>
                  </a:schemeClr>
                </a:solidFill>
                <a:effectLst/>
                <a:uLnTx/>
                <a:uFillTx/>
                <a:latin typeface="Arial" pitchFamily="34" charset="0"/>
                <a:cs typeface="Arial" pitchFamily="34" charset="0"/>
              </a:rPr>
              <a:t>Πρόσωπο</a:t>
            </a:r>
            <a:r>
              <a:rPr lang="en-US" sz="2000" dirty="0">
                <a:solidFill>
                  <a:schemeClr val="accent6">
                    <a:lumMod val="75000"/>
                  </a:schemeClr>
                </a:solidFill>
                <a:latin typeface="Arial" pitchFamily="34" charset="0"/>
                <a:cs typeface="Arial" pitchFamily="34" charset="0"/>
              </a:rPr>
              <a:t>: </a:t>
            </a:r>
            <a:r>
              <a:rPr kumimoji="0" lang="en-US" sz="2000" i="0" u="none" strike="noStrike" kern="1200" cap="none" spc="0" normalizeH="0" baseline="0" noProof="0" dirty="0">
                <a:ln>
                  <a:noFill/>
                </a:ln>
                <a:solidFill>
                  <a:srgbClr val="00B050"/>
                </a:solidFill>
                <a:effectLst/>
                <a:uLnTx/>
                <a:uFillTx/>
                <a:latin typeface="Arial" pitchFamily="34" charset="0"/>
                <a:cs typeface="Arial" pitchFamily="34" charset="0"/>
              </a:rPr>
              <a:t>30-45 </a:t>
            </a:r>
            <a:r>
              <a:rPr kumimoji="0" lang="el-GR" sz="2000" i="0" u="none" strike="noStrike" kern="1200" cap="none" spc="0" normalizeH="0" baseline="0" noProof="0" dirty="0" err="1">
                <a:ln>
                  <a:noFill/>
                </a:ln>
                <a:solidFill>
                  <a:srgbClr val="00B050"/>
                </a:solidFill>
                <a:effectLst/>
                <a:uLnTx/>
                <a:uFillTx/>
                <a:latin typeface="Arial" pitchFamily="34" charset="0"/>
                <a:cs typeface="Arial" pitchFamily="34" charset="0"/>
              </a:rPr>
              <a:t>γραμ</a:t>
            </a:r>
            <a:r>
              <a:rPr kumimoji="0" lang="el-GR" sz="2000" i="0" u="none" strike="noStrike" kern="1200" cap="none" spc="0" normalizeH="0" baseline="0" noProof="0" dirty="0">
                <a:ln>
                  <a:noFill/>
                </a:ln>
                <a:solidFill>
                  <a:srgbClr val="00B050"/>
                </a:solidFill>
                <a:effectLst/>
                <a:uLnTx/>
                <a:uFillTx/>
                <a:latin typeface="Arial" pitchFamily="34" charset="0"/>
                <a:cs typeface="Arial" pitchFamily="34" charset="0"/>
              </a:rPr>
              <a:t>.</a:t>
            </a:r>
            <a:endParaRPr kumimoji="0" lang="en-US" sz="2000" i="0" u="none" strike="noStrike" kern="1200" cap="none" spc="0" normalizeH="0" baseline="0" noProof="0" dirty="0">
              <a:ln>
                <a:noFill/>
              </a:ln>
              <a:solidFill>
                <a:srgbClr val="00B050"/>
              </a:solidFill>
              <a:effectLst/>
              <a:uLnTx/>
              <a:uFillTx/>
              <a:latin typeface="Arial" pitchFamily="34" charset="0"/>
              <a:cs typeface="Arial" pitchFamily="34" charset="0"/>
            </a:endParaRPr>
          </a:p>
          <a:p>
            <a:pPr marL="742950" marR="0" lvl="1" indent="-285750"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l-GR" sz="2000" i="0" u="none" strike="noStrike" kern="1200" cap="none" spc="0" normalizeH="0" baseline="0" noProof="0" dirty="0" err="1">
                <a:ln>
                  <a:noFill/>
                </a:ln>
                <a:solidFill>
                  <a:schemeClr val="accent6">
                    <a:lumMod val="75000"/>
                  </a:schemeClr>
                </a:solidFill>
                <a:effectLst/>
                <a:uLnTx/>
                <a:uFillTx/>
                <a:latin typeface="Arial" pitchFamily="34" charset="0"/>
                <a:cs typeface="Arial" pitchFamily="34" charset="0"/>
              </a:rPr>
              <a:t>Εκτατικές</a:t>
            </a:r>
            <a:r>
              <a:rPr kumimoji="0" lang="el-GR" sz="2000" i="0" u="none" strike="noStrike" kern="1200" cap="none" spc="0" normalizeH="0" baseline="0" noProof="0" dirty="0">
                <a:ln>
                  <a:noFill/>
                </a:ln>
                <a:solidFill>
                  <a:schemeClr val="accent6">
                    <a:lumMod val="75000"/>
                  </a:schemeClr>
                </a:solidFill>
                <a:effectLst/>
                <a:uLnTx/>
                <a:uFillTx/>
                <a:latin typeface="Arial" pitchFamily="34" charset="0"/>
                <a:cs typeface="Arial" pitchFamily="34" charset="0"/>
              </a:rPr>
              <a:t> επιφάνειες και των δύο χεριών</a:t>
            </a:r>
            <a:r>
              <a:rPr kumimoji="0" lang="en-US" sz="2000" i="0" u="none" strike="noStrike" kern="1200" cap="none" spc="0" normalizeH="0" baseline="0" noProof="0" dirty="0">
                <a:ln>
                  <a:noFill/>
                </a:ln>
                <a:solidFill>
                  <a:schemeClr val="accent6">
                    <a:lumMod val="75000"/>
                  </a:schemeClr>
                </a:solidFill>
                <a:effectLst/>
                <a:uLnTx/>
                <a:uFillTx/>
                <a:latin typeface="Arial" pitchFamily="34" charset="0"/>
                <a:cs typeface="Arial" pitchFamily="34" charset="0"/>
              </a:rPr>
              <a:t>: </a:t>
            </a:r>
            <a:r>
              <a:rPr kumimoji="0" lang="en-US" sz="2000" i="0" u="none" strike="noStrike" kern="1200" cap="none" spc="0" normalizeH="0" baseline="0" noProof="0" dirty="0">
                <a:ln>
                  <a:noFill/>
                </a:ln>
                <a:solidFill>
                  <a:srgbClr val="00B050"/>
                </a:solidFill>
                <a:effectLst/>
                <a:uLnTx/>
                <a:uFillTx/>
                <a:latin typeface="Arial" pitchFamily="34" charset="0"/>
                <a:cs typeface="Arial" pitchFamily="34" charset="0"/>
              </a:rPr>
              <a:t>120-150 </a:t>
            </a:r>
            <a:r>
              <a:rPr kumimoji="0" lang="el-GR" sz="2000" i="0" u="none" strike="noStrike" kern="1200" cap="none" spc="0" normalizeH="0" baseline="0" noProof="0" dirty="0" err="1">
                <a:ln>
                  <a:noFill/>
                </a:ln>
                <a:solidFill>
                  <a:srgbClr val="00B050"/>
                </a:solidFill>
                <a:effectLst/>
                <a:uLnTx/>
                <a:uFillTx/>
                <a:latin typeface="Arial" pitchFamily="34" charset="0"/>
                <a:cs typeface="Arial" pitchFamily="34" charset="0"/>
              </a:rPr>
              <a:t>γραμ</a:t>
            </a:r>
            <a:r>
              <a:rPr kumimoji="0" lang="el-GR" sz="2000" i="0" u="none" strike="noStrike" kern="1200" cap="none" spc="0" normalizeH="0" baseline="0" noProof="0" dirty="0">
                <a:ln>
                  <a:noFill/>
                </a:ln>
                <a:solidFill>
                  <a:srgbClr val="00B050"/>
                </a:solidFill>
                <a:effectLst/>
                <a:uLnTx/>
                <a:uFillTx/>
                <a:latin typeface="Arial" pitchFamily="34" charset="0"/>
                <a:cs typeface="Arial" pitchFamily="34" charset="0"/>
              </a:rPr>
              <a:t>.</a:t>
            </a:r>
            <a:endParaRPr kumimoji="0" lang="en-US" sz="2000" i="0" u="none" strike="noStrike" kern="1200" cap="none" spc="0" normalizeH="0" baseline="0" noProof="0" dirty="0">
              <a:ln>
                <a:noFill/>
              </a:ln>
              <a:solidFill>
                <a:srgbClr val="00B050"/>
              </a:solidFill>
              <a:effectLst/>
              <a:uLnTx/>
              <a:uFillTx/>
              <a:latin typeface="Arial" pitchFamily="34" charset="0"/>
              <a:cs typeface="Arial" pitchFamily="34" charset="0"/>
            </a:endParaRPr>
          </a:p>
          <a:p>
            <a:pPr marL="742950" marR="0" lvl="1" indent="-285750"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l-GR" sz="2000" i="0" u="none" strike="noStrike" kern="1200" cap="none" spc="0" normalizeH="0" baseline="0" noProof="0" dirty="0">
                <a:ln>
                  <a:noFill/>
                </a:ln>
                <a:solidFill>
                  <a:schemeClr val="accent6">
                    <a:lumMod val="75000"/>
                  </a:schemeClr>
                </a:solidFill>
                <a:effectLst/>
                <a:uLnTx/>
                <a:uFillTx/>
                <a:latin typeface="Arial" pitchFamily="34" charset="0"/>
                <a:cs typeface="Arial" pitchFamily="34" charset="0"/>
              </a:rPr>
              <a:t>Εκτεταμένα στον κορμό, πόδια, χέρια:</a:t>
            </a:r>
            <a:r>
              <a:rPr kumimoji="0" lang="en-US" sz="2000" i="0" u="none" strike="noStrike" kern="1200" cap="none" spc="0" normalizeH="0" baseline="0" noProof="0" dirty="0">
                <a:ln>
                  <a:noFill/>
                </a:ln>
                <a:solidFill>
                  <a:schemeClr val="accent6">
                    <a:lumMod val="75000"/>
                  </a:schemeClr>
                </a:solidFill>
                <a:effectLst/>
                <a:uLnTx/>
                <a:uFillTx/>
                <a:latin typeface="Arial" pitchFamily="34" charset="0"/>
                <a:cs typeface="Arial" pitchFamily="34" charset="0"/>
              </a:rPr>
              <a:t> </a:t>
            </a:r>
            <a:r>
              <a:rPr kumimoji="0" lang="en-US" sz="2000" i="0" u="none" strike="noStrike" kern="1200" cap="none" spc="0" normalizeH="0" baseline="0" noProof="0" dirty="0">
                <a:ln>
                  <a:noFill/>
                </a:ln>
                <a:solidFill>
                  <a:srgbClr val="00B050"/>
                </a:solidFill>
                <a:effectLst/>
                <a:uLnTx/>
                <a:uFillTx/>
                <a:latin typeface="Arial" pitchFamily="34" charset="0"/>
                <a:cs typeface="Arial" pitchFamily="34" charset="0"/>
              </a:rPr>
              <a:t>454 </a:t>
            </a:r>
            <a:r>
              <a:rPr kumimoji="0" lang="el-GR" sz="2000" i="0" u="none" strike="noStrike" kern="1200" cap="none" spc="0" normalizeH="0" baseline="0" noProof="0" dirty="0" err="1">
                <a:ln>
                  <a:noFill/>
                </a:ln>
                <a:solidFill>
                  <a:srgbClr val="00B050"/>
                </a:solidFill>
                <a:effectLst/>
                <a:uLnTx/>
                <a:uFillTx/>
                <a:latin typeface="Arial" pitchFamily="34" charset="0"/>
                <a:cs typeface="Arial" pitchFamily="34" charset="0"/>
              </a:rPr>
              <a:t>γραμ</a:t>
            </a:r>
            <a:r>
              <a:rPr kumimoji="0" lang="el-GR" sz="2000" i="0" u="none" strike="noStrike" kern="1200" cap="none" spc="0" normalizeH="0" baseline="0" noProof="0" dirty="0">
                <a:ln>
                  <a:noFill/>
                </a:ln>
                <a:solidFill>
                  <a:srgbClr val="00B050"/>
                </a:solidFill>
                <a:effectLst/>
                <a:uLnTx/>
                <a:uFillTx/>
                <a:latin typeface="Arial" pitchFamily="34" charset="0"/>
                <a:cs typeface="Arial" pitchFamily="34" charset="0"/>
              </a:rPr>
              <a:t>.</a:t>
            </a:r>
            <a:endParaRPr kumimoji="0" lang="en-US" sz="2000" i="0" u="none" strike="noStrike" kern="1200" cap="none" spc="0" normalizeH="0" baseline="0" noProof="0" dirty="0">
              <a:ln>
                <a:noFill/>
              </a:ln>
              <a:solidFill>
                <a:srgbClr val="00B050"/>
              </a:solidFill>
              <a:effectLst/>
              <a:uLnTx/>
              <a:uFillTx/>
              <a:latin typeface="Arial" pitchFamily="34" charset="0"/>
              <a:cs typeface="Arial" pitchFamily="34" charset="0"/>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209715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19914"/>
            <a:ext cx="9144000" cy="1143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000" i="0" u="none" strike="noStrike" kern="1200" cap="none" spc="0" normalizeH="0" baseline="0" noProof="0" dirty="0">
                <a:ln>
                  <a:noFill/>
                </a:ln>
                <a:solidFill>
                  <a:srgbClr val="C00000"/>
                </a:solidFill>
                <a:effectLst/>
                <a:uLnTx/>
                <a:uFillTx/>
                <a:latin typeface="+mj-lt"/>
                <a:ea typeface="+mj-ea"/>
                <a:cs typeface="+mj-cs"/>
              </a:rPr>
              <a:t>Εκτίμηση  ποσοτήτων</a:t>
            </a:r>
            <a:r>
              <a:rPr kumimoji="0" lang="en-US" sz="4000" i="0" u="none" strike="noStrike" kern="1200" cap="none" spc="0" normalizeH="0" baseline="0" noProof="0" dirty="0">
                <a:ln>
                  <a:noFill/>
                </a:ln>
                <a:solidFill>
                  <a:srgbClr val="C00000"/>
                </a:solidFill>
                <a:effectLst/>
                <a:uLnTx/>
                <a:uFillTx/>
                <a:latin typeface="+mj-lt"/>
                <a:ea typeface="+mj-ea"/>
                <a:cs typeface="+mj-cs"/>
              </a:rPr>
              <a:t>: </a:t>
            </a:r>
            <a:br>
              <a:rPr kumimoji="0" lang="en-US" sz="4000" i="0" u="none" strike="noStrike" kern="1200" cap="none" spc="0" normalizeH="0" baseline="0" noProof="0" dirty="0">
                <a:ln>
                  <a:noFill/>
                </a:ln>
                <a:solidFill>
                  <a:srgbClr val="C00000"/>
                </a:solidFill>
                <a:effectLst/>
                <a:uLnTx/>
                <a:uFillTx/>
                <a:latin typeface="+mj-lt"/>
                <a:ea typeface="+mj-ea"/>
                <a:cs typeface="+mj-cs"/>
              </a:rPr>
            </a:br>
            <a:r>
              <a:rPr lang="en-US" sz="3200" dirty="0">
                <a:solidFill>
                  <a:srgbClr val="C00000"/>
                </a:solidFill>
                <a:latin typeface="+mj-lt"/>
                <a:ea typeface="+mj-ea"/>
                <a:cs typeface="+mj-cs"/>
              </a:rPr>
              <a:t>E</a:t>
            </a:r>
            <a:r>
              <a:rPr kumimoji="0" lang="el-GR" sz="3200" i="0" u="none" strike="noStrike" kern="1200" cap="none" spc="0" normalizeH="0" baseline="0" noProof="0" dirty="0">
                <a:ln>
                  <a:noFill/>
                </a:ln>
                <a:solidFill>
                  <a:srgbClr val="C00000"/>
                </a:solidFill>
                <a:effectLst/>
                <a:uLnTx/>
                <a:uFillTx/>
                <a:latin typeface="+mj-lt"/>
                <a:ea typeface="+mj-ea"/>
                <a:cs typeface="+mj-cs"/>
              </a:rPr>
              <a:t>παναξιολόγηση της εφαρμογής της θεραπείας</a:t>
            </a:r>
            <a:endParaRPr kumimoji="0" lang="en-US" sz="3200" i="0" u="none" strike="noStrike" kern="1200" cap="none" spc="0" normalizeH="0" baseline="0" noProof="0" dirty="0">
              <a:ln>
                <a:noFill/>
              </a:ln>
              <a:solidFill>
                <a:srgbClr val="C00000"/>
              </a:solidFill>
              <a:effectLst/>
              <a:uLnTx/>
              <a:uFillTx/>
              <a:latin typeface="+mj-lt"/>
              <a:ea typeface="+mj-ea"/>
              <a:cs typeface="+mj-cs"/>
            </a:endParaRPr>
          </a:p>
        </p:txBody>
      </p:sp>
      <p:sp>
        <p:nvSpPr>
          <p:cNvPr id="3" name="Content Placeholder 5"/>
          <p:cNvSpPr txBox="1">
            <a:spLocks/>
          </p:cNvSpPr>
          <p:nvPr/>
        </p:nvSpPr>
        <p:spPr>
          <a:xfrm>
            <a:off x="0" y="2046312"/>
            <a:ext cx="9144000" cy="4191000"/>
          </a:xfrm>
          <a:prstGeom prst="rect">
            <a:avLst/>
          </a:prstGeom>
        </p:spPr>
        <p:txBody>
          <a:bodyPr lIns="360000" rIns="360000"/>
          <a:lstStyle/>
          <a:p>
            <a:pPr marL="395288" marR="0" lvl="0" indent="-395288" algn="just" defTabSz="914400" rtl="0" eaLnBrk="1" fontAlgn="auto" latinLnBrk="0" hangingPunct="1">
              <a:lnSpc>
                <a:spcPct val="100000"/>
              </a:lnSpc>
              <a:spcBef>
                <a:spcPts val="800"/>
              </a:spcBef>
              <a:spcAft>
                <a:spcPts val="0"/>
              </a:spcAft>
              <a:buClrTx/>
              <a:buSzTx/>
              <a:buFont typeface="Wingdings" pitchFamily="2" charset="2"/>
              <a:buChar char="§"/>
              <a:tabLst/>
              <a:defRPr/>
            </a:pP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Ο καλύτερος τρόπος να επιβεβαιώσετε ότι έχετε συνταγογραφήσει τη σωστή ποσότητα είναι να επαναξιολογήσετε την εφαρμογή της θεραπείας </a:t>
            </a:r>
          </a:p>
          <a:p>
            <a:pPr marR="0" lvl="0" algn="just" defTabSz="914400" rtl="0" eaLnBrk="1" fontAlgn="auto" latinLnBrk="0" hangingPunct="1">
              <a:lnSpc>
                <a:spcPct val="100000"/>
              </a:lnSpc>
              <a:spcBef>
                <a:spcPts val="800"/>
              </a:spcBef>
              <a:spcAft>
                <a:spcPts val="0"/>
              </a:spcAft>
              <a:buClrTx/>
              <a:buSzTx/>
              <a:tabLst/>
              <a:defRPr/>
            </a:pPr>
            <a:endParaRPr kumimoji="0" lang="en-US" sz="2000" b="0" i="0" u="none" strike="noStrike" kern="1200" cap="none" spc="0" normalizeH="0" baseline="0" noProof="0" dirty="0">
              <a:ln>
                <a:noFill/>
              </a:ln>
              <a:solidFill>
                <a:srgbClr val="002060"/>
              </a:solidFill>
              <a:effectLst/>
              <a:uLnTx/>
              <a:uFillTx/>
              <a:latin typeface="Arial" pitchFamily="34" charset="0"/>
              <a:cs typeface="Arial" pitchFamily="34" charset="0"/>
            </a:endParaRPr>
          </a:p>
          <a:p>
            <a:pPr marL="804863" marR="0" lvl="1" indent="-347663" algn="just" defTabSz="914400" rtl="0" eaLnBrk="1" fontAlgn="auto" latinLnBrk="0" hangingPunct="1">
              <a:lnSpc>
                <a:spcPct val="100000"/>
              </a:lnSpc>
              <a:spcBef>
                <a:spcPts val="800"/>
              </a:spcBef>
              <a:spcAft>
                <a:spcPts val="0"/>
              </a:spcAft>
              <a:buClrTx/>
              <a:buSzTx/>
              <a:buFont typeface="Arial" pitchFamily="34" charset="0"/>
              <a:buChar char="•"/>
              <a:tabLst/>
              <a:defRPr/>
            </a:pP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Αν στον ασθενή σας είχατε δώσει ένα σωληνάριο 60 γραμ., επιβεβαιώστε ότι το χρησιμοποιεί σύμφωνα με τις οδηγίες και ρωτείστε σε πόσον καιρό τελειώνει το σωληνάριο</a:t>
            </a:r>
          </a:p>
          <a:p>
            <a:pPr marL="457200" marR="0" lvl="1" indent="0" algn="just" defTabSz="914400" rtl="0" eaLnBrk="1" fontAlgn="auto" latinLnBrk="0" hangingPunct="1">
              <a:lnSpc>
                <a:spcPct val="100000"/>
              </a:lnSpc>
              <a:spcBef>
                <a:spcPts val="800"/>
              </a:spcBef>
              <a:spcAft>
                <a:spcPts val="0"/>
              </a:spcAft>
              <a:buClrTx/>
              <a:buSzTx/>
              <a:tabLst/>
              <a:defRPr/>
            </a:pPr>
            <a:endParaRPr kumimoji="0" lang="en-US" sz="2000" b="0" i="0" u="none" strike="noStrike" kern="1200" cap="none" spc="0" normalizeH="0" baseline="0" noProof="0" dirty="0">
              <a:ln>
                <a:noFill/>
              </a:ln>
              <a:solidFill>
                <a:srgbClr val="002060"/>
              </a:solidFill>
              <a:effectLst/>
              <a:uLnTx/>
              <a:uFillTx/>
              <a:latin typeface="Arial" pitchFamily="34" charset="0"/>
              <a:cs typeface="Arial" pitchFamily="34" charset="0"/>
            </a:endParaRPr>
          </a:p>
          <a:p>
            <a:pPr marL="804863" marR="0" lvl="1" indent="-347663" algn="just" defTabSz="914400" rtl="0" eaLnBrk="1" fontAlgn="auto" latinLnBrk="0" hangingPunct="1">
              <a:lnSpc>
                <a:spcPct val="100000"/>
              </a:lnSpc>
              <a:spcBef>
                <a:spcPts val="800"/>
              </a:spcBef>
              <a:spcAft>
                <a:spcPts val="0"/>
              </a:spcAft>
              <a:buClrTx/>
              <a:buSzTx/>
              <a:buFont typeface="Arial" pitchFamily="34" charset="0"/>
              <a:buChar char="•"/>
              <a:tabLst/>
              <a:defRPr/>
            </a:pP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Αν ένα σωληνάριο 60 </a:t>
            </a:r>
            <a:r>
              <a:rPr kumimoji="0" lang="el-GR" sz="2000" b="0" i="0" u="none" strike="noStrike" kern="1200" cap="none" spc="0" normalizeH="0" baseline="0" noProof="0" dirty="0" err="1">
                <a:ln>
                  <a:noFill/>
                </a:ln>
                <a:solidFill>
                  <a:srgbClr val="002060"/>
                </a:solidFill>
                <a:effectLst/>
                <a:uLnTx/>
                <a:uFillTx/>
                <a:latin typeface="Arial" pitchFamily="34" charset="0"/>
                <a:cs typeface="Arial" pitchFamily="34" charset="0"/>
              </a:rPr>
              <a:t>γραμ</a:t>
            </a: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 διαρκεί μόνο για 2 εβδομάδες, χρειάζεται 2 σωληνάρια για ένα μήνα</a:t>
            </a:r>
            <a:endParaRPr kumimoji="0" lang="en-US" sz="2000" b="0" i="0" u="none" strike="noStrike" kern="1200" cap="none" spc="0" normalizeH="0" baseline="0" noProof="0" dirty="0">
              <a:ln>
                <a:noFill/>
              </a:ln>
              <a:solidFill>
                <a:srgbClr val="002060"/>
              </a:solidFill>
              <a:effectLst/>
              <a:uLnTx/>
              <a:uFillTx/>
              <a:latin typeface="Arial" pitchFamily="34" charset="0"/>
              <a:cs typeface="Arial" pitchFamily="34" charset="0"/>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35847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p:cNvSpPr>
          <p:nvPr/>
        </p:nvSpPr>
        <p:spPr>
          <a:xfrm>
            <a:off x="0" y="415731"/>
            <a:ext cx="9144000" cy="77809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000" i="0" u="none" strike="noStrike" kern="1200" cap="none" spc="100" normalizeH="0" noProof="0" dirty="0">
                <a:ln>
                  <a:noFill/>
                </a:ln>
                <a:solidFill>
                  <a:srgbClr val="C00000"/>
                </a:solidFill>
                <a:effectLst/>
                <a:uLnTx/>
                <a:uFillTx/>
                <a:latin typeface="+mj-lt"/>
                <a:ea typeface="+mj-ea"/>
                <a:cs typeface="Arial" charset="0"/>
              </a:rPr>
              <a:t>Παιδιατρική δόση (</a:t>
            </a:r>
            <a:r>
              <a:rPr kumimoji="0" lang="en-US" sz="4000" i="0" u="none" strike="noStrike" kern="1200" cap="none" spc="100" normalizeH="0" noProof="0" dirty="0" err="1">
                <a:ln>
                  <a:noFill/>
                </a:ln>
                <a:solidFill>
                  <a:srgbClr val="C00000"/>
                </a:solidFill>
                <a:effectLst/>
                <a:uLnTx/>
                <a:uFillTx/>
                <a:latin typeface="+mj-lt"/>
                <a:ea typeface="+mj-ea"/>
                <a:cs typeface="Arial" charset="0"/>
              </a:rPr>
              <a:t>i</a:t>
            </a:r>
            <a:r>
              <a:rPr kumimoji="0" lang="el-GR" sz="4000" i="0" u="none" strike="noStrike" kern="1200" cap="none" spc="100" normalizeH="0" noProof="0" dirty="0">
                <a:ln>
                  <a:noFill/>
                </a:ln>
                <a:solidFill>
                  <a:srgbClr val="C00000"/>
                </a:solidFill>
                <a:effectLst/>
                <a:uLnTx/>
                <a:uFillTx/>
                <a:latin typeface="+mj-lt"/>
                <a:ea typeface="+mj-ea"/>
                <a:cs typeface="Arial" charset="0"/>
              </a:rPr>
              <a:t>)</a:t>
            </a:r>
            <a:endParaRPr kumimoji="0" lang="en-US" sz="4000" i="0" u="none" strike="noStrike" kern="1200" cap="none" spc="100" normalizeH="0" noProof="0" dirty="0">
              <a:ln>
                <a:noFill/>
              </a:ln>
              <a:solidFill>
                <a:srgbClr val="C00000"/>
              </a:solidFill>
              <a:effectLst/>
              <a:uLnTx/>
              <a:uFillTx/>
              <a:latin typeface="+mj-lt"/>
              <a:ea typeface="+mj-ea"/>
              <a:cs typeface="Arial" charset="0"/>
            </a:endParaRPr>
          </a:p>
        </p:txBody>
      </p:sp>
      <p:sp>
        <p:nvSpPr>
          <p:cNvPr id="3" name="Rectangle 3"/>
          <p:cNvSpPr txBox="1">
            <a:spLocks/>
          </p:cNvSpPr>
          <p:nvPr/>
        </p:nvSpPr>
        <p:spPr>
          <a:xfrm>
            <a:off x="0" y="1830288"/>
            <a:ext cx="9144000" cy="4191000"/>
          </a:xfrm>
          <a:prstGeom prst="rect">
            <a:avLst/>
          </a:prstGeom>
        </p:spPr>
        <p:txBody>
          <a:bodyPr lIns="360000" rIns="360000">
            <a:noAutofit/>
          </a:bodyPr>
          <a:lstStyle/>
          <a:p>
            <a:pPr marL="395288" marR="0" lvl="0" indent="-395288" algn="l" defTabSz="914400" rtl="0" eaLnBrk="1" fontAlgn="auto" latinLnBrk="0" hangingPunct="1">
              <a:lnSpc>
                <a:spcPct val="100000"/>
              </a:lnSpc>
              <a:spcBef>
                <a:spcPts val="1200"/>
              </a:spcBef>
              <a:spcAft>
                <a:spcPts val="0"/>
              </a:spcAft>
              <a:buClrTx/>
              <a:buSzTx/>
              <a:buFont typeface="Wingdings" pitchFamily="2" charset="2"/>
              <a:buChar char="§"/>
              <a:tabLst/>
              <a:defRPr/>
            </a:pPr>
            <a:r>
              <a:rPr kumimoji="0" lang="el-GR" sz="2400" b="0" i="0" u="none" strike="noStrike" kern="1200" cap="none" spc="0" normalizeH="0" baseline="0" noProof="0" dirty="0">
                <a:ln>
                  <a:noFill/>
                </a:ln>
                <a:solidFill>
                  <a:srgbClr val="002060"/>
                </a:solidFill>
                <a:effectLst/>
                <a:uLnTx/>
                <a:uFillTx/>
                <a:latin typeface="Arial" charset="0"/>
                <a:ea typeface="+mn-ea"/>
                <a:cs typeface="Arial" charset="0"/>
              </a:rPr>
              <a:t>Στα παιδιά </a:t>
            </a:r>
            <a:r>
              <a:rPr kumimoji="0" lang="el-GR" sz="2400" b="1" i="0" u="none" strike="noStrike" kern="1200" cap="none" spc="0" normalizeH="0" baseline="0" noProof="0" dirty="0">
                <a:ln>
                  <a:noFill/>
                </a:ln>
                <a:solidFill>
                  <a:srgbClr val="00B050"/>
                </a:solidFill>
                <a:effectLst/>
                <a:uLnTx/>
                <a:uFillTx/>
                <a:latin typeface="Arial" charset="0"/>
                <a:ea typeface="+mn-ea"/>
                <a:cs typeface="Arial" charset="0"/>
              </a:rPr>
              <a:t>η δόση πρέπει να προσαρμόζεται</a:t>
            </a:r>
            <a:endParaRPr kumimoji="0" lang="en-US" sz="2400" b="1" i="0" u="none" strike="noStrike" kern="1200" cap="none" spc="0" normalizeH="0" baseline="0" noProof="0" dirty="0">
              <a:ln>
                <a:noFill/>
              </a:ln>
              <a:effectLst/>
              <a:uLnTx/>
              <a:uFillTx/>
              <a:latin typeface="Arial" charset="0"/>
              <a:ea typeface="+mn-ea"/>
              <a:cs typeface="Arial" charset="0"/>
            </a:endParaRPr>
          </a:p>
          <a:p>
            <a:pPr marL="395288" marR="0" lvl="0" indent="-395288" algn="just" defTabSz="914400" rtl="0" eaLnBrk="1" fontAlgn="auto" latinLnBrk="0" hangingPunct="1">
              <a:lnSpc>
                <a:spcPct val="100000"/>
              </a:lnSpc>
              <a:spcBef>
                <a:spcPts val="1200"/>
              </a:spcBef>
              <a:spcAft>
                <a:spcPts val="0"/>
              </a:spcAft>
              <a:buClrTx/>
              <a:buSzTx/>
              <a:buFont typeface="Wingdings" pitchFamily="2" charset="2"/>
              <a:buChar char="§"/>
              <a:tabLst/>
              <a:defRPr/>
            </a:pPr>
            <a:r>
              <a:rPr kumimoji="0" lang="el-GR" sz="2400" b="0" i="0" u="none" strike="noStrike" kern="1200" cap="none" spc="0" normalizeH="0" baseline="0" noProof="0" dirty="0">
                <a:ln>
                  <a:noFill/>
                </a:ln>
                <a:solidFill>
                  <a:srgbClr val="002060"/>
                </a:solidFill>
                <a:effectLst/>
                <a:uLnTx/>
                <a:uFillTx/>
                <a:latin typeface="Arial" charset="0"/>
                <a:ea typeface="+mn-ea"/>
                <a:cs typeface="Arial" charset="0"/>
              </a:rPr>
              <a:t>Χρησιμοποιείται μία παιδιατρική έκδοση του κανόνα των εννιά ή η παλάμη του ασθενούς για την εκτίμηση  </a:t>
            </a:r>
            <a:r>
              <a:rPr kumimoji="0" lang="en-US" sz="2400" b="0" i="0" u="none" strike="noStrike" kern="1200" cap="none" spc="0" normalizeH="0" baseline="0" noProof="0" dirty="0">
                <a:ln>
                  <a:noFill/>
                </a:ln>
                <a:solidFill>
                  <a:srgbClr val="002060"/>
                </a:solidFill>
                <a:effectLst/>
                <a:uLnTx/>
                <a:uFillTx/>
                <a:latin typeface="Arial" charset="0"/>
                <a:ea typeface="+mn-ea"/>
                <a:cs typeface="Arial" charset="0"/>
              </a:rPr>
              <a:t>BSA</a:t>
            </a:r>
          </a:p>
          <a:p>
            <a:pPr marL="395288" marR="0" lvl="0" indent="-395288" algn="just" defTabSz="914400" rtl="0" eaLnBrk="1" fontAlgn="auto" latinLnBrk="0" hangingPunct="1">
              <a:lnSpc>
                <a:spcPct val="100000"/>
              </a:lnSpc>
              <a:spcBef>
                <a:spcPts val="1200"/>
              </a:spcBef>
              <a:spcAft>
                <a:spcPts val="0"/>
              </a:spcAft>
              <a:buClrTx/>
              <a:buSzTx/>
              <a:buFont typeface="Wingdings" pitchFamily="2" charset="2"/>
              <a:buChar char="§"/>
              <a:tabLst/>
              <a:defRPr/>
            </a:pPr>
            <a:r>
              <a:rPr kumimoji="0" lang="el-GR" sz="2400" b="0" i="0" u="none" strike="noStrike" kern="1200" cap="none" spc="0" normalizeH="0" baseline="0" noProof="0" dirty="0">
                <a:ln>
                  <a:noFill/>
                </a:ln>
                <a:solidFill>
                  <a:srgbClr val="002060"/>
                </a:solidFill>
                <a:effectLst/>
                <a:uLnTx/>
                <a:uFillTx/>
                <a:latin typeface="Arial" charset="0"/>
                <a:ea typeface="+mn-ea"/>
                <a:cs typeface="Arial" charset="0"/>
              </a:rPr>
              <a:t>Τα παιδιά, ιδιαίτερα τα βρέφη, έχουν</a:t>
            </a:r>
            <a:r>
              <a:rPr kumimoji="0" lang="el-GR" sz="2400" b="0" i="0" u="none" strike="noStrike" kern="1200" cap="none" spc="0" normalizeH="0" baseline="0" noProof="0" dirty="0">
                <a:ln>
                  <a:noFill/>
                </a:ln>
                <a:solidFill>
                  <a:schemeClr val="tx1"/>
                </a:solidFill>
                <a:effectLst/>
                <a:uLnTx/>
                <a:uFillTx/>
                <a:latin typeface="Arial" charset="0"/>
                <a:ea typeface="+mn-ea"/>
                <a:cs typeface="Arial" charset="0"/>
              </a:rPr>
              <a:t> </a:t>
            </a:r>
            <a:r>
              <a:rPr kumimoji="0" lang="el-GR" sz="2400" b="1" i="0" u="none" strike="noStrike" kern="1200" cap="none" spc="0" normalizeH="0" baseline="0" noProof="0" dirty="0">
                <a:ln>
                  <a:noFill/>
                </a:ln>
                <a:solidFill>
                  <a:srgbClr val="0070C0"/>
                </a:solidFill>
                <a:effectLst/>
                <a:uLnTx/>
                <a:uFillTx/>
                <a:latin typeface="Arial" charset="0"/>
                <a:ea typeface="+mn-ea"/>
                <a:cs typeface="Arial" charset="0"/>
              </a:rPr>
              <a:t>μεγάλη</a:t>
            </a:r>
            <a:r>
              <a:rPr kumimoji="0" lang="el-GR" sz="2400" b="0" i="0" u="none" strike="noStrike" kern="1200" cap="none" spc="0" normalizeH="0" baseline="0" noProof="0" dirty="0">
                <a:ln>
                  <a:noFill/>
                </a:ln>
                <a:solidFill>
                  <a:schemeClr val="tx1"/>
                </a:solidFill>
                <a:effectLst/>
                <a:uLnTx/>
                <a:uFillTx/>
                <a:latin typeface="Arial" charset="0"/>
                <a:ea typeface="+mn-ea"/>
                <a:cs typeface="Arial" charset="0"/>
              </a:rPr>
              <a:t> </a:t>
            </a:r>
            <a:r>
              <a:rPr kumimoji="0" lang="el-GR" sz="2400" b="1" i="0" u="none" strike="noStrike" kern="1200" cap="none" spc="0" normalizeH="0" baseline="0" noProof="0" dirty="0">
                <a:ln>
                  <a:noFill/>
                </a:ln>
                <a:solidFill>
                  <a:srgbClr val="0070C0"/>
                </a:solidFill>
                <a:effectLst/>
                <a:uLnTx/>
                <a:uFillTx/>
                <a:latin typeface="Arial" charset="0"/>
                <a:ea typeface="+mn-ea"/>
                <a:cs typeface="Arial" charset="0"/>
              </a:rPr>
              <a:t>επιφάνεια σώματος σε σχέση με τον όγκο</a:t>
            </a:r>
            <a:r>
              <a:rPr kumimoji="0" lang="el-GR" sz="2400" b="0" i="0" u="none" strike="noStrike" kern="1200" cap="none" spc="0" normalizeH="0" baseline="0" noProof="0" dirty="0">
                <a:ln>
                  <a:noFill/>
                </a:ln>
                <a:solidFill>
                  <a:schemeClr val="tx1"/>
                </a:solidFill>
                <a:effectLst/>
                <a:uLnTx/>
                <a:uFillTx/>
                <a:latin typeface="Arial" charset="0"/>
                <a:ea typeface="+mn-ea"/>
                <a:cs typeface="Arial" charset="0"/>
              </a:rPr>
              <a:t>, </a:t>
            </a:r>
            <a:r>
              <a:rPr kumimoji="0" lang="el-GR" sz="2400" b="0" i="0" u="none" strike="noStrike" kern="1200" cap="none" spc="0" normalizeH="0" baseline="0" noProof="0" dirty="0">
                <a:ln>
                  <a:noFill/>
                </a:ln>
                <a:solidFill>
                  <a:srgbClr val="002060"/>
                </a:solidFill>
                <a:effectLst/>
                <a:uLnTx/>
                <a:uFillTx/>
                <a:latin typeface="Arial" charset="0"/>
                <a:ea typeface="+mn-ea"/>
                <a:cs typeface="Arial" charset="0"/>
              </a:rPr>
              <a:t>πράγμα το οποίο ενέχει </a:t>
            </a:r>
            <a:r>
              <a:rPr kumimoji="0" lang="el-GR" sz="2400" b="1" i="0" u="none" strike="noStrike" kern="1200" cap="none" spc="0" normalizeH="0" baseline="0" noProof="0" dirty="0">
                <a:ln>
                  <a:noFill/>
                </a:ln>
                <a:solidFill>
                  <a:srgbClr val="A80000"/>
                </a:solidFill>
                <a:effectLst/>
                <a:uLnTx/>
                <a:uFillTx/>
                <a:latin typeface="Arial" charset="0"/>
                <a:ea typeface="+mn-ea"/>
                <a:cs typeface="Arial" charset="0"/>
              </a:rPr>
              <a:t>κίνδυνο συστηματικής απορρόφησης</a:t>
            </a:r>
            <a:r>
              <a:rPr kumimoji="0" lang="el-GR" sz="2400" b="0" i="0" u="none" strike="noStrike" kern="1200" cap="none" spc="0" normalizeH="0" baseline="0" noProof="0" dirty="0">
                <a:ln>
                  <a:noFill/>
                </a:ln>
                <a:solidFill>
                  <a:schemeClr val="tx1"/>
                </a:solidFill>
                <a:effectLst/>
                <a:uLnTx/>
                <a:uFillTx/>
                <a:latin typeface="Arial" charset="0"/>
                <a:ea typeface="+mn-ea"/>
                <a:cs typeface="Arial" charset="0"/>
              </a:rPr>
              <a:t> </a:t>
            </a:r>
            <a:r>
              <a:rPr kumimoji="0" lang="el-GR" sz="2400" b="0" i="0" u="none" strike="noStrike" kern="1200" cap="none" spc="0" normalizeH="0" baseline="0" noProof="0" dirty="0">
                <a:ln>
                  <a:noFill/>
                </a:ln>
                <a:solidFill>
                  <a:srgbClr val="002060"/>
                </a:solidFill>
                <a:effectLst/>
                <a:uLnTx/>
                <a:uFillTx/>
                <a:latin typeface="Arial" charset="0"/>
                <a:ea typeface="+mn-ea"/>
                <a:cs typeface="Arial" charset="0"/>
              </a:rPr>
              <a:t>των τοπικά εφαρμοζόμενων φαρμάκων</a:t>
            </a: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282769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p:cNvSpPr>
          <p:nvPr/>
        </p:nvSpPr>
        <p:spPr>
          <a:xfrm>
            <a:off x="0" y="1447800"/>
            <a:ext cx="9144000" cy="4933528"/>
          </a:xfrm>
          <a:prstGeom prst="rect">
            <a:avLst/>
          </a:prstGeom>
        </p:spPr>
        <p:txBody>
          <a:bodyPr lIns="360000" rIns="360000">
            <a:noAutofit/>
          </a:bodyPr>
          <a:lstStyle/>
          <a:p>
            <a:pPr marL="395288" marR="0" lvl="0" indent="-395288" algn="just" defTabSz="914400" rtl="0" eaLnBrk="1" fontAlgn="auto" latinLnBrk="0" hangingPunct="1">
              <a:lnSpc>
                <a:spcPct val="110000"/>
              </a:lnSpc>
              <a:spcBef>
                <a:spcPts val="1200"/>
              </a:spcBef>
              <a:spcAft>
                <a:spcPts val="0"/>
              </a:spcAft>
              <a:buClrTx/>
              <a:buSzTx/>
              <a:buFont typeface="Wingdings" pitchFamily="2" charset="2"/>
              <a:buChar char="§"/>
              <a:tabLst/>
              <a:defRPr/>
            </a:pPr>
            <a:r>
              <a:rPr kumimoji="0" lang="el-GR" sz="2000" b="1" i="0" u="none" strike="noStrike" kern="1200" cap="none" spc="0" normalizeH="0" baseline="0" noProof="0" dirty="0">
                <a:ln>
                  <a:noFill/>
                </a:ln>
                <a:solidFill>
                  <a:srgbClr val="00B050"/>
                </a:solidFill>
                <a:effectLst/>
                <a:uLnTx/>
                <a:uFillTx/>
                <a:latin typeface="Arial" pitchFamily="34" charset="0"/>
                <a:cs typeface="Arial" pitchFamily="34" charset="0"/>
              </a:rPr>
              <a:t>Χαμηλής ισχύος</a:t>
            </a:r>
            <a:r>
              <a:rPr kumimoji="0" lang="el-GR" sz="2000" b="0" i="0" u="none" strike="noStrike" kern="1200" cap="none" spc="0" normalizeH="0" baseline="0" noProof="0" dirty="0">
                <a:ln>
                  <a:noFill/>
                </a:ln>
                <a:solidFill>
                  <a:schemeClr val="tx1"/>
                </a:solidFill>
                <a:effectLst/>
                <a:uLnTx/>
                <a:uFillTx/>
                <a:latin typeface="Arial" pitchFamily="34" charset="0"/>
                <a:cs typeface="Arial" pitchFamily="34" charset="0"/>
              </a:rPr>
              <a:t> </a:t>
            </a: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τοπικά </a:t>
            </a:r>
            <a:r>
              <a:rPr kumimoji="0" lang="el-GR" sz="2000" b="0" i="0" u="none" strike="noStrike" kern="1200" cap="none" spc="0" normalizeH="0" baseline="0" noProof="0" dirty="0" err="1">
                <a:ln>
                  <a:noFill/>
                </a:ln>
                <a:solidFill>
                  <a:srgbClr val="002060"/>
                </a:solidFill>
                <a:effectLst/>
                <a:uLnTx/>
                <a:uFillTx/>
                <a:latin typeface="Arial" pitchFamily="34" charset="0"/>
                <a:cs typeface="Arial" pitchFamily="34" charset="0"/>
              </a:rPr>
              <a:t>κορτικοστεροειδή</a:t>
            </a: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 </a:t>
            </a:r>
            <a:r>
              <a:rPr kumimoji="0" lang="el-GR" sz="2000" b="0" i="0" u="none" strike="noStrike" kern="1200" cap="none" spc="0" normalizeH="0" baseline="0" noProof="0" dirty="0">
                <a:ln>
                  <a:noFill/>
                </a:ln>
                <a:solidFill>
                  <a:schemeClr val="tx1"/>
                </a:solidFill>
                <a:effectLst/>
                <a:uLnTx/>
                <a:uFillTx/>
                <a:latin typeface="Arial" pitchFamily="34" charset="0"/>
                <a:cs typeface="Arial" pitchFamily="34" charset="0"/>
              </a:rPr>
              <a:t>είναι </a:t>
            </a:r>
            <a:r>
              <a:rPr kumimoji="0" lang="el-GR" sz="2000" b="1" i="0" u="none" strike="noStrike" kern="1200" cap="none" spc="0" normalizeH="0" baseline="0" noProof="0" dirty="0">
                <a:ln>
                  <a:noFill/>
                </a:ln>
                <a:solidFill>
                  <a:srgbClr val="00B050"/>
                </a:solidFill>
                <a:effectLst/>
                <a:uLnTx/>
                <a:uFillTx/>
                <a:latin typeface="Arial" pitchFamily="34" charset="0"/>
                <a:cs typeface="Arial" pitchFamily="34" charset="0"/>
              </a:rPr>
              <a:t>ασφαλή</a:t>
            </a:r>
            <a:r>
              <a:rPr kumimoji="0" lang="el-GR" sz="2000" b="0" i="0" u="none" strike="noStrike" kern="1200" cap="none" spc="0" normalizeH="0" baseline="0" noProof="0" dirty="0">
                <a:ln>
                  <a:noFill/>
                </a:ln>
                <a:solidFill>
                  <a:schemeClr val="tx1"/>
                </a:solidFill>
                <a:effectLst/>
                <a:uLnTx/>
                <a:uFillTx/>
                <a:latin typeface="Arial" pitchFamily="34" charset="0"/>
                <a:cs typeface="Arial" pitchFamily="34" charset="0"/>
              </a:rPr>
              <a:t>, </a:t>
            </a: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όταν χρησιμοποιούνται για </a:t>
            </a:r>
            <a:r>
              <a:rPr kumimoji="0" lang="el-GR" sz="2000" b="1" i="0" u="none" strike="noStrike" kern="1200" cap="none" spc="0" normalizeH="0" baseline="0" noProof="0" dirty="0">
                <a:ln>
                  <a:noFill/>
                </a:ln>
                <a:solidFill>
                  <a:srgbClr val="00B050"/>
                </a:solidFill>
                <a:effectLst/>
                <a:uLnTx/>
                <a:uFillTx/>
                <a:latin typeface="Arial" pitchFamily="34" charset="0"/>
                <a:cs typeface="Arial" pitchFamily="34" charset="0"/>
              </a:rPr>
              <a:t>μικρές περιόδους</a:t>
            </a:r>
            <a:endParaRPr kumimoji="0" lang="en-US" sz="2000" b="0" i="0" u="none" strike="noStrike" kern="1200" cap="none" spc="0" normalizeH="0" baseline="0" noProof="0" dirty="0">
              <a:ln>
                <a:noFill/>
              </a:ln>
              <a:solidFill>
                <a:schemeClr val="tx1"/>
              </a:solidFill>
              <a:effectLst/>
              <a:uLnTx/>
              <a:uFillTx/>
              <a:latin typeface="Arial" pitchFamily="34" charset="0"/>
              <a:cs typeface="Arial" pitchFamily="34" charset="0"/>
            </a:endParaRPr>
          </a:p>
          <a:p>
            <a:pPr marL="801688" marR="0" lvl="1" indent="-284163" algn="l" defTabSz="914400" rtl="0" eaLnBrk="1" fontAlgn="auto" latinLnBrk="0" hangingPunct="1">
              <a:lnSpc>
                <a:spcPct val="110000"/>
              </a:lnSpc>
              <a:spcAft>
                <a:spcPts val="0"/>
              </a:spcAft>
              <a:buClrTx/>
              <a:buSzTx/>
              <a:buFont typeface="Arial" charset="0"/>
              <a:buChar char="•"/>
              <a:tabLst/>
              <a:defRPr/>
            </a:pP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Μπορεί να προκαλέσουν</a:t>
            </a:r>
            <a:r>
              <a:rPr kumimoji="0" lang="el-GR" sz="2000" b="1" i="0" u="none" strike="noStrike" kern="1200" cap="none" spc="0" normalizeH="0" baseline="0" noProof="0" dirty="0">
                <a:ln>
                  <a:noFill/>
                </a:ln>
                <a:solidFill>
                  <a:srgbClr val="002060"/>
                </a:solidFill>
                <a:effectLst/>
                <a:uLnTx/>
                <a:uFillTx/>
                <a:latin typeface="Arial" pitchFamily="34" charset="0"/>
                <a:cs typeface="Arial" pitchFamily="34" charset="0"/>
              </a:rPr>
              <a:t> </a:t>
            </a: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ανεπιθύμητες ενέργειες όταν η χρήση τους είναι μεγάλης διάρκειας</a:t>
            </a:r>
            <a:endParaRPr kumimoji="0" lang="en-US" sz="2000" b="0" i="0" u="none" strike="noStrike" kern="1200" cap="none" spc="0" normalizeH="0" baseline="0" noProof="0" dirty="0">
              <a:ln>
                <a:noFill/>
              </a:ln>
              <a:solidFill>
                <a:schemeClr val="tx1"/>
              </a:solidFill>
              <a:effectLst/>
              <a:uLnTx/>
              <a:uFillTx/>
              <a:latin typeface="Arial" pitchFamily="34" charset="0"/>
              <a:cs typeface="Arial" pitchFamily="34" charset="0"/>
            </a:endParaRPr>
          </a:p>
          <a:p>
            <a:pPr marL="395288" marR="0" lvl="0" indent="-395288" algn="just" defTabSz="914400" rtl="0" eaLnBrk="1" fontAlgn="auto" latinLnBrk="0" hangingPunct="1">
              <a:lnSpc>
                <a:spcPct val="110000"/>
              </a:lnSpc>
              <a:spcBef>
                <a:spcPts val="1200"/>
              </a:spcBef>
              <a:spcAft>
                <a:spcPts val="0"/>
              </a:spcAft>
              <a:buClrTx/>
              <a:buSzTx/>
              <a:buFont typeface="Wingdings" pitchFamily="2" charset="2"/>
              <a:buChar char="§"/>
              <a:tabLst/>
              <a:defRPr/>
            </a:pPr>
            <a:r>
              <a:rPr kumimoji="0" lang="el-GR" sz="2000" b="1" i="0" u="none" strike="noStrike" kern="1200" cap="none" spc="0" normalizeH="0" baseline="0" noProof="0" dirty="0">
                <a:ln>
                  <a:noFill/>
                </a:ln>
                <a:solidFill>
                  <a:srgbClr val="A80000"/>
                </a:solidFill>
                <a:effectLst/>
                <a:uLnTx/>
                <a:uFillTx/>
                <a:latin typeface="Arial" pitchFamily="34" charset="0"/>
                <a:cs typeface="Arial" pitchFamily="34" charset="0"/>
              </a:rPr>
              <a:t>Υψηλής ισχύος </a:t>
            </a: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στεροειδή πρέπει να χρησιμοποιούνται με </a:t>
            </a:r>
            <a:r>
              <a:rPr kumimoji="0" lang="el-GR" sz="2000" b="1" i="0" u="none" strike="noStrike" kern="1200" cap="none" spc="0" normalizeH="0" baseline="0" noProof="0" dirty="0">
                <a:ln>
                  <a:noFill/>
                </a:ln>
                <a:solidFill>
                  <a:srgbClr val="A80000"/>
                </a:solidFill>
                <a:effectLst/>
                <a:uLnTx/>
                <a:uFillTx/>
                <a:latin typeface="Arial" pitchFamily="34" charset="0"/>
                <a:cs typeface="Arial" pitchFamily="34" charset="0"/>
              </a:rPr>
              <a:t>προσοχή</a:t>
            </a:r>
            <a:r>
              <a:rPr kumimoji="0" lang="el-GR" sz="2000" b="0" i="0" u="none" strike="noStrike" kern="1200" cap="none" spc="0" normalizeH="0" baseline="0" noProof="0" dirty="0">
                <a:ln>
                  <a:noFill/>
                </a:ln>
                <a:solidFill>
                  <a:schemeClr val="tx1"/>
                </a:solidFill>
                <a:effectLst/>
                <a:uLnTx/>
                <a:uFillTx/>
                <a:latin typeface="Arial" pitchFamily="34" charset="0"/>
                <a:cs typeface="Arial" pitchFamily="34" charset="0"/>
              </a:rPr>
              <a:t> </a:t>
            </a: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και με συνεχή κλινική παρακολούθηση για </a:t>
            </a:r>
            <a:r>
              <a:rPr kumimoji="0" lang="el-GR" sz="2000" b="1" i="0" u="none" strike="noStrike" kern="1200" cap="none" spc="0" normalizeH="0" baseline="0" noProof="0" dirty="0">
                <a:ln>
                  <a:noFill/>
                </a:ln>
                <a:solidFill>
                  <a:srgbClr val="A80000"/>
                </a:solidFill>
                <a:effectLst/>
                <a:uLnTx/>
                <a:uFillTx/>
                <a:latin typeface="Arial" pitchFamily="34" charset="0"/>
                <a:cs typeface="Arial" pitchFamily="34" charset="0"/>
              </a:rPr>
              <a:t>ανεπιθύμητες ενέργειες </a:t>
            </a: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σε παιδιά</a:t>
            </a:r>
            <a:endParaRPr kumimoji="0" lang="en-US" sz="2000" b="0" i="0" u="none" strike="noStrike" kern="1200" cap="none" spc="0" normalizeH="0" baseline="0" noProof="0" dirty="0">
              <a:ln>
                <a:noFill/>
              </a:ln>
              <a:solidFill>
                <a:srgbClr val="002060"/>
              </a:solidFill>
              <a:effectLst/>
              <a:uLnTx/>
              <a:uFillTx/>
              <a:latin typeface="Arial" pitchFamily="34" charset="0"/>
              <a:cs typeface="Arial" pitchFamily="34" charset="0"/>
            </a:endParaRPr>
          </a:p>
          <a:p>
            <a:pPr marL="395288" marR="0" lvl="0" indent="-395288" algn="just" defTabSz="914400" rtl="0" eaLnBrk="1" fontAlgn="auto" latinLnBrk="0" hangingPunct="1">
              <a:lnSpc>
                <a:spcPct val="110000"/>
              </a:lnSpc>
              <a:spcBef>
                <a:spcPts val="1200"/>
              </a:spcBef>
              <a:spcAft>
                <a:spcPts val="0"/>
              </a:spcAft>
              <a:buClrTx/>
              <a:buSzTx/>
              <a:buFont typeface="Wingdings" pitchFamily="2" charset="2"/>
              <a:buChar char="§"/>
              <a:tabLst/>
              <a:defRPr/>
            </a:pP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Τα ισχυρά στεροειδή πρέπει</a:t>
            </a:r>
            <a:r>
              <a:rPr kumimoji="0" lang="el-GR" sz="2000" b="0" i="0" u="none" strike="noStrike" kern="1200" cap="none" spc="0" normalizeH="0" baseline="0" noProof="0" dirty="0">
                <a:ln>
                  <a:noFill/>
                </a:ln>
                <a:solidFill>
                  <a:schemeClr val="tx1"/>
                </a:solidFill>
                <a:effectLst/>
                <a:uLnTx/>
                <a:uFillTx/>
                <a:latin typeface="Arial" pitchFamily="34" charset="0"/>
                <a:cs typeface="Arial" pitchFamily="34" charset="0"/>
              </a:rPr>
              <a:t> </a:t>
            </a:r>
            <a:r>
              <a:rPr kumimoji="0" lang="el-GR" sz="2000" b="1" i="0" u="none" strike="noStrike" kern="1200" cap="none" spc="0" normalizeH="0" baseline="0" noProof="0" dirty="0">
                <a:ln>
                  <a:noFill/>
                </a:ln>
                <a:solidFill>
                  <a:srgbClr val="A80000"/>
                </a:solidFill>
                <a:effectLst/>
                <a:uLnTx/>
                <a:uFillTx/>
                <a:latin typeface="Arial" pitchFamily="34" charset="0"/>
                <a:cs typeface="Arial" pitchFamily="34" charset="0"/>
              </a:rPr>
              <a:t>να αποφεύγονται </a:t>
            </a: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σε περιοχές υψηλού κινδύνου, όπως το</a:t>
            </a:r>
            <a:r>
              <a:rPr kumimoji="0" lang="el-GR" sz="2000" b="0" i="0" u="none" strike="noStrike" kern="1200" cap="none" spc="0" normalizeH="0" baseline="0" noProof="0" dirty="0">
                <a:ln>
                  <a:noFill/>
                </a:ln>
                <a:solidFill>
                  <a:schemeClr val="tx1"/>
                </a:solidFill>
                <a:effectLst/>
                <a:uLnTx/>
                <a:uFillTx/>
                <a:latin typeface="Arial" pitchFamily="34" charset="0"/>
                <a:cs typeface="Arial" pitchFamily="34" charset="0"/>
              </a:rPr>
              <a:t> </a:t>
            </a:r>
            <a:r>
              <a:rPr kumimoji="0" lang="el-GR" sz="2000" b="1" i="0" u="none" strike="noStrike" kern="1200" cap="none" spc="0" normalizeH="0" baseline="0" noProof="0" dirty="0">
                <a:ln>
                  <a:noFill/>
                </a:ln>
                <a:solidFill>
                  <a:srgbClr val="A80000"/>
                </a:solidFill>
                <a:effectLst/>
                <a:uLnTx/>
                <a:uFillTx/>
                <a:latin typeface="Arial" pitchFamily="34" charset="0"/>
                <a:cs typeface="Arial" pitchFamily="34" charset="0"/>
              </a:rPr>
              <a:t>πρόσωπο, οι πτυχώσεις ή σε κλειστές περιοχές</a:t>
            </a:r>
            <a:r>
              <a:rPr kumimoji="0" lang="el-GR" sz="2000" b="0" i="0" u="none" strike="noStrike" kern="1200" cap="none" spc="0" normalizeH="0" baseline="0" noProof="0" dirty="0">
                <a:ln>
                  <a:noFill/>
                </a:ln>
                <a:solidFill>
                  <a:schemeClr val="tx1"/>
                </a:solidFill>
                <a:effectLst/>
                <a:uLnTx/>
                <a:uFillTx/>
                <a:latin typeface="Arial" pitchFamily="34" charset="0"/>
                <a:cs typeface="Arial" pitchFamily="34" charset="0"/>
              </a:rPr>
              <a:t>, </a:t>
            </a: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όπως μέσα από τις πάνες</a:t>
            </a:r>
            <a:endParaRPr kumimoji="0" lang="en-US" sz="2000" b="0" i="0" u="none" strike="noStrike" kern="1200" cap="none" spc="0" normalizeH="0" baseline="0" noProof="0" dirty="0">
              <a:ln>
                <a:noFill/>
              </a:ln>
              <a:solidFill>
                <a:srgbClr val="002060"/>
              </a:solidFill>
              <a:effectLst/>
              <a:uLnTx/>
              <a:uFillTx/>
              <a:latin typeface="Arial" pitchFamily="34" charset="0"/>
              <a:cs typeface="Arial" pitchFamily="34" charset="0"/>
            </a:endParaRPr>
          </a:p>
        </p:txBody>
      </p:sp>
      <p:sp>
        <p:nvSpPr>
          <p:cNvPr id="3" name="Rectangle 2"/>
          <p:cNvSpPr txBox="1">
            <a:spLocks/>
          </p:cNvSpPr>
          <p:nvPr/>
        </p:nvSpPr>
        <p:spPr>
          <a:xfrm>
            <a:off x="0" y="77745"/>
            <a:ext cx="9144000" cy="77809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000" i="0" u="none" strike="noStrike" kern="1200" cap="none" spc="100" normalizeH="0" noProof="0" dirty="0">
                <a:ln>
                  <a:noFill/>
                </a:ln>
                <a:solidFill>
                  <a:srgbClr val="C00000"/>
                </a:solidFill>
                <a:effectLst/>
                <a:uLnTx/>
                <a:uFillTx/>
                <a:latin typeface="+mj-lt"/>
                <a:ea typeface="+mj-ea"/>
                <a:cs typeface="Arial" charset="0"/>
              </a:rPr>
              <a:t>Παιδιατρική δόση (</a:t>
            </a:r>
            <a:r>
              <a:rPr kumimoji="0" lang="en-US" sz="4000" i="0" u="none" strike="noStrike" kern="1200" cap="none" spc="100" normalizeH="0" noProof="0" dirty="0">
                <a:ln>
                  <a:noFill/>
                </a:ln>
                <a:solidFill>
                  <a:srgbClr val="C00000"/>
                </a:solidFill>
                <a:effectLst/>
                <a:uLnTx/>
                <a:uFillTx/>
                <a:latin typeface="+mj-lt"/>
                <a:ea typeface="+mj-ea"/>
                <a:cs typeface="Arial" charset="0"/>
              </a:rPr>
              <a:t>ii</a:t>
            </a:r>
            <a:r>
              <a:rPr kumimoji="0" lang="el-GR" sz="4000" i="0" u="none" strike="noStrike" kern="1200" cap="none" spc="100" normalizeH="0" noProof="0" dirty="0">
                <a:ln>
                  <a:noFill/>
                </a:ln>
                <a:solidFill>
                  <a:srgbClr val="C00000"/>
                </a:solidFill>
                <a:effectLst/>
                <a:uLnTx/>
                <a:uFillTx/>
                <a:latin typeface="+mj-lt"/>
                <a:ea typeface="+mj-ea"/>
                <a:cs typeface="Arial" charset="0"/>
              </a:rPr>
              <a:t>)</a:t>
            </a:r>
            <a:endParaRPr kumimoji="0" lang="en-US" sz="4000" i="0" u="none" strike="noStrike" kern="1200" cap="none" spc="100" normalizeH="0" noProof="0" dirty="0">
              <a:ln>
                <a:noFill/>
              </a:ln>
              <a:solidFill>
                <a:srgbClr val="C00000"/>
              </a:solidFill>
              <a:effectLst/>
              <a:uLnTx/>
              <a:uFillTx/>
              <a:latin typeface="+mj-lt"/>
              <a:ea typeface="+mj-ea"/>
              <a:cs typeface="Arial" charset="0"/>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527551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p:cNvSpPr txBox="1">
            <a:spLocks/>
          </p:cNvSpPr>
          <p:nvPr/>
        </p:nvSpPr>
        <p:spPr>
          <a:xfrm>
            <a:off x="0" y="1916832"/>
            <a:ext cx="9144000" cy="1470025"/>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500" b="1" cap="all" dirty="0">
                <a:solidFill>
                  <a:srgbClr val="C00000"/>
                </a:solidFill>
                <a:latin typeface="+mj-lt"/>
                <a:ea typeface="+mj-ea"/>
                <a:cs typeface="Arial" charset="0"/>
              </a:rPr>
              <a:t>A</a:t>
            </a:r>
            <a:r>
              <a:rPr kumimoji="0" lang="el-GR" sz="3500" b="1" i="0" u="none" strike="noStrike" kern="1200" cap="all" spc="0" normalizeH="0" noProof="0" dirty="0">
                <a:ln>
                  <a:noFill/>
                </a:ln>
                <a:solidFill>
                  <a:srgbClr val="C00000"/>
                </a:solidFill>
                <a:effectLst/>
                <a:uLnTx/>
                <a:uFillTx/>
                <a:latin typeface="+mj-lt"/>
                <a:ea typeface="+mj-ea"/>
                <a:cs typeface="Arial" charset="0"/>
              </a:rPr>
              <a:t>λλα </a:t>
            </a:r>
            <a:r>
              <a:rPr kumimoji="0" lang="en-US" sz="3500" b="1" i="0" u="none" strike="noStrike" kern="1200" cap="all" spc="0" normalizeH="0" noProof="0" dirty="0">
                <a:ln>
                  <a:noFill/>
                </a:ln>
                <a:solidFill>
                  <a:srgbClr val="C00000"/>
                </a:solidFill>
                <a:effectLst/>
                <a:uLnTx/>
                <a:uFillTx/>
                <a:latin typeface="+mj-lt"/>
                <a:ea typeface="+mj-ea"/>
                <a:cs typeface="Arial" charset="0"/>
              </a:rPr>
              <a:t> </a:t>
            </a:r>
            <a:r>
              <a:rPr kumimoji="0" lang="el-GR" sz="3500" b="1" i="0" u="none" strike="noStrike" kern="1200" cap="all" spc="0" normalizeH="0" noProof="0" dirty="0">
                <a:ln>
                  <a:noFill/>
                </a:ln>
                <a:solidFill>
                  <a:srgbClr val="C00000"/>
                </a:solidFill>
                <a:effectLst/>
                <a:uLnTx/>
                <a:uFillTx/>
                <a:latin typeface="+mj-lt"/>
                <a:ea typeface="+mj-ea"/>
                <a:cs typeface="Arial" charset="0"/>
              </a:rPr>
              <a:t>ε</a:t>
            </a:r>
            <a:r>
              <a:rPr kumimoji="0" lang="en-US" sz="3500" b="1" i="0" u="none" strike="noStrike" kern="1200" cap="all" spc="0" normalizeH="0" noProof="0" dirty="0">
                <a:ln>
                  <a:noFill/>
                </a:ln>
                <a:solidFill>
                  <a:srgbClr val="C00000"/>
                </a:solidFill>
                <a:effectLst/>
                <a:uLnTx/>
                <a:uFillTx/>
                <a:latin typeface="+mj-lt"/>
                <a:ea typeface="+mj-ea"/>
                <a:cs typeface="Arial" charset="0"/>
              </a:rPr>
              <a:t>I</a:t>
            </a:r>
            <a:r>
              <a:rPr kumimoji="0" lang="el-GR" sz="3500" b="1" i="0" u="none" strike="noStrike" kern="1200" cap="all" spc="0" normalizeH="0" noProof="0" dirty="0">
                <a:ln>
                  <a:noFill/>
                </a:ln>
                <a:solidFill>
                  <a:srgbClr val="C00000"/>
                </a:solidFill>
                <a:effectLst/>
                <a:uLnTx/>
                <a:uFillTx/>
                <a:latin typeface="+mj-lt"/>
                <a:ea typeface="+mj-ea"/>
                <a:cs typeface="Arial" charset="0"/>
              </a:rPr>
              <a:t>δη </a:t>
            </a:r>
            <a:r>
              <a:rPr kumimoji="0" lang="en-US" sz="3500" b="1" i="0" u="none" strike="noStrike" kern="1200" cap="all" spc="0" normalizeH="0" noProof="0" dirty="0">
                <a:ln>
                  <a:noFill/>
                </a:ln>
                <a:solidFill>
                  <a:srgbClr val="C00000"/>
                </a:solidFill>
                <a:effectLst/>
                <a:uLnTx/>
                <a:uFillTx/>
                <a:latin typeface="+mj-lt"/>
                <a:ea typeface="+mj-ea"/>
                <a:cs typeface="Arial" charset="0"/>
              </a:rPr>
              <a:t> </a:t>
            </a:r>
            <a:r>
              <a:rPr kumimoji="0" lang="el-GR" sz="3500" b="1" i="0" u="none" strike="noStrike" kern="1200" cap="all" spc="0" normalizeH="0" noProof="0" dirty="0">
                <a:ln>
                  <a:noFill/>
                </a:ln>
                <a:solidFill>
                  <a:srgbClr val="C00000"/>
                </a:solidFill>
                <a:effectLst/>
                <a:uLnTx/>
                <a:uFillTx/>
                <a:latin typeface="+mj-lt"/>
                <a:ea typeface="+mj-ea"/>
                <a:cs typeface="Arial" charset="0"/>
              </a:rPr>
              <a:t>φαρμ</a:t>
            </a:r>
            <a:r>
              <a:rPr kumimoji="0" lang="en-US" sz="3500" b="1" i="0" u="none" strike="noStrike" kern="1200" cap="all" spc="0" normalizeH="0" noProof="0" dirty="0">
                <a:ln>
                  <a:noFill/>
                </a:ln>
                <a:solidFill>
                  <a:srgbClr val="C00000"/>
                </a:solidFill>
                <a:effectLst/>
                <a:uLnTx/>
                <a:uFillTx/>
                <a:latin typeface="+mj-lt"/>
                <a:ea typeface="+mj-ea"/>
                <a:cs typeface="Arial" charset="0"/>
              </a:rPr>
              <a:t>A</a:t>
            </a:r>
            <a:r>
              <a:rPr kumimoji="0" lang="el-GR" sz="3500" b="1" i="0" u="none" strike="noStrike" kern="1200" cap="all" spc="0" normalizeH="0" noProof="0" dirty="0">
                <a:ln>
                  <a:noFill/>
                </a:ln>
                <a:solidFill>
                  <a:srgbClr val="C00000"/>
                </a:solidFill>
                <a:effectLst/>
                <a:uLnTx/>
                <a:uFillTx/>
                <a:latin typeface="+mj-lt"/>
                <a:ea typeface="+mj-ea"/>
                <a:cs typeface="Arial" charset="0"/>
              </a:rPr>
              <a:t>κων</a:t>
            </a:r>
            <a:br>
              <a:rPr kumimoji="0" lang="el-GR" sz="3500" b="1" i="0" u="none" strike="noStrike" kern="1200" cap="all" spc="0" normalizeH="0" noProof="0" dirty="0">
                <a:ln>
                  <a:noFill/>
                </a:ln>
                <a:solidFill>
                  <a:srgbClr val="C00000"/>
                </a:solidFill>
                <a:effectLst/>
                <a:uLnTx/>
                <a:uFillTx/>
                <a:latin typeface="+mj-lt"/>
                <a:ea typeface="+mj-ea"/>
                <a:cs typeface="Arial" charset="0"/>
              </a:rPr>
            </a:br>
            <a:r>
              <a:rPr kumimoji="0" lang="el-GR" sz="3500" b="1" i="0" u="none" strike="noStrike" kern="1200" cap="all" spc="0" normalizeH="0" noProof="0" dirty="0">
                <a:ln>
                  <a:noFill/>
                </a:ln>
                <a:solidFill>
                  <a:srgbClr val="C00000"/>
                </a:solidFill>
                <a:effectLst/>
                <a:uLnTx/>
                <a:uFillTx/>
                <a:latin typeface="+mj-lt"/>
                <a:ea typeface="+mj-ea"/>
                <a:cs typeface="Arial" charset="0"/>
              </a:rPr>
              <a:t>που χρησιμοποιο</a:t>
            </a:r>
            <a:r>
              <a:rPr kumimoji="0" lang="en-US" sz="3500" b="1" i="0" u="none" strike="noStrike" kern="1200" cap="all" spc="0" normalizeH="0" noProof="0" dirty="0">
                <a:ln>
                  <a:noFill/>
                </a:ln>
                <a:solidFill>
                  <a:srgbClr val="C00000"/>
                </a:solidFill>
                <a:effectLst/>
                <a:uLnTx/>
                <a:uFillTx/>
                <a:latin typeface="+mj-lt"/>
                <a:ea typeface="+mj-ea"/>
                <a:cs typeface="Arial" charset="0"/>
              </a:rPr>
              <a:t>Y</a:t>
            </a:r>
            <a:r>
              <a:rPr kumimoji="0" lang="el-GR" sz="3500" b="1" i="0" u="none" strike="noStrike" kern="1200" cap="all" spc="0" normalizeH="0" noProof="0" dirty="0">
                <a:ln>
                  <a:noFill/>
                </a:ln>
                <a:solidFill>
                  <a:srgbClr val="C00000"/>
                </a:solidFill>
                <a:effectLst/>
                <a:uLnTx/>
                <a:uFillTx/>
                <a:latin typeface="+mj-lt"/>
                <a:ea typeface="+mj-ea"/>
                <a:cs typeface="Arial" charset="0"/>
              </a:rPr>
              <a:t>ν οι δερματολ</a:t>
            </a:r>
            <a:r>
              <a:rPr kumimoji="0" lang="en-US" sz="3500" b="1" i="0" u="none" strike="noStrike" kern="1200" cap="all" spc="0" normalizeH="0" noProof="0" dirty="0">
                <a:ln>
                  <a:noFill/>
                </a:ln>
                <a:solidFill>
                  <a:srgbClr val="C00000"/>
                </a:solidFill>
                <a:effectLst/>
                <a:uLnTx/>
                <a:uFillTx/>
                <a:latin typeface="+mj-lt"/>
                <a:ea typeface="+mj-ea"/>
                <a:cs typeface="Arial" charset="0"/>
              </a:rPr>
              <a:t>O</a:t>
            </a:r>
            <a:r>
              <a:rPr kumimoji="0" lang="el-GR" sz="3500" b="1" i="0" u="none" strike="noStrike" kern="1200" cap="all" spc="0" normalizeH="0" noProof="0" dirty="0">
                <a:ln>
                  <a:noFill/>
                </a:ln>
                <a:solidFill>
                  <a:srgbClr val="C00000"/>
                </a:solidFill>
                <a:effectLst/>
                <a:uLnTx/>
                <a:uFillTx/>
                <a:latin typeface="+mj-lt"/>
                <a:ea typeface="+mj-ea"/>
                <a:cs typeface="Arial" charset="0"/>
              </a:rPr>
              <a:t>γοι</a:t>
            </a:r>
            <a:endParaRPr kumimoji="0" lang="en-US" sz="3500" b="1" i="0" u="none" strike="noStrike" kern="1200" cap="all" spc="0" normalizeH="0" noProof="0" dirty="0">
              <a:ln>
                <a:noFill/>
              </a:ln>
              <a:solidFill>
                <a:srgbClr val="C00000"/>
              </a:solidFill>
              <a:effectLst/>
              <a:uLnTx/>
              <a:uFillTx/>
              <a:latin typeface="+mj-lt"/>
              <a:ea typeface="+mj-ea"/>
              <a:cs typeface="Arial" charset="0"/>
            </a:endParaRPr>
          </a:p>
        </p:txBody>
      </p:sp>
      <p:sp>
        <p:nvSpPr>
          <p:cNvPr id="4" name="Subtitle 6"/>
          <p:cNvSpPr txBox="1">
            <a:spLocks/>
          </p:cNvSpPr>
          <p:nvPr/>
        </p:nvSpPr>
        <p:spPr>
          <a:xfrm>
            <a:off x="0" y="3429000"/>
            <a:ext cx="9144000" cy="1752600"/>
          </a:xfrm>
          <a:prstGeom prst="rect">
            <a:avLst/>
          </a:prstGeom>
        </p:spPr>
        <p:txBody>
          <a:bodyPr/>
          <a:lstStyle/>
          <a:p>
            <a:pPr marR="0" lvl="0" algn="ctr" defTabSz="914400" rtl="0" eaLnBrk="1" fontAlgn="auto" latinLnBrk="0" hangingPunct="1">
              <a:lnSpc>
                <a:spcPct val="100000"/>
              </a:lnSpc>
              <a:spcBef>
                <a:spcPct val="20000"/>
              </a:spcBef>
              <a:spcAft>
                <a:spcPts val="0"/>
              </a:spcAft>
              <a:buClrTx/>
              <a:buSzTx/>
              <a:tabLst/>
              <a:defRPr/>
            </a:pPr>
            <a:r>
              <a:rPr kumimoji="0" lang="el-GR" sz="3200" b="1" i="0" u="none" strike="noStrike" kern="1200" cap="none" spc="0" normalizeH="0" baseline="0" noProof="0">
                <a:ln>
                  <a:noFill/>
                </a:ln>
                <a:solidFill>
                  <a:srgbClr val="002060"/>
                </a:solidFill>
                <a:effectLst/>
                <a:uLnTx/>
                <a:uFillTx/>
                <a:latin typeface="Arial" charset="0"/>
                <a:ea typeface="+mn-ea"/>
                <a:cs typeface="Arial" charset="0"/>
              </a:rPr>
              <a:t>Φάρμακα που συνήθως χρησιμοποιούνται </a:t>
            </a:r>
            <a:endParaRPr kumimoji="0" lang="en-US" sz="3200" b="1" i="0" u="none" strike="noStrike" kern="1200" cap="none" spc="0" normalizeH="0" baseline="0" noProof="0">
              <a:ln>
                <a:noFill/>
              </a:ln>
              <a:solidFill>
                <a:srgbClr val="002060"/>
              </a:solidFill>
              <a:effectLst/>
              <a:uLnTx/>
              <a:uFillTx/>
              <a:latin typeface="Arial" charset="0"/>
              <a:ea typeface="+mn-ea"/>
              <a:cs typeface="Arial" charset="0"/>
            </a:endParaRPr>
          </a:p>
          <a:p>
            <a:pPr marR="0" lvl="0" algn="ctr" defTabSz="914400" rtl="0" eaLnBrk="1" fontAlgn="auto" latinLnBrk="0" hangingPunct="1">
              <a:lnSpc>
                <a:spcPct val="100000"/>
              </a:lnSpc>
              <a:spcBef>
                <a:spcPct val="20000"/>
              </a:spcBef>
              <a:spcAft>
                <a:spcPts val="0"/>
              </a:spcAft>
              <a:buClrTx/>
              <a:buSzTx/>
              <a:tabLst/>
              <a:defRPr/>
            </a:pPr>
            <a:r>
              <a:rPr kumimoji="0" lang="el-GR" sz="3200" b="1" i="0" u="none" strike="noStrike" kern="1200" cap="none" spc="0" normalizeH="0" baseline="0" noProof="0">
                <a:ln>
                  <a:noFill/>
                </a:ln>
                <a:solidFill>
                  <a:srgbClr val="002060"/>
                </a:solidFill>
                <a:effectLst/>
                <a:uLnTx/>
                <a:uFillTx/>
                <a:latin typeface="Arial" charset="0"/>
                <a:ea typeface="+mn-ea"/>
                <a:cs typeface="Arial" charset="0"/>
              </a:rPr>
              <a:t>για την θεραπεία της κοινής ακμής </a:t>
            </a: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581635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αρχείο λήψης.jpg"/>
          <p:cNvPicPr>
            <a:picLocks noChangeAspect="1"/>
          </p:cNvPicPr>
          <p:nvPr/>
        </p:nvPicPr>
        <p:blipFill>
          <a:blip r:embed="rId2" cstate="print"/>
          <a:stretch>
            <a:fillRect/>
          </a:stretch>
        </p:blipFill>
        <p:spPr>
          <a:xfrm>
            <a:off x="2583540" y="260645"/>
            <a:ext cx="3960000" cy="3270608"/>
          </a:xfrm>
          <a:prstGeom prst="rect">
            <a:avLst/>
          </a:prstGeom>
        </p:spPr>
      </p:pic>
      <p:pic>
        <p:nvPicPr>
          <p:cNvPr id="3" name="2 - Εικόνα" descr="αρχείο λήψης (1).jpg"/>
          <p:cNvPicPr>
            <a:picLocks noChangeAspect="1"/>
          </p:cNvPicPr>
          <p:nvPr/>
        </p:nvPicPr>
        <p:blipFill>
          <a:blip r:embed="rId3" cstate="print"/>
          <a:stretch>
            <a:fillRect/>
          </a:stretch>
        </p:blipFill>
        <p:spPr>
          <a:xfrm>
            <a:off x="2583539" y="3890144"/>
            <a:ext cx="3960000" cy="2635200"/>
          </a:xfrm>
          <a:prstGeom prst="rect">
            <a:avLst/>
          </a:prstGeom>
        </p:spPr>
      </p:pic>
      <p:sp>
        <p:nvSpPr>
          <p:cNvPr id="4" name="Slide Number Placeholder 4"/>
          <p:cNvSpPr>
            <a:spLocks noGrp="1"/>
          </p:cNvSpPr>
          <p:nvPr>
            <p:ph type="sldNum" sz="quarter" idx="12"/>
          </p:nvPr>
        </p:nvSpPr>
        <p:spPr bwMode="auto">
          <a:xfrm>
            <a:off x="7924800" y="6165304"/>
            <a:ext cx="762000" cy="365125"/>
          </a:xfrm>
          <a:noFill/>
          <a:ln>
            <a:miter lim="800000"/>
            <a:headEnd/>
            <a:tailEnd/>
          </a:ln>
        </p:spPr>
        <p:txBody>
          <a:bodyPr wrap="square" numCol="1" anchorCtr="0" compatLnSpc="1">
            <a:prstTxWarp prst="textNoShape">
              <a:avLst/>
            </a:prstTxWarp>
          </a:bodyPr>
          <a:lstStyle/>
          <a:p>
            <a:fld id="{33739E05-D1B1-43F0-9C13-3F9E0BC58ABF}" type="slidenum">
              <a:rPr lang="en-US" smtClean="0">
                <a:solidFill>
                  <a:schemeClr val="tx1"/>
                </a:solidFill>
              </a:rPr>
              <a:pPr/>
              <a:t>57</a:t>
            </a:fld>
            <a:endParaRPr lang="en-US" dirty="0">
              <a:solidFill>
                <a:schemeClr val="tx1"/>
              </a:solidFill>
            </a:endParaRPr>
          </a:p>
        </p:txBody>
      </p:sp>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709050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p:cNvSpPr>
          <p:nvPr/>
        </p:nvSpPr>
        <p:spPr>
          <a:xfrm>
            <a:off x="0" y="193916"/>
            <a:ext cx="9144000" cy="77809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000" i="0" u="none" strike="noStrike" kern="1200" cap="none" spc="100" normalizeH="0" noProof="0" dirty="0">
                <a:ln>
                  <a:noFill/>
                </a:ln>
                <a:solidFill>
                  <a:srgbClr val="C00000"/>
                </a:solidFill>
                <a:effectLst/>
                <a:uLnTx/>
                <a:uFillTx/>
                <a:latin typeface="+mj-lt"/>
                <a:ea typeface="+mj-ea"/>
                <a:cs typeface="Arial" charset="0"/>
              </a:rPr>
              <a:t>Υπεροξείδιο του Βενζολίου</a:t>
            </a:r>
            <a:endParaRPr kumimoji="0" lang="en-US" sz="4000" i="0" u="none" strike="noStrike" kern="1200" cap="none" spc="100" normalizeH="0" noProof="0" dirty="0">
              <a:ln>
                <a:noFill/>
              </a:ln>
              <a:solidFill>
                <a:srgbClr val="C00000"/>
              </a:solidFill>
              <a:effectLst/>
              <a:uLnTx/>
              <a:uFillTx/>
              <a:latin typeface="+mj-lt"/>
              <a:ea typeface="+mj-ea"/>
              <a:cs typeface="Arial" charset="0"/>
            </a:endParaRPr>
          </a:p>
        </p:txBody>
      </p:sp>
      <p:sp>
        <p:nvSpPr>
          <p:cNvPr id="3" name="Rectangle 3"/>
          <p:cNvSpPr txBox="1">
            <a:spLocks/>
          </p:cNvSpPr>
          <p:nvPr/>
        </p:nvSpPr>
        <p:spPr>
          <a:xfrm>
            <a:off x="0" y="1628800"/>
            <a:ext cx="9144000" cy="4361656"/>
          </a:xfrm>
          <a:prstGeom prst="rect">
            <a:avLst/>
          </a:prstGeom>
        </p:spPr>
        <p:txBody>
          <a:bodyPr lIns="360000" rIns="360000">
            <a:noAutofit/>
          </a:bodyPr>
          <a:lstStyle/>
          <a:p>
            <a:pPr marL="395288" marR="0" lvl="0" indent="-395288" algn="just" defTabSz="914400" rtl="0" eaLnBrk="1" fontAlgn="auto" latinLnBrk="0" hangingPunct="1">
              <a:lnSpc>
                <a:spcPct val="100000"/>
              </a:lnSpc>
              <a:spcBef>
                <a:spcPts val="400"/>
              </a:spcBef>
              <a:spcAft>
                <a:spcPts val="0"/>
              </a:spcAft>
              <a:buClrTx/>
              <a:buSzTx/>
              <a:buFont typeface="Wingdings" pitchFamily="2" charset="2"/>
              <a:buChar char="§"/>
              <a:tabLst/>
              <a:defRPr/>
            </a:pPr>
            <a:r>
              <a:rPr kumimoji="0" lang="el-GR"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Το υπεροξείδιο του βενζολίου είναι ένα τοπικό φάρμακο με </a:t>
            </a:r>
            <a:r>
              <a:rPr kumimoji="0" lang="el-GR" sz="2000" b="0" i="0" u="none" strike="noStrike" kern="1200" cap="none" spc="0" normalizeH="0" baseline="0" noProof="0" dirty="0">
                <a:ln>
                  <a:noFill/>
                </a:ln>
                <a:solidFill>
                  <a:srgbClr val="C00000"/>
                </a:solidFill>
                <a:effectLst/>
                <a:uLnTx/>
                <a:uFillTx/>
                <a:latin typeface="Arial" charset="0"/>
                <a:ea typeface="ＭＳ Ｐゴシック"/>
                <a:cs typeface="ＭＳ Ｐゴシック"/>
              </a:rPr>
              <a:t>αντιβακτηριδιακή</a:t>
            </a:r>
            <a:r>
              <a:rPr kumimoji="0" lang="el-GR"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 και παράλληλα </a:t>
            </a:r>
            <a:r>
              <a:rPr kumimoji="0" lang="el-GR" sz="2000" b="0" i="0" u="none" strike="noStrike" kern="1200" cap="none" spc="0" normalizeH="0" baseline="0" noProof="0" dirty="0" err="1">
                <a:ln>
                  <a:noFill/>
                </a:ln>
                <a:solidFill>
                  <a:srgbClr val="C00000"/>
                </a:solidFill>
                <a:effectLst/>
                <a:uLnTx/>
                <a:uFillTx/>
                <a:latin typeface="Arial" charset="0"/>
                <a:ea typeface="ＭＳ Ｐゴシック"/>
                <a:cs typeface="ＭＳ Ｐゴシック"/>
              </a:rPr>
              <a:t>αντιφαγεσωρική</a:t>
            </a:r>
            <a:r>
              <a:rPr kumimoji="0" lang="el-GR" sz="2000" b="0" i="0" u="none" strike="noStrike" kern="1200" cap="none" spc="0" normalizeH="0" baseline="0" noProof="0" dirty="0">
                <a:ln>
                  <a:noFill/>
                </a:ln>
                <a:solidFill>
                  <a:srgbClr val="C00000"/>
                </a:solidFill>
                <a:effectLst/>
                <a:uLnTx/>
                <a:uFillTx/>
                <a:latin typeface="Arial" charset="0"/>
                <a:ea typeface="ＭＳ Ｐゴシック"/>
                <a:cs typeface="ＭＳ Ｐゴシック"/>
              </a:rPr>
              <a:t> </a:t>
            </a:r>
            <a:r>
              <a:rPr kumimoji="0" lang="el-GR"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δράση</a:t>
            </a:r>
            <a:endParaRPr kumimoji="0" lang="en-US"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endParaRPr>
          </a:p>
          <a:p>
            <a:pPr marL="395288" marR="0" lvl="0" indent="-395288" algn="just" defTabSz="914400" rtl="0" eaLnBrk="1" fontAlgn="auto" latinLnBrk="0" hangingPunct="1">
              <a:lnSpc>
                <a:spcPct val="100000"/>
              </a:lnSpc>
              <a:spcBef>
                <a:spcPts val="1200"/>
              </a:spcBef>
              <a:spcAft>
                <a:spcPts val="0"/>
              </a:spcAft>
              <a:buClrTx/>
              <a:buSzTx/>
              <a:buFont typeface="Wingdings" pitchFamily="2" charset="2"/>
              <a:buChar char="§"/>
              <a:tabLst/>
              <a:defRPr/>
            </a:pPr>
            <a:r>
              <a:rPr kumimoji="0" lang="el-GR"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Διαθέσιμο ως συνταγογραφούμενο ή μη, καθώς και σε συνδυασμό με τοπικά αντιβιοτικά</a:t>
            </a:r>
            <a:endParaRPr kumimoji="0" lang="en-US"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endParaRPr>
          </a:p>
          <a:p>
            <a:pPr marL="395288" marR="0" lvl="0" indent="-395288" algn="just" defTabSz="914400" rtl="0" eaLnBrk="1" fontAlgn="auto" latinLnBrk="0" hangingPunct="1">
              <a:lnSpc>
                <a:spcPct val="100000"/>
              </a:lnSpc>
              <a:spcBef>
                <a:spcPts val="1200"/>
              </a:spcBef>
              <a:spcAft>
                <a:spcPts val="0"/>
              </a:spcAft>
              <a:buClrTx/>
              <a:buSzTx/>
              <a:buFont typeface="Wingdings" pitchFamily="2" charset="2"/>
              <a:buChar char="§"/>
              <a:tabLst/>
              <a:defRPr/>
            </a:pPr>
            <a:r>
              <a:rPr kumimoji="0" lang="el-GR"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Οι ασθενείς πρέπει να προειδοποιούνται για τις συνηθισμένες </a:t>
            </a:r>
            <a:r>
              <a:rPr kumimoji="0" lang="el-GR" sz="2000" b="0" i="0" u="none" strike="noStrike" kern="1200" cap="none" spc="0" normalizeH="0" baseline="0" noProof="0" dirty="0">
                <a:ln>
                  <a:noFill/>
                </a:ln>
                <a:solidFill>
                  <a:srgbClr val="002060"/>
                </a:solidFill>
                <a:effectLst/>
                <a:uLnTx/>
                <a:uFillTx/>
                <a:latin typeface="+mn-lt"/>
                <a:cs typeface="+mn-cs"/>
              </a:rPr>
              <a:t>ανεπιθύμητες ενέργειες</a:t>
            </a:r>
            <a:r>
              <a:rPr kumimoji="0" lang="el-GR" sz="2000" b="0" i="0" u="none" strike="noStrike" kern="1200" cap="none" spc="0" normalizeH="0" baseline="0" noProof="0" dirty="0">
                <a:ln>
                  <a:noFill/>
                </a:ln>
                <a:solidFill>
                  <a:srgbClr val="002060"/>
                </a:solidFill>
                <a:effectLst/>
                <a:uLnTx/>
                <a:uFillTx/>
                <a:latin typeface="Arial" charset="0"/>
                <a:cs typeface="Arial" charset="0"/>
              </a:rPr>
              <a:t> </a:t>
            </a:r>
            <a:r>
              <a:rPr kumimoji="0" lang="en-US"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a:t>
            </a:r>
          </a:p>
          <a:p>
            <a:pPr marL="912813" marR="0" lvl="1" indent="-346075" algn="l" defTabSz="914400" rtl="0" eaLnBrk="1" fontAlgn="auto" latinLnBrk="0" hangingPunct="1">
              <a:lnSpc>
                <a:spcPct val="100000"/>
              </a:lnSpc>
              <a:spcBef>
                <a:spcPts val="400"/>
              </a:spcBef>
              <a:spcAft>
                <a:spcPts val="0"/>
              </a:spcAft>
              <a:buClrTx/>
              <a:buSzTx/>
              <a:buFont typeface="Arial" charset="0"/>
              <a:buChar char="•"/>
              <a:tabLst/>
              <a:defRPr/>
            </a:pPr>
            <a:r>
              <a:rPr kumimoji="0" lang="el-GR" sz="2000" b="1" i="0" u="none" strike="noStrike" kern="1200" cap="none" spc="0" normalizeH="0" baseline="0" noProof="0" dirty="0">
                <a:ln>
                  <a:noFill/>
                </a:ln>
                <a:solidFill>
                  <a:srgbClr val="954177"/>
                </a:solidFill>
                <a:effectLst/>
                <a:uLnTx/>
                <a:uFillTx/>
                <a:latin typeface="Arial" charset="0"/>
                <a:ea typeface="ＭＳ Ｐゴシック"/>
                <a:cs typeface="ＭＳ Ｐゴシック"/>
              </a:rPr>
              <a:t>Αποχρωματισμός τριχών</a:t>
            </a:r>
            <a:r>
              <a:rPr kumimoji="0" lang="en-US" sz="2000" b="1" i="0" u="none" strike="noStrike" kern="1200" cap="none" spc="0" normalizeH="0" baseline="0" noProof="0" dirty="0">
                <a:ln>
                  <a:noFill/>
                </a:ln>
                <a:solidFill>
                  <a:srgbClr val="954177"/>
                </a:solidFill>
                <a:effectLst/>
                <a:uLnTx/>
                <a:uFillTx/>
                <a:latin typeface="Arial" charset="0"/>
                <a:ea typeface="ＭＳ Ｐゴシック"/>
                <a:cs typeface="ＭＳ Ｐゴシック"/>
              </a:rPr>
              <a:t>, </a:t>
            </a:r>
            <a:r>
              <a:rPr kumimoji="0" lang="el-GR" sz="2000" b="1" i="0" u="none" strike="noStrike" kern="1200" cap="none" spc="0" normalizeH="0" baseline="0" noProof="0" dirty="0">
                <a:ln>
                  <a:noFill/>
                </a:ln>
                <a:solidFill>
                  <a:srgbClr val="954177"/>
                </a:solidFill>
                <a:effectLst/>
                <a:uLnTx/>
                <a:uFillTx/>
                <a:latin typeface="Arial" charset="0"/>
                <a:ea typeface="ＭＳ Ｐゴシック"/>
                <a:cs typeface="ＭＳ Ｐゴシック"/>
              </a:rPr>
              <a:t>χρωματιστών ρούχων</a:t>
            </a:r>
            <a:endParaRPr kumimoji="0" lang="en-US" sz="2000" b="1" i="0" u="none" strike="noStrike" kern="1200" cap="none" spc="0" normalizeH="0" baseline="0" noProof="0" dirty="0">
              <a:ln>
                <a:noFill/>
              </a:ln>
              <a:solidFill>
                <a:srgbClr val="954177"/>
              </a:solidFill>
              <a:effectLst/>
              <a:uLnTx/>
              <a:uFillTx/>
              <a:latin typeface="Arial" charset="0"/>
              <a:ea typeface="ＭＳ Ｐゴシック"/>
              <a:cs typeface="ＭＳ Ｐゴシック"/>
            </a:endParaRPr>
          </a:p>
          <a:p>
            <a:pPr marL="912813" marR="0" lvl="1" indent="-346075" algn="just" defTabSz="914400" rtl="0" eaLnBrk="1" fontAlgn="auto" latinLnBrk="0" hangingPunct="1">
              <a:lnSpc>
                <a:spcPct val="100000"/>
              </a:lnSpc>
              <a:spcBef>
                <a:spcPts val="400"/>
              </a:spcBef>
              <a:spcAft>
                <a:spcPts val="0"/>
              </a:spcAft>
              <a:buClrTx/>
              <a:buSzTx/>
              <a:buFont typeface="Arial" charset="0"/>
              <a:buChar char="•"/>
              <a:tabLst/>
              <a:defRPr/>
            </a:pPr>
            <a:r>
              <a:rPr lang="el-GR" sz="2000" b="1" dirty="0">
                <a:solidFill>
                  <a:srgbClr val="954177"/>
                </a:solidFill>
                <a:latin typeface="Arial" charset="0"/>
                <a:ea typeface="ＭＳ Ｐゴシック"/>
                <a:cs typeface="ＭＳ Ｐゴシック"/>
              </a:rPr>
              <a:t>Ε</a:t>
            </a:r>
            <a:r>
              <a:rPr kumimoji="0" lang="el-GR" sz="2000" b="1" i="0" u="none" strike="noStrike" kern="1200" cap="none" spc="0" normalizeH="0" baseline="0" noProof="0" dirty="0" err="1">
                <a:ln>
                  <a:noFill/>
                </a:ln>
                <a:solidFill>
                  <a:srgbClr val="954177"/>
                </a:solidFill>
                <a:effectLst/>
                <a:uLnTx/>
                <a:uFillTx/>
                <a:latin typeface="Arial" charset="0"/>
                <a:ea typeface="ＭＳ Ｐゴシック"/>
                <a:cs typeface="ＭＳ Ｐゴシック"/>
              </a:rPr>
              <a:t>ρεθισμός</a:t>
            </a:r>
            <a:r>
              <a:rPr kumimoji="0" lang="el-GR" sz="2000" b="1" i="0" u="none" strike="noStrike" kern="1200" cap="none" spc="0" normalizeH="0" baseline="0" noProof="0" dirty="0">
                <a:ln>
                  <a:noFill/>
                </a:ln>
                <a:solidFill>
                  <a:srgbClr val="954177"/>
                </a:solidFill>
                <a:effectLst/>
                <a:uLnTx/>
                <a:uFillTx/>
                <a:latin typeface="Arial" charset="0"/>
                <a:ea typeface="ＭＳ Ｐゴシック"/>
                <a:cs typeface="ＭＳ Ｐゴシック"/>
              </a:rPr>
              <a:t>  δέρματος</a:t>
            </a:r>
            <a:endParaRPr kumimoji="0" lang="en-US" sz="2000" b="1" i="0" u="none" strike="noStrike" kern="1200" cap="none" spc="0" normalizeH="0" baseline="0" noProof="0" dirty="0">
              <a:ln>
                <a:noFill/>
              </a:ln>
              <a:solidFill>
                <a:srgbClr val="954177"/>
              </a:solidFill>
              <a:effectLst/>
              <a:uLnTx/>
              <a:uFillTx/>
              <a:latin typeface="Arial" charset="0"/>
              <a:ea typeface="ＭＳ Ｐゴシック"/>
              <a:cs typeface="ＭＳ Ｐゴシック"/>
            </a:endParaRPr>
          </a:p>
          <a:p>
            <a:pPr marL="395288" marR="0" lvl="0" indent="-395288" algn="l" defTabSz="914400" rtl="0" eaLnBrk="1" fontAlgn="auto" latinLnBrk="0" hangingPunct="1">
              <a:lnSpc>
                <a:spcPct val="100000"/>
              </a:lnSpc>
              <a:spcBef>
                <a:spcPts val="1200"/>
              </a:spcBef>
              <a:spcAft>
                <a:spcPts val="0"/>
              </a:spcAft>
              <a:buClrTx/>
              <a:buSzTx/>
              <a:buFont typeface="Wingdings" pitchFamily="2" charset="2"/>
              <a:buChar char="§"/>
              <a:tabLst/>
              <a:defRPr/>
            </a:pPr>
            <a:r>
              <a:rPr kumimoji="0" lang="el-GR"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Διαθέσιμο σαν κρέμα, λοσιόν, </a:t>
            </a:r>
            <a:r>
              <a:rPr kumimoji="0" lang="el-GR" sz="2000" b="0" i="0" u="none" strike="noStrike" kern="1200" cap="none" spc="0" normalizeH="0" baseline="0" noProof="0" dirty="0" err="1">
                <a:ln>
                  <a:noFill/>
                </a:ln>
                <a:solidFill>
                  <a:srgbClr val="002060"/>
                </a:solidFill>
                <a:effectLst/>
                <a:uLnTx/>
                <a:uFillTx/>
                <a:latin typeface="Arial" charset="0"/>
                <a:ea typeface="ＭＳ Ｐゴシック"/>
                <a:cs typeface="ＭＳ Ｐゴシック"/>
              </a:rPr>
              <a:t>γέλη</a:t>
            </a:r>
            <a:r>
              <a:rPr kumimoji="0" lang="el-GR"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 ή υγρό</a:t>
            </a:r>
            <a:endParaRPr kumimoji="0" lang="en-US" sz="2000" b="0" i="0" u="none" strike="noStrike" kern="1200" cap="none" spc="0" normalizeH="0" baseline="0" noProof="0" dirty="0">
              <a:ln>
                <a:noFill/>
              </a:ln>
              <a:solidFill>
                <a:srgbClr val="002060"/>
              </a:solidFill>
              <a:effectLst/>
              <a:uLnTx/>
              <a:uFillTx/>
              <a:latin typeface="Arial" charset="0"/>
              <a:cs typeface="Arial" charset="0"/>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0591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My Presentations\Topicals\Meds\IMG_6397.JPG"/>
          <p:cNvPicPr>
            <a:picLocks noChangeAspect="1" noChangeArrowheads="1"/>
          </p:cNvPicPr>
          <p:nvPr/>
        </p:nvPicPr>
        <p:blipFill>
          <a:blip r:embed="rId2" cstate="print"/>
          <a:srcRect/>
          <a:stretch>
            <a:fillRect/>
          </a:stretch>
        </p:blipFill>
        <p:spPr bwMode="auto">
          <a:xfrm>
            <a:off x="1371600" y="1795148"/>
            <a:ext cx="6248400" cy="4686300"/>
          </a:xfrm>
          <a:prstGeom prst="rect">
            <a:avLst/>
          </a:prstGeom>
          <a:noFill/>
          <a:ln w="9525">
            <a:noFill/>
            <a:miter lim="800000"/>
            <a:headEnd/>
            <a:tailEnd/>
          </a:ln>
        </p:spPr>
      </p:pic>
      <p:sp>
        <p:nvSpPr>
          <p:cNvPr id="3" name="Rectangle 2"/>
          <p:cNvSpPr txBox="1">
            <a:spLocks noChangeArrowheads="1"/>
          </p:cNvSpPr>
          <p:nvPr/>
        </p:nvSpPr>
        <p:spPr>
          <a:xfrm>
            <a:off x="1475656" y="5401328"/>
            <a:ext cx="2667000" cy="733425"/>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1" i="0" u="none" strike="noStrike" kern="1200" cap="none" spc="0" normalizeH="0" baseline="0" noProof="0">
                <a:ln>
                  <a:noFill/>
                </a:ln>
                <a:solidFill>
                  <a:srgbClr val="FFFF00"/>
                </a:solidFill>
                <a:effectLst>
                  <a:outerShdw blurRad="38100" dist="38100" dir="2700000">
                    <a:srgbClr val="000000"/>
                  </a:outerShdw>
                </a:effectLst>
                <a:uLnTx/>
                <a:uFillTx/>
                <a:latin typeface="+mj-lt"/>
                <a:ea typeface="+mj-ea"/>
                <a:cs typeface="+mj-cs"/>
              </a:rPr>
              <a:t>Διαλύματα</a:t>
            </a:r>
            <a:endParaRPr kumimoji="0" lang="en-US" sz="2400" b="1" i="0" u="none" strike="noStrike" kern="1200" cap="none" spc="0" normalizeH="0" baseline="0" noProof="0" dirty="0">
              <a:ln>
                <a:noFill/>
              </a:ln>
              <a:solidFill>
                <a:srgbClr val="FFFF00"/>
              </a:solidFill>
              <a:effectLst>
                <a:outerShdw blurRad="38100" dist="38100" dir="2700000">
                  <a:srgbClr val="000000"/>
                </a:outerShdw>
              </a:effectLst>
              <a:uLnTx/>
              <a:uFillTx/>
              <a:latin typeface="+mj-lt"/>
              <a:ea typeface="+mj-ea"/>
              <a:cs typeface="+mj-cs"/>
            </a:endParaRPr>
          </a:p>
        </p:txBody>
      </p:sp>
      <p:sp>
        <p:nvSpPr>
          <p:cNvPr id="5" name="Rectangle 2"/>
          <p:cNvSpPr txBox="1">
            <a:spLocks noChangeArrowheads="1"/>
          </p:cNvSpPr>
          <p:nvPr/>
        </p:nvSpPr>
        <p:spPr bwMode="auto">
          <a:xfrm>
            <a:off x="1219200" y="3319148"/>
            <a:ext cx="2667000" cy="733425"/>
          </a:xfrm>
          <a:prstGeom prst="rect">
            <a:avLst/>
          </a:prstGeom>
          <a:noFill/>
          <a:ln w="9525">
            <a:noFill/>
            <a:miter lim="800000"/>
            <a:headEnd/>
            <a:tailEnd/>
          </a:ln>
          <a:effectLst/>
        </p:spPr>
        <p:txBody>
          <a:bodyPr anchor="ctr"/>
          <a:lstStyle/>
          <a:p>
            <a:pPr algn="ctr">
              <a:defRPr/>
            </a:pPr>
            <a:r>
              <a:rPr lang="en-US" sz="2400" b="1" kern="0" dirty="0">
                <a:solidFill>
                  <a:srgbClr val="FFFF00"/>
                </a:solidFill>
                <a:effectLst>
                  <a:outerShdw blurRad="38100" dist="38100" dir="2700000" algn="tl">
                    <a:srgbClr val="000000"/>
                  </a:outerShdw>
                </a:effectLst>
                <a:latin typeface="+mj-lt"/>
                <a:ea typeface="+mj-ea"/>
                <a:cs typeface="+mj-cs"/>
              </a:rPr>
              <a:t>Sprays</a:t>
            </a:r>
          </a:p>
        </p:txBody>
      </p:sp>
      <p:sp>
        <p:nvSpPr>
          <p:cNvPr id="6" name="Rectangle 2"/>
          <p:cNvSpPr txBox="1">
            <a:spLocks noChangeArrowheads="1"/>
          </p:cNvSpPr>
          <p:nvPr/>
        </p:nvSpPr>
        <p:spPr bwMode="auto">
          <a:xfrm>
            <a:off x="1752600" y="2480948"/>
            <a:ext cx="2667000" cy="733425"/>
          </a:xfrm>
          <a:prstGeom prst="rect">
            <a:avLst/>
          </a:prstGeom>
          <a:noFill/>
          <a:ln w="9525">
            <a:noFill/>
            <a:miter lim="800000"/>
            <a:headEnd/>
            <a:tailEnd/>
          </a:ln>
          <a:effectLst/>
        </p:spPr>
        <p:txBody>
          <a:bodyPr anchor="ctr"/>
          <a:lstStyle/>
          <a:p>
            <a:pPr algn="ctr">
              <a:defRPr/>
            </a:pPr>
            <a:r>
              <a:rPr lang="el-GR" sz="2400" b="1" kern="0" dirty="0" err="1">
                <a:solidFill>
                  <a:srgbClr val="FFFF00"/>
                </a:solidFill>
                <a:effectLst>
                  <a:outerShdw blurRad="38100" dist="38100" dir="2700000" algn="tl">
                    <a:srgbClr val="000000"/>
                  </a:outerShdw>
                </a:effectLst>
                <a:latin typeface="+mj-lt"/>
                <a:ea typeface="+mj-ea"/>
                <a:cs typeface="+mj-cs"/>
              </a:rPr>
              <a:t>Γέλες</a:t>
            </a:r>
            <a:endParaRPr lang="en-US" sz="2400" b="1" kern="0" dirty="0">
              <a:solidFill>
                <a:srgbClr val="FFFF00"/>
              </a:solidFill>
              <a:effectLst>
                <a:outerShdw blurRad="38100" dist="38100" dir="2700000" algn="tl">
                  <a:srgbClr val="000000"/>
                </a:outerShdw>
              </a:effectLst>
              <a:latin typeface="+mj-lt"/>
              <a:ea typeface="+mj-ea"/>
              <a:cs typeface="+mj-cs"/>
            </a:endParaRPr>
          </a:p>
        </p:txBody>
      </p:sp>
      <p:sp>
        <p:nvSpPr>
          <p:cNvPr id="7" name="Rectangle 2"/>
          <p:cNvSpPr txBox="1">
            <a:spLocks noChangeArrowheads="1"/>
          </p:cNvSpPr>
          <p:nvPr/>
        </p:nvSpPr>
        <p:spPr bwMode="auto">
          <a:xfrm>
            <a:off x="3810000" y="1947548"/>
            <a:ext cx="2667000" cy="733425"/>
          </a:xfrm>
          <a:prstGeom prst="rect">
            <a:avLst/>
          </a:prstGeom>
          <a:noFill/>
          <a:ln w="9525">
            <a:noFill/>
            <a:miter lim="800000"/>
            <a:headEnd/>
            <a:tailEnd/>
          </a:ln>
          <a:effectLst/>
        </p:spPr>
        <p:txBody>
          <a:bodyPr anchor="ctr"/>
          <a:lstStyle/>
          <a:p>
            <a:pPr algn="ctr">
              <a:defRPr/>
            </a:pPr>
            <a:r>
              <a:rPr lang="el-GR" sz="2400" b="1" kern="0">
                <a:solidFill>
                  <a:srgbClr val="FFFF00"/>
                </a:solidFill>
                <a:effectLst>
                  <a:outerShdw blurRad="38100" dist="38100" dir="2700000" algn="tl">
                    <a:srgbClr val="000000"/>
                  </a:outerShdw>
                </a:effectLst>
                <a:latin typeface="+mj-lt"/>
                <a:ea typeface="+mj-ea"/>
                <a:cs typeface="+mj-cs"/>
              </a:rPr>
              <a:t>Αφροί</a:t>
            </a:r>
            <a:endParaRPr lang="en-US" sz="2400" b="1" kern="0" dirty="0">
              <a:solidFill>
                <a:srgbClr val="FFFF00"/>
              </a:solidFill>
              <a:effectLst>
                <a:outerShdw blurRad="38100" dist="38100" dir="2700000" algn="tl">
                  <a:srgbClr val="000000"/>
                </a:outerShdw>
              </a:effectLst>
              <a:latin typeface="+mj-lt"/>
              <a:ea typeface="+mj-ea"/>
              <a:cs typeface="+mj-cs"/>
            </a:endParaRPr>
          </a:p>
        </p:txBody>
      </p:sp>
      <p:sp>
        <p:nvSpPr>
          <p:cNvPr id="8" name="Rectangle 2"/>
          <p:cNvSpPr txBox="1">
            <a:spLocks noChangeArrowheads="1"/>
          </p:cNvSpPr>
          <p:nvPr/>
        </p:nvSpPr>
        <p:spPr bwMode="auto">
          <a:xfrm>
            <a:off x="5486400" y="2144216"/>
            <a:ext cx="2667000" cy="733425"/>
          </a:xfrm>
          <a:prstGeom prst="rect">
            <a:avLst/>
          </a:prstGeom>
          <a:noFill/>
          <a:ln w="9525">
            <a:noFill/>
            <a:miter lim="800000"/>
            <a:headEnd/>
            <a:tailEnd/>
          </a:ln>
          <a:effectLst/>
        </p:spPr>
        <p:txBody>
          <a:bodyPr anchor="ctr"/>
          <a:lstStyle/>
          <a:p>
            <a:pPr algn="ctr">
              <a:defRPr/>
            </a:pPr>
            <a:r>
              <a:rPr lang="el-GR" sz="2400" b="1" kern="0">
                <a:solidFill>
                  <a:srgbClr val="FFFF00"/>
                </a:solidFill>
                <a:effectLst>
                  <a:outerShdw blurRad="38100" dist="38100" dir="2700000" algn="tl">
                    <a:srgbClr val="000000"/>
                  </a:outerShdw>
                </a:effectLst>
                <a:latin typeface="+mj-lt"/>
                <a:ea typeface="+mj-ea"/>
                <a:cs typeface="+mj-cs"/>
              </a:rPr>
              <a:t>Κρέμες</a:t>
            </a:r>
            <a:endParaRPr lang="en-US" sz="2400" b="1" kern="0" dirty="0">
              <a:solidFill>
                <a:srgbClr val="FFFF00"/>
              </a:solidFill>
              <a:effectLst>
                <a:outerShdw blurRad="38100" dist="38100" dir="2700000" algn="tl">
                  <a:srgbClr val="000000"/>
                </a:outerShdw>
              </a:effectLst>
              <a:latin typeface="+mj-lt"/>
              <a:ea typeface="+mj-ea"/>
              <a:cs typeface="+mj-cs"/>
            </a:endParaRPr>
          </a:p>
        </p:txBody>
      </p:sp>
      <p:sp>
        <p:nvSpPr>
          <p:cNvPr id="9" name="Rectangle 2"/>
          <p:cNvSpPr txBox="1">
            <a:spLocks noChangeArrowheads="1"/>
          </p:cNvSpPr>
          <p:nvPr/>
        </p:nvSpPr>
        <p:spPr bwMode="auto">
          <a:xfrm>
            <a:off x="5562600" y="3820616"/>
            <a:ext cx="2667000" cy="733425"/>
          </a:xfrm>
          <a:prstGeom prst="rect">
            <a:avLst/>
          </a:prstGeom>
          <a:noFill/>
          <a:ln w="9525">
            <a:noFill/>
            <a:miter lim="800000"/>
            <a:headEnd/>
            <a:tailEnd/>
          </a:ln>
          <a:effectLst/>
        </p:spPr>
        <p:txBody>
          <a:bodyPr anchor="ctr"/>
          <a:lstStyle/>
          <a:p>
            <a:pPr algn="ctr">
              <a:defRPr/>
            </a:pPr>
            <a:r>
              <a:rPr lang="el-GR" sz="2400" b="1" kern="0" dirty="0">
                <a:solidFill>
                  <a:srgbClr val="FFFF00"/>
                </a:solidFill>
                <a:effectLst>
                  <a:outerShdw blurRad="38100" dist="38100" dir="2700000" algn="tl">
                    <a:srgbClr val="000000"/>
                  </a:outerShdw>
                </a:effectLst>
                <a:latin typeface="+mj-lt"/>
                <a:ea typeface="+mj-ea"/>
                <a:cs typeface="+mj-cs"/>
              </a:rPr>
              <a:t>Έλαια</a:t>
            </a:r>
            <a:endParaRPr lang="en-US" sz="2400" b="1" kern="0" dirty="0">
              <a:solidFill>
                <a:srgbClr val="FFFF00"/>
              </a:solidFill>
              <a:effectLst>
                <a:outerShdw blurRad="38100" dist="38100" dir="2700000" algn="tl">
                  <a:srgbClr val="000000"/>
                </a:outerShdw>
              </a:effectLst>
              <a:latin typeface="+mj-lt"/>
              <a:ea typeface="+mj-ea"/>
              <a:cs typeface="+mj-cs"/>
            </a:endParaRPr>
          </a:p>
        </p:txBody>
      </p:sp>
      <p:sp>
        <p:nvSpPr>
          <p:cNvPr id="10" name="Rectangle 2"/>
          <p:cNvSpPr txBox="1">
            <a:spLocks noChangeArrowheads="1"/>
          </p:cNvSpPr>
          <p:nvPr/>
        </p:nvSpPr>
        <p:spPr bwMode="auto">
          <a:xfrm>
            <a:off x="4876800" y="5649598"/>
            <a:ext cx="2667000" cy="733425"/>
          </a:xfrm>
          <a:prstGeom prst="rect">
            <a:avLst/>
          </a:prstGeom>
          <a:noFill/>
          <a:ln w="9525">
            <a:noFill/>
            <a:miter lim="800000"/>
            <a:headEnd/>
            <a:tailEnd/>
          </a:ln>
          <a:effectLst/>
        </p:spPr>
        <p:txBody>
          <a:bodyPr anchor="ctr"/>
          <a:lstStyle/>
          <a:p>
            <a:pPr algn="ctr">
              <a:defRPr/>
            </a:pPr>
            <a:r>
              <a:rPr lang="el-GR" sz="2400" b="1" kern="0">
                <a:solidFill>
                  <a:srgbClr val="FFFF00"/>
                </a:solidFill>
                <a:effectLst>
                  <a:outerShdw blurRad="38100" dist="38100" dir="2700000" algn="tl">
                    <a:srgbClr val="000000"/>
                  </a:outerShdw>
                </a:effectLst>
                <a:latin typeface="+mj-lt"/>
                <a:ea typeface="+mj-ea"/>
                <a:cs typeface="+mj-cs"/>
              </a:rPr>
              <a:t>Αλοιφές</a:t>
            </a:r>
            <a:endParaRPr lang="en-US" sz="2400" b="1" kern="0" dirty="0">
              <a:solidFill>
                <a:srgbClr val="FFFF00"/>
              </a:solidFill>
              <a:effectLst>
                <a:outerShdw blurRad="38100" dist="38100" dir="2700000" algn="tl">
                  <a:srgbClr val="000000"/>
                </a:outerShdw>
              </a:effectLst>
              <a:latin typeface="+mj-lt"/>
              <a:ea typeface="+mj-ea"/>
              <a:cs typeface="+mj-cs"/>
            </a:endParaRPr>
          </a:p>
        </p:txBody>
      </p:sp>
      <p:sp>
        <p:nvSpPr>
          <p:cNvPr id="11" name="Rectangle 2"/>
          <p:cNvSpPr txBox="1">
            <a:spLocks noChangeArrowheads="1"/>
          </p:cNvSpPr>
          <p:nvPr/>
        </p:nvSpPr>
        <p:spPr bwMode="auto">
          <a:xfrm>
            <a:off x="0" y="270719"/>
            <a:ext cx="9144000" cy="1143000"/>
          </a:xfrm>
          <a:prstGeom prst="rect">
            <a:avLst/>
          </a:prstGeom>
          <a:noFill/>
          <a:ln w="9525">
            <a:noFill/>
            <a:miter lim="800000"/>
            <a:headEnd/>
            <a:tailEnd/>
          </a:ln>
        </p:spPr>
        <p:txBody>
          <a:bodyPr anchor="ctr"/>
          <a:lstStyle/>
          <a:p>
            <a:pPr algn="ctr">
              <a:defRPr/>
            </a:pPr>
            <a:r>
              <a:rPr lang="el-GR" sz="3500" spc="100" dirty="0">
                <a:solidFill>
                  <a:srgbClr val="C00000"/>
                </a:solidFill>
                <a:latin typeface="+mj-lt"/>
                <a:ea typeface="+mj-ea"/>
              </a:rPr>
              <a:t>Φαρμακοτεχνικές μορφές</a:t>
            </a:r>
            <a:r>
              <a:rPr lang="el-GR" sz="3500" spc="100" dirty="0">
                <a:solidFill>
                  <a:srgbClr val="C00000"/>
                </a:solidFill>
                <a:latin typeface="+mj-lt"/>
                <a:ea typeface="+mj-ea"/>
                <a:cs typeface="Arial" pitchFamily="34" charset="0"/>
              </a:rPr>
              <a:t>-έκδοχα </a:t>
            </a:r>
            <a:r>
              <a:rPr lang="en-US" sz="3500" spc="100" dirty="0">
                <a:solidFill>
                  <a:srgbClr val="C00000"/>
                </a:solidFill>
                <a:latin typeface="+mj-lt"/>
                <a:ea typeface="+mj-ea"/>
                <a:cs typeface="Arial" pitchFamily="34" charset="0"/>
              </a:rPr>
              <a:t> </a:t>
            </a:r>
          </a:p>
        </p:txBody>
      </p:sp>
      <p:pic>
        <p:nvPicPr>
          <p:cNvPr id="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0" y="27710"/>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239505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p:cNvSpPr>
          <p:nvPr/>
        </p:nvSpPr>
        <p:spPr>
          <a:xfrm>
            <a:off x="0" y="119175"/>
            <a:ext cx="9144000" cy="63408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000" i="0" u="none" strike="noStrike" kern="1200" cap="none" spc="100" normalizeH="0" noProof="0" dirty="0">
                <a:ln>
                  <a:noFill/>
                </a:ln>
                <a:solidFill>
                  <a:srgbClr val="C00000"/>
                </a:solidFill>
                <a:effectLst/>
                <a:uLnTx/>
                <a:uFillTx/>
                <a:latin typeface="+mj-lt"/>
                <a:ea typeface="+mj-ea"/>
                <a:cs typeface="Arial" charset="0"/>
              </a:rPr>
              <a:t>Τοπικά Αντιβιοτικά</a:t>
            </a:r>
            <a:endParaRPr kumimoji="0" lang="en-US" sz="4000" i="0" u="none" strike="noStrike" kern="1200" cap="none" spc="100" normalizeH="0" noProof="0" dirty="0">
              <a:ln>
                <a:noFill/>
              </a:ln>
              <a:solidFill>
                <a:srgbClr val="C00000"/>
              </a:solidFill>
              <a:effectLst/>
              <a:uLnTx/>
              <a:uFillTx/>
              <a:latin typeface="+mj-lt"/>
              <a:ea typeface="+mj-ea"/>
              <a:cs typeface="Arial" charset="0"/>
            </a:endParaRPr>
          </a:p>
        </p:txBody>
      </p:sp>
      <p:sp>
        <p:nvSpPr>
          <p:cNvPr id="3" name="Rectangle 3"/>
          <p:cNvSpPr txBox="1">
            <a:spLocks/>
          </p:cNvSpPr>
          <p:nvPr/>
        </p:nvSpPr>
        <p:spPr>
          <a:xfrm>
            <a:off x="0" y="1340768"/>
            <a:ext cx="9144000" cy="5112568"/>
          </a:xfrm>
          <a:prstGeom prst="rect">
            <a:avLst/>
          </a:prstGeom>
        </p:spPr>
        <p:txBody>
          <a:bodyPr lIns="252000" rIns="252000">
            <a:noAutofit/>
          </a:bodyPr>
          <a:lstStyle/>
          <a:p>
            <a:pPr marL="395288" marR="0" lvl="0" indent="-395288" algn="just" defTabSz="914400" rtl="0" eaLnBrk="1" fontAlgn="auto" latinLnBrk="0" hangingPunct="1">
              <a:lnSpc>
                <a:spcPct val="110000"/>
              </a:lnSpc>
              <a:spcBef>
                <a:spcPts val="600"/>
              </a:spcBef>
              <a:spcAft>
                <a:spcPts val="0"/>
              </a:spcAft>
              <a:buClrTx/>
              <a:buSzTx/>
              <a:buFont typeface="Wingdings" pitchFamily="2" charset="2"/>
              <a:buChar char="§"/>
              <a:tabLst/>
              <a:defRPr/>
            </a:pPr>
            <a:r>
              <a:rPr kumimoji="0" lang="el-GR"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Χρησιμοποιούνται για </a:t>
            </a:r>
            <a:r>
              <a:rPr kumimoji="0" lang="el-GR" sz="2000" b="1" i="0" u="none" strike="noStrike" kern="1200" cap="none" spc="0" normalizeH="0" baseline="0" noProof="0" dirty="0">
                <a:ln>
                  <a:noFill/>
                </a:ln>
                <a:solidFill>
                  <a:srgbClr val="954177"/>
                </a:solidFill>
                <a:effectLst/>
                <a:uLnTx/>
                <a:uFillTx/>
                <a:latin typeface="Arial" charset="0"/>
                <a:ea typeface="ＭＳ Ｐゴシック"/>
                <a:cs typeface="ＭＳ Ｐゴシック"/>
              </a:rPr>
              <a:t>να μειώσουν τον πληθυσμό του </a:t>
            </a:r>
            <a:r>
              <a:rPr kumimoji="0" lang="el-GR" sz="2000" b="1" i="0" u="none" strike="noStrike" kern="1200" cap="none" spc="0" normalizeH="0" baseline="0" noProof="0" dirty="0" err="1">
                <a:ln>
                  <a:noFill/>
                </a:ln>
                <a:solidFill>
                  <a:srgbClr val="954177"/>
                </a:solidFill>
                <a:effectLst/>
                <a:uLnTx/>
                <a:uFillTx/>
                <a:latin typeface="Arial" charset="0"/>
                <a:ea typeface="ＭＳ Ｐゴシック"/>
                <a:cs typeface="ＭＳ Ｐゴシック"/>
              </a:rPr>
              <a:t>προπιονικού</a:t>
            </a:r>
            <a:r>
              <a:rPr kumimoji="0" lang="el-GR" sz="2000" b="1" i="0" u="none" strike="noStrike" kern="1200" cap="none" spc="0" normalizeH="0" baseline="0" noProof="0" dirty="0">
                <a:ln>
                  <a:noFill/>
                </a:ln>
                <a:solidFill>
                  <a:srgbClr val="954177"/>
                </a:solidFill>
                <a:effectLst/>
                <a:uLnTx/>
                <a:uFillTx/>
                <a:latin typeface="Arial" charset="0"/>
                <a:ea typeface="ＭＳ Ｐゴシック"/>
                <a:cs typeface="ＭＳ Ｐゴシック"/>
              </a:rPr>
              <a:t> βακτηριδίου</a:t>
            </a:r>
            <a:r>
              <a:rPr kumimoji="0" lang="en-US" sz="2000" b="1" i="0" u="none" strike="noStrike" kern="1200" cap="none" spc="0" normalizeH="0" baseline="0" noProof="0" dirty="0">
                <a:ln>
                  <a:noFill/>
                </a:ln>
                <a:solidFill>
                  <a:srgbClr val="954177"/>
                </a:solidFill>
                <a:effectLst/>
                <a:uLnTx/>
                <a:uFillTx/>
                <a:latin typeface="Arial" charset="0"/>
                <a:ea typeface="ＭＳ Ｐゴシック"/>
                <a:cs typeface="ＭＳ Ｐゴシック"/>
              </a:rPr>
              <a:t> </a:t>
            </a:r>
            <a:r>
              <a:rPr kumimoji="0" lang="el-GR" sz="2000" b="1" i="0" u="none" strike="noStrike" kern="1200" cap="none" spc="0" normalizeH="0" baseline="0" noProof="0" dirty="0">
                <a:ln>
                  <a:noFill/>
                </a:ln>
                <a:solidFill>
                  <a:srgbClr val="954177"/>
                </a:solidFill>
                <a:effectLst/>
                <a:uLnTx/>
                <a:uFillTx/>
                <a:latin typeface="Arial" charset="0"/>
                <a:ea typeface="ＭＳ Ｐゴシック"/>
                <a:cs typeface="ＭＳ Ｐゴシック"/>
              </a:rPr>
              <a:t>(</a:t>
            </a:r>
            <a:r>
              <a:rPr kumimoji="0" lang="en-US" sz="2000" b="1" i="0" u="none" strike="noStrike" kern="1200" cap="none" spc="0" normalizeH="0" baseline="0" noProof="0" dirty="0">
                <a:ln>
                  <a:noFill/>
                </a:ln>
                <a:solidFill>
                  <a:srgbClr val="954177"/>
                </a:solidFill>
                <a:effectLst/>
                <a:uLnTx/>
                <a:uFillTx/>
                <a:latin typeface="Arial" charset="0"/>
                <a:ea typeface="ＭＳ Ｐゴシック"/>
                <a:cs typeface="ＭＳ Ｐゴシック"/>
              </a:rPr>
              <a:t>P. Acnes)</a:t>
            </a:r>
            <a:r>
              <a:rPr kumimoji="0" lang="el-GR"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 και να καταστείλουν τη φλεγμονή σε περιπτώσεις φλεγμονώδους ακμής</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a:cs typeface="ＭＳ Ｐゴシック"/>
            </a:endParaRPr>
          </a:p>
          <a:p>
            <a:pPr marL="395288" marR="0" lvl="0" indent="-395288" algn="just" defTabSz="914400" rtl="0" eaLnBrk="1" fontAlgn="auto" latinLnBrk="0" hangingPunct="1">
              <a:lnSpc>
                <a:spcPct val="110000"/>
              </a:lnSpc>
              <a:spcBef>
                <a:spcPts val="1200"/>
              </a:spcBef>
              <a:spcAft>
                <a:spcPts val="0"/>
              </a:spcAft>
              <a:buClrTx/>
              <a:buSzTx/>
              <a:buFont typeface="Wingdings" pitchFamily="2" charset="2"/>
              <a:buChar char="§"/>
              <a:tabLst/>
              <a:defRPr/>
            </a:pPr>
            <a:r>
              <a:rPr kumimoji="0" lang="el-GR"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Δεν πρέπει να χρησιμοποιούνται ως </a:t>
            </a:r>
            <a:r>
              <a:rPr kumimoji="0" lang="el-GR" sz="2000" b="0" i="0" u="none" strike="noStrike" kern="1200" cap="none" spc="0" normalizeH="0" baseline="0" noProof="0" dirty="0" err="1">
                <a:ln>
                  <a:noFill/>
                </a:ln>
                <a:solidFill>
                  <a:srgbClr val="002060"/>
                </a:solidFill>
                <a:effectLst/>
                <a:uLnTx/>
                <a:uFillTx/>
                <a:latin typeface="Arial" charset="0"/>
                <a:ea typeface="ＭＳ Ｐゴシック"/>
                <a:cs typeface="ＭＳ Ｐゴシック"/>
              </a:rPr>
              <a:t>μονοθεραπεία</a:t>
            </a:r>
            <a:r>
              <a:rPr kumimoji="0" lang="el-GR"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 </a:t>
            </a:r>
            <a:r>
              <a:rPr kumimoji="0" lang="en-US" sz="2000" b="1" i="0" u="none" strike="noStrike" kern="1200" cap="none" spc="0" normalizeH="0" baseline="0" noProof="0" dirty="0">
                <a:ln>
                  <a:noFill/>
                </a:ln>
                <a:solidFill>
                  <a:srgbClr val="954177"/>
                </a:solidFill>
                <a:effectLst/>
                <a:uLnTx/>
                <a:uFillTx/>
                <a:latin typeface="Arial" charset="0"/>
                <a:ea typeface="ＭＳ Ｐゴシック"/>
                <a:cs typeface="ＭＳ Ｐゴシック"/>
              </a:rPr>
              <a:t>(</a:t>
            </a:r>
            <a:r>
              <a:rPr kumimoji="0" lang="el-GR" sz="2000" b="1" i="0" u="none" strike="noStrike" kern="1200" cap="none" spc="0" normalizeH="0" baseline="0" noProof="0" dirty="0">
                <a:ln>
                  <a:noFill/>
                </a:ln>
                <a:solidFill>
                  <a:srgbClr val="954177"/>
                </a:solidFill>
                <a:effectLst/>
                <a:uLnTx/>
                <a:uFillTx/>
                <a:latin typeface="Arial" charset="0"/>
                <a:ea typeface="ＭＳ Ｐゴシック"/>
                <a:cs typeface="ＭＳ Ｐゴシック"/>
              </a:rPr>
              <a:t>συνήθως χρησιμοποιούνται παράλληλα με υπεροξείδιο του βενζολίου)</a:t>
            </a:r>
            <a:r>
              <a:rPr kumimoji="0" lang="el-GR"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 ώστε να αποφεύγεται η αντίσταση στο αντιβιοτικό, στη θεραπεία της ήπιας έως μέτριας ακμής και της ροδοχρόου ακμής </a:t>
            </a:r>
            <a:endParaRPr kumimoji="0" lang="en-US"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endParaRPr>
          </a:p>
          <a:p>
            <a:pPr marL="914400" marR="0" lvl="1" indent="-341313" algn="l" defTabSz="914400" rtl="0" eaLnBrk="1" fontAlgn="auto" latinLnBrk="0" hangingPunct="1">
              <a:lnSpc>
                <a:spcPct val="110000"/>
              </a:lnSpc>
              <a:spcAft>
                <a:spcPts val="0"/>
              </a:spcAft>
              <a:buClrTx/>
              <a:buSzTx/>
              <a:buFont typeface="Arial" charset="0"/>
              <a:buChar char="•"/>
              <a:tabLst/>
              <a:defRPr/>
            </a:pPr>
            <a:r>
              <a:rPr kumimoji="0" lang="en-US" sz="2000" b="1" i="0" u="none" strike="noStrike" kern="1200" cap="none" spc="0" normalizeH="0" baseline="0" noProof="0" dirty="0">
                <a:ln>
                  <a:noFill/>
                </a:ln>
                <a:solidFill>
                  <a:srgbClr val="954177"/>
                </a:solidFill>
                <a:effectLst/>
                <a:uLnTx/>
                <a:uFillTx/>
                <a:latin typeface="Arial" charset="0"/>
                <a:ea typeface="ＭＳ Ｐゴシック"/>
                <a:cs typeface="ＭＳ Ｐゴシック"/>
              </a:rPr>
              <a:t>Erythromycin</a:t>
            </a:r>
            <a:r>
              <a:rPr kumimoji="0" lang="en-US"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 </a:t>
            </a:r>
            <a:r>
              <a:rPr kumimoji="0" lang="en-US" sz="2000" b="1" i="0" u="none" strike="noStrike" kern="1200" cap="none" spc="0" normalizeH="0" baseline="0" noProof="0" dirty="0">
                <a:ln>
                  <a:noFill/>
                </a:ln>
                <a:solidFill>
                  <a:srgbClr val="954177"/>
                </a:solidFill>
                <a:effectLst/>
                <a:uLnTx/>
                <a:uFillTx/>
                <a:latin typeface="Arial" charset="0"/>
                <a:ea typeface="ＭＳ Ｐゴシック"/>
                <a:cs typeface="ＭＳ Ｐゴシック"/>
              </a:rPr>
              <a:t>2% </a:t>
            </a:r>
            <a:r>
              <a:rPr kumimoji="0" lang="en-US"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a:t>
            </a:r>
            <a:r>
              <a:rPr kumimoji="0" lang="el-GR"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διάλυμα, </a:t>
            </a:r>
            <a:r>
              <a:rPr kumimoji="0" lang="el-GR" sz="2000" b="0" i="0" u="none" strike="noStrike" kern="1200" cap="none" spc="0" normalizeH="0" baseline="0" noProof="0" dirty="0" err="1">
                <a:ln>
                  <a:noFill/>
                </a:ln>
                <a:solidFill>
                  <a:srgbClr val="002060"/>
                </a:solidFill>
                <a:effectLst/>
                <a:uLnTx/>
                <a:uFillTx/>
                <a:latin typeface="Arial" charset="0"/>
                <a:ea typeface="ＭＳ Ｐゴシック"/>
                <a:cs typeface="ＭＳ Ｐゴシック"/>
              </a:rPr>
              <a:t>γέλη</a:t>
            </a:r>
            <a:r>
              <a:rPr kumimoji="0" lang="en-US"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a:t>
            </a:r>
          </a:p>
          <a:p>
            <a:pPr marL="914400" marR="0" lvl="1" indent="-341313" algn="l" defTabSz="914400" rtl="0" eaLnBrk="1" fontAlgn="auto" latinLnBrk="0" hangingPunct="1">
              <a:lnSpc>
                <a:spcPct val="110000"/>
              </a:lnSpc>
              <a:spcAft>
                <a:spcPts val="0"/>
              </a:spcAft>
              <a:buClrTx/>
              <a:buSzTx/>
              <a:buFont typeface="Arial" charset="0"/>
              <a:buChar char="•"/>
              <a:tabLst/>
              <a:defRPr/>
            </a:pPr>
            <a:r>
              <a:rPr kumimoji="0" lang="en-US" sz="2000" b="1" i="0" u="none" strike="noStrike" kern="1200" cap="none" spc="0" normalizeH="0" baseline="0" noProof="0" dirty="0">
                <a:ln>
                  <a:noFill/>
                </a:ln>
                <a:solidFill>
                  <a:srgbClr val="954177"/>
                </a:solidFill>
                <a:effectLst/>
                <a:uLnTx/>
                <a:uFillTx/>
                <a:latin typeface="Arial" charset="0"/>
                <a:ea typeface="ＭＳ Ｐゴシック"/>
                <a:cs typeface="ＭＳ Ｐゴシック"/>
              </a:rPr>
              <a:t>Clindamycin 1% </a:t>
            </a:r>
            <a:r>
              <a:rPr kumimoji="0" lang="en-US"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(lotion, </a:t>
            </a:r>
            <a:r>
              <a:rPr kumimoji="0" lang="el-GR"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διάλυμα, </a:t>
            </a:r>
            <a:r>
              <a:rPr kumimoji="0" lang="el-GR" sz="2000" b="0" i="0" u="none" strike="noStrike" kern="1200" cap="none" spc="0" normalizeH="0" baseline="0" noProof="0" dirty="0" err="1">
                <a:ln>
                  <a:noFill/>
                </a:ln>
                <a:solidFill>
                  <a:srgbClr val="002060"/>
                </a:solidFill>
                <a:effectLst/>
                <a:uLnTx/>
                <a:uFillTx/>
                <a:latin typeface="Arial" charset="0"/>
                <a:ea typeface="ＭＳ Ｐゴシック"/>
                <a:cs typeface="ＭＳ Ｐゴシック"/>
              </a:rPr>
              <a:t>γέλη</a:t>
            </a:r>
            <a:r>
              <a:rPr kumimoji="0" lang="en-US"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 </a:t>
            </a:r>
            <a:r>
              <a:rPr kumimoji="0" lang="el-GR"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αφρός</a:t>
            </a:r>
            <a:r>
              <a:rPr kumimoji="0" lang="en-US"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a:t>
            </a:r>
          </a:p>
          <a:p>
            <a:pPr marL="395288" marR="0" lvl="0" indent="-395288" algn="just" defTabSz="914400" rtl="0" eaLnBrk="1" fontAlgn="auto" latinLnBrk="0" hangingPunct="1">
              <a:lnSpc>
                <a:spcPct val="110000"/>
              </a:lnSpc>
              <a:spcBef>
                <a:spcPts val="1200"/>
              </a:spcBef>
              <a:spcAft>
                <a:spcPts val="0"/>
              </a:spcAft>
              <a:buClrTx/>
              <a:buSzTx/>
              <a:buFont typeface="Wingdings" pitchFamily="2" charset="2"/>
              <a:buChar char="§"/>
              <a:tabLst/>
              <a:defRPr/>
            </a:pPr>
            <a:r>
              <a:rPr kumimoji="0" lang="en-US" sz="2000" b="1" i="0" u="none" strike="noStrike" kern="1200" cap="none" spc="0" normalizeH="0" baseline="0" noProof="0" dirty="0">
                <a:ln>
                  <a:noFill/>
                </a:ln>
                <a:solidFill>
                  <a:srgbClr val="00B050"/>
                </a:solidFill>
                <a:effectLst/>
                <a:uLnTx/>
                <a:uFillTx/>
                <a:latin typeface="Arial" charset="0"/>
                <a:ea typeface="ＭＳ Ｐゴシック"/>
                <a:cs typeface="ＭＳ Ｐゴシック"/>
              </a:rPr>
              <a:t>Metronidazole 0.75</a:t>
            </a:r>
            <a:r>
              <a:rPr kumimoji="0" lang="en-US" sz="2000" b="1" u="none" strike="noStrike" kern="1200" cap="none" spc="0" normalizeH="0" baseline="0" noProof="0" dirty="0">
                <a:ln>
                  <a:noFill/>
                </a:ln>
                <a:solidFill>
                  <a:srgbClr val="00B050"/>
                </a:solidFill>
                <a:effectLst/>
                <a:uLnTx/>
                <a:uFillTx/>
                <a:latin typeface="Arial" charset="0"/>
                <a:ea typeface="ＭＳ Ｐゴシック"/>
                <a:cs typeface="ＭＳ Ｐゴシック"/>
              </a:rPr>
              <a:t>%</a:t>
            </a:r>
            <a:r>
              <a:rPr kumimoji="0" lang="en-US" sz="2000" b="0" u="none" strike="noStrike" kern="1200" cap="none" spc="0" normalizeH="0" baseline="0" noProof="0" dirty="0">
                <a:ln>
                  <a:noFill/>
                </a:ln>
                <a:solidFill>
                  <a:srgbClr val="00B050"/>
                </a:solidFill>
                <a:effectLst/>
                <a:uLnTx/>
                <a:uFillTx/>
                <a:latin typeface="Arial" charset="0"/>
                <a:ea typeface="ＭＳ Ｐゴシック"/>
                <a:cs typeface="ＭＳ Ｐゴシック"/>
              </a:rPr>
              <a:t>, 1%</a:t>
            </a:r>
            <a:r>
              <a:rPr kumimoji="0" lang="en-US" sz="2000" b="0" i="1" u="none" strike="noStrike" kern="1200" cap="none" spc="0" normalizeH="0" baseline="0" noProof="0" dirty="0">
                <a:ln>
                  <a:noFill/>
                </a:ln>
                <a:solidFill>
                  <a:srgbClr val="00B050"/>
                </a:solidFill>
                <a:effectLst/>
                <a:uLnTx/>
                <a:uFillTx/>
                <a:latin typeface="Arial" charset="0"/>
                <a:ea typeface="ＭＳ Ｐゴシック"/>
                <a:cs typeface="ＭＳ Ｐゴシック"/>
              </a:rPr>
              <a:t> </a:t>
            </a:r>
            <a:r>
              <a:rPr kumimoji="0" lang="en-US"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a:t>
            </a:r>
            <a:r>
              <a:rPr kumimoji="0" lang="el-GR"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κρέμα</a:t>
            </a:r>
            <a:r>
              <a:rPr kumimoji="0" lang="en-US"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a:t>
            </a:r>
            <a:r>
              <a:rPr kumimoji="0" lang="el-GR"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 </a:t>
            </a:r>
            <a:r>
              <a:rPr kumimoji="0" lang="el-GR" sz="2000" b="0" i="0" u="none" strike="noStrike" kern="1200" cap="none" spc="0" normalizeH="0" baseline="0" noProof="0" dirty="0" err="1">
                <a:ln>
                  <a:noFill/>
                </a:ln>
                <a:solidFill>
                  <a:srgbClr val="002060"/>
                </a:solidFill>
                <a:effectLst/>
                <a:uLnTx/>
                <a:uFillTx/>
                <a:latin typeface="Arial" charset="0"/>
                <a:ea typeface="ＭＳ Ｐゴシック"/>
                <a:cs typeface="ＭＳ Ｐゴシック"/>
              </a:rPr>
              <a:t>γέλη</a:t>
            </a:r>
            <a:r>
              <a:rPr kumimoji="0" lang="en-US"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 </a:t>
            </a:r>
            <a:r>
              <a:rPr kumimoji="0" lang="el-GR"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χρησιμοποιείται για τη θεραπεία της </a:t>
            </a:r>
            <a:r>
              <a:rPr kumimoji="0" lang="el-GR" sz="2000" b="0" i="0" u="none" strike="noStrike" kern="1200" cap="none" spc="0" normalizeH="0" baseline="0" noProof="0" dirty="0" err="1">
                <a:ln>
                  <a:noFill/>
                </a:ln>
                <a:solidFill>
                  <a:srgbClr val="002060"/>
                </a:solidFill>
                <a:effectLst/>
                <a:uLnTx/>
                <a:uFillTx/>
                <a:latin typeface="Arial" charset="0"/>
                <a:ea typeface="ＭＳ Ｐゴシック"/>
                <a:cs typeface="ＭＳ Ｐゴシック"/>
              </a:rPr>
              <a:t>ροδοχρόου</a:t>
            </a:r>
            <a:r>
              <a:rPr kumimoji="0" lang="el-GR"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 ακμής </a:t>
            </a:r>
            <a:endParaRPr kumimoji="0" lang="en-US"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58672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p:cNvSpPr>
          <p:nvPr/>
        </p:nvSpPr>
        <p:spPr>
          <a:xfrm>
            <a:off x="0" y="274638"/>
            <a:ext cx="9144000" cy="1143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000" b="1" i="0" u="none" strike="noStrike" kern="1200" cap="none" spc="100" normalizeH="0" noProof="0" dirty="0">
                <a:ln>
                  <a:noFill/>
                </a:ln>
                <a:solidFill>
                  <a:srgbClr val="C00000"/>
                </a:solidFill>
                <a:effectLst/>
                <a:uLnTx/>
                <a:uFillTx/>
                <a:latin typeface="+mj-lt"/>
                <a:ea typeface="+mj-ea"/>
                <a:cs typeface="Arial" charset="0"/>
              </a:rPr>
              <a:t>Τοπικά </a:t>
            </a:r>
            <a:r>
              <a:rPr kumimoji="0" lang="en-US" sz="4000" b="1" i="0" u="none" strike="noStrike" kern="1200" cap="none" spc="100" normalizeH="0" noProof="0" dirty="0">
                <a:ln>
                  <a:noFill/>
                </a:ln>
                <a:solidFill>
                  <a:srgbClr val="C00000"/>
                </a:solidFill>
                <a:effectLst/>
                <a:uLnTx/>
                <a:uFillTx/>
                <a:latin typeface="+mj-lt"/>
                <a:ea typeface="+mj-ea"/>
                <a:cs typeface="Arial" charset="0"/>
              </a:rPr>
              <a:t> </a:t>
            </a:r>
            <a:r>
              <a:rPr kumimoji="0" lang="el-GR" sz="4000" b="1" i="0" u="none" strike="noStrike" kern="1200" cap="none" spc="100" normalizeH="0" noProof="0" dirty="0">
                <a:ln>
                  <a:noFill/>
                </a:ln>
                <a:solidFill>
                  <a:srgbClr val="C00000"/>
                </a:solidFill>
                <a:effectLst/>
                <a:uLnTx/>
                <a:uFillTx/>
                <a:latin typeface="+mj-lt"/>
                <a:ea typeface="+mj-ea"/>
                <a:cs typeface="Arial" charset="0"/>
              </a:rPr>
              <a:t>Ρετινοειδή</a:t>
            </a:r>
            <a:br>
              <a:rPr kumimoji="0" lang="en-US" sz="4000" b="1" i="0" u="none" strike="noStrike" kern="1200" cap="none" spc="100" normalizeH="0" noProof="0" dirty="0">
                <a:ln>
                  <a:noFill/>
                </a:ln>
                <a:solidFill>
                  <a:srgbClr val="C00000"/>
                </a:solidFill>
                <a:effectLst/>
                <a:uLnTx/>
                <a:uFillTx/>
                <a:latin typeface="+mj-lt"/>
                <a:ea typeface="+mj-ea"/>
                <a:cs typeface="Arial" charset="0"/>
              </a:rPr>
            </a:br>
            <a:r>
              <a:rPr kumimoji="0" lang="en-US" sz="3200" b="1" i="0" u="none" strike="noStrike" kern="1200" cap="none" spc="100" normalizeH="0" noProof="0" dirty="0">
                <a:ln>
                  <a:noFill/>
                </a:ln>
                <a:solidFill>
                  <a:srgbClr val="C00000"/>
                </a:solidFill>
                <a:effectLst/>
                <a:uLnTx/>
                <a:uFillTx/>
                <a:latin typeface="+mj-lt"/>
                <a:ea typeface="+mj-ea"/>
                <a:cs typeface="Arial" charset="0"/>
              </a:rPr>
              <a:t>(</a:t>
            </a:r>
            <a:r>
              <a:rPr kumimoji="0" lang="el-GR" sz="3200" b="1" i="0" u="none" strike="noStrike" kern="1200" cap="none" spc="100" normalizeH="0" noProof="0" dirty="0">
                <a:ln>
                  <a:noFill/>
                </a:ln>
                <a:solidFill>
                  <a:srgbClr val="C00000"/>
                </a:solidFill>
                <a:effectLst/>
                <a:uLnTx/>
                <a:uFillTx/>
                <a:latin typeface="+mj-lt"/>
                <a:ea typeface="+mj-ea"/>
                <a:cs typeface="Arial" charset="0"/>
              </a:rPr>
              <a:t>τρετινο</a:t>
            </a:r>
            <a:r>
              <a:rPr kumimoji="0" lang="el-GR" sz="3200" b="1" i="0" u="none" strike="noStrike" kern="1200" cap="none" spc="100" normalizeH="0" noProof="0" dirty="0">
                <a:ln>
                  <a:noFill/>
                </a:ln>
                <a:solidFill>
                  <a:srgbClr val="C00000"/>
                </a:solidFill>
                <a:effectLst/>
                <a:uLnTx/>
                <a:uFillTx/>
                <a:latin typeface="+mj-lt"/>
                <a:ea typeface="+mj-ea"/>
                <a:cs typeface="Calibri"/>
              </a:rPr>
              <a:t>ΐνη</a:t>
            </a:r>
            <a:r>
              <a:rPr kumimoji="0" lang="el-GR" sz="3200" b="1" i="0" u="none" strike="noStrike" kern="1200" cap="none" spc="100" normalizeH="0" noProof="0" dirty="0">
                <a:ln>
                  <a:noFill/>
                </a:ln>
                <a:solidFill>
                  <a:srgbClr val="C00000"/>
                </a:solidFill>
                <a:effectLst/>
                <a:uLnTx/>
                <a:uFillTx/>
                <a:latin typeface="+mj-lt"/>
                <a:ea typeface="+mj-ea"/>
                <a:cs typeface="Arial" charset="0"/>
              </a:rPr>
              <a:t>)</a:t>
            </a:r>
            <a:endParaRPr kumimoji="0" lang="en-US" sz="3200" b="1" i="0" u="none" strike="noStrike" kern="1200" cap="none" spc="100" normalizeH="0" noProof="0" dirty="0">
              <a:ln>
                <a:noFill/>
              </a:ln>
              <a:solidFill>
                <a:srgbClr val="C00000"/>
              </a:solidFill>
              <a:effectLst/>
              <a:uLnTx/>
              <a:uFillTx/>
              <a:latin typeface="+mj-lt"/>
              <a:ea typeface="+mj-ea"/>
              <a:cs typeface="Arial" charset="0"/>
            </a:endParaRPr>
          </a:p>
        </p:txBody>
      </p:sp>
      <p:sp>
        <p:nvSpPr>
          <p:cNvPr id="3" name="Rectangle 3"/>
          <p:cNvSpPr txBox="1">
            <a:spLocks/>
          </p:cNvSpPr>
          <p:nvPr/>
        </p:nvSpPr>
        <p:spPr>
          <a:xfrm>
            <a:off x="0" y="1735832"/>
            <a:ext cx="9144000" cy="4501480"/>
          </a:xfrm>
          <a:prstGeom prst="rect">
            <a:avLst/>
          </a:prstGeom>
        </p:spPr>
        <p:txBody>
          <a:bodyPr lIns="288000" rIns="288000">
            <a:noAutofit/>
          </a:bodyPr>
          <a:lstStyle/>
          <a:p>
            <a:pPr marL="395288" marR="0" lvl="0" indent="-395288" algn="just"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el-GR" sz="2000" b="0" i="0" u="none" strike="noStrike" kern="1200" cap="none" spc="0" normalizeH="0" baseline="0" noProof="0" dirty="0">
                <a:ln>
                  <a:noFill/>
                </a:ln>
                <a:solidFill>
                  <a:srgbClr val="002060"/>
                </a:solidFill>
                <a:effectLst/>
                <a:uLnTx/>
                <a:uFillTx/>
                <a:latin typeface="Arial" pitchFamily="34" charset="0"/>
                <a:ea typeface="ＭＳ Ｐゴシック"/>
                <a:cs typeface="Arial" pitchFamily="34" charset="0"/>
              </a:rPr>
              <a:t>Τα τοπικά </a:t>
            </a:r>
            <a:r>
              <a:rPr kumimoji="0" lang="el-GR" sz="2000" b="0" i="0" u="none" strike="noStrike" kern="1200" cap="none" spc="0" normalizeH="0" baseline="0" noProof="0" dirty="0" err="1">
                <a:ln>
                  <a:noFill/>
                </a:ln>
                <a:solidFill>
                  <a:srgbClr val="002060"/>
                </a:solidFill>
                <a:effectLst/>
                <a:uLnTx/>
                <a:uFillTx/>
                <a:latin typeface="Arial" pitchFamily="34" charset="0"/>
                <a:ea typeface="ＭＳ Ｐゴシック"/>
                <a:cs typeface="Arial" pitchFamily="34" charset="0"/>
              </a:rPr>
              <a:t>ρετινοειδή</a:t>
            </a:r>
            <a:r>
              <a:rPr kumimoji="0" lang="el-GR" sz="2000" b="0" i="0" u="none" strike="noStrike" kern="1200" cap="none" spc="0" normalizeH="0" baseline="0" noProof="0" dirty="0">
                <a:ln>
                  <a:noFill/>
                </a:ln>
                <a:solidFill>
                  <a:srgbClr val="002060"/>
                </a:solidFill>
                <a:effectLst/>
                <a:uLnTx/>
                <a:uFillTx/>
                <a:latin typeface="Arial" pitchFamily="34" charset="0"/>
                <a:ea typeface="ＭＳ Ｐゴシック"/>
                <a:cs typeface="Arial" pitchFamily="34" charset="0"/>
              </a:rPr>
              <a:t> είναι</a:t>
            </a:r>
            <a:r>
              <a:rPr kumimoji="0" lang="el-GR" sz="2000" b="0" i="0" u="none" strike="noStrike" kern="1200" cap="none" spc="0" normalizeH="0" baseline="0" noProof="0" dirty="0">
                <a:ln>
                  <a:noFill/>
                </a:ln>
                <a:solidFill>
                  <a:schemeClr val="tx1"/>
                </a:solidFill>
                <a:effectLst/>
                <a:uLnTx/>
                <a:uFillTx/>
                <a:latin typeface="Arial" pitchFamily="34" charset="0"/>
                <a:ea typeface="ＭＳ Ｐゴシック"/>
                <a:cs typeface="Arial" pitchFamily="34" charset="0"/>
              </a:rPr>
              <a:t> </a:t>
            </a:r>
            <a:r>
              <a:rPr kumimoji="0" lang="el-GR" sz="2000" b="1" i="0" u="none" strike="noStrike" kern="1200" cap="none" spc="0" normalizeH="0" baseline="0" noProof="0" dirty="0">
                <a:ln>
                  <a:noFill/>
                </a:ln>
                <a:solidFill>
                  <a:srgbClr val="0070C0"/>
                </a:solidFill>
                <a:effectLst/>
                <a:uLnTx/>
                <a:uFillTx/>
                <a:latin typeface="Arial" pitchFamily="34" charset="0"/>
                <a:ea typeface="ＭＳ Ｐゴシック"/>
                <a:cs typeface="Arial" pitchFamily="34" charset="0"/>
              </a:rPr>
              <a:t>παράγωγα της βιταμίνης Α</a:t>
            </a:r>
            <a:endParaRPr kumimoji="0" lang="en-US" sz="2000" b="1" i="0" u="none" strike="noStrike" kern="1200" cap="none" spc="0" normalizeH="0" baseline="0" noProof="0" dirty="0">
              <a:ln>
                <a:noFill/>
              </a:ln>
              <a:solidFill>
                <a:srgbClr val="0070C0"/>
              </a:solidFill>
              <a:effectLst/>
              <a:uLnTx/>
              <a:uFillTx/>
              <a:latin typeface="Arial" pitchFamily="34" charset="0"/>
              <a:ea typeface="ＭＳ Ｐゴシック"/>
              <a:cs typeface="Arial" pitchFamily="34" charset="0"/>
            </a:endParaRPr>
          </a:p>
          <a:p>
            <a:pPr marL="395288" marR="0" lvl="0" indent="-395288" algn="just" defTabSz="914400" rtl="0" eaLnBrk="1" fontAlgn="auto" latinLnBrk="0" hangingPunct="1">
              <a:lnSpc>
                <a:spcPct val="100000"/>
              </a:lnSpc>
              <a:spcBef>
                <a:spcPts val="1200"/>
              </a:spcBef>
              <a:spcAft>
                <a:spcPts val="0"/>
              </a:spcAft>
              <a:buClrTx/>
              <a:buSzTx/>
              <a:buFont typeface="Wingdings" pitchFamily="2" charset="2"/>
              <a:buChar char="§"/>
              <a:tabLst/>
              <a:defRPr/>
            </a:pPr>
            <a:r>
              <a:rPr kumimoji="0" lang="el-GR" sz="2000" b="0" i="0" u="none" strike="noStrike" kern="1200" cap="none" spc="0" normalizeH="0" baseline="0" noProof="0" dirty="0">
                <a:ln>
                  <a:noFill/>
                </a:ln>
                <a:solidFill>
                  <a:srgbClr val="002060"/>
                </a:solidFill>
                <a:effectLst/>
                <a:uLnTx/>
                <a:uFillTx/>
                <a:latin typeface="Arial" pitchFamily="34" charset="0"/>
                <a:ea typeface="ＭＳ Ｐゴシック"/>
                <a:cs typeface="Arial" pitchFamily="34" charset="0"/>
              </a:rPr>
              <a:t>Χρησιμοποιούνται στην κοινή ακμή,</a:t>
            </a:r>
            <a:r>
              <a:rPr kumimoji="0" lang="en-US" sz="2000" b="0" i="0" u="none" strike="noStrike" kern="1200" cap="none" spc="0" normalizeH="0" baseline="0" noProof="0" dirty="0">
                <a:ln>
                  <a:noFill/>
                </a:ln>
                <a:solidFill>
                  <a:srgbClr val="002060"/>
                </a:solidFill>
                <a:effectLst/>
                <a:uLnTx/>
                <a:uFillTx/>
                <a:latin typeface="Arial" pitchFamily="34" charset="0"/>
                <a:ea typeface="ＭＳ Ｐゴシック"/>
                <a:cs typeface="Arial" pitchFamily="34" charset="0"/>
              </a:rPr>
              <a:t> </a:t>
            </a:r>
            <a:r>
              <a:rPr kumimoji="0" lang="el-GR" sz="2000" b="0" i="0" u="none" strike="noStrike" kern="1200" cap="none" spc="0" normalizeH="0" baseline="0" noProof="0" dirty="0">
                <a:ln>
                  <a:noFill/>
                </a:ln>
                <a:solidFill>
                  <a:srgbClr val="002060"/>
                </a:solidFill>
                <a:effectLst/>
                <a:uLnTx/>
                <a:uFillTx/>
                <a:latin typeface="Arial" pitchFamily="34" charset="0"/>
                <a:ea typeface="ＭＳ Ｐゴシック"/>
                <a:cs typeface="Arial" pitchFamily="34" charset="0"/>
              </a:rPr>
              <a:t>σε δέρμα που έχει υποστεί ηλιακή ελάστωση, σε</a:t>
            </a:r>
            <a:r>
              <a:rPr kumimoji="0" lang="en-US" sz="2000" b="0" i="0" u="none" strike="noStrike" kern="1200" cap="none" spc="0" normalizeH="0" baseline="0" noProof="0" dirty="0">
                <a:ln>
                  <a:noFill/>
                </a:ln>
                <a:solidFill>
                  <a:srgbClr val="002060"/>
                </a:solidFill>
                <a:effectLst/>
                <a:uLnTx/>
                <a:uFillTx/>
                <a:latin typeface="Arial" pitchFamily="34" charset="0"/>
                <a:ea typeface="ＭＳ Ｐゴシック"/>
                <a:cs typeface="Arial" pitchFamily="34" charset="0"/>
              </a:rPr>
              <a:t> </a:t>
            </a:r>
            <a:r>
              <a:rPr kumimoji="0" lang="el-GR" sz="2000" b="0" i="0" u="none" strike="noStrike" kern="1200" cap="none" spc="0" normalizeH="0" baseline="0" noProof="0" dirty="0">
                <a:ln>
                  <a:noFill/>
                </a:ln>
                <a:solidFill>
                  <a:srgbClr val="002060"/>
                </a:solidFill>
                <a:effectLst/>
                <a:uLnTx/>
                <a:uFillTx/>
                <a:latin typeface="Arial" pitchFamily="34" charset="0"/>
                <a:ea typeface="ＭＳ Ｐゴシック"/>
                <a:cs typeface="Arial" pitchFamily="34" charset="0"/>
              </a:rPr>
              <a:t>λεπτές ρυτίδες,</a:t>
            </a:r>
            <a:r>
              <a:rPr kumimoji="0" lang="en-US" sz="2000" b="0" i="0" u="none" strike="noStrike" kern="1200" cap="none" spc="0" normalizeH="0" baseline="0" noProof="0" dirty="0">
                <a:ln>
                  <a:noFill/>
                </a:ln>
                <a:solidFill>
                  <a:srgbClr val="002060"/>
                </a:solidFill>
                <a:effectLst/>
                <a:uLnTx/>
                <a:uFillTx/>
                <a:latin typeface="Arial" pitchFamily="34" charset="0"/>
                <a:ea typeface="ＭＳ Ｐゴシック"/>
                <a:cs typeface="Arial" pitchFamily="34" charset="0"/>
              </a:rPr>
              <a:t> </a:t>
            </a:r>
            <a:r>
              <a:rPr kumimoji="0" lang="el-GR" sz="2000" b="0" i="0" u="none" strike="noStrike" kern="1200" cap="none" spc="0" normalizeH="0" baseline="0" noProof="0" dirty="0">
                <a:ln>
                  <a:noFill/>
                </a:ln>
                <a:solidFill>
                  <a:srgbClr val="002060"/>
                </a:solidFill>
                <a:effectLst/>
                <a:uLnTx/>
                <a:uFillTx/>
                <a:latin typeface="Arial" pitchFamily="34" charset="0"/>
                <a:ea typeface="ＭＳ Ｐゴシック"/>
                <a:cs typeface="Arial" pitchFamily="34" charset="0"/>
              </a:rPr>
              <a:t>σε </a:t>
            </a:r>
            <a:r>
              <a:rPr kumimoji="0" lang="el-GR" sz="2000" b="0" i="0" u="none" strike="noStrike" kern="1200" cap="none" spc="0" normalizeH="0" baseline="0" noProof="0" dirty="0" err="1">
                <a:ln>
                  <a:noFill/>
                </a:ln>
                <a:solidFill>
                  <a:srgbClr val="002060"/>
                </a:solidFill>
                <a:effectLst/>
                <a:uLnTx/>
                <a:uFillTx/>
                <a:latin typeface="Arial" pitchFamily="34" charset="0"/>
                <a:ea typeface="ＭＳ Ｐゴシック"/>
                <a:cs typeface="Arial" pitchFamily="34" charset="0"/>
              </a:rPr>
              <a:t>υπέρχρωση</a:t>
            </a:r>
            <a:r>
              <a:rPr kumimoji="0" lang="el-GR" sz="2000" b="0" i="0" u="none" strike="noStrike" kern="1200" cap="none" spc="0" normalizeH="0" baseline="0" noProof="0" dirty="0">
                <a:ln>
                  <a:noFill/>
                </a:ln>
                <a:solidFill>
                  <a:srgbClr val="002060"/>
                </a:solidFill>
                <a:effectLst/>
                <a:uLnTx/>
                <a:uFillTx/>
                <a:latin typeface="Arial" pitchFamily="34" charset="0"/>
                <a:ea typeface="ＭＳ Ｐゴシック"/>
                <a:cs typeface="Arial" pitchFamily="34" charset="0"/>
              </a:rPr>
              <a:t> δέρματος</a:t>
            </a:r>
            <a:endParaRPr kumimoji="0" lang="en-US" sz="2000" b="1" i="0" u="none" strike="noStrike" kern="1200" cap="none" spc="0" normalizeH="0" baseline="0" noProof="0" dirty="0">
              <a:ln>
                <a:noFill/>
              </a:ln>
              <a:solidFill>
                <a:srgbClr val="002060"/>
              </a:solidFill>
              <a:effectLst/>
              <a:uLnTx/>
              <a:uFillTx/>
              <a:latin typeface="Arial" pitchFamily="34" charset="0"/>
              <a:ea typeface="ＭＳ Ｐゴシック"/>
              <a:cs typeface="Arial" pitchFamily="34" charset="0"/>
            </a:endParaRPr>
          </a:p>
          <a:p>
            <a:pPr marL="395288" marR="0" lvl="0" indent="-395288" algn="just" defTabSz="914400" rtl="0" eaLnBrk="1" fontAlgn="auto" latinLnBrk="0" hangingPunct="1">
              <a:lnSpc>
                <a:spcPct val="100000"/>
              </a:lnSpc>
              <a:spcBef>
                <a:spcPts val="1200"/>
              </a:spcBef>
              <a:spcAft>
                <a:spcPts val="0"/>
              </a:spcAft>
              <a:buClrTx/>
              <a:buSzTx/>
              <a:buFont typeface="Wingdings" pitchFamily="2" charset="2"/>
              <a:buChar char="§"/>
              <a:tabLst/>
              <a:defRPr/>
            </a:pPr>
            <a:r>
              <a:rPr kumimoji="0" lang="el-GR" sz="2000" b="0" i="0" u="none" strike="noStrike" kern="1200" cap="none" spc="0" normalizeH="0" baseline="0" noProof="0" dirty="0">
                <a:ln>
                  <a:noFill/>
                </a:ln>
                <a:solidFill>
                  <a:srgbClr val="002060"/>
                </a:solidFill>
                <a:effectLst/>
                <a:uLnTx/>
                <a:uFillTx/>
                <a:latin typeface="Arial" pitchFamily="34" charset="0"/>
                <a:ea typeface="ＭＳ Ｐゴシック"/>
                <a:cs typeface="Arial" pitchFamily="34" charset="0"/>
              </a:rPr>
              <a:t>Οι ασθενείς πρέπει να προειδοποιούνται για τις </a:t>
            </a:r>
            <a:r>
              <a:rPr kumimoji="0" lang="el-GR" sz="2000" b="1" i="0" u="none" strike="noStrike" kern="1200" cap="none" spc="0" normalizeH="0" baseline="0" noProof="0" dirty="0">
                <a:ln>
                  <a:noFill/>
                </a:ln>
                <a:solidFill>
                  <a:srgbClr val="A80000"/>
                </a:solidFill>
                <a:effectLst/>
                <a:uLnTx/>
                <a:uFillTx/>
                <a:latin typeface="Arial" pitchFamily="34" charset="0"/>
                <a:ea typeface="ＭＳ Ｐゴシック"/>
                <a:cs typeface="Arial" pitchFamily="34" charset="0"/>
              </a:rPr>
              <a:t>συνηθισμένες </a:t>
            </a:r>
            <a:r>
              <a:rPr kumimoji="0" lang="el-GR" sz="2000" b="1" i="0" u="none" strike="noStrike" kern="1200" cap="none" spc="0" normalizeH="0" baseline="0" noProof="0" dirty="0">
                <a:ln>
                  <a:noFill/>
                </a:ln>
                <a:solidFill>
                  <a:srgbClr val="A80000"/>
                </a:solidFill>
                <a:effectLst/>
                <a:uLnTx/>
                <a:uFillTx/>
                <a:latin typeface="Arial" pitchFamily="34" charset="0"/>
                <a:cs typeface="Arial" pitchFamily="34" charset="0"/>
              </a:rPr>
              <a:t>ανεπιθύμητες ενέργειες</a:t>
            </a:r>
            <a:endParaRPr kumimoji="0" lang="en-US" sz="2000" b="1" i="0" u="none" strike="noStrike" kern="1200" cap="none" spc="0" normalizeH="0" baseline="0" noProof="0" dirty="0">
              <a:ln>
                <a:noFill/>
              </a:ln>
              <a:solidFill>
                <a:srgbClr val="A80000"/>
              </a:solidFill>
              <a:effectLst/>
              <a:uLnTx/>
              <a:uFillTx/>
              <a:latin typeface="Arial" pitchFamily="34" charset="0"/>
              <a:ea typeface="ＭＳ Ｐゴシック"/>
              <a:cs typeface="Arial" pitchFamily="34" charset="0"/>
            </a:endParaRPr>
          </a:p>
          <a:p>
            <a:pPr marL="912813" marR="0" lvl="1" indent="-346075" algn="l" defTabSz="914400" rtl="0" eaLnBrk="1" fontAlgn="auto" latinLnBrk="0" hangingPunct="1">
              <a:lnSpc>
                <a:spcPct val="100000"/>
              </a:lnSpc>
              <a:spcAft>
                <a:spcPts val="0"/>
              </a:spcAft>
              <a:buClrTx/>
              <a:buSzTx/>
              <a:buFont typeface="Arial" charset="0"/>
              <a:buChar char="•"/>
              <a:tabLst/>
              <a:defRPr/>
            </a:pPr>
            <a:r>
              <a:rPr kumimoji="0" lang="el-GR" sz="2000" b="1" i="0" u="none" strike="noStrike" kern="1200" cap="none" spc="0" normalizeH="0" baseline="0" noProof="0" dirty="0">
                <a:ln>
                  <a:noFill/>
                </a:ln>
                <a:solidFill>
                  <a:srgbClr val="A80000"/>
                </a:solidFill>
                <a:effectLst/>
                <a:uLnTx/>
                <a:uFillTx/>
                <a:latin typeface="Arial" pitchFamily="34" charset="0"/>
                <a:ea typeface="ＭＳ Ｐゴシック"/>
                <a:cs typeface="Arial" pitchFamily="34" charset="0"/>
              </a:rPr>
              <a:t>Ξηρότητα, κνησμός, ερύθημα, απολέπιση</a:t>
            </a:r>
          </a:p>
          <a:p>
            <a:pPr marL="912813" marR="0" lvl="1" indent="-346075" algn="l" defTabSz="914400" rtl="0" eaLnBrk="1" fontAlgn="auto" latinLnBrk="0" hangingPunct="1">
              <a:lnSpc>
                <a:spcPct val="100000"/>
              </a:lnSpc>
              <a:spcAft>
                <a:spcPts val="0"/>
              </a:spcAft>
              <a:buClrTx/>
              <a:buSzTx/>
              <a:buFont typeface="Arial" charset="0"/>
              <a:buChar char="•"/>
              <a:tabLst/>
              <a:defRPr/>
            </a:pPr>
            <a:r>
              <a:rPr kumimoji="0" lang="el-GR" sz="2000" b="1" i="0" u="none" strike="noStrike" kern="1200" cap="none" spc="0" normalizeH="0" baseline="0" noProof="0" dirty="0">
                <a:ln>
                  <a:noFill/>
                </a:ln>
                <a:solidFill>
                  <a:srgbClr val="A80000"/>
                </a:solidFill>
                <a:effectLst/>
                <a:uLnTx/>
                <a:uFillTx/>
                <a:latin typeface="Arial" pitchFamily="34" charset="0"/>
                <a:ea typeface="ＭＳ Ｐゴシック"/>
                <a:cs typeface="Arial" pitchFamily="34" charset="0"/>
              </a:rPr>
              <a:t>Φωτοευαισθησία</a:t>
            </a:r>
            <a:endParaRPr kumimoji="0" lang="en-US" sz="2000" b="1" i="0" u="none" strike="noStrike" kern="1200" cap="none" spc="0" normalizeH="0" baseline="0" noProof="0" dirty="0">
              <a:ln>
                <a:noFill/>
              </a:ln>
              <a:solidFill>
                <a:srgbClr val="A80000"/>
              </a:solidFill>
              <a:effectLst/>
              <a:uLnTx/>
              <a:uFillTx/>
              <a:latin typeface="Arial" pitchFamily="34" charset="0"/>
              <a:ea typeface="ＭＳ Ｐゴシック"/>
              <a:cs typeface="Arial" pitchFamily="34" charset="0"/>
            </a:endParaRPr>
          </a:p>
          <a:p>
            <a:pPr marL="395288" marR="0" lvl="0" indent="-395288" algn="just" defTabSz="914400" rtl="0" eaLnBrk="1" fontAlgn="auto" latinLnBrk="0" hangingPunct="1">
              <a:lnSpc>
                <a:spcPct val="100000"/>
              </a:lnSpc>
              <a:spcBef>
                <a:spcPts val="1200"/>
              </a:spcBef>
              <a:spcAft>
                <a:spcPts val="0"/>
              </a:spcAft>
              <a:buClrTx/>
              <a:buSzTx/>
              <a:buFont typeface="Wingdings" pitchFamily="2" charset="2"/>
              <a:buChar char="§"/>
              <a:tabLst/>
              <a:defRPr/>
            </a:pPr>
            <a:r>
              <a:rPr kumimoji="0" lang="el-GR" sz="2000" b="0" i="0" u="none" strike="noStrike" kern="1200" cap="none" spc="0" normalizeH="0" baseline="0" noProof="0" dirty="0">
                <a:ln>
                  <a:noFill/>
                </a:ln>
                <a:solidFill>
                  <a:srgbClr val="002060"/>
                </a:solidFill>
                <a:effectLst/>
                <a:uLnTx/>
                <a:uFillTx/>
                <a:latin typeface="Arial" pitchFamily="34" charset="0"/>
                <a:ea typeface="ＭＳ Ｐゴシック"/>
                <a:cs typeface="Arial" pitchFamily="34" charset="0"/>
              </a:rPr>
              <a:t>Διαθέσιμα σε μορφή κρέμας ή </a:t>
            </a:r>
            <a:r>
              <a:rPr kumimoji="0" lang="el-GR" sz="2000" b="0" i="0" u="none" strike="noStrike" kern="1200" cap="none" spc="0" normalizeH="0" baseline="0" noProof="0" dirty="0" err="1">
                <a:ln>
                  <a:noFill/>
                </a:ln>
                <a:solidFill>
                  <a:srgbClr val="002060"/>
                </a:solidFill>
                <a:effectLst/>
                <a:uLnTx/>
                <a:uFillTx/>
                <a:latin typeface="Arial" pitchFamily="34" charset="0"/>
                <a:ea typeface="ＭＳ Ｐゴシック"/>
                <a:cs typeface="Arial" pitchFamily="34" charset="0"/>
              </a:rPr>
              <a:t>γέλης</a:t>
            </a:r>
            <a:r>
              <a:rPr kumimoji="0" lang="el-GR" sz="2000" b="0" i="0" u="none" strike="noStrike" kern="1200" cap="none" spc="0" normalizeH="0" baseline="0" noProof="0" dirty="0">
                <a:ln>
                  <a:noFill/>
                </a:ln>
                <a:solidFill>
                  <a:srgbClr val="002060"/>
                </a:solidFill>
                <a:effectLst/>
                <a:uLnTx/>
                <a:uFillTx/>
                <a:latin typeface="Arial" pitchFamily="34" charset="0"/>
                <a:ea typeface="ＭＳ Ｐゴシック"/>
                <a:cs typeface="Arial" pitchFamily="34" charset="0"/>
              </a:rPr>
              <a:t>.</a:t>
            </a:r>
            <a:endParaRPr kumimoji="0" lang="en-US" sz="2000" b="0" i="0" u="none" strike="noStrike" kern="1200" cap="none" spc="0" normalizeH="0" baseline="0" noProof="0" dirty="0">
              <a:ln>
                <a:noFill/>
              </a:ln>
              <a:solidFill>
                <a:srgbClr val="002060"/>
              </a:solidFill>
              <a:effectLst/>
              <a:uLnTx/>
              <a:uFillTx/>
              <a:latin typeface="Arial" pitchFamily="34" charset="0"/>
              <a:ea typeface="ＭＳ Ｐゴシック"/>
              <a:cs typeface="Arial" pitchFamily="34" charset="0"/>
            </a:endParaRPr>
          </a:p>
          <a:p>
            <a:pPr marL="395288" marR="0" lvl="0" indent="-395288" algn="just" defTabSz="914400" rtl="0" eaLnBrk="1" fontAlgn="auto" latinLnBrk="0" hangingPunct="1">
              <a:lnSpc>
                <a:spcPct val="100000"/>
              </a:lnSpc>
              <a:spcBef>
                <a:spcPts val="1200"/>
              </a:spcBef>
              <a:spcAft>
                <a:spcPts val="0"/>
              </a:spcAft>
              <a:buClrTx/>
              <a:buSzTx/>
              <a:buFont typeface="Wingdings" pitchFamily="2" charset="2"/>
              <a:buChar char="§"/>
              <a:tabLst/>
              <a:defRPr/>
            </a:pPr>
            <a:r>
              <a:rPr kumimoji="0" lang="el-GR" sz="2000" b="0" i="0" u="none" strike="noStrike" kern="1200" cap="none" spc="0" normalizeH="0" baseline="0" noProof="0" dirty="0">
                <a:ln>
                  <a:noFill/>
                </a:ln>
                <a:solidFill>
                  <a:srgbClr val="002060"/>
                </a:solidFill>
                <a:effectLst/>
                <a:uLnTx/>
                <a:uFillTx/>
                <a:latin typeface="Arial" pitchFamily="34" charset="0"/>
                <a:ea typeface="ＭＳ Ｐゴシック"/>
                <a:cs typeface="Arial" pitchFamily="34" charset="0"/>
              </a:rPr>
              <a:t>Δεν εφαρμόζονται μαζί με το υπεροξείδιο του βενζολίου, γιατί αυτό έχει την ιδιότητα να οξειδώνει την </a:t>
            </a:r>
            <a:r>
              <a:rPr kumimoji="0" lang="el-GR" sz="2000" b="0" i="0" u="none" strike="noStrike" kern="1200" cap="none" spc="0" normalizeH="0" baseline="0" noProof="0" dirty="0" err="1">
                <a:ln>
                  <a:noFill/>
                </a:ln>
                <a:solidFill>
                  <a:srgbClr val="002060"/>
                </a:solidFill>
                <a:effectLst/>
                <a:uLnTx/>
                <a:uFillTx/>
                <a:latin typeface="Arial" pitchFamily="34" charset="0"/>
                <a:ea typeface="ＭＳ Ｐゴシック"/>
                <a:cs typeface="Arial" pitchFamily="34" charset="0"/>
              </a:rPr>
              <a:t>τρετινοΐνη</a:t>
            </a:r>
            <a:endParaRPr kumimoji="0" lang="en-US" sz="2000" b="0" i="0" u="none" strike="noStrike" kern="1200" cap="none" spc="0" normalizeH="0" baseline="0" noProof="0" dirty="0">
              <a:ln>
                <a:noFill/>
              </a:ln>
              <a:solidFill>
                <a:srgbClr val="002060"/>
              </a:solidFill>
              <a:effectLst/>
              <a:uLnTx/>
              <a:uFillTx/>
              <a:latin typeface="Arial" pitchFamily="34" charset="0"/>
              <a:cs typeface="Arial" pitchFamily="34" charset="0"/>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106272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p:cNvSpPr>
          <p:nvPr/>
        </p:nvSpPr>
        <p:spPr>
          <a:xfrm>
            <a:off x="0" y="274638"/>
            <a:ext cx="9144000" cy="1143000"/>
          </a:xfrm>
          <a:prstGeom prst="rect">
            <a:avLst/>
          </a:prstGeom>
        </p:spPr>
        <p:txBody>
          <a:bodyP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000" i="0" u="none" strike="noStrike" kern="1200" cap="none" spc="100" normalizeH="0" noProof="0" dirty="0">
                <a:ln>
                  <a:noFill/>
                </a:ln>
                <a:solidFill>
                  <a:srgbClr val="C00000"/>
                </a:solidFill>
                <a:effectLst/>
                <a:uLnTx/>
                <a:uFillTx/>
                <a:latin typeface="+mj-lt"/>
                <a:ea typeface="ＭＳ Ｐゴシック"/>
                <a:cs typeface="ＭＳ Ｐゴシック"/>
              </a:rPr>
              <a:t>Τοπική </a:t>
            </a:r>
            <a:r>
              <a:rPr kumimoji="0" lang="en-US" sz="4000" i="0" u="none" strike="noStrike" kern="1200" cap="none" spc="100" normalizeH="0" noProof="0" dirty="0">
                <a:ln>
                  <a:noFill/>
                </a:ln>
                <a:solidFill>
                  <a:srgbClr val="C00000"/>
                </a:solidFill>
                <a:effectLst/>
                <a:uLnTx/>
                <a:uFillTx/>
                <a:latin typeface="+mj-lt"/>
                <a:ea typeface="ＭＳ Ｐゴシック"/>
                <a:cs typeface="ＭＳ Ｐゴシック"/>
              </a:rPr>
              <a:t> </a:t>
            </a:r>
            <a:r>
              <a:rPr kumimoji="0" lang="el-GR" sz="4000" i="0" u="none" strike="noStrike" kern="1200" cap="none" spc="100" normalizeH="0" noProof="0" dirty="0">
                <a:ln>
                  <a:noFill/>
                </a:ln>
                <a:solidFill>
                  <a:srgbClr val="C00000"/>
                </a:solidFill>
                <a:effectLst/>
                <a:uLnTx/>
                <a:uFillTx/>
                <a:latin typeface="+mj-lt"/>
                <a:ea typeface="ＭＳ Ｐゴシック"/>
                <a:cs typeface="ＭＳ Ｐゴシック"/>
              </a:rPr>
              <a:t>Θεραπεία </a:t>
            </a:r>
            <a:r>
              <a:rPr kumimoji="0" lang="en-US" sz="4000" i="0" u="none" strike="noStrike" kern="1200" cap="none" spc="100" normalizeH="0" noProof="0" dirty="0">
                <a:ln>
                  <a:noFill/>
                </a:ln>
                <a:solidFill>
                  <a:srgbClr val="C00000"/>
                </a:solidFill>
                <a:effectLst/>
                <a:uLnTx/>
                <a:uFillTx/>
                <a:latin typeface="+mj-lt"/>
                <a:ea typeface="ＭＳ Ｐゴシック"/>
                <a:cs typeface="ＭＳ Ｐゴシック"/>
              </a:rPr>
              <a:t> </a:t>
            </a:r>
            <a:r>
              <a:rPr kumimoji="0" lang="el-GR" sz="4000" i="0" u="none" strike="noStrike" kern="1200" cap="none" spc="100" normalizeH="0" noProof="0" dirty="0">
                <a:ln>
                  <a:noFill/>
                </a:ln>
                <a:solidFill>
                  <a:srgbClr val="C00000"/>
                </a:solidFill>
                <a:effectLst/>
                <a:uLnTx/>
                <a:uFillTx/>
                <a:latin typeface="+mj-lt"/>
                <a:ea typeface="ＭＳ Ｐゴシック"/>
                <a:cs typeface="ＭＳ Ｐゴシック"/>
              </a:rPr>
              <a:t>Ακμής</a:t>
            </a:r>
            <a:r>
              <a:rPr kumimoji="0" lang="en-US" sz="4000" i="0" u="none" strike="noStrike" kern="1200" cap="none" spc="100" normalizeH="0" noProof="0" dirty="0">
                <a:ln>
                  <a:noFill/>
                </a:ln>
                <a:solidFill>
                  <a:srgbClr val="C00000"/>
                </a:solidFill>
                <a:effectLst/>
                <a:uLnTx/>
                <a:uFillTx/>
                <a:latin typeface="+mj-lt"/>
                <a:ea typeface="ＭＳ Ｐゴシック"/>
                <a:cs typeface="ＭＳ Ｐゴシック"/>
              </a:rPr>
              <a:t>: </a:t>
            </a:r>
            <a:br>
              <a:rPr kumimoji="0" lang="en-US" sz="4000" i="0" u="none" strike="noStrike" kern="1200" cap="none" spc="100" normalizeH="0" noProof="0" dirty="0">
                <a:ln>
                  <a:noFill/>
                </a:ln>
                <a:solidFill>
                  <a:srgbClr val="C00000"/>
                </a:solidFill>
                <a:effectLst/>
                <a:uLnTx/>
                <a:uFillTx/>
                <a:latin typeface="+mj-lt"/>
                <a:ea typeface="ＭＳ Ｐゴシック"/>
                <a:cs typeface="ＭＳ Ｐゴシック"/>
              </a:rPr>
            </a:br>
            <a:r>
              <a:rPr kumimoji="0" lang="el-GR" sz="4000" i="0" u="none" strike="noStrike" kern="1200" cap="none" spc="100" normalizeH="0" noProof="0" dirty="0">
                <a:ln>
                  <a:noFill/>
                </a:ln>
                <a:solidFill>
                  <a:srgbClr val="C00000"/>
                </a:solidFill>
                <a:effectLst/>
                <a:uLnTx/>
                <a:uFillTx/>
                <a:latin typeface="+mj-lt"/>
                <a:ea typeface="+mj-ea"/>
                <a:cs typeface="+mj-cs"/>
              </a:rPr>
              <a:t>ανεπιθύμητες </a:t>
            </a:r>
            <a:r>
              <a:rPr kumimoji="0" lang="en-US" sz="4000" i="0" u="none" strike="noStrike" kern="1200" cap="none" spc="100" normalizeH="0" noProof="0" dirty="0">
                <a:ln>
                  <a:noFill/>
                </a:ln>
                <a:solidFill>
                  <a:srgbClr val="C00000"/>
                </a:solidFill>
                <a:effectLst/>
                <a:uLnTx/>
                <a:uFillTx/>
                <a:latin typeface="+mj-lt"/>
                <a:ea typeface="+mj-ea"/>
                <a:cs typeface="+mj-cs"/>
              </a:rPr>
              <a:t> </a:t>
            </a:r>
            <a:r>
              <a:rPr kumimoji="0" lang="el-GR" sz="4000" i="0" u="none" strike="noStrike" kern="1200" cap="none" spc="100" normalizeH="0" noProof="0" dirty="0">
                <a:ln>
                  <a:noFill/>
                </a:ln>
                <a:solidFill>
                  <a:srgbClr val="C00000"/>
                </a:solidFill>
                <a:effectLst/>
                <a:uLnTx/>
                <a:uFillTx/>
                <a:latin typeface="+mj-lt"/>
                <a:ea typeface="+mj-ea"/>
                <a:cs typeface="+mj-cs"/>
              </a:rPr>
              <a:t>ενέργειες</a:t>
            </a:r>
            <a:endParaRPr kumimoji="0" lang="en-US" sz="4000" i="0" u="none" strike="noStrike" kern="1200" cap="none" spc="100" normalizeH="0" noProof="0" dirty="0">
              <a:ln>
                <a:noFill/>
              </a:ln>
              <a:solidFill>
                <a:srgbClr val="C00000"/>
              </a:solidFill>
              <a:effectLst/>
              <a:uLnTx/>
              <a:uFillTx/>
              <a:latin typeface="+mj-lt"/>
              <a:ea typeface="ＭＳ Ｐゴシック"/>
              <a:cs typeface="ＭＳ Ｐゴシック"/>
            </a:endParaRPr>
          </a:p>
        </p:txBody>
      </p:sp>
      <p:sp>
        <p:nvSpPr>
          <p:cNvPr id="3" name="Rectangle 3"/>
          <p:cNvSpPr txBox="1">
            <a:spLocks/>
          </p:cNvSpPr>
          <p:nvPr/>
        </p:nvSpPr>
        <p:spPr>
          <a:xfrm>
            <a:off x="0" y="1795773"/>
            <a:ext cx="9144000" cy="4918075"/>
          </a:xfrm>
          <a:prstGeom prst="rect">
            <a:avLst/>
          </a:prstGeom>
        </p:spPr>
        <p:txBody>
          <a:bodyPr lIns="252000" rIns="252000">
            <a:noAutofit/>
          </a:bodyPr>
          <a:lstStyle/>
          <a:p>
            <a:pPr marL="395288" marR="0" lvl="0" indent="-395288" algn="just" defTabSz="914400" rtl="0" eaLnBrk="1" fontAlgn="auto" latinLnBrk="0" hangingPunct="1">
              <a:lnSpc>
                <a:spcPct val="100000"/>
              </a:lnSpc>
              <a:spcBef>
                <a:spcPts val="400"/>
              </a:spcBef>
              <a:spcAft>
                <a:spcPts val="0"/>
              </a:spcAft>
              <a:buClrTx/>
              <a:buSzTx/>
              <a:buFont typeface="Wingdings" pitchFamily="2" charset="2"/>
              <a:buChar char="§"/>
              <a:tabLst/>
              <a:defRPr/>
            </a:pPr>
            <a:r>
              <a:rPr kumimoji="0" lang="el-GR"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Οι τοπικές θεραπείες ακμής είναι συχνά </a:t>
            </a:r>
            <a:r>
              <a:rPr kumimoji="0" lang="el-GR" sz="2000" b="1" i="0" u="none" strike="noStrike" kern="1200" cap="none" spc="0" normalizeH="0" baseline="0" noProof="0" dirty="0">
                <a:ln>
                  <a:noFill/>
                </a:ln>
                <a:solidFill>
                  <a:srgbClr val="A80000"/>
                </a:solidFill>
                <a:effectLst/>
                <a:uLnTx/>
                <a:uFillTx/>
                <a:latin typeface="Arial" charset="0"/>
                <a:ea typeface="ＭＳ Ｐゴシック"/>
                <a:cs typeface="ＭＳ Ｐゴシック"/>
              </a:rPr>
              <a:t>ερεθιστικές</a:t>
            </a:r>
            <a:r>
              <a:rPr kumimoji="0" lang="el-GR" sz="2000" b="0" i="0" u="none" strike="noStrike" kern="1200" cap="none" spc="0" normalizeH="0" baseline="0" noProof="0" dirty="0">
                <a:ln>
                  <a:noFill/>
                </a:ln>
                <a:solidFill>
                  <a:srgbClr val="0070C0"/>
                </a:solidFill>
                <a:effectLst/>
                <a:uLnTx/>
                <a:uFillTx/>
                <a:latin typeface="Arial" charset="0"/>
                <a:ea typeface="ＭＳ Ｐゴシック"/>
                <a:cs typeface="ＭＳ Ｐゴシック"/>
              </a:rPr>
              <a:t> </a:t>
            </a:r>
            <a:r>
              <a:rPr kumimoji="0" lang="el-GR"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και μπορεί να προκαλέσουν ξηρότητα του δέρματος</a:t>
            </a:r>
            <a:endParaRPr kumimoji="0" lang="en-US"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endParaRPr>
          </a:p>
          <a:p>
            <a:pPr marL="742950" marR="0" lvl="1" indent="-285750" algn="just" defTabSz="914400" rtl="0" eaLnBrk="1" fontAlgn="auto" latinLnBrk="0" hangingPunct="1">
              <a:lnSpc>
                <a:spcPct val="100000"/>
              </a:lnSpc>
              <a:spcBef>
                <a:spcPts val="400"/>
              </a:spcBef>
              <a:spcAft>
                <a:spcPts val="0"/>
              </a:spcAft>
              <a:buClrTx/>
              <a:buSzTx/>
              <a:buFontTx/>
              <a:buChar char="•"/>
              <a:tabLst/>
              <a:defRPr/>
            </a:pPr>
            <a:r>
              <a:rPr kumimoji="0" lang="el-GR"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Όταν χρησιμοποιούνται </a:t>
            </a:r>
            <a:r>
              <a:rPr kumimoji="0" lang="el-GR" sz="2000" b="0" i="0" u="none" strike="noStrike" kern="1200" cap="none" spc="0" normalizeH="0" baseline="0" noProof="0" dirty="0" err="1">
                <a:ln>
                  <a:noFill/>
                </a:ln>
                <a:solidFill>
                  <a:srgbClr val="002060"/>
                </a:solidFill>
                <a:effectLst/>
                <a:uLnTx/>
                <a:uFillTx/>
                <a:latin typeface="Arial" charset="0"/>
                <a:ea typeface="ＭＳ Ｐゴシック"/>
                <a:cs typeface="ＭＳ Ｐゴシック"/>
              </a:rPr>
              <a:t>ρετινοειδή</a:t>
            </a:r>
            <a:r>
              <a:rPr kumimoji="0" lang="el-GR"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 ή υπεροξείδιο του βενζολίου</a:t>
            </a:r>
            <a:r>
              <a:rPr kumimoji="0" lang="el-GR" sz="2000" b="0" i="0" u="none" strike="noStrike" kern="1200" cap="none" spc="0" normalizeH="0" baseline="0" noProof="0" dirty="0">
                <a:ln>
                  <a:noFill/>
                </a:ln>
                <a:solidFill>
                  <a:schemeClr val="tx1"/>
                </a:solidFill>
                <a:effectLst/>
                <a:uLnTx/>
                <a:uFillTx/>
                <a:latin typeface="Arial" charset="0"/>
                <a:ea typeface="ＭＳ Ｐゴシック"/>
                <a:cs typeface="ＭＳ Ｐゴシック"/>
              </a:rPr>
              <a:t>, </a:t>
            </a:r>
            <a:r>
              <a:rPr kumimoji="0" lang="el-GR" sz="2000" b="1" i="0" u="none" strike="noStrike" kern="1200" cap="none" spc="0" normalizeH="0" baseline="0" noProof="0" dirty="0">
                <a:ln>
                  <a:noFill/>
                </a:ln>
                <a:solidFill>
                  <a:srgbClr val="00B050"/>
                </a:solidFill>
                <a:effectLst/>
                <a:uLnTx/>
                <a:uFillTx/>
                <a:latin typeface="Arial" charset="0"/>
                <a:ea typeface="ＭＳ Ｐゴシック"/>
                <a:cs typeface="ＭＳ Ｐゴシック"/>
              </a:rPr>
              <a:t>η θεραπεία πρέπει να είναι </a:t>
            </a:r>
            <a:r>
              <a:rPr kumimoji="0" lang="el-GR" sz="2000" b="1" i="0" u="none" strike="noStrike" kern="1200" cap="none" spc="0" normalizeH="0" baseline="0" noProof="0" dirty="0" err="1">
                <a:ln>
                  <a:noFill/>
                </a:ln>
                <a:solidFill>
                  <a:srgbClr val="00B050"/>
                </a:solidFill>
                <a:effectLst/>
                <a:uLnTx/>
                <a:uFillTx/>
                <a:latin typeface="Arial" charset="0"/>
                <a:ea typeface="ＭＳ Ｐゴシック"/>
                <a:cs typeface="ＭＳ Ｐゴシック"/>
              </a:rPr>
              <a:t>εναλασσόμενη</a:t>
            </a:r>
            <a:endParaRPr kumimoji="0" lang="el-GR" sz="2000" b="0" i="0" u="none" strike="noStrike" kern="1200" cap="none" spc="0" normalizeH="0" baseline="0" noProof="0" dirty="0">
              <a:ln>
                <a:noFill/>
              </a:ln>
              <a:solidFill>
                <a:schemeClr val="tx1"/>
              </a:solidFill>
              <a:effectLst/>
              <a:uLnTx/>
              <a:uFillTx/>
              <a:latin typeface="Arial" charset="0"/>
              <a:ea typeface="ＭＳ Ｐゴシック"/>
              <a:cs typeface="ＭＳ Ｐゴシック"/>
            </a:endParaRPr>
          </a:p>
          <a:p>
            <a:pPr marL="742950" marR="0" lvl="1" indent="-285750" algn="just" defTabSz="914400" rtl="0" eaLnBrk="1" fontAlgn="auto" latinLnBrk="0" hangingPunct="1">
              <a:lnSpc>
                <a:spcPct val="100000"/>
              </a:lnSpc>
              <a:spcBef>
                <a:spcPts val="400"/>
              </a:spcBef>
              <a:spcAft>
                <a:spcPts val="0"/>
              </a:spcAft>
              <a:buClrTx/>
              <a:buSzTx/>
              <a:buFontTx/>
              <a:buChar char="•"/>
              <a:tabLst/>
              <a:defRPr/>
            </a:pPr>
            <a:r>
              <a:rPr kumimoji="0" lang="el-GR"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Χρήση υδατικής κρέμας μείωση του ερεθισμού που προκαλούν αυτά τα φάρμακα</a:t>
            </a:r>
            <a:endParaRPr kumimoji="0" lang="en-US" sz="2000" b="0" i="0" u="none" strike="noStrike" kern="1200" cap="none" spc="0" normalizeH="0" baseline="0" noProof="0" dirty="0">
              <a:ln>
                <a:noFill/>
              </a:ln>
              <a:solidFill>
                <a:schemeClr val="tx1"/>
              </a:solidFill>
              <a:effectLst/>
              <a:uLnTx/>
              <a:uFillTx/>
              <a:latin typeface="Arial" charset="0"/>
              <a:ea typeface="ＭＳ Ｐゴシック"/>
              <a:cs typeface="ＭＳ Ｐゴシック"/>
            </a:endParaRPr>
          </a:p>
          <a:p>
            <a:pPr marL="395288" marR="0" lvl="0" indent="-395288" algn="just" defTabSz="914400" rtl="0" eaLnBrk="1" fontAlgn="auto" latinLnBrk="0" hangingPunct="1">
              <a:lnSpc>
                <a:spcPct val="100000"/>
              </a:lnSpc>
              <a:spcBef>
                <a:spcPts val="600"/>
              </a:spcBef>
              <a:spcAft>
                <a:spcPts val="0"/>
              </a:spcAft>
              <a:buClrTx/>
              <a:buSzTx/>
              <a:buFont typeface="Wingdings" pitchFamily="2" charset="2"/>
              <a:buChar char="§"/>
              <a:tabLst/>
              <a:defRPr/>
            </a:pPr>
            <a:r>
              <a:rPr kumimoji="0" lang="el-GR"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Οι τοπικοί παράγοντες έχουν</a:t>
            </a:r>
            <a:r>
              <a:rPr kumimoji="0" lang="el-GR" sz="2000" b="0" i="0" u="none" strike="noStrike" kern="1200" cap="none" spc="0" normalizeH="0" baseline="0" noProof="0" dirty="0">
                <a:ln>
                  <a:noFill/>
                </a:ln>
                <a:solidFill>
                  <a:schemeClr val="tx1"/>
                </a:solidFill>
                <a:effectLst/>
                <a:uLnTx/>
                <a:uFillTx/>
                <a:latin typeface="Arial" charset="0"/>
                <a:ea typeface="ＭＳ Ｐゴシック"/>
                <a:cs typeface="ＭＳ Ｐゴシック"/>
              </a:rPr>
              <a:t> </a:t>
            </a:r>
            <a:r>
              <a:rPr kumimoji="0" lang="el-GR" sz="2000" b="1" i="0" u="none" strike="noStrike" kern="1200" cap="none" spc="0" normalizeH="0" baseline="0" noProof="0" dirty="0">
                <a:ln>
                  <a:noFill/>
                </a:ln>
                <a:solidFill>
                  <a:srgbClr val="00B050"/>
                </a:solidFill>
                <a:effectLst/>
                <a:uLnTx/>
                <a:uFillTx/>
                <a:latin typeface="Arial" charset="0"/>
                <a:ea typeface="ＭＳ Ｐゴシック"/>
                <a:cs typeface="ＭＳ Ｐゴシック"/>
              </a:rPr>
              <a:t>αποτέλεσμα μετά από </a:t>
            </a:r>
            <a:r>
              <a:rPr kumimoji="0" lang="en-US" sz="2000" b="1" i="0" u="none" strike="noStrike" kern="1200" cap="none" spc="0" normalizeH="0" baseline="0" noProof="0" dirty="0">
                <a:ln>
                  <a:noFill/>
                </a:ln>
                <a:solidFill>
                  <a:srgbClr val="00B050"/>
                </a:solidFill>
                <a:effectLst/>
                <a:uLnTx/>
                <a:uFillTx/>
                <a:latin typeface="Arial" charset="0"/>
                <a:ea typeface="ＭＳ Ｐゴシック"/>
                <a:cs typeface="ＭＳ Ｐゴシック"/>
              </a:rPr>
              <a:t>2-3 </a:t>
            </a:r>
            <a:r>
              <a:rPr kumimoji="0" lang="el-GR" sz="2000" b="1" i="0" u="none" strike="noStrike" kern="1200" cap="none" spc="0" normalizeH="0" baseline="0" noProof="0" dirty="0">
                <a:ln>
                  <a:noFill/>
                </a:ln>
                <a:solidFill>
                  <a:srgbClr val="00B050"/>
                </a:solidFill>
                <a:effectLst/>
                <a:uLnTx/>
                <a:uFillTx/>
                <a:latin typeface="Arial" charset="0"/>
                <a:ea typeface="ＭＳ Ｐゴシック"/>
                <a:cs typeface="ＭＳ Ｐゴシック"/>
              </a:rPr>
              <a:t>μήνες</a:t>
            </a:r>
            <a:endParaRPr kumimoji="0" lang="en-US" sz="2000" b="1" i="0" u="none" strike="noStrike" kern="1200" cap="none" spc="0" normalizeH="0" baseline="0" noProof="0" dirty="0">
              <a:ln>
                <a:noFill/>
              </a:ln>
              <a:solidFill>
                <a:srgbClr val="00B050"/>
              </a:solidFill>
              <a:effectLst/>
              <a:uLnTx/>
              <a:uFillTx/>
              <a:latin typeface="Arial" charset="0"/>
              <a:ea typeface="ＭＳ Ｐゴシック"/>
              <a:cs typeface="ＭＳ Ｐゴシック"/>
            </a:endParaRPr>
          </a:p>
          <a:p>
            <a:pPr marL="395288" marR="0" lvl="0" indent="-395288" algn="just" defTabSz="914400" rtl="0" eaLnBrk="1" fontAlgn="auto" latinLnBrk="0" hangingPunct="1">
              <a:lnSpc>
                <a:spcPct val="100000"/>
              </a:lnSpc>
              <a:spcBef>
                <a:spcPts val="600"/>
              </a:spcBef>
              <a:spcAft>
                <a:spcPts val="0"/>
              </a:spcAft>
              <a:buClrTx/>
              <a:buSzTx/>
              <a:buFont typeface="Wingdings" pitchFamily="2" charset="2"/>
              <a:buChar char="§"/>
              <a:tabLst/>
              <a:defRPr/>
            </a:pPr>
            <a:r>
              <a:rPr kumimoji="0" lang="el-GR" sz="2000" b="1" i="0" u="none" strike="noStrike" kern="1200" cap="none" spc="0" normalizeH="0" baseline="0" noProof="0" dirty="0">
                <a:ln>
                  <a:noFill/>
                </a:ln>
                <a:solidFill>
                  <a:srgbClr val="A80000"/>
                </a:solidFill>
                <a:effectLst/>
                <a:uLnTx/>
                <a:uFillTx/>
                <a:latin typeface="Arial" charset="0"/>
                <a:ea typeface="ＭＳ Ｐゴシック"/>
                <a:cs typeface="ＭＳ Ｐゴシック"/>
              </a:rPr>
              <a:t>Οι ασθενείς συνήθως σταματούν την τοπική θεραπεία πολύ πρόωρα από το ερυθρό, λεπιδώδες δέρμα, χωρίς να έχουν παρατηρήσει καμία θεραπεία στην ακμή τους</a:t>
            </a:r>
          </a:p>
          <a:p>
            <a:pPr marL="395288" marR="0" lvl="0" indent="-395288" algn="just" defTabSz="914400" rtl="0" eaLnBrk="1" fontAlgn="auto" latinLnBrk="0" hangingPunct="1">
              <a:lnSpc>
                <a:spcPct val="100000"/>
              </a:lnSpc>
              <a:spcBef>
                <a:spcPts val="600"/>
              </a:spcBef>
              <a:spcAft>
                <a:spcPts val="0"/>
              </a:spcAft>
              <a:buClrTx/>
              <a:buSzTx/>
              <a:buFont typeface="Wingdings" pitchFamily="2" charset="2"/>
              <a:buChar char="§"/>
              <a:tabLst/>
              <a:defRPr/>
            </a:pPr>
            <a:r>
              <a:rPr kumimoji="0" lang="el-GR" sz="2000" b="0" i="0" u="none" strike="noStrike" kern="1200" cap="none" spc="0" normalizeH="0" baseline="0" noProof="0" dirty="0">
                <a:ln>
                  <a:noFill/>
                </a:ln>
                <a:solidFill>
                  <a:schemeClr val="tx1"/>
                </a:solidFill>
                <a:effectLst/>
                <a:uLnTx/>
                <a:uFillTx/>
                <a:latin typeface="Arial" charset="0"/>
                <a:ea typeface="ＭＳ Ｐゴシック"/>
                <a:cs typeface="ＭＳ Ｐゴシック"/>
              </a:rPr>
              <a:t>Η </a:t>
            </a:r>
            <a:r>
              <a:rPr kumimoji="0" lang="el-GR" sz="2000" b="1" i="0" u="none" strike="noStrike" kern="1200" cap="none" spc="0" normalizeH="0" baseline="0" noProof="0" dirty="0">
                <a:ln>
                  <a:noFill/>
                </a:ln>
                <a:solidFill>
                  <a:srgbClr val="00B050"/>
                </a:solidFill>
                <a:effectLst/>
                <a:uLnTx/>
                <a:uFillTx/>
                <a:latin typeface="Arial" charset="0"/>
                <a:ea typeface="ＭＳ Ｐゴシック"/>
                <a:cs typeface="ＭＳ Ｐゴシック"/>
              </a:rPr>
              <a:t>εκπαίδευση των ασθενών </a:t>
            </a:r>
            <a:r>
              <a:rPr kumimoji="0" lang="el-GR"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είναι ένας πολύ σοβαρός παράγοντας για τη θεραπεία της ακμής</a:t>
            </a:r>
            <a:endParaRPr kumimoji="0" lang="en-US"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411246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p:cNvSpPr>
          <p:nvPr/>
        </p:nvSpPr>
        <p:spPr>
          <a:xfrm>
            <a:off x="138550" y="301968"/>
            <a:ext cx="9144000" cy="70609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600" i="0" u="none" strike="noStrike" kern="1200" cap="none" spc="100" normalizeH="0" noProof="0" dirty="0">
                <a:ln>
                  <a:noFill/>
                </a:ln>
                <a:solidFill>
                  <a:srgbClr val="C00000"/>
                </a:solidFill>
                <a:effectLst/>
                <a:uLnTx/>
                <a:uFillTx/>
                <a:latin typeface="+mj-lt"/>
                <a:ea typeface="ＭＳ Ｐゴシック"/>
                <a:cs typeface="ＭＳ Ｐゴシック"/>
              </a:rPr>
              <a:t>Από του στόματος Αντιβιοτικά</a:t>
            </a:r>
            <a:endParaRPr kumimoji="0" lang="en-US" sz="3600" i="0" u="none" strike="noStrike" kern="1200" cap="none" spc="100" normalizeH="0" noProof="0" dirty="0">
              <a:ln>
                <a:noFill/>
              </a:ln>
              <a:solidFill>
                <a:srgbClr val="C00000"/>
              </a:solidFill>
              <a:effectLst/>
              <a:uLnTx/>
              <a:uFillTx/>
              <a:latin typeface="+mj-lt"/>
              <a:ea typeface="ＭＳ Ｐゴシック"/>
              <a:cs typeface="ＭＳ Ｐゴシック"/>
            </a:endParaRPr>
          </a:p>
        </p:txBody>
      </p:sp>
      <p:sp>
        <p:nvSpPr>
          <p:cNvPr id="3" name="Rectangle 3"/>
          <p:cNvSpPr txBox="1">
            <a:spLocks/>
          </p:cNvSpPr>
          <p:nvPr/>
        </p:nvSpPr>
        <p:spPr>
          <a:xfrm>
            <a:off x="0" y="1985640"/>
            <a:ext cx="9144000" cy="3747616"/>
          </a:xfrm>
          <a:prstGeom prst="rect">
            <a:avLst/>
          </a:prstGeom>
        </p:spPr>
        <p:txBody>
          <a:bodyPr lIns="360000" rIns="360000">
            <a:noAutofit/>
          </a:bodyPr>
          <a:lstStyle/>
          <a:p>
            <a:pPr marL="395288" marR="0" lvl="0" indent="-395288" algn="l" defTabSz="914400" rtl="0" eaLnBrk="1" fontAlgn="auto" latinLnBrk="0" hangingPunct="1">
              <a:lnSpc>
                <a:spcPct val="100000"/>
              </a:lnSpc>
              <a:spcBef>
                <a:spcPts val="1200"/>
              </a:spcBef>
              <a:spcAft>
                <a:spcPts val="0"/>
              </a:spcAft>
              <a:buClrTx/>
              <a:buSzTx/>
              <a:buFont typeface="Wingdings" pitchFamily="2" charset="2"/>
              <a:buChar char="§"/>
              <a:tabLst/>
              <a:defRPr/>
            </a:pPr>
            <a:r>
              <a:rPr kumimoji="0" lang="el-GR" sz="2400" b="1" i="0" u="none" strike="noStrike" kern="1200" cap="none" spc="0" normalizeH="0" baseline="0" noProof="0" dirty="0" err="1">
                <a:ln>
                  <a:noFill/>
                </a:ln>
                <a:solidFill>
                  <a:srgbClr val="00B050"/>
                </a:solidFill>
                <a:effectLst/>
                <a:uLnTx/>
                <a:uFillTx/>
                <a:latin typeface="Arial" charset="0"/>
                <a:ea typeface="ＭＳ Ｐゴシック"/>
                <a:cs typeface="ＭＳ Ｐゴシック"/>
              </a:rPr>
              <a:t>Τετρακυκλίνη</a:t>
            </a:r>
            <a:r>
              <a:rPr kumimoji="0" lang="el-GR" sz="2400" b="1" i="0" u="none" strike="noStrike" kern="1200" cap="none" spc="0" normalizeH="0" baseline="0" noProof="0" dirty="0">
                <a:ln>
                  <a:noFill/>
                </a:ln>
                <a:solidFill>
                  <a:srgbClr val="00B050"/>
                </a:solidFill>
                <a:effectLst/>
                <a:uLnTx/>
                <a:uFillTx/>
                <a:latin typeface="Arial" charset="0"/>
                <a:ea typeface="ＭＳ Ｐゴシック"/>
                <a:cs typeface="ＭＳ Ｐゴシック"/>
              </a:rPr>
              <a:t>, </a:t>
            </a:r>
            <a:r>
              <a:rPr kumimoji="0" lang="el-GR" sz="2400" b="1" i="0" u="none" strike="noStrike" kern="1200" cap="none" spc="0" normalizeH="0" baseline="0" noProof="0" dirty="0" err="1">
                <a:ln>
                  <a:noFill/>
                </a:ln>
                <a:solidFill>
                  <a:srgbClr val="00B050"/>
                </a:solidFill>
                <a:effectLst/>
                <a:uLnTx/>
                <a:uFillTx/>
                <a:latin typeface="Arial" charset="0"/>
                <a:ea typeface="ＭＳ Ｐゴシック"/>
                <a:cs typeface="ＭＳ Ｐゴシック"/>
              </a:rPr>
              <a:t>δοξυκυκλίνη</a:t>
            </a:r>
            <a:r>
              <a:rPr kumimoji="0" lang="el-GR" sz="2400" b="1" i="0" u="none" strike="noStrike" kern="1200" cap="none" spc="0" normalizeH="0" baseline="0" noProof="0" dirty="0">
                <a:ln>
                  <a:noFill/>
                </a:ln>
                <a:solidFill>
                  <a:srgbClr val="00B050"/>
                </a:solidFill>
                <a:effectLst/>
                <a:uLnTx/>
                <a:uFillTx/>
                <a:latin typeface="Arial" charset="0"/>
                <a:ea typeface="ＭＳ Ｐゴシック"/>
                <a:cs typeface="ＭＳ Ｐゴシック"/>
              </a:rPr>
              <a:t>, </a:t>
            </a:r>
            <a:r>
              <a:rPr kumimoji="0" lang="el-GR" sz="2400" b="1" i="0" u="none" strike="noStrike" kern="1200" cap="none" spc="0" normalizeH="0" baseline="0" noProof="0" dirty="0" err="1">
                <a:ln>
                  <a:noFill/>
                </a:ln>
                <a:solidFill>
                  <a:srgbClr val="00B050"/>
                </a:solidFill>
                <a:effectLst/>
                <a:uLnTx/>
                <a:uFillTx/>
                <a:latin typeface="Arial" charset="0"/>
                <a:ea typeface="ＭＳ Ｐゴシック"/>
                <a:cs typeface="ＭＳ Ｐゴシック"/>
              </a:rPr>
              <a:t>μινοκυκλίνη</a:t>
            </a:r>
            <a:endParaRPr kumimoji="0" lang="en-US" sz="2400" b="1" i="0" u="none" strike="noStrike" kern="1200" cap="none" spc="0" normalizeH="0" baseline="0" noProof="0" dirty="0">
              <a:ln>
                <a:noFill/>
              </a:ln>
              <a:solidFill>
                <a:srgbClr val="00B050"/>
              </a:solidFill>
              <a:effectLst/>
              <a:uLnTx/>
              <a:uFillTx/>
              <a:latin typeface="Arial" charset="0"/>
              <a:ea typeface="ＭＳ Ｐゴシック"/>
              <a:cs typeface="ＭＳ Ｐゴシック"/>
            </a:endParaRPr>
          </a:p>
          <a:p>
            <a:pPr marL="395288" marR="0" lvl="0" indent="-395288" algn="just" defTabSz="914400" rtl="0" eaLnBrk="1" fontAlgn="auto" latinLnBrk="0" hangingPunct="1">
              <a:lnSpc>
                <a:spcPct val="100000"/>
              </a:lnSpc>
              <a:spcBef>
                <a:spcPts val="1200"/>
              </a:spcBef>
              <a:spcAft>
                <a:spcPts val="0"/>
              </a:spcAft>
              <a:buClrTx/>
              <a:buSzTx/>
              <a:buFont typeface="Wingdings" pitchFamily="2" charset="2"/>
              <a:buChar char="§"/>
              <a:tabLst/>
              <a:defRPr/>
            </a:pPr>
            <a:r>
              <a:rPr kumimoji="0" lang="el-GR" sz="24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Χρήση σε μετρίου βαθμού ακμή και σε οξεία φλεγμονώδη ακμή</a:t>
            </a:r>
            <a:endParaRPr kumimoji="0" lang="en-US" sz="2400" b="0" i="0" u="none" strike="noStrike" kern="1200" cap="none" spc="0" normalizeH="0" baseline="0" noProof="0" dirty="0">
              <a:ln>
                <a:noFill/>
              </a:ln>
              <a:solidFill>
                <a:srgbClr val="002060"/>
              </a:solidFill>
              <a:effectLst/>
              <a:uLnTx/>
              <a:uFillTx/>
              <a:latin typeface="Arial" charset="0"/>
              <a:ea typeface="ＭＳ Ｐゴシック"/>
              <a:cs typeface="ＭＳ Ｐゴシック"/>
            </a:endParaRPr>
          </a:p>
          <a:p>
            <a:pPr marL="395288" marR="0" lvl="0" indent="-395288" algn="just" defTabSz="914400" rtl="0" eaLnBrk="1" fontAlgn="auto" latinLnBrk="0" hangingPunct="1">
              <a:lnSpc>
                <a:spcPct val="100000"/>
              </a:lnSpc>
              <a:spcBef>
                <a:spcPts val="1200"/>
              </a:spcBef>
              <a:spcAft>
                <a:spcPts val="0"/>
              </a:spcAft>
              <a:buClrTx/>
              <a:buSzTx/>
              <a:buFont typeface="Wingdings" pitchFamily="2" charset="2"/>
              <a:buChar char="§"/>
              <a:tabLst/>
              <a:defRPr/>
            </a:pPr>
            <a:r>
              <a:rPr kumimoji="0" lang="el-GR" sz="24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Συνήθως</a:t>
            </a:r>
            <a:r>
              <a:rPr kumimoji="0" lang="el-GR" sz="2400" b="0" i="0" u="none" strike="noStrike" kern="1200" cap="none" spc="0" normalizeH="0" baseline="0" noProof="0" dirty="0">
                <a:ln>
                  <a:noFill/>
                </a:ln>
                <a:solidFill>
                  <a:schemeClr val="tx1"/>
                </a:solidFill>
                <a:effectLst/>
                <a:uLnTx/>
                <a:uFillTx/>
                <a:latin typeface="Arial" charset="0"/>
                <a:ea typeface="ＭＳ Ｐゴシック"/>
                <a:cs typeface="ＭＳ Ｐゴシック"/>
              </a:rPr>
              <a:t> </a:t>
            </a:r>
            <a:r>
              <a:rPr kumimoji="0" lang="el-GR" sz="2400" b="1" i="0" u="none" strike="noStrike" kern="1200" cap="none" spc="0" normalizeH="0" baseline="0" noProof="0" dirty="0">
                <a:ln>
                  <a:noFill/>
                </a:ln>
                <a:solidFill>
                  <a:srgbClr val="00B050"/>
                </a:solidFill>
                <a:effectLst/>
                <a:uLnTx/>
                <a:uFillTx/>
                <a:latin typeface="Arial" charset="0"/>
                <a:ea typeface="ＭＳ Ｐゴシック"/>
                <a:cs typeface="ＭＳ Ｐゴシック"/>
              </a:rPr>
              <a:t>συνδυάζονται με υπεροξείδιο του βενζολίου</a:t>
            </a:r>
            <a:r>
              <a:rPr kumimoji="0" lang="el-GR" sz="2400" b="0" i="0" u="none" strike="noStrike" kern="1200" cap="none" spc="0" normalizeH="0" baseline="0" noProof="0" dirty="0">
                <a:ln>
                  <a:noFill/>
                </a:ln>
                <a:solidFill>
                  <a:schemeClr val="tx1"/>
                </a:solidFill>
                <a:effectLst/>
                <a:uLnTx/>
                <a:uFillTx/>
                <a:latin typeface="Arial" charset="0"/>
                <a:ea typeface="ＭＳ Ｐゴシック"/>
                <a:cs typeface="ＭＳ Ｐゴシック"/>
              </a:rPr>
              <a:t>, </a:t>
            </a:r>
            <a:r>
              <a:rPr kumimoji="0" lang="el-GR" sz="24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για αποφυγή της αντίστασης στο αντιβιοτικό</a:t>
            </a:r>
            <a:endParaRPr kumimoji="0" lang="en-US" sz="2400" b="0" i="0" u="none" strike="noStrike" kern="1200" cap="none" spc="0" normalizeH="0" baseline="0" noProof="0" dirty="0">
              <a:ln>
                <a:noFill/>
              </a:ln>
              <a:solidFill>
                <a:srgbClr val="002060"/>
              </a:solidFill>
              <a:effectLst/>
              <a:uLnTx/>
              <a:uFillTx/>
              <a:latin typeface="Arial" charset="0"/>
              <a:ea typeface="ＭＳ Ｐゴシック"/>
              <a:cs typeface="ＭＳ Ｐゴシック"/>
            </a:endParaRPr>
          </a:p>
          <a:p>
            <a:pPr marL="395288" marR="0" lvl="0" indent="-395288" algn="just" defTabSz="914400" rtl="0" eaLnBrk="1" fontAlgn="auto" latinLnBrk="0" hangingPunct="1">
              <a:lnSpc>
                <a:spcPct val="100000"/>
              </a:lnSpc>
              <a:spcBef>
                <a:spcPts val="1200"/>
              </a:spcBef>
              <a:spcAft>
                <a:spcPts val="0"/>
              </a:spcAft>
              <a:buClrTx/>
              <a:buSzTx/>
              <a:buFont typeface="Wingdings" pitchFamily="2" charset="2"/>
              <a:buChar char="§"/>
              <a:tabLst/>
              <a:defRPr/>
            </a:pPr>
            <a:r>
              <a:rPr kumimoji="0" lang="el-GR" sz="24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Μη ανταπόκριση μετά από τρεις μήνες στην από του στόματος θεραπεία με αντιβίωση</a:t>
            </a:r>
            <a:endParaRPr kumimoji="0" lang="en-US" sz="2400" b="0" i="0" u="none" strike="noStrike" kern="1200" cap="none" spc="0" normalizeH="0" baseline="0" noProof="0" dirty="0">
              <a:ln>
                <a:noFill/>
              </a:ln>
              <a:solidFill>
                <a:srgbClr val="002060"/>
              </a:solidFill>
              <a:effectLst/>
              <a:uLnTx/>
              <a:uFillTx/>
              <a:latin typeface="Arial" charset="0"/>
              <a:ea typeface="ＭＳ Ｐゴシック"/>
              <a:cs typeface="ＭＳ Ｐゴシック"/>
            </a:endParaRPr>
          </a:p>
          <a:p>
            <a:pPr marL="1146175" marR="0" lvl="2" indent="-406400" algn="l" defTabSz="914400" rtl="0" eaLnBrk="1" fontAlgn="auto" latinLnBrk="0" hangingPunct="1">
              <a:lnSpc>
                <a:spcPct val="100000"/>
              </a:lnSpc>
              <a:spcBef>
                <a:spcPts val="0"/>
              </a:spcBef>
              <a:spcAft>
                <a:spcPts val="0"/>
              </a:spcAft>
              <a:buClrTx/>
              <a:buSzTx/>
              <a:tabLst/>
              <a:defRPr/>
            </a:pPr>
            <a:r>
              <a:rPr kumimoji="0" lang="el-GR" sz="2400" b="1" i="0" u="none" strike="noStrike" kern="1200" cap="none" spc="0" normalizeH="0" baseline="0" noProof="0" dirty="0">
                <a:ln>
                  <a:noFill/>
                </a:ln>
                <a:solidFill>
                  <a:srgbClr val="A80000"/>
                </a:solidFill>
                <a:effectLst/>
                <a:uLnTx/>
                <a:uFillTx/>
                <a:latin typeface="Times New Roman"/>
                <a:ea typeface="ＭＳ Ｐゴシック"/>
                <a:cs typeface="Times New Roman"/>
              </a:rPr>
              <a:t>→</a:t>
            </a:r>
            <a:r>
              <a:rPr kumimoji="0" lang="en-US" sz="2400" b="1" i="0" u="none" strike="noStrike" kern="1200" cap="none" spc="0" normalizeH="0" baseline="0" noProof="0" dirty="0">
                <a:ln>
                  <a:noFill/>
                </a:ln>
                <a:solidFill>
                  <a:srgbClr val="A80000"/>
                </a:solidFill>
                <a:effectLst/>
                <a:uLnTx/>
                <a:uFillTx/>
                <a:latin typeface="Times New Roman"/>
                <a:ea typeface="ＭＳ Ｐゴシック"/>
                <a:cs typeface="Times New Roman"/>
              </a:rPr>
              <a:t>  </a:t>
            </a:r>
            <a:r>
              <a:rPr kumimoji="0" lang="el-GR" sz="2400" b="1" i="0" u="none" strike="noStrike" kern="1200" cap="none" spc="0" normalizeH="0" baseline="0" noProof="0" dirty="0">
                <a:ln>
                  <a:noFill/>
                </a:ln>
                <a:solidFill>
                  <a:srgbClr val="A80000"/>
                </a:solidFill>
                <a:effectLst/>
                <a:uLnTx/>
                <a:uFillTx/>
                <a:latin typeface="Arial" charset="0"/>
                <a:ea typeface="ＭＳ Ｐゴシック"/>
                <a:cs typeface="ＭＳ Ｐゴシック"/>
              </a:rPr>
              <a:t>Αλλαγή  θεραπείας</a:t>
            </a:r>
            <a:endParaRPr kumimoji="0" lang="en-US" sz="2400" b="1" i="0" u="none" strike="noStrike" kern="1200" cap="none" spc="0" normalizeH="0" baseline="0" noProof="0" dirty="0">
              <a:ln>
                <a:noFill/>
              </a:ln>
              <a:solidFill>
                <a:srgbClr val="A80000"/>
              </a:solidFill>
              <a:effectLst/>
              <a:uLnTx/>
              <a:uFillTx/>
              <a:latin typeface="Arial" charset="0"/>
              <a:ea typeface="ＭＳ Ｐゴシック"/>
              <a:cs typeface="ＭＳ Ｐゴシック"/>
            </a:endParaRPr>
          </a:p>
        </p:txBody>
      </p:sp>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567719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p:cNvSpPr>
          <p:nvPr/>
        </p:nvSpPr>
        <p:spPr>
          <a:xfrm>
            <a:off x="0" y="247342"/>
            <a:ext cx="9144000" cy="1143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600" i="0" u="none" strike="noStrike" kern="1200" cap="none" spc="100" normalizeH="0" noProof="0" dirty="0">
                <a:ln>
                  <a:noFill/>
                </a:ln>
                <a:solidFill>
                  <a:srgbClr val="C00000"/>
                </a:solidFill>
                <a:effectLst/>
                <a:uLnTx/>
                <a:uFillTx/>
                <a:latin typeface="+mj-lt"/>
                <a:ea typeface="ＭＳ Ｐゴシック"/>
                <a:cs typeface="ＭＳ Ｐゴシック"/>
              </a:rPr>
              <a:t>Από του στόματος θεραπεία</a:t>
            </a:r>
            <a:r>
              <a:rPr kumimoji="0" lang="en-US" sz="3600" i="0" u="none" strike="noStrike" kern="1200" cap="none" spc="100" normalizeH="0" noProof="0" dirty="0">
                <a:ln>
                  <a:noFill/>
                </a:ln>
                <a:solidFill>
                  <a:srgbClr val="C00000"/>
                </a:solidFill>
                <a:effectLst/>
                <a:uLnTx/>
                <a:uFillTx/>
                <a:latin typeface="+mj-lt"/>
                <a:ea typeface="ＭＳ Ｐゴシック"/>
                <a:cs typeface="ＭＳ Ｐゴシック"/>
              </a:rPr>
              <a:t>: </a:t>
            </a:r>
            <a:endParaRPr kumimoji="0" lang="el-GR" sz="3600" i="0" u="none" strike="noStrike" kern="1200" cap="none" spc="100" normalizeH="0" noProof="0" dirty="0">
              <a:ln>
                <a:noFill/>
              </a:ln>
              <a:solidFill>
                <a:srgbClr val="C00000"/>
              </a:solidFill>
              <a:effectLst/>
              <a:uLnTx/>
              <a:uFillTx/>
              <a:latin typeface="+mj-lt"/>
              <a:ea typeface="ＭＳ Ｐゴシック"/>
              <a:cs typeface="ＭＳ Ｐゴシック"/>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600" i="0" u="none" strike="noStrike" kern="1200" cap="none" spc="100" normalizeH="0" noProof="0" dirty="0">
                <a:ln>
                  <a:noFill/>
                </a:ln>
                <a:solidFill>
                  <a:srgbClr val="C00000"/>
                </a:solidFill>
                <a:effectLst/>
                <a:uLnTx/>
                <a:uFillTx/>
                <a:latin typeface="+mj-lt"/>
                <a:ea typeface="+mj-ea"/>
                <a:cs typeface="+mj-cs"/>
              </a:rPr>
              <a:t>ανεπιθύμητες </a:t>
            </a:r>
            <a:r>
              <a:rPr kumimoji="0" lang="en-US" sz="3600" i="0" u="none" strike="noStrike" kern="1200" cap="none" spc="100" normalizeH="0" noProof="0" dirty="0">
                <a:ln>
                  <a:noFill/>
                </a:ln>
                <a:solidFill>
                  <a:srgbClr val="C00000"/>
                </a:solidFill>
                <a:effectLst/>
                <a:uLnTx/>
                <a:uFillTx/>
                <a:latin typeface="+mj-lt"/>
                <a:ea typeface="+mj-ea"/>
                <a:cs typeface="+mj-cs"/>
              </a:rPr>
              <a:t> </a:t>
            </a:r>
            <a:r>
              <a:rPr kumimoji="0" lang="el-GR" sz="3600" i="0" u="none" strike="noStrike" kern="1200" cap="none" spc="100" normalizeH="0" noProof="0" dirty="0">
                <a:ln>
                  <a:noFill/>
                </a:ln>
                <a:solidFill>
                  <a:srgbClr val="C00000"/>
                </a:solidFill>
                <a:effectLst/>
                <a:uLnTx/>
                <a:uFillTx/>
                <a:latin typeface="+mj-lt"/>
                <a:ea typeface="+mj-ea"/>
                <a:cs typeface="+mj-cs"/>
              </a:rPr>
              <a:t>ενέργειες</a:t>
            </a:r>
            <a:r>
              <a:rPr kumimoji="0" lang="el-GR" sz="3600" i="0" u="none" strike="noStrike" kern="1200" cap="none" spc="100" normalizeH="0" noProof="0" dirty="0">
                <a:ln>
                  <a:noFill/>
                </a:ln>
                <a:solidFill>
                  <a:srgbClr val="C00000"/>
                </a:solidFill>
                <a:effectLst/>
                <a:uLnTx/>
                <a:uFillTx/>
                <a:latin typeface="+mj-lt"/>
                <a:ea typeface="+mj-ea"/>
                <a:cs typeface="Arial" charset="0"/>
              </a:rPr>
              <a:t> </a:t>
            </a:r>
            <a:endParaRPr kumimoji="0" lang="en-US" sz="3600" i="0" u="none" strike="noStrike" kern="1200" cap="none" spc="100" normalizeH="0" noProof="0" dirty="0">
              <a:ln>
                <a:noFill/>
              </a:ln>
              <a:solidFill>
                <a:srgbClr val="C00000"/>
              </a:solidFill>
              <a:effectLst/>
              <a:uLnTx/>
              <a:uFillTx/>
              <a:latin typeface="+mj-lt"/>
              <a:ea typeface="ＭＳ Ｐゴシック"/>
              <a:cs typeface="ＭＳ Ｐゴシック"/>
            </a:endParaRPr>
          </a:p>
        </p:txBody>
      </p:sp>
      <p:sp>
        <p:nvSpPr>
          <p:cNvPr id="3" name="Rectangle 3"/>
          <p:cNvSpPr txBox="1">
            <a:spLocks/>
          </p:cNvSpPr>
          <p:nvPr/>
        </p:nvSpPr>
        <p:spPr>
          <a:xfrm>
            <a:off x="0" y="2063080"/>
            <a:ext cx="9144000" cy="3886200"/>
          </a:xfrm>
          <a:prstGeom prst="rect">
            <a:avLst/>
          </a:prstGeom>
        </p:spPr>
        <p:txBody>
          <a:bodyPr lIns="252000" rIns="252000">
            <a:noAutofit/>
          </a:bodyPr>
          <a:lstStyle/>
          <a:p>
            <a:pPr marL="395288" marR="0" lvl="0" indent="-395288" defTabSz="914400" rtl="0" eaLnBrk="1" fontAlgn="auto" latinLnBrk="0" hangingPunct="1">
              <a:lnSpc>
                <a:spcPct val="100000"/>
              </a:lnSpc>
              <a:spcBef>
                <a:spcPts val="600"/>
              </a:spcBef>
              <a:spcAft>
                <a:spcPts val="0"/>
              </a:spcAft>
              <a:buClrTx/>
              <a:buSzTx/>
              <a:buFont typeface="Wingdings" pitchFamily="2" charset="2"/>
              <a:buChar char="§"/>
              <a:tabLst/>
              <a:defRPr/>
            </a:pPr>
            <a:r>
              <a:rPr kumimoji="0" lang="el-GR" sz="2000" i="0" u="none" strike="noStrike" kern="1200" cap="none" spc="0" normalizeH="0" baseline="0" noProof="0" dirty="0" err="1">
                <a:ln>
                  <a:noFill/>
                </a:ln>
                <a:solidFill>
                  <a:srgbClr val="006600"/>
                </a:solidFill>
                <a:effectLst/>
                <a:uLnTx/>
                <a:uFillTx/>
                <a:latin typeface="Arial" charset="0"/>
                <a:ea typeface="ＭＳ Ｐゴシック"/>
                <a:cs typeface="ＭＳ Ｐゴシック"/>
              </a:rPr>
              <a:t>Τετρακυκλίνες</a:t>
            </a:r>
            <a:r>
              <a:rPr kumimoji="0" lang="el-GR" sz="2000" i="0" u="none" strike="noStrike" kern="1200" cap="none" spc="0" normalizeH="0" baseline="0" noProof="0" dirty="0">
                <a:ln>
                  <a:noFill/>
                </a:ln>
                <a:solidFill>
                  <a:srgbClr val="006600"/>
                </a:solidFill>
                <a:effectLst/>
                <a:uLnTx/>
                <a:uFillTx/>
                <a:latin typeface="Arial" charset="0"/>
                <a:ea typeface="ＭＳ Ｐゴシック"/>
                <a:cs typeface="ＭＳ Ｐゴシック"/>
              </a:rPr>
              <a:t> </a:t>
            </a:r>
            <a:r>
              <a:rPr kumimoji="0" lang="en-US" sz="2000" i="0" u="none" strike="noStrike" kern="1200" cap="none" spc="0" normalizeH="0" baseline="0" noProof="0" dirty="0">
                <a:ln>
                  <a:noFill/>
                </a:ln>
                <a:solidFill>
                  <a:srgbClr val="006600"/>
                </a:solidFill>
                <a:effectLst/>
                <a:uLnTx/>
                <a:uFillTx/>
                <a:latin typeface="Arial" charset="0"/>
                <a:ea typeface="ＭＳ Ｐゴシック"/>
                <a:cs typeface="ＭＳ Ｐゴシック"/>
              </a:rPr>
              <a:t>(</a:t>
            </a:r>
            <a:r>
              <a:rPr kumimoji="0" lang="el-GR" sz="2000" i="0" u="none" strike="noStrike" kern="1200" cap="none" spc="0" normalizeH="0" baseline="0" noProof="0" dirty="0" err="1">
                <a:ln>
                  <a:noFill/>
                </a:ln>
                <a:solidFill>
                  <a:srgbClr val="006600"/>
                </a:solidFill>
                <a:effectLst/>
                <a:uLnTx/>
                <a:uFillTx/>
                <a:latin typeface="Arial" charset="0"/>
                <a:ea typeface="ＭＳ Ｐゴシック"/>
                <a:cs typeface="ＭＳ Ｐゴシック"/>
              </a:rPr>
              <a:t>τετρακυκλίνη</a:t>
            </a:r>
            <a:r>
              <a:rPr kumimoji="0" lang="el-GR" sz="2000" i="0" u="none" strike="noStrike" kern="1200" cap="none" spc="0" normalizeH="0" baseline="0" noProof="0" dirty="0">
                <a:ln>
                  <a:noFill/>
                </a:ln>
                <a:solidFill>
                  <a:srgbClr val="006600"/>
                </a:solidFill>
                <a:effectLst/>
                <a:uLnTx/>
                <a:uFillTx/>
                <a:latin typeface="Arial" charset="0"/>
                <a:ea typeface="ＭＳ Ｐゴシック"/>
                <a:cs typeface="ＭＳ Ｐゴシック"/>
              </a:rPr>
              <a:t>, </a:t>
            </a:r>
            <a:r>
              <a:rPr kumimoji="0" lang="el-GR" sz="2000" i="0" u="none" strike="noStrike" kern="1200" cap="none" spc="0" normalizeH="0" baseline="0" noProof="0" dirty="0" err="1">
                <a:ln>
                  <a:noFill/>
                </a:ln>
                <a:solidFill>
                  <a:srgbClr val="006600"/>
                </a:solidFill>
                <a:effectLst/>
                <a:uLnTx/>
                <a:uFillTx/>
                <a:latin typeface="Arial" charset="0"/>
                <a:ea typeface="ＭＳ Ｐゴシック"/>
                <a:cs typeface="ＭＳ Ｐゴシック"/>
              </a:rPr>
              <a:t>δοξυκυκλίνη</a:t>
            </a:r>
            <a:r>
              <a:rPr kumimoji="0" lang="el-GR" sz="2000" i="0" u="none" strike="noStrike" kern="1200" cap="none" spc="0" normalizeH="0" baseline="0" noProof="0" dirty="0">
                <a:ln>
                  <a:noFill/>
                </a:ln>
                <a:solidFill>
                  <a:srgbClr val="006600"/>
                </a:solidFill>
                <a:effectLst/>
                <a:uLnTx/>
                <a:uFillTx/>
                <a:latin typeface="Arial" charset="0"/>
                <a:ea typeface="ＭＳ Ｐゴシック"/>
                <a:cs typeface="ＭＳ Ｐゴシック"/>
              </a:rPr>
              <a:t>, </a:t>
            </a:r>
            <a:r>
              <a:rPr kumimoji="0" lang="el-GR" sz="2000" i="0" u="none" strike="noStrike" kern="1200" cap="none" spc="0" normalizeH="0" baseline="0" noProof="0" dirty="0" err="1">
                <a:ln>
                  <a:noFill/>
                </a:ln>
                <a:solidFill>
                  <a:srgbClr val="006600"/>
                </a:solidFill>
                <a:effectLst/>
                <a:uLnTx/>
                <a:uFillTx/>
                <a:latin typeface="Arial" charset="0"/>
                <a:ea typeface="ＭＳ Ｐゴシック"/>
                <a:cs typeface="ＭＳ Ｐゴシック"/>
              </a:rPr>
              <a:t>μινοκυκλίνη</a:t>
            </a:r>
            <a:r>
              <a:rPr kumimoji="0" lang="en-US" sz="2000" i="0" u="none" strike="noStrike" kern="1200" cap="none" spc="0" normalizeH="0" baseline="0" noProof="0" dirty="0">
                <a:ln>
                  <a:noFill/>
                </a:ln>
                <a:solidFill>
                  <a:srgbClr val="006600"/>
                </a:solidFill>
                <a:effectLst/>
                <a:uLnTx/>
                <a:uFillTx/>
                <a:latin typeface="Arial" charset="0"/>
                <a:ea typeface="ＭＳ Ｐゴシック"/>
                <a:cs typeface="ＭＳ Ｐゴシック"/>
              </a:rPr>
              <a:t>):</a:t>
            </a:r>
          </a:p>
          <a:p>
            <a:pPr marL="723900" marR="0" lvl="1" indent="-273050" algn="l"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l-GR"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Αντενδείκνυνται στην </a:t>
            </a:r>
            <a:r>
              <a:rPr kumimoji="0" lang="el-GR" sz="2000" b="1" i="0" u="none" strike="noStrike" kern="1200" cap="none" spc="0" normalizeH="0" baseline="0" noProof="0" dirty="0">
                <a:ln>
                  <a:noFill/>
                </a:ln>
                <a:solidFill>
                  <a:srgbClr val="A80000"/>
                </a:solidFill>
                <a:effectLst/>
                <a:uLnTx/>
                <a:uFillTx/>
                <a:latin typeface="Arial" charset="0"/>
                <a:ea typeface="ＭＳ Ｐゴシック"/>
                <a:cs typeface="ＭＳ Ｐゴシック"/>
              </a:rPr>
              <a:t>εγκυμοσύνη και σε παιδιά ηλικίας </a:t>
            </a:r>
            <a:r>
              <a:rPr kumimoji="0" lang="en-US" sz="2000" b="1" i="0" u="none" strike="noStrike" kern="1200" cap="none" spc="0" normalizeH="0" baseline="0" noProof="0" dirty="0">
                <a:ln>
                  <a:noFill/>
                </a:ln>
                <a:solidFill>
                  <a:srgbClr val="A80000"/>
                </a:solidFill>
                <a:effectLst/>
                <a:uLnTx/>
                <a:uFillTx/>
                <a:latin typeface="Arial" charset="0"/>
                <a:ea typeface="ＭＳ Ｐゴシック"/>
                <a:cs typeface="ＭＳ Ｐゴシック"/>
              </a:rPr>
              <a:t>&lt;8 </a:t>
            </a:r>
            <a:r>
              <a:rPr kumimoji="0" lang="el-GR" sz="2000" b="1" i="0" u="none" strike="noStrike" kern="1200" cap="none" spc="0" normalizeH="0" baseline="0" noProof="0" dirty="0">
                <a:ln>
                  <a:noFill/>
                </a:ln>
                <a:solidFill>
                  <a:srgbClr val="A80000"/>
                </a:solidFill>
                <a:effectLst/>
                <a:uLnTx/>
                <a:uFillTx/>
                <a:latin typeface="Arial" charset="0"/>
                <a:ea typeface="ＭＳ Ｐゴシック"/>
                <a:cs typeface="ＭＳ Ｐゴシック"/>
              </a:rPr>
              <a:t>ετών</a:t>
            </a:r>
            <a:endParaRPr kumimoji="0" lang="en-US" sz="2000" b="1" i="0" u="none" strike="noStrike" kern="1200" cap="none" spc="0" normalizeH="0" baseline="0" noProof="0" dirty="0">
              <a:ln>
                <a:noFill/>
              </a:ln>
              <a:solidFill>
                <a:srgbClr val="A80000"/>
              </a:solidFill>
              <a:effectLst/>
              <a:uLnTx/>
              <a:uFillTx/>
              <a:latin typeface="Arial" charset="0"/>
              <a:ea typeface="ＭＳ Ｐゴシック"/>
              <a:cs typeface="ＭＳ Ｐゴシック"/>
            </a:endParaRPr>
          </a:p>
          <a:p>
            <a:pPr marL="723900" marR="0" lvl="1" indent="-273050" algn="just" defTabSz="914400" rtl="0" eaLnBrk="1" fontAlgn="auto" latinLnBrk="0" hangingPunct="1">
              <a:lnSpc>
                <a:spcPct val="100000"/>
              </a:lnSpc>
              <a:spcBef>
                <a:spcPts val="1200"/>
              </a:spcBef>
              <a:spcAft>
                <a:spcPts val="0"/>
              </a:spcAft>
              <a:buClrTx/>
              <a:buSzTx/>
              <a:buFontTx/>
              <a:buChar char="•"/>
              <a:tabLst/>
              <a:defRPr/>
            </a:pPr>
            <a:r>
              <a:rPr kumimoji="0" lang="el-GR"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Μπορεί να προκαλέσουν </a:t>
            </a:r>
            <a:r>
              <a:rPr kumimoji="0" lang="el-GR" sz="2000" b="1" i="0" u="none" strike="noStrike" kern="1200" cap="none" spc="0" normalizeH="0" baseline="0" noProof="0" dirty="0">
                <a:ln>
                  <a:noFill/>
                </a:ln>
                <a:solidFill>
                  <a:srgbClr val="A80000"/>
                </a:solidFill>
                <a:effectLst/>
                <a:uLnTx/>
                <a:uFillTx/>
                <a:latin typeface="Arial" charset="0"/>
                <a:ea typeface="ＭＳ Ｐゴシック"/>
                <a:cs typeface="ＭＳ Ｐゴシック"/>
              </a:rPr>
              <a:t>γαστρεντερικές διαταραχές </a:t>
            </a:r>
            <a:r>
              <a:rPr kumimoji="0" lang="en-US"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a:t>
            </a:r>
            <a:r>
              <a:rPr kumimoji="0" lang="el-GR"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όπως: </a:t>
            </a:r>
            <a:r>
              <a:rPr kumimoji="0" lang="el-GR" sz="2000" b="0" i="0" u="none" strike="noStrike" kern="1200" cap="none" spc="0" normalizeH="0" baseline="0" noProof="0" dirty="0" err="1">
                <a:ln>
                  <a:noFill/>
                </a:ln>
                <a:solidFill>
                  <a:srgbClr val="002060"/>
                </a:solidFill>
                <a:effectLst/>
                <a:uLnTx/>
                <a:uFillTx/>
                <a:latin typeface="Arial" charset="0"/>
                <a:ea typeface="ＭＳ Ｐゴシック"/>
                <a:cs typeface="ＭＳ Ｐゴシック"/>
              </a:rPr>
              <a:t>επιγαστραλγία</a:t>
            </a:r>
            <a:r>
              <a:rPr kumimoji="0" lang="el-GR"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 ναυτία, έμετο και διάρροια</a:t>
            </a:r>
            <a:r>
              <a:rPr kumimoji="0" lang="en-US"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a:t>
            </a:r>
          </a:p>
          <a:p>
            <a:pPr marL="723900" marR="0" lvl="1" indent="-273050" algn="just" defTabSz="914400" rtl="0" eaLnBrk="1" fontAlgn="auto" latinLnBrk="0" hangingPunct="1">
              <a:lnSpc>
                <a:spcPct val="100000"/>
              </a:lnSpc>
              <a:spcBef>
                <a:spcPts val="1200"/>
              </a:spcBef>
              <a:spcAft>
                <a:spcPts val="0"/>
              </a:spcAft>
              <a:buClrTx/>
              <a:buSzTx/>
              <a:buFontTx/>
              <a:buChar char="•"/>
              <a:tabLst/>
              <a:defRPr/>
            </a:pPr>
            <a:r>
              <a:rPr kumimoji="0" lang="el-GR"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Μπορεί να προκαλέσουν </a:t>
            </a:r>
            <a:r>
              <a:rPr kumimoji="0" lang="el-GR" sz="2000" b="1" i="0" u="none" strike="noStrike" kern="1200" cap="none" spc="0" normalizeH="0" baseline="0" noProof="0" dirty="0">
                <a:ln>
                  <a:noFill/>
                </a:ln>
                <a:solidFill>
                  <a:srgbClr val="A80000"/>
                </a:solidFill>
                <a:effectLst/>
                <a:uLnTx/>
                <a:uFillTx/>
                <a:latin typeface="Arial" charset="0"/>
                <a:ea typeface="ＭＳ Ｐゴシック"/>
                <a:cs typeface="ＭＳ Ｐゴシック"/>
              </a:rPr>
              <a:t>φωτοευαισθησία</a:t>
            </a:r>
            <a:r>
              <a:rPr kumimoji="0" lang="el-GR"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 (Οι ασθενείς παθαίνουν ηλιακό έγκαυμα πιο εύκολα, το οποίο όμως μπορεί να αποφευχθεί με τη χρήση </a:t>
            </a:r>
            <a:r>
              <a:rPr kumimoji="0" lang="el-GR" sz="2000" b="0" i="0" u="none" strike="noStrike" kern="1200" cap="none" spc="0" normalizeH="0" baseline="0" noProof="0" dirty="0" err="1">
                <a:ln>
                  <a:noFill/>
                </a:ln>
                <a:solidFill>
                  <a:srgbClr val="002060"/>
                </a:solidFill>
                <a:effectLst/>
                <a:uLnTx/>
                <a:uFillTx/>
                <a:latin typeface="Arial" charset="0"/>
                <a:ea typeface="ＭＳ Ｐゴシック"/>
                <a:cs typeface="ＭＳ Ｐゴシック"/>
              </a:rPr>
              <a:t>αντιηλιακών</a:t>
            </a:r>
            <a:r>
              <a:rPr kumimoji="0" lang="el-GR"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 μεγαλύτερης προστασίας</a:t>
            </a:r>
            <a:r>
              <a:rPr kumimoji="0" lang="en-US"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 </a:t>
            </a:r>
            <a:r>
              <a:rPr kumimoji="0" lang="el-GR"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Συνιστώνται </a:t>
            </a:r>
            <a:r>
              <a:rPr kumimoji="0" lang="el-GR" sz="2000" b="0" i="0" u="none" strike="noStrike" kern="1200" cap="none" spc="0" normalizeH="0" baseline="0" noProof="0" dirty="0" err="1">
                <a:ln>
                  <a:noFill/>
                </a:ln>
                <a:solidFill>
                  <a:srgbClr val="002060"/>
                </a:solidFill>
                <a:effectLst/>
                <a:uLnTx/>
                <a:uFillTx/>
                <a:latin typeface="Arial" charset="0"/>
                <a:ea typeface="ＭＳ Ｐゴシック"/>
                <a:cs typeface="ＭＳ Ｐゴシック"/>
              </a:rPr>
              <a:t>αντιηλιακά</a:t>
            </a:r>
            <a:r>
              <a:rPr kumimoji="0" lang="el-GR"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 με φίλτρα </a:t>
            </a:r>
            <a:r>
              <a:rPr kumimoji="0" lang="en-US"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UVA </a:t>
            </a:r>
            <a:r>
              <a:rPr kumimoji="0" lang="el-GR"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σε όλους τους ασθενείς με ακμή που είναι σε θεραπεία με </a:t>
            </a:r>
            <a:r>
              <a:rPr kumimoji="0" lang="el-GR" sz="2000" b="0" i="0" u="none" strike="noStrike" kern="1200" cap="none" spc="0" normalizeH="0" baseline="0" noProof="0" dirty="0" err="1">
                <a:ln>
                  <a:noFill/>
                </a:ln>
                <a:solidFill>
                  <a:srgbClr val="002060"/>
                </a:solidFill>
                <a:effectLst/>
                <a:uLnTx/>
                <a:uFillTx/>
                <a:latin typeface="Arial" charset="0"/>
                <a:ea typeface="ＭＳ Ｐゴシック"/>
                <a:cs typeface="ＭＳ Ｐゴシック"/>
              </a:rPr>
              <a:t>τετρακυκλίνες</a:t>
            </a:r>
            <a:endParaRPr kumimoji="0" lang="en-US" sz="2000" b="0" i="0" u="none" strike="noStrike" kern="1200" cap="none" spc="0" normalizeH="0" baseline="0" noProof="0" dirty="0">
              <a:ln>
                <a:noFill/>
              </a:ln>
              <a:solidFill>
                <a:srgbClr val="002060"/>
              </a:solidFill>
              <a:effectLst/>
              <a:uLnTx/>
              <a:uFillTx/>
              <a:latin typeface="Arial" charset="0"/>
              <a:ea typeface="ＭＳ Ｐゴシック"/>
              <a:cs typeface="ＭＳ Ｐゴシック"/>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927411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p:cNvSpPr txBox="1">
            <a:spLocks/>
          </p:cNvSpPr>
          <p:nvPr/>
        </p:nvSpPr>
        <p:spPr>
          <a:xfrm>
            <a:off x="0" y="288907"/>
            <a:ext cx="9144000" cy="1143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600" i="0" u="none" strike="noStrike" kern="1200" cap="none" spc="100" normalizeH="0" noProof="0" dirty="0">
                <a:ln>
                  <a:noFill/>
                </a:ln>
                <a:solidFill>
                  <a:srgbClr val="C00000"/>
                </a:solidFill>
                <a:effectLst/>
                <a:uLnTx/>
                <a:uFillTx/>
                <a:latin typeface="+mj-lt"/>
                <a:ea typeface="+mj-ea"/>
                <a:cs typeface="+mj-cs"/>
              </a:rPr>
              <a:t>Από του στόματος </a:t>
            </a:r>
            <a:r>
              <a:rPr kumimoji="0" lang="el-GR" sz="3600" i="0" u="none" strike="noStrike" kern="1200" cap="none" spc="100" normalizeH="0" noProof="0" dirty="0" err="1">
                <a:ln>
                  <a:noFill/>
                </a:ln>
                <a:solidFill>
                  <a:srgbClr val="C00000"/>
                </a:solidFill>
                <a:effectLst/>
                <a:uLnTx/>
                <a:uFillTx/>
                <a:latin typeface="+mj-lt"/>
                <a:ea typeface="+mj-ea"/>
                <a:cs typeface="+mj-cs"/>
              </a:rPr>
              <a:t>Τετρακυκλίνες</a:t>
            </a:r>
            <a:r>
              <a:rPr kumimoji="0" lang="en-US" sz="3600" i="0" u="none" strike="noStrike" kern="1200" cap="none" spc="100" normalizeH="0" noProof="0" dirty="0">
                <a:ln>
                  <a:noFill/>
                </a:ln>
                <a:solidFill>
                  <a:srgbClr val="C00000"/>
                </a:solidFill>
                <a:effectLst/>
                <a:uLnTx/>
                <a:uFillTx/>
                <a:latin typeface="+mj-lt"/>
                <a:ea typeface="+mj-ea"/>
                <a:cs typeface="+mj-cs"/>
              </a:rPr>
              <a:t>: </a:t>
            </a:r>
            <a:br>
              <a:rPr kumimoji="0" lang="en-US" sz="3600" i="0" u="none" strike="noStrike" kern="1200" cap="none" spc="100" normalizeH="0" noProof="0" dirty="0">
                <a:ln>
                  <a:noFill/>
                </a:ln>
                <a:solidFill>
                  <a:srgbClr val="C00000"/>
                </a:solidFill>
                <a:effectLst/>
                <a:uLnTx/>
                <a:uFillTx/>
                <a:latin typeface="+mj-lt"/>
                <a:ea typeface="+mj-ea"/>
                <a:cs typeface="+mj-cs"/>
              </a:rPr>
            </a:br>
            <a:r>
              <a:rPr kumimoji="0" lang="el-GR" sz="3600" i="0" u="none" strike="noStrike" kern="1200" cap="none" spc="100" normalizeH="0" noProof="0" dirty="0">
                <a:ln>
                  <a:noFill/>
                </a:ln>
                <a:solidFill>
                  <a:srgbClr val="C00000"/>
                </a:solidFill>
                <a:effectLst/>
                <a:uLnTx/>
                <a:uFillTx/>
                <a:latin typeface="+mj-lt"/>
                <a:ea typeface="+mj-ea"/>
                <a:cs typeface="+mj-cs"/>
              </a:rPr>
              <a:t>Συμβουλευτική ασθενών</a:t>
            </a:r>
            <a:endParaRPr kumimoji="0" lang="en-US" sz="3600" i="0" u="none" strike="noStrike" kern="1200" cap="none" spc="100" normalizeH="0" noProof="0" dirty="0">
              <a:ln>
                <a:noFill/>
              </a:ln>
              <a:solidFill>
                <a:srgbClr val="C00000"/>
              </a:solidFill>
              <a:effectLst/>
              <a:uLnTx/>
              <a:uFillTx/>
              <a:latin typeface="+mj-lt"/>
              <a:ea typeface="+mj-ea"/>
              <a:cs typeface="+mj-cs"/>
            </a:endParaRPr>
          </a:p>
        </p:txBody>
      </p:sp>
      <p:sp>
        <p:nvSpPr>
          <p:cNvPr id="3" name="Content Placeholder 6"/>
          <p:cNvSpPr txBox="1">
            <a:spLocks/>
          </p:cNvSpPr>
          <p:nvPr/>
        </p:nvSpPr>
        <p:spPr>
          <a:xfrm>
            <a:off x="0" y="2091680"/>
            <a:ext cx="9144000" cy="4289648"/>
          </a:xfrm>
          <a:prstGeom prst="rect">
            <a:avLst/>
          </a:prstGeom>
        </p:spPr>
        <p:txBody>
          <a:bodyPr lIns="252000" rIns="252000">
            <a:no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l-GR" sz="2600" b="1" i="0" u="none" strike="noStrike" kern="1200" cap="none" spc="0" normalizeH="0" baseline="0" noProof="0" dirty="0">
                <a:ln>
                  <a:noFill/>
                </a:ln>
                <a:solidFill>
                  <a:srgbClr val="0070C0"/>
                </a:solidFill>
                <a:effectLst/>
                <a:uLnTx/>
                <a:uFillTx/>
                <a:latin typeface="Arial" pitchFamily="34" charset="0"/>
                <a:cs typeface="Arial" pitchFamily="34" charset="0"/>
              </a:rPr>
              <a:t>Σημαντικότερες </a:t>
            </a:r>
            <a:r>
              <a:rPr kumimoji="0" lang="el-GR" sz="2400" b="1" i="0" u="none" strike="noStrike" kern="1200" cap="none" spc="0" normalizeH="0" baseline="0" noProof="0" dirty="0">
                <a:ln>
                  <a:noFill/>
                </a:ln>
                <a:solidFill>
                  <a:srgbClr val="0070C0"/>
                </a:solidFill>
                <a:effectLst/>
                <a:uLnTx/>
                <a:uFillTx/>
                <a:latin typeface="Arial" pitchFamily="34" charset="0"/>
                <a:cs typeface="Arial" pitchFamily="34" charset="0"/>
              </a:rPr>
              <a:t>ανεπιθύμητες ενέργειες</a:t>
            </a:r>
            <a:r>
              <a:rPr kumimoji="0" lang="en-US" sz="2600" b="1" i="0" u="none" strike="noStrike" kern="1200" cap="none" spc="0" normalizeH="0" baseline="0" noProof="0" dirty="0">
                <a:ln>
                  <a:noFill/>
                </a:ln>
                <a:solidFill>
                  <a:srgbClr val="0070C0"/>
                </a:solidFill>
                <a:effectLst/>
                <a:uLnTx/>
                <a:uFillTx/>
                <a:latin typeface="Arial" pitchFamily="34" charset="0"/>
                <a:cs typeface="Arial" pitchFamily="34" charset="0"/>
              </a:rPr>
              <a:t>:</a:t>
            </a:r>
          </a:p>
          <a:p>
            <a:pPr marL="742950" marR="0" lvl="1" indent="-285750"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l-GR" sz="2000" b="1" i="0" u="none" strike="noStrike" kern="1200" cap="none" spc="0" normalizeH="0" baseline="0" noProof="0" dirty="0" err="1">
                <a:ln>
                  <a:noFill/>
                </a:ln>
                <a:solidFill>
                  <a:srgbClr val="954177"/>
                </a:solidFill>
                <a:effectLst/>
                <a:uLnTx/>
                <a:uFillTx/>
                <a:latin typeface="Arial" pitchFamily="34" charset="0"/>
                <a:cs typeface="Arial" pitchFamily="34" charset="0"/>
              </a:rPr>
              <a:t>Τετρακυκλίνη</a:t>
            </a:r>
            <a:r>
              <a:rPr kumimoji="0" lang="en-US" sz="2000" b="1" i="0" u="none" strike="noStrike" kern="1200" cap="none" spc="0" normalizeH="0" baseline="0" noProof="0" dirty="0">
                <a:ln>
                  <a:noFill/>
                </a:ln>
                <a:solidFill>
                  <a:srgbClr val="954177"/>
                </a:solidFill>
                <a:effectLst/>
                <a:uLnTx/>
                <a:uFillTx/>
                <a:latin typeface="Arial" pitchFamily="34" charset="0"/>
                <a:cs typeface="Arial" pitchFamily="34" charset="0"/>
              </a:rPr>
              <a:t>:</a:t>
            </a: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 γαστρεντερικές διαταραχές</a:t>
            </a:r>
            <a:r>
              <a:rPr kumimoji="0" lang="en-US" sz="2000" b="0" i="0" u="none" strike="noStrike" kern="1200" cap="none" spc="0" normalizeH="0" baseline="0" noProof="0" dirty="0">
                <a:ln>
                  <a:noFill/>
                </a:ln>
                <a:solidFill>
                  <a:srgbClr val="002060"/>
                </a:solidFill>
                <a:effectLst/>
                <a:uLnTx/>
                <a:uFillTx/>
                <a:latin typeface="Arial" pitchFamily="34" charset="0"/>
                <a:cs typeface="Arial" pitchFamily="34" charset="0"/>
              </a:rPr>
              <a:t>, </a:t>
            </a: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φωτοευαισθησία</a:t>
            </a:r>
            <a:endParaRPr kumimoji="0" lang="en-US" sz="2000" b="0" i="0" u="none" strike="noStrike" kern="1200" cap="none" spc="0" normalizeH="0" baseline="0" noProof="0" dirty="0">
              <a:ln>
                <a:noFill/>
              </a:ln>
              <a:solidFill>
                <a:srgbClr val="002060"/>
              </a:solidFill>
              <a:effectLst/>
              <a:uLnTx/>
              <a:uFillTx/>
              <a:latin typeface="Arial" pitchFamily="34" charset="0"/>
              <a:cs typeface="Arial" pitchFamily="34" charset="0"/>
            </a:endParaRPr>
          </a:p>
          <a:p>
            <a:pPr marL="742950" marR="0" lvl="1" indent="-285750"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l-GR" sz="2000" b="1" i="0" u="none" strike="noStrike" kern="1200" cap="none" spc="0" normalizeH="0" baseline="0" noProof="0" dirty="0" err="1">
                <a:ln>
                  <a:noFill/>
                </a:ln>
                <a:solidFill>
                  <a:srgbClr val="954177"/>
                </a:solidFill>
                <a:effectLst/>
                <a:uLnTx/>
                <a:uFillTx/>
                <a:latin typeface="Arial" pitchFamily="34" charset="0"/>
                <a:cs typeface="Arial" pitchFamily="34" charset="0"/>
              </a:rPr>
              <a:t>Δοξυκυκλίνη</a:t>
            </a:r>
            <a:r>
              <a:rPr kumimoji="0" lang="en-US" sz="2000" b="1" i="0" u="none" strike="noStrike" kern="1200" cap="none" spc="0" normalizeH="0" baseline="0" noProof="0" dirty="0">
                <a:ln>
                  <a:noFill/>
                </a:ln>
                <a:solidFill>
                  <a:srgbClr val="954177"/>
                </a:solidFill>
                <a:effectLst/>
                <a:uLnTx/>
                <a:uFillTx/>
                <a:latin typeface="Arial" pitchFamily="34" charset="0"/>
                <a:cs typeface="Arial" pitchFamily="34" charset="0"/>
              </a:rPr>
              <a:t>:</a:t>
            </a:r>
            <a:r>
              <a:rPr kumimoji="0" lang="el-GR" sz="2000" b="1" i="0" u="none" strike="noStrike" kern="1200" cap="none" spc="0" normalizeH="0" baseline="0" noProof="0" dirty="0">
                <a:ln>
                  <a:noFill/>
                </a:ln>
                <a:solidFill>
                  <a:srgbClr val="954177"/>
                </a:solidFill>
                <a:effectLst/>
                <a:uLnTx/>
                <a:uFillTx/>
                <a:latin typeface="Arial" pitchFamily="34" charset="0"/>
                <a:cs typeface="Arial" pitchFamily="34" charset="0"/>
              </a:rPr>
              <a:t> </a:t>
            </a: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γαστρεντερικές διαταραχές</a:t>
            </a:r>
            <a:r>
              <a:rPr kumimoji="0" lang="en-US" sz="2000" b="0" i="0" u="none" strike="noStrike" kern="1200" cap="none" spc="0" normalizeH="0" baseline="0" noProof="0" dirty="0">
                <a:ln>
                  <a:noFill/>
                </a:ln>
                <a:solidFill>
                  <a:srgbClr val="002060"/>
                </a:solidFill>
                <a:effectLst/>
                <a:uLnTx/>
                <a:uFillTx/>
                <a:latin typeface="Arial" pitchFamily="34" charset="0"/>
                <a:cs typeface="Arial" pitchFamily="34" charset="0"/>
              </a:rPr>
              <a:t>, </a:t>
            </a: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φωτοευαισθησία</a:t>
            </a:r>
          </a:p>
          <a:p>
            <a:pPr marL="742950" marR="0" lvl="1" indent="-285750"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l-GR" sz="2000" b="1" i="0" u="none" strike="noStrike" kern="1200" cap="none" spc="0" normalizeH="0" baseline="0" noProof="0" dirty="0">
                <a:ln>
                  <a:noFill/>
                </a:ln>
                <a:solidFill>
                  <a:srgbClr val="954177"/>
                </a:solidFill>
                <a:effectLst/>
                <a:uLnTx/>
                <a:uFillTx/>
                <a:latin typeface="Arial" pitchFamily="34" charset="0"/>
                <a:cs typeface="Arial" pitchFamily="34" charset="0"/>
              </a:rPr>
              <a:t>Μινοκυκλίνη</a:t>
            </a:r>
            <a:r>
              <a:rPr kumimoji="0" lang="en-US" sz="2000" b="1" i="0" u="none" strike="noStrike" kern="1200" cap="none" spc="0" normalizeH="0" baseline="0" noProof="0" dirty="0">
                <a:ln>
                  <a:noFill/>
                </a:ln>
                <a:solidFill>
                  <a:srgbClr val="954177"/>
                </a:solidFill>
                <a:effectLst/>
                <a:uLnTx/>
                <a:uFillTx/>
                <a:latin typeface="Arial" pitchFamily="34" charset="0"/>
                <a:cs typeface="Arial" pitchFamily="34" charset="0"/>
              </a:rPr>
              <a:t>:</a:t>
            </a: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 γαστρεντερικές διαταραχές</a:t>
            </a:r>
            <a:r>
              <a:rPr kumimoji="0" lang="en-US" sz="2000" b="0" i="0" u="none" strike="noStrike" kern="1200" cap="none" spc="0" normalizeH="0" baseline="0" noProof="0" dirty="0">
                <a:ln>
                  <a:noFill/>
                </a:ln>
                <a:solidFill>
                  <a:srgbClr val="002060"/>
                </a:solidFill>
                <a:effectLst/>
                <a:uLnTx/>
                <a:uFillTx/>
                <a:latin typeface="Arial" pitchFamily="34" charset="0"/>
                <a:cs typeface="Arial" pitchFamily="34" charset="0"/>
              </a:rPr>
              <a:t>, </a:t>
            </a: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ίλιγγος</a:t>
            </a:r>
            <a:r>
              <a:rPr kumimoji="0" lang="en-US" sz="2000" b="0" i="0" u="none" strike="noStrike" kern="1200" cap="none" spc="0" normalizeH="0" baseline="0" noProof="0" dirty="0">
                <a:ln>
                  <a:noFill/>
                </a:ln>
                <a:solidFill>
                  <a:srgbClr val="002060"/>
                </a:solidFill>
                <a:effectLst/>
                <a:uLnTx/>
                <a:uFillTx/>
                <a:latin typeface="Arial" pitchFamily="34" charset="0"/>
                <a:cs typeface="Arial" pitchFamily="34" charset="0"/>
              </a:rPr>
              <a:t>, </a:t>
            </a: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δυσχρωμία</a:t>
            </a:r>
          </a:p>
          <a:p>
            <a:pPr marL="0" marR="0" lvl="1" algn="l" defTabSz="914400" rtl="0" eaLnBrk="1" fontAlgn="auto" latinLnBrk="0" hangingPunct="1">
              <a:lnSpc>
                <a:spcPct val="100000"/>
              </a:lnSpc>
              <a:spcBef>
                <a:spcPts val="2400"/>
              </a:spcBef>
              <a:spcAft>
                <a:spcPts val="0"/>
              </a:spcAft>
              <a:buClrTx/>
              <a:buSzTx/>
              <a:tabLst/>
              <a:defRPr/>
            </a:pPr>
            <a:r>
              <a:rPr kumimoji="0" lang="el-GR" sz="2600" b="1" i="0" u="none" strike="noStrike" kern="1200" cap="none" spc="0" normalizeH="0" baseline="0" noProof="0" dirty="0">
                <a:ln>
                  <a:noFill/>
                </a:ln>
                <a:solidFill>
                  <a:srgbClr val="00B050"/>
                </a:solidFill>
                <a:effectLst/>
                <a:uLnTx/>
                <a:uFillTx/>
                <a:latin typeface="Arial" pitchFamily="34" charset="0"/>
                <a:cs typeface="Arial" pitchFamily="34" charset="0"/>
              </a:rPr>
              <a:t>Οι ασθενείς χρειάζονται σωστές οδηγίες:</a:t>
            </a:r>
            <a:endParaRPr kumimoji="0" lang="en-US" sz="2600" b="1" i="0" u="none" strike="noStrike" kern="1200" cap="none" spc="0" normalizeH="0" baseline="0" noProof="0" dirty="0">
              <a:ln>
                <a:noFill/>
              </a:ln>
              <a:solidFill>
                <a:srgbClr val="00B050"/>
              </a:solidFill>
              <a:effectLst/>
              <a:uLnTx/>
              <a:uFillTx/>
              <a:latin typeface="Arial" pitchFamily="34" charset="0"/>
              <a:cs typeface="Arial" pitchFamily="34" charset="0"/>
            </a:endParaRPr>
          </a:p>
          <a:p>
            <a:pPr marL="742950" marR="0" lvl="1" indent="-285750" algn="just"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Λήψη με το </a:t>
            </a:r>
            <a:r>
              <a:rPr kumimoji="0" lang="el-GR" sz="2000" b="1" i="0" u="none" strike="noStrike" kern="1200" cap="none" spc="0" normalizeH="0" baseline="0" noProof="0" dirty="0">
                <a:ln>
                  <a:noFill/>
                </a:ln>
                <a:solidFill>
                  <a:srgbClr val="A80000"/>
                </a:solidFill>
                <a:effectLst/>
                <a:uLnTx/>
                <a:uFillTx/>
                <a:latin typeface="Arial" pitchFamily="34" charset="0"/>
                <a:cs typeface="Arial" pitchFamily="34" charset="0"/>
              </a:rPr>
              <a:t>φαγητό</a:t>
            </a: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 (όχι με γαλακτοκομικά προϊόντα) ώστε να μειωθούν οι </a:t>
            </a:r>
            <a:r>
              <a:rPr kumimoji="0" lang="el-GR" sz="2000" b="0" i="0" u="none" strike="noStrike" kern="1200" cap="none" spc="0" normalizeH="0" baseline="0" noProof="0" dirty="0">
                <a:ln>
                  <a:noFill/>
                </a:ln>
                <a:solidFill>
                  <a:srgbClr val="002060"/>
                </a:solidFill>
                <a:effectLst/>
                <a:uLnTx/>
                <a:uFillTx/>
                <a:latin typeface="Arial" pitchFamily="34" charset="0"/>
                <a:ea typeface="ＭＳ Ｐゴシック"/>
                <a:cs typeface="Arial" pitchFamily="34" charset="0"/>
              </a:rPr>
              <a:t>συνηθισμένες </a:t>
            </a: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ανεπιθύμητες ενέργειες</a:t>
            </a:r>
            <a:endParaRPr kumimoji="0" lang="en-US" sz="2000" b="0" i="0" u="none" strike="noStrike" kern="1200" cap="none" spc="0" normalizeH="0" baseline="0" noProof="0" dirty="0">
              <a:ln>
                <a:noFill/>
              </a:ln>
              <a:solidFill>
                <a:srgbClr val="002060"/>
              </a:solidFill>
              <a:effectLst/>
              <a:uLnTx/>
              <a:uFillTx/>
              <a:latin typeface="Arial" pitchFamily="34" charset="0"/>
              <a:cs typeface="Arial" pitchFamily="34" charset="0"/>
            </a:endParaRPr>
          </a:p>
          <a:p>
            <a:pPr marL="742950" marR="0" lvl="1" indent="-285750" algn="just"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Λήψη ενός ποτηριού </a:t>
            </a:r>
            <a:r>
              <a:rPr kumimoji="0" lang="el-GR" sz="2000" b="1" i="0" u="none" strike="noStrike" kern="1200" cap="none" spc="0" normalizeH="0" baseline="0" noProof="0" dirty="0">
                <a:ln>
                  <a:noFill/>
                </a:ln>
                <a:solidFill>
                  <a:srgbClr val="A80000"/>
                </a:solidFill>
                <a:effectLst/>
                <a:uLnTx/>
                <a:uFillTx/>
                <a:latin typeface="Arial" pitchFamily="34" charset="0"/>
                <a:cs typeface="Arial" pitchFamily="34" charset="0"/>
              </a:rPr>
              <a:t>νερό</a:t>
            </a:r>
            <a:r>
              <a:rPr kumimoji="0" lang="el-GR" sz="2000" b="1" i="0" u="none" strike="noStrike" kern="1200" cap="none" spc="0" normalizeH="0" baseline="0" noProof="0" dirty="0">
                <a:ln>
                  <a:noFill/>
                </a:ln>
                <a:solidFill>
                  <a:srgbClr val="C00000"/>
                </a:solidFill>
                <a:effectLst/>
                <a:uLnTx/>
                <a:uFillTx/>
                <a:latin typeface="Arial" pitchFamily="34" charset="0"/>
                <a:cs typeface="Arial" pitchFamily="34" charset="0"/>
              </a:rPr>
              <a:t> </a:t>
            </a: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(αποφυγή οισοφαγίτιδας)</a:t>
            </a:r>
          </a:p>
          <a:p>
            <a:pPr marL="742950" marR="0" lvl="1" indent="-285750" algn="just"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Οι </a:t>
            </a:r>
            <a:r>
              <a:rPr kumimoji="0" lang="el-GR" sz="2000" b="0" i="0" u="none" strike="noStrike" kern="1200" cap="none" spc="0" normalizeH="0" baseline="0" noProof="0" dirty="0" err="1">
                <a:ln>
                  <a:noFill/>
                </a:ln>
                <a:solidFill>
                  <a:srgbClr val="002060"/>
                </a:solidFill>
                <a:effectLst/>
                <a:uLnTx/>
                <a:uFillTx/>
                <a:latin typeface="Arial" pitchFamily="34" charset="0"/>
                <a:cs typeface="Arial" pitchFamily="34" charset="0"/>
              </a:rPr>
              <a:t>τετρακυκλίνες</a:t>
            </a: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 </a:t>
            </a:r>
            <a:r>
              <a:rPr kumimoji="0" lang="el-GR" sz="2000" b="1" i="0" u="none" strike="noStrike" kern="1200" cap="none" spc="0" normalizeH="0" baseline="0" noProof="0" dirty="0">
                <a:ln>
                  <a:noFill/>
                </a:ln>
                <a:solidFill>
                  <a:srgbClr val="A80000"/>
                </a:solidFill>
                <a:effectLst/>
                <a:uLnTx/>
                <a:uFillTx/>
                <a:latin typeface="Arial" pitchFamily="34" charset="0"/>
                <a:cs typeface="Arial" pitchFamily="34" charset="0"/>
              </a:rPr>
              <a:t>ΔΕΝ επηρεάζουν τη χρήση αντισυλληπτικών</a:t>
            </a:r>
            <a:endParaRPr kumimoji="0" lang="en-US" sz="2200" b="0" i="0" u="none" strike="noStrike" kern="1200" cap="none" spc="0" normalizeH="0" baseline="0" noProof="0" dirty="0">
              <a:ln>
                <a:noFill/>
              </a:ln>
              <a:solidFill>
                <a:srgbClr val="A80000"/>
              </a:solidFill>
              <a:effectLst/>
              <a:uLnTx/>
              <a:uFillTx/>
              <a:latin typeface="Arial" pitchFamily="34" charset="0"/>
              <a:cs typeface="Arial" pitchFamily="34" charset="0"/>
            </a:endParaRPr>
          </a:p>
          <a:p>
            <a:pPr marL="742950" marR="0" lvl="1" indent="-285750" algn="just"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l-GR" sz="2000" b="0" i="0" u="none" strike="noStrike" kern="1200" cap="none" spc="0" normalizeH="0" baseline="0" noProof="0" dirty="0">
                <a:ln>
                  <a:noFill/>
                </a:ln>
                <a:solidFill>
                  <a:srgbClr val="002060"/>
                </a:solidFill>
                <a:effectLst/>
                <a:uLnTx/>
                <a:uFillTx/>
                <a:latin typeface="Arial" pitchFamily="34" charset="0"/>
                <a:cs typeface="Arial" pitchFamily="34" charset="0"/>
              </a:rPr>
              <a:t>Χρειάζονται </a:t>
            </a:r>
            <a:r>
              <a:rPr kumimoji="0" lang="en-US" sz="2000" b="1" i="0" u="none" strike="noStrike" kern="1200" cap="none" spc="0" normalizeH="0" baseline="0" noProof="0" dirty="0">
                <a:ln>
                  <a:noFill/>
                </a:ln>
                <a:solidFill>
                  <a:srgbClr val="A80000"/>
                </a:solidFill>
                <a:effectLst/>
                <a:uLnTx/>
                <a:uFillTx/>
                <a:latin typeface="Arial" pitchFamily="34" charset="0"/>
                <a:cs typeface="Arial" pitchFamily="34" charset="0"/>
              </a:rPr>
              <a:t>2-3 </a:t>
            </a:r>
            <a:r>
              <a:rPr kumimoji="0" lang="el-GR" sz="2000" b="1" i="0" u="none" strike="noStrike" kern="1200" cap="none" spc="0" normalizeH="0" baseline="0" noProof="0" dirty="0">
                <a:ln>
                  <a:noFill/>
                </a:ln>
                <a:solidFill>
                  <a:srgbClr val="A80000"/>
                </a:solidFill>
                <a:effectLst/>
                <a:uLnTx/>
                <a:uFillTx/>
                <a:latin typeface="Arial" pitchFamily="34" charset="0"/>
                <a:cs typeface="Arial" pitchFamily="34" charset="0"/>
              </a:rPr>
              <a:t>μήνες για να επιτευχθεί βελτίωση</a:t>
            </a:r>
            <a:endParaRPr kumimoji="0" lang="en-US" sz="2000" b="1" i="0" u="none" strike="noStrike" kern="1200" cap="none" spc="0" normalizeH="0" baseline="0" noProof="0" dirty="0">
              <a:ln>
                <a:noFill/>
              </a:ln>
              <a:solidFill>
                <a:srgbClr val="A80000"/>
              </a:solidFill>
              <a:effectLst/>
              <a:uLnTx/>
              <a:uFillTx/>
              <a:latin typeface="Arial" pitchFamily="34" charset="0"/>
              <a:cs typeface="Arial" pitchFamily="34" charset="0"/>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26200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p:cNvSpPr>
          <p:nvPr/>
        </p:nvSpPr>
        <p:spPr>
          <a:xfrm>
            <a:off x="0" y="224494"/>
            <a:ext cx="9144000" cy="77809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600" i="0" u="none" strike="noStrike" kern="1200" cap="none" spc="100" normalizeH="0" noProof="0" dirty="0">
                <a:ln>
                  <a:noFill/>
                </a:ln>
                <a:solidFill>
                  <a:srgbClr val="C00000"/>
                </a:solidFill>
                <a:effectLst/>
                <a:uLnTx/>
                <a:uFillTx/>
                <a:latin typeface="+mj-lt"/>
                <a:ea typeface="ＭＳ Ｐゴシック"/>
                <a:cs typeface="ＭＳ Ｐゴシック"/>
              </a:rPr>
              <a:t>Από του στόματος </a:t>
            </a:r>
            <a:r>
              <a:rPr kumimoji="0" lang="el-GR" sz="3600" i="0" u="none" strike="noStrike" kern="1200" cap="none" spc="100" normalizeH="0" noProof="0" dirty="0" err="1">
                <a:ln>
                  <a:noFill/>
                </a:ln>
                <a:solidFill>
                  <a:srgbClr val="C00000"/>
                </a:solidFill>
                <a:effectLst/>
                <a:uLnTx/>
                <a:uFillTx/>
                <a:latin typeface="+mj-lt"/>
                <a:ea typeface="ＭＳ Ｐゴシック"/>
                <a:cs typeface="ＭＳ Ｐゴシック"/>
              </a:rPr>
              <a:t>Ισοτρετινο</a:t>
            </a:r>
            <a:r>
              <a:rPr kumimoji="0" lang="el-GR" sz="3600" i="0" u="none" strike="noStrike" kern="1200" cap="none" spc="100" normalizeH="0" noProof="0" dirty="0" err="1">
                <a:ln>
                  <a:noFill/>
                </a:ln>
                <a:solidFill>
                  <a:srgbClr val="C00000"/>
                </a:solidFill>
                <a:effectLst/>
                <a:uLnTx/>
                <a:uFillTx/>
                <a:latin typeface="+mj-lt"/>
                <a:ea typeface="ＭＳ Ｐゴシック"/>
                <a:cs typeface="Arial"/>
              </a:rPr>
              <a:t>ΐ</a:t>
            </a:r>
            <a:r>
              <a:rPr kumimoji="0" lang="el-GR" sz="3600" i="0" u="none" strike="noStrike" kern="1200" cap="none" spc="100" normalizeH="0" noProof="0" dirty="0" err="1">
                <a:ln>
                  <a:noFill/>
                </a:ln>
                <a:solidFill>
                  <a:srgbClr val="C00000"/>
                </a:solidFill>
                <a:effectLst/>
                <a:uLnTx/>
                <a:uFillTx/>
                <a:latin typeface="+mj-lt"/>
                <a:ea typeface="ＭＳ Ｐゴシック"/>
                <a:cs typeface="ＭＳ Ｐゴシック"/>
              </a:rPr>
              <a:t>νη</a:t>
            </a:r>
            <a:endParaRPr kumimoji="0" lang="en-US" sz="3600" i="0" u="none" strike="noStrike" kern="1200" cap="none" spc="100" normalizeH="0" noProof="0" dirty="0">
              <a:ln>
                <a:noFill/>
              </a:ln>
              <a:solidFill>
                <a:srgbClr val="C00000"/>
              </a:solidFill>
              <a:effectLst/>
              <a:uLnTx/>
              <a:uFillTx/>
              <a:latin typeface="+mj-lt"/>
              <a:ea typeface="ＭＳ Ｐゴシック"/>
              <a:cs typeface="ＭＳ Ｐゴシック"/>
            </a:endParaRPr>
          </a:p>
        </p:txBody>
      </p:sp>
      <p:sp>
        <p:nvSpPr>
          <p:cNvPr id="3" name="Rectangle 3"/>
          <p:cNvSpPr txBox="1">
            <a:spLocks/>
          </p:cNvSpPr>
          <p:nvPr/>
        </p:nvSpPr>
        <p:spPr>
          <a:xfrm>
            <a:off x="0" y="1412776"/>
            <a:ext cx="9144000" cy="4724400"/>
          </a:xfrm>
          <a:prstGeom prst="rect">
            <a:avLst/>
          </a:prstGeom>
        </p:spPr>
        <p:txBody>
          <a:bodyPr lIns="252000" rIns="252000">
            <a:noAutofit/>
          </a:bodyPr>
          <a:lstStyle/>
          <a:p>
            <a:pPr marL="342900" marR="0" lvl="0" indent="-342900" algn="just" defTabSz="914400" rtl="0" eaLnBrk="1" fontAlgn="auto" latinLnBrk="0" hangingPunct="1">
              <a:lnSpc>
                <a:spcPct val="110000"/>
              </a:lnSpc>
              <a:spcBef>
                <a:spcPts val="600"/>
              </a:spcBef>
              <a:spcAft>
                <a:spcPts val="0"/>
              </a:spcAft>
              <a:buClrTx/>
              <a:buSzTx/>
              <a:buFont typeface="Wingdings" pitchFamily="2" charset="2"/>
              <a:buChar char="§"/>
              <a:tabLst/>
              <a:defRPr/>
            </a:pPr>
            <a:r>
              <a:rPr kumimoji="0" lang="el-GR" sz="22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Η από του στόματος </a:t>
            </a:r>
            <a:r>
              <a:rPr kumimoji="0" lang="el-GR" sz="2200" b="0" i="0" u="none" strike="noStrike" kern="1200" cap="none" spc="0" normalizeH="0" baseline="0" noProof="0" dirty="0" err="1">
                <a:ln>
                  <a:noFill/>
                </a:ln>
                <a:solidFill>
                  <a:srgbClr val="002060"/>
                </a:solidFill>
                <a:effectLst/>
                <a:uLnTx/>
                <a:uFillTx/>
                <a:latin typeface="Arial" charset="0"/>
                <a:ea typeface="ＭＳ Ｐゴシック"/>
                <a:cs typeface="ＭＳ Ｐゴシック"/>
              </a:rPr>
              <a:t>ισοτρετινο</a:t>
            </a:r>
            <a:r>
              <a:rPr kumimoji="0" lang="el-GR" sz="2200" b="0" i="0" u="none" strike="noStrike" kern="1200" cap="none" spc="0" normalizeH="0" baseline="0" noProof="0" dirty="0" err="1">
                <a:ln>
                  <a:noFill/>
                </a:ln>
                <a:solidFill>
                  <a:srgbClr val="002060"/>
                </a:solidFill>
                <a:effectLst/>
                <a:uLnTx/>
                <a:uFillTx/>
                <a:latin typeface="Arial"/>
                <a:ea typeface="ＭＳ Ｐゴシック"/>
                <a:cs typeface="Arial"/>
              </a:rPr>
              <a:t>ΐνη</a:t>
            </a:r>
            <a:r>
              <a:rPr kumimoji="0" lang="el-GR" sz="2200" b="0" i="0" u="none" strike="noStrike" kern="1200" cap="none" spc="0" normalizeH="0" baseline="0" noProof="0" dirty="0">
                <a:ln>
                  <a:noFill/>
                </a:ln>
                <a:solidFill>
                  <a:srgbClr val="002060"/>
                </a:solidFill>
                <a:effectLst/>
                <a:uLnTx/>
                <a:uFillTx/>
                <a:latin typeface="Arial"/>
                <a:ea typeface="ＭＳ Ｐゴシック"/>
                <a:cs typeface="Arial"/>
              </a:rPr>
              <a:t> είναι ένα παράγωγο του </a:t>
            </a:r>
            <a:r>
              <a:rPr kumimoji="0" lang="el-GR" sz="2200" b="0" i="0" u="none" strike="noStrike" kern="1200" cap="none" spc="0" normalizeH="0" baseline="0" noProof="0" dirty="0" err="1">
                <a:ln>
                  <a:noFill/>
                </a:ln>
                <a:solidFill>
                  <a:srgbClr val="002060"/>
                </a:solidFill>
                <a:effectLst/>
                <a:uLnTx/>
                <a:uFillTx/>
                <a:latin typeface="Arial"/>
                <a:ea typeface="ＭＳ Ｐゴシック"/>
                <a:cs typeface="Arial"/>
              </a:rPr>
              <a:t>ρετινοϊκού</a:t>
            </a:r>
            <a:r>
              <a:rPr kumimoji="0" lang="el-GR" sz="2200" b="0" i="0" u="none" strike="noStrike" kern="1200" cap="none" spc="0" normalizeH="0" baseline="0" noProof="0" dirty="0">
                <a:ln>
                  <a:noFill/>
                </a:ln>
                <a:solidFill>
                  <a:srgbClr val="002060"/>
                </a:solidFill>
                <a:effectLst/>
                <a:uLnTx/>
                <a:uFillTx/>
                <a:latin typeface="Arial"/>
                <a:ea typeface="ＭＳ Ｐゴシック"/>
                <a:cs typeface="Arial"/>
              </a:rPr>
              <a:t> οξέος, το οποίο </a:t>
            </a:r>
            <a:r>
              <a:rPr kumimoji="0" lang="el-GR" sz="2200" b="1" i="0" u="none" strike="noStrike" kern="1200" cap="none" spc="0" normalizeH="0" baseline="0" noProof="0" dirty="0">
                <a:ln>
                  <a:noFill/>
                </a:ln>
                <a:solidFill>
                  <a:srgbClr val="954177"/>
                </a:solidFill>
                <a:effectLst/>
                <a:uLnTx/>
                <a:uFillTx/>
                <a:latin typeface="Arial"/>
                <a:ea typeface="ＭＳ Ｐゴシック"/>
                <a:cs typeface="Arial"/>
              </a:rPr>
              <a:t>ενδείκνυται για σοβαρή, οζώδη κυστική ακμή, ή ακμή που δεν ανταποκρίνεται σε άλλες θεραπείες</a:t>
            </a:r>
            <a:endParaRPr kumimoji="0" lang="el-GR" sz="2200" b="1" i="0" u="none" strike="noStrike" kern="1200" cap="none" spc="0" normalizeH="0" baseline="0" noProof="0" dirty="0">
              <a:ln>
                <a:noFill/>
              </a:ln>
              <a:solidFill>
                <a:srgbClr val="954177"/>
              </a:solidFill>
              <a:effectLst/>
              <a:uLnTx/>
              <a:uFillTx/>
              <a:latin typeface="Arial" charset="0"/>
              <a:ea typeface="ＭＳ Ｐゴシック"/>
              <a:cs typeface="Arial"/>
            </a:endParaRPr>
          </a:p>
          <a:p>
            <a:pPr marL="342900" marR="0" lvl="0" indent="-342900" algn="just" defTabSz="914400" rtl="0" eaLnBrk="1" fontAlgn="auto" latinLnBrk="0" hangingPunct="1">
              <a:lnSpc>
                <a:spcPct val="110000"/>
              </a:lnSpc>
              <a:spcBef>
                <a:spcPts val="1200"/>
              </a:spcBef>
              <a:spcAft>
                <a:spcPts val="0"/>
              </a:spcAft>
              <a:buClrTx/>
              <a:buSzTx/>
              <a:buFont typeface="Wingdings" pitchFamily="2" charset="2"/>
              <a:buChar char="§"/>
              <a:tabLst/>
              <a:defRPr/>
            </a:pPr>
            <a:r>
              <a:rPr kumimoji="0" lang="el-GR" sz="2200" b="1" i="0" u="none" strike="noStrike" kern="1200" cap="none" spc="0" normalizeH="0" baseline="0" noProof="0" dirty="0" err="1">
                <a:ln>
                  <a:noFill/>
                </a:ln>
                <a:solidFill>
                  <a:srgbClr val="954177"/>
                </a:solidFill>
                <a:effectLst/>
                <a:uLnTx/>
                <a:uFillTx/>
                <a:latin typeface="Arial" charset="0"/>
                <a:ea typeface="ＭＳ Ｐゴシック"/>
                <a:cs typeface="ＭＳ Ｐゴシック"/>
              </a:rPr>
              <a:t>Συνταγογράφηση</a:t>
            </a:r>
            <a:r>
              <a:rPr kumimoji="0" lang="el-GR" sz="2200" b="1" i="0" u="none" strike="noStrike" kern="1200" cap="none" spc="0" normalizeH="0" baseline="0" noProof="0" dirty="0">
                <a:ln>
                  <a:noFill/>
                </a:ln>
                <a:solidFill>
                  <a:srgbClr val="954177"/>
                </a:solidFill>
                <a:effectLst/>
                <a:uLnTx/>
                <a:uFillTx/>
                <a:latin typeface="Arial" charset="0"/>
                <a:ea typeface="ＭＳ Ｐゴシック"/>
                <a:cs typeface="ＭＳ Ｐゴシック"/>
              </a:rPr>
              <a:t> από ιατρούς που έχουν εμπειρία</a:t>
            </a:r>
            <a:r>
              <a:rPr kumimoji="0" lang="el-GR" sz="22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 στη χρήση αυτού του φαρμάκου</a:t>
            </a:r>
            <a:endParaRPr kumimoji="0" lang="en-US" sz="2200" b="0" i="0" u="none" strike="noStrike" kern="1200" cap="none" spc="0" normalizeH="0" baseline="0" noProof="0" dirty="0">
              <a:ln>
                <a:noFill/>
              </a:ln>
              <a:solidFill>
                <a:srgbClr val="002060"/>
              </a:solidFill>
              <a:effectLst/>
              <a:uLnTx/>
              <a:uFillTx/>
              <a:latin typeface="Arial" charset="0"/>
              <a:ea typeface="ＭＳ Ｐゴシック"/>
              <a:cs typeface="ＭＳ Ｐゴシック"/>
            </a:endParaRPr>
          </a:p>
          <a:p>
            <a:pPr marL="342900" marR="0" lvl="0" indent="-342900" algn="just" defTabSz="914400" rtl="0" eaLnBrk="1" fontAlgn="auto" latinLnBrk="0" hangingPunct="1">
              <a:lnSpc>
                <a:spcPct val="110000"/>
              </a:lnSpc>
              <a:spcBef>
                <a:spcPts val="1200"/>
              </a:spcBef>
              <a:spcAft>
                <a:spcPts val="0"/>
              </a:spcAft>
              <a:buClrTx/>
              <a:buSzTx/>
              <a:buFont typeface="Wingdings" pitchFamily="2" charset="2"/>
              <a:buChar char="§"/>
              <a:tabLst/>
              <a:defRPr/>
            </a:pPr>
            <a:r>
              <a:rPr kumimoji="0" lang="el-GR" sz="22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Τυπικά χορηγείται για έναν κύκλο θεραπείας διάρκειας 5-6 μηνών</a:t>
            </a:r>
            <a:endParaRPr kumimoji="0" lang="en-US" sz="2200" b="0" i="0" u="none" strike="noStrike" kern="1200" cap="none" spc="0" normalizeH="0" baseline="0" noProof="0" dirty="0">
              <a:ln>
                <a:noFill/>
              </a:ln>
              <a:solidFill>
                <a:srgbClr val="002060"/>
              </a:solidFill>
              <a:effectLst/>
              <a:uLnTx/>
              <a:uFillTx/>
              <a:latin typeface="Arial" charset="0"/>
              <a:ea typeface="ＭＳ Ｐゴシック"/>
              <a:cs typeface="ＭＳ Ｐゴシック"/>
            </a:endParaRPr>
          </a:p>
          <a:p>
            <a:pPr marL="342900" marR="0" lvl="0" indent="-342900" algn="just" defTabSz="914400" rtl="0" eaLnBrk="1" fontAlgn="auto" latinLnBrk="0" hangingPunct="1">
              <a:lnSpc>
                <a:spcPct val="110000"/>
              </a:lnSpc>
              <a:spcBef>
                <a:spcPts val="1200"/>
              </a:spcBef>
              <a:spcAft>
                <a:spcPts val="0"/>
              </a:spcAft>
              <a:buClrTx/>
              <a:buSzTx/>
              <a:buFont typeface="Wingdings" pitchFamily="2" charset="2"/>
              <a:buChar char="§"/>
              <a:tabLst/>
              <a:defRPr/>
            </a:pPr>
            <a:r>
              <a:rPr kumimoji="0" lang="el-GR" sz="2200" b="0" i="0" u="none" strike="noStrike" kern="1200" cap="none" spc="0" normalizeH="0" baseline="0" noProof="0" dirty="0">
                <a:ln>
                  <a:noFill/>
                </a:ln>
                <a:solidFill>
                  <a:srgbClr val="002060"/>
                </a:solidFill>
                <a:effectLst/>
                <a:uLnTx/>
                <a:uFillTx/>
                <a:latin typeface="Arial" charset="0"/>
                <a:ea typeface="ＭＳ Ｐゴシック"/>
                <a:cs typeface="ＭＳ Ｐゴシック"/>
              </a:rPr>
              <a:t>Η </a:t>
            </a:r>
            <a:r>
              <a:rPr kumimoji="0" lang="el-GR" sz="2200" b="0" i="0" u="none" strike="noStrike" kern="1200" cap="none" spc="0" normalizeH="0" baseline="0" noProof="0" dirty="0" err="1">
                <a:ln>
                  <a:noFill/>
                </a:ln>
                <a:solidFill>
                  <a:srgbClr val="002060"/>
                </a:solidFill>
                <a:effectLst/>
                <a:uLnTx/>
                <a:uFillTx/>
                <a:latin typeface="Arial" charset="0"/>
                <a:ea typeface="ＭＳ Ｐゴシック"/>
                <a:cs typeface="ＭＳ Ｐゴシック"/>
              </a:rPr>
              <a:t>Ισοτρετινο</a:t>
            </a:r>
            <a:r>
              <a:rPr kumimoji="0" lang="el-GR" sz="2200" b="0" i="0" u="none" strike="noStrike" kern="1200" cap="none" spc="0" normalizeH="0" baseline="0" noProof="0" dirty="0" err="1">
                <a:ln>
                  <a:noFill/>
                </a:ln>
                <a:solidFill>
                  <a:srgbClr val="002060"/>
                </a:solidFill>
                <a:effectLst/>
                <a:uLnTx/>
                <a:uFillTx/>
                <a:latin typeface="Arial"/>
                <a:ea typeface="ＭＳ Ｐゴシック"/>
                <a:cs typeface="Arial"/>
              </a:rPr>
              <a:t>ΐνη</a:t>
            </a:r>
            <a:r>
              <a:rPr kumimoji="0" lang="el-GR" sz="2200" b="0" i="0" u="none" strike="noStrike" kern="1200" cap="none" spc="0" normalizeH="0" baseline="0" noProof="0" dirty="0">
                <a:ln>
                  <a:noFill/>
                </a:ln>
                <a:solidFill>
                  <a:srgbClr val="002060"/>
                </a:solidFill>
                <a:effectLst/>
                <a:uLnTx/>
                <a:uFillTx/>
                <a:latin typeface="Arial"/>
                <a:ea typeface="ＭＳ Ｐゴシック"/>
                <a:cs typeface="Arial"/>
              </a:rPr>
              <a:t> προκαλεί </a:t>
            </a:r>
            <a:r>
              <a:rPr kumimoji="0" lang="el-GR" sz="2200" b="0" i="0" u="none" strike="noStrike" kern="1200" cap="none" spc="0" normalizeH="0" baseline="0" noProof="0" dirty="0" err="1">
                <a:ln>
                  <a:noFill/>
                </a:ln>
                <a:solidFill>
                  <a:srgbClr val="002060"/>
                </a:solidFill>
                <a:effectLst/>
                <a:uLnTx/>
                <a:uFillTx/>
                <a:latin typeface="Arial"/>
                <a:ea typeface="ＭＳ Ｐゴシック"/>
                <a:cs typeface="Arial"/>
              </a:rPr>
              <a:t>τερατογένεση</a:t>
            </a:r>
            <a:r>
              <a:rPr kumimoji="0" lang="el-GR" sz="2200" b="0" i="0" u="none" strike="noStrike" kern="1200" cap="none" spc="0" normalizeH="0" baseline="0" noProof="0" dirty="0">
                <a:ln>
                  <a:noFill/>
                </a:ln>
                <a:solidFill>
                  <a:srgbClr val="002060"/>
                </a:solidFill>
                <a:effectLst/>
                <a:uLnTx/>
                <a:uFillTx/>
                <a:latin typeface="Arial"/>
                <a:ea typeface="ＭＳ Ｐゴシック"/>
                <a:cs typeface="Arial"/>
              </a:rPr>
              <a:t>, και γι' αυτό το λόγο </a:t>
            </a:r>
            <a:r>
              <a:rPr kumimoji="0" lang="el-GR" sz="2200" b="1" i="0" u="none" strike="noStrike" kern="1200" cap="none" spc="0" normalizeH="0" baseline="0" noProof="0" dirty="0">
                <a:ln>
                  <a:noFill/>
                </a:ln>
                <a:solidFill>
                  <a:srgbClr val="954177"/>
                </a:solidFill>
                <a:effectLst/>
                <a:uLnTx/>
                <a:uFillTx/>
                <a:latin typeface="Arial"/>
                <a:ea typeface="ＭＳ Ｐゴシック"/>
                <a:cs typeface="Arial"/>
              </a:rPr>
              <a:t>απαγορεύεται αυστηρά η χρήση της κατά τη διάρκεια της εγκυμοσύνης</a:t>
            </a:r>
            <a:endParaRPr kumimoji="0" lang="en-US" sz="2200" b="1" i="0" u="none" strike="noStrike" kern="1200" cap="none" spc="0" normalizeH="0" baseline="0" noProof="0" dirty="0">
              <a:ln>
                <a:noFill/>
              </a:ln>
              <a:solidFill>
                <a:srgbClr val="954177"/>
              </a:solidFill>
              <a:effectLst/>
              <a:uLnTx/>
              <a:uFillTx/>
              <a:latin typeface="Arial" charset="0"/>
              <a:ea typeface="ＭＳ Ｐゴシック"/>
              <a:cs typeface="ＭＳ Ｐゴシック"/>
            </a:endParaRPr>
          </a:p>
          <a:p>
            <a:pPr marL="742950" marR="0" lvl="1" indent="-285750" algn="just" defTabSz="914400" rtl="0" eaLnBrk="1" fontAlgn="auto" latinLnBrk="0" hangingPunct="1">
              <a:lnSpc>
                <a:spcPct val="110000"/>
              </a:lnSpc>
              <a:spcBef>
                <a:spcPts val="0"/>
              </a:spcBef>
              <a:spcAft>
                <a:spcPts val="0"/>
              </a:spcAft>
              <a:buClrTx/>
              <a:buSzTx/>
              <a:buFontTx/>
              <a:buChar char="•"/>
              <a:tabLst/>
              <a:defRPr/>
            </a:pPr>
            <a:r>
              <a:rPr kumimoji="0" lang="el-GR" sz="1800" b="1" i="0" u="none" strike="noStrike" kern="1200" cap="none" spc="0" normalizeH="0" baseline="0" noProof="0" dirty="0">
                <a:ln>
                  <a:noFill/>
                </a:ln>
                <a:solidFill>
                  <a:srgbClr val="A80000"/>
                </a:solidFill>
                <a:effectLst/>
                <a:uLnTx/>
                <a:uFillTx/>
                <a:latin typeface="Arial" charset="0"/>
                <a:ea typeface="ＭＳ Ｐゴシック"/>
                <a:cs typeface="ＭＳ Ｐゴシック"/>
              </a:rPr>
              <a:t>Δύο τύποι αντισύλληψης πρέπει να χρησιμοποιούνται κατά τη διάρκεια της θεραπείας με </a:t>
            </a:r>
            <a:r>
              <a:rPr kumimoji="0" lang="el-GR" sz="1800" b="1" i="0" u="none" strike="noStrike" kern="1200" cap="none" spc="0" normalizeH="0" baseline="0" noProof="0" dirty="0" err="1">
                <a:ln>
                  <a:noFill/>
                </a:ln>
                <a:solidFill>
                  <a:srgbClr val="A80000"/>
                </a:solidFill>
                <a:effectLst/>
                <a:uLnTx/>
                <a:uFillTx/>
                <a:latin typeface="Arial" charset="0"/>
                <a:ea typeface="ＭＳ Ｐゴシック"/>
                <a:cs typeface="ＭＳ Ｐゴシック"/>
              </a:rPr>
              <a:t>ισοτρετινο</a:t>
            </a:r>
            <a:r>
              <a:rPr kumimoji="0" lang="el-GR" sz="1800" b="1" i="0" u="none" strike="noStrike" kern="1200" cap="none" spc="0" normalizeH="0" baseline="0" noProof="0" dirty="0" err="1">
                <a:ln>
                  <a:noFill/>
                </a:ln>
                <a:solidFill>
                  <a:srgbClr val="A80000"/>
                </a:solidFill>
                <a:effectLst/>
                <a:uLnTx/>
                <a:uFillTx/>
                <a:latin typeface="Arial"/>
                <a:ea typeface="ＭＳ Ｐゴシック"/>
                <a:cs typeface="Arial"/>
              </a:rPr>
              <a:t>ΐνη</a:t>
            </a:r>
            <a:r>
              <a:rPr kumimoji="0" lang="el-GR" sz="1800" b="1" i="0" u="none" strike="noStrike" kern="1200" cap="none" spc="0" normalizeH="0" baseline="0" noProof="0" dirty="0">
                <a:ln>
                  <a:noFill/>
                </a:ln>
                <a:solidFill>
                  <a:srgbClr val="A80000"/>
                </a:solidFill>
                <a:effectLst/>
                <a:uLnTx/>
                <a:uFillTx/>
                <a:latin typeface="Arial"/>
                <a:ea typeface="ＭＳ Ｐゴシック"/>
                <a:cs typeface="Arial"/>
              </a:rPr>
              <a:t> και για ένα μήνα επιπλέον μετά το τέλος της θεραπείας</a:t>
            </a:r>
            <a:endParaRPr kumimoji="0" lang="en-US" sz="2000" b="1" i="0" u="none" strike="noStrike" kern="1200" cap="none" spc="0" normalizeH="0" baseline="0" noProof="0" dirty="0">
              <a:ln>
                <a:noFill/>
              </a:ln>
              <a:solidFill>
                <a:srgbClr val="A80000"/>
              </a:solidFill>
              <a:effectLst/>
              <a:uLnTx/>
              <a:uFillTx/>
              <a:latin typeface="Arial" charset="0"/>
              <a:ea typeface="ＭＳ Ｐゴシック"/>
              <a:cs typeface="ＭＳ Ｐゴシック"/>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schemeClr val="tx1"/>
              </a:solidFill>
              <a:effectLst/>
              <a:uLnTx/>
              <a:uFillTx/>
              <a:latin typeface="Arial" charset="0"/>
              <a:ea typeface="ＭＳ Ｐゴシック"/>
              <a:cs typeface="ＭＳ Ｐゴシック"/>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Arial" charset="0"/>
              <a:ea typeface="ＭＳ Ｐゴシック"/>
              <a:cs typeface="ＭＳ Ｐゴシック"/>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105277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p:cNvSpPr>
          <p:nvPr/>
        </p:nvSpPr>
        <p:spPr>
          <a:xfrm>
            <a:off x="0" y="274638"/>
            <a:ext cx="9144000" cy="1143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600" i="0" u="none" strike="noStrike" kern="1200" cap="none" spc="100" normalizeH="0" noProof="0" dirty="0">
                <a:ln>
                  <a:noFill/>
                </a:ln>
                <a:solidFill>
                  <a:srgbClr val="C00000"/>
                </a:solidFill>
                <a:effectLst/>
                <a:uLnTx/>
                <a:uFillTx/>
                <a:latin typeface="+mj-lt"/>
                <a:ea typeface="+mj-ea"/>
                <a:cs typeface="+mj-cs"/>
              </a:rPr>
              <a:t>Ανεπιθύμητες ενέργειες</a:t>
            </a:r>
            <a:r>
              <a:rPr kumimoji="0" lang="el-GR" sz="3600" i="0" u="none" strike="noStrike" kern="1200" cap="none" spc="100" normalizeH="0" noProof="0" dirty="0">
                <a:ln>
                  <a:noFill/>
                </a:ln>
                <a:solidFill>
                  <a:srgbClr val="C00000"/>
                </a:solidFill>
                <a:effectLst/>
                <a:uLnTx/>
                <a:uFillTx/>
                <a:latin typeface="+mj-lt"/>
                <a:ea typeface="+mj-ea"/>
                <a:cs typeface="Arial" charset="0"/>
              </a:rPr>
              <a:t> </a:t>
            </a:r>
            <a:endParaRPr kumimoji="0" lang="en-US" sz="3600" i="0" u="none" strike="noStrike" kern="1200" cap="none" spc="100" normalizeH="0" noProof="0" dirty="0">
              <a:ln>
                <a:noFill/>
              </a:ln>
              <a:solidFill>
                <a:srgbClr val="C00000"/>
              </a:solidFill>
              <a:effectLst/>
              <a:uLnTx/>
              <a:uFillTx/>
              <a:latin typeface="+mj-lt"/>
              <a:ea typeface="+mj-ea"/>
              <a:cs typeface="Arial"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600" i="0" u="none" strike="noStrike" kern="1200" cap="none" spc="100" normalizeH="0" noProof="0" dirty="0">
                <a:ln>
                  <a:noFill/>
                </a:ln>
                <a:solidFill>
                  <a:srgbClr val="C00000"/>
                </a:solidFill>
                <a:effectLst/>
                <a:uLnTx/>
                <a:uFillTx/>
                <a:latin typeface="+mj-lt"/>
                <a:ea typeface="ＭＳ Ｐゴシック"/>
                <a:cs typeface="ＭＳ Ｐゴシック"/>
              </a:rPr>
              <a:t>της Ισοτρετινο</a:t>
            </a:r>
            <a:r>
              <a:rPr kumimoji="0" lang="el-GR" sz="3600" i="0" u="none" strike="noStrike" kern="1200" cap="none" spc="100" normalizeH="0" noProof="0" dirty="0">
                <a:ln>
                  <a:noFill/>
                </a:ln>
                <a:solidFill>
                  <a:srgbClr val="C00000"/>
                </a:solidFill>
                <a:effectLst/>
                <a:uLnTx/>
                <a:uFillTx/>
                <a:latin typeface="+mj-lt"/>
                <a:ea typeface="ＭＳ Ｐゴシック"/>
                <a:cs typeface="Arial"/>
              </a:rPr>
              <a:t>ΐνης</a:t>
            </a:r>
            <a:endParaRPr kumimoji="0" lang="en-US" sz="3600" i="0" u="none" strike="noStrike" kern="1200" cap="none" spc="100" normalizeH="0" noProof="0" dirty="0">
              <a:ln>
                <a:noFill/>
              </a:ln>
              <a:solidFill>
                <a:srgbClr val="C00000"/>
              </a:solidFill>
              <a:effectLst/>
              <a:uLnTx/>
              <a:uFillTx/>
              <a:latin typeface="+mj-lt"/>
              <a:ea typeface="ＭＳ Ｐゴシック"/>
              <a:cs typeface="ＭＳ Ｐゴシック"/>
            </a:endParaRPr>
          </a:p>
        </p:txBody>
      </p:sp>
      <p:sp>
        <p:nvSpPr>
          <p:cNvPr id="3" name="Rectangle 3"/>
          <p:cNvSpPr txBox="1">
            <a:spLocks/>
          </p:cNvSpPr>
          <p:nvPr/>
        </p:nvSpPr>
        <p:spPr>
          <a:xfrm>
            <a:off x="-36512" y="1844824"/>
            <a:ext cx="9144000" cy="4032448"/>
          </a:xfrm>
          <a:prstGeom prst="rect">
            <a:avLst/>
          </a:prstGeom>
        </p:spPr>
        <p:txBody>
          <a:bodyPr lIns="360000" rIns="360000"/>
          <a:lstStyle/>
          <a:p>
            <a:pPr marL="395288" marR="0" lvl="0" indent="-395288" algn="just" defTabSz="914400" rtl="0" eaLnBrk="1" fontAlgn="auto" latinLnBrk="0" hangingPunct="1">
              <a:lnSpc>
                <a:spcPct val="110000"/>
              </a:lnSpc>
              <a:spcBef>
                <a:spcPts val="600"/>
              </a:spcBef>
              <a:spcAft>
                <a:spcPts val="0"/>
              </a:spcAft>
              <a:buClrTx/>
              <a:buSzTx/>
              <a:buFont typeface="Wingdings" pitchFamily="2" charset="2"/>
              <a:buChar char="§"/>
              <a:tabLst/>
              <a:defRPr/>
            </a:pPr>
            <a:r>
              <a:rPr kumimoji="0" lang="el-GR" sz="2400" b="0" i="0" u="none" strike="noStrike" kern="1200" cap="none" spc="0" normalizeH="0" baseline="0" noProof="0" dirty="0">
                <a:ln>
                  <a:noFill/>
                </a:ln>
                <a:solidFill>
                  <a:srgbClr val="003352"/>
                </a:solidFill>
                <a:effectLst/>
                <a:uLnTx/>
                <a:uFillTx/>
                <a:latin typeface="Arial" pitchFamily="34" charset="0"/>
                <a:ea typeface="ＭＳ Ｐゴシック"/>
                <a:cs typeface="Arial" pitchFamily="34" charset="0"/>
              </a:rPr>
              <a:t>Οι συνήθεις </a:t>
            </a:r>
            <a:r>
              <a:rPr kumimoji="0" lang="el-GR" sz="2400" b="0" i="0" u="none" strike="noStrike" kern="1200" cap="none" spc="0" normalizeH="0" baseline="0" noProof="0" dirty="0">
                <a:ln>
                  <a:noFill/>
                </a:ln>
                <a:solidFill>
                  <a:srgbClr val="003352"/>
                </a:solidFill>
                <a:effectLst/>
                <a:uLnTx/>
                <a:uFillTx/>
                <a:latin typeface="Arial" pitchFamily="34" charset="0"/>
                <a:cs typeface="Arial" pitchFamily="34" charset="0"/>
              </a:rPr>
              <a:t>ανεπιθύμητες ενέργειες </a:t>
            </a:r>
            <a:r>
              <a:rPr kumimoji="0" lang="el-GR" sz="2400" b="0" i="0" u="none" strike="noStrike" kern="1200" cap="none" spc="0" normalizeH="0" baseline="0" noProof="0" dirty="0">
                <a:ln>
                  <a:noFill/>
                </a:ln>
                <a:solidFill>
                  <a:srgbClr val="003352"/>
                </a:solidFill>
                <a:effectLst/>
                <a:uLnTx/>
                <a:uFillTx/>
                <a:latin typeface="Arial" pitchFamily="34" charset="0"/>
                <a:ea typeface="ＭＳ Ｐゴシック"/>
                <a:cs typeface="Arial" pitchFamily="34" charset="0"/>
              </a:rPr>
              <a:t>της </a:t>
            </a:r>
            <a:r>
              <a:rPr kumimoji="0" lang="el-GR" sz="2400" b="0" i="0" u="none" strike="noStrike" kern="1200" cap="none" spc="0" normalizeH="0" baseline="0" noProof="0" dirty="0" err="1">
                <a:ln>
                  <a:noFill/>
                </a:ln>
                <a:solidFill>
                  <a:srgbClr val="003352"/>
                </a:solidFill>
                <a:effectLst/>
                <a:uLnTx/>
                <a:uFillTx/>
                <a:latin typeface="Arial" pitchFamily="34" charset="0"/>
                <a:ea typeface="ＭＳ Ｐゴシック"/>
                <a:cs typeface="Arial" pitchFamily="34" charset="0"/>
              </a:rPr>
              <a:t>ισοτρετινοΐνης</a:t>
            </a:r>
            <a:r>
              <a:rPr kumimoji="0" lang="el-GR" sz="2400" b="0" i="0" u="none" strike="noStrike" kern="1200" cap="none" spc="0" normalizeH="0" baseline="0" noProof="0" dirty="0">
                <a:ln>
                  <a:noFill/>
                </a:ln>
                <a:solidFill>
                  <a:srgbClr val="003352"/>
                </a:solidFill>
                <a:effectLst/>
                <a:uLnTx/>
                <a:uFillTx/>
                <a:latin typeface="Arial" pitchFamily="34" charset="0"/>
                <a:ea typeface="ＭＳ Ｐゴシック"/>
                <a:cs typeface="Arial" pitchFamily="34" charset="0"/>
              </a:rPr>
              <a:t> περιλαμβάνουν</a:t>
            </a:r>
            <a:r>
              <a:rPr kumimoji="0" lang="en-US" sz="2400" b="0" i="0" u="none" strike="noStrike" kern="1200" cap="none" spc="0" normalizeH="0" baseline="0" noProof="0" dirty="0">
                <a:ln>
                  <a:noFill/>
                </a:ln>
                <a:solidFill>
                  <a:srgbClr val="003352"/>
                </a:solidFill>
                <a:effectLst/>
                <a:uLnTx/>
                <a:uFillTx/>
                <a:latin typeface="Arial" pitchFamily="34" charset="0"/>
                <a:ea typeface="ＭＳ Ｐゴシック"/>
                <a:cs typeface="Arial" pitchFamily="34" charset="0"/>
              </a:rPr>
              <a:t>: </a:t>
            </a:r>
          </a:p>
          <a:p>
            <a:pPr marL="1255713" marR="0" lvl="2" indent="-341313" algn="l" defTabSz="914400" rtl="0" eaLnBrk="1" fontAlgn="auto" latinLnBrk="0" hangingPunct="1">
              <a:lnSpc>
                <a:spcPct val="110000"/>
              </a:lnSpc>
              <a:spcBef>
                <a:spcPts val="0"/>
              </a:spcBef>
              <a:spcAft>
                <a:spcPts val="0"/>
              </a:spcAft>
              <a:buClrTx/>
              <a:buSzTx/>
              <a:buFont typeface="Arial" pitchFamily="34" charset="0"/>
              <a:buChar char="•"/>
              <a:tabLst/>
              <a:defRPr/>
            </a:pPr>
            <a:r>
              <a:rPr kumimoji="0" lang="el-GR" sz="2400" b="0" i="0" u="none" strike="noStrike" kern="1200" cap="none" spc="0" normalizeH="0" baseline="0" noProof="0" dirty="0">
                <a:ln>
                  <a:noFill/>
                </a:ln>
                <a:solidFill>
                  <a:srgbClr val="A80000"/>
                </a:solidFill>
                <a:effectLst/>
                <a:uLnTx/>
                <a:uFillTx/>
                <a:latin typeface="Arial" pitchFamily="34" charset="0"/>
                <a:ea typeface="ＭＳ Ｐゴシック"/>
                <a:cs typeface="Arial" pitchFamily="34" charset="0"/>
              </a:rPr>
              <a:t>Ξηρότητα δέρματος και βλεννογόνων</a:t>
            </a:r>
            <a:endParaRPr kumimoji="0" lang="en-US" sz="2400" b="0" i="0" u="none" strike="noStrike" kern="1200" cap="none" spc="0" normalizeH="0" baseline="0" noProof="0" dirty="0">
              <a:ln>
                <a:noFill/>
              </a:ln>
              <a:solidFill>
                <a:srgbClr val="A80000"/>
              </a:solidFill>
              <a:effectLst/>
              <a:uLnTx/>
              <a:uFillTx/>
              <a:latin typeface="Arial" pitchFamily="34" charset="0"/>
              <a:ea typeface="ＭＳ Ｐゴシック"/>
              <a:cs typeface="Arial" pitchFamily="34" charset="0"/>
            </a:endParaRPr>
          </a:p>
          <a:p>
            <a:pPr marL="1255713" marR="0" lvl="2" indent="-341313" algn="l" defTabSz="914400" rtl="0" eaLnBrk="1" fontAlgn="auto" latinLnBrk="0" hangingPunct="1">
              <a:lnSpc>
                <a:spcPct val="110000"/>
              </a:lnSpc>
              <a:spcBef>
                <a:spcPts val="0"/>
              </a:spcBef>
              <a:spcAft>
                <a:spcPts val="0"/>
              </a:spcAft>
              <a:buClrTx/>
              <a:buSzTx/>
              <a:buFont typeface="Arial" pitchFamily="34" charset="0"/>
              <a:buChar char="•"/>
              <a:tabLst/>
              <a:defRPr/>
            </a:pPr>
            <a:r>
              <a:rPr kumimoji="0" lang="el-GR" sz="2400" b="0" i="0" u="none" strike="noStrike" kern="1200" cap="none" spc="0" normalizeH="0" baseline="0" noProof="0" dirty="0" err="1">
                <a:ln>
                  <a:noFill/>
                </a:ln>
                <a:solidFill>
                  <a:srgbClr val="A80000"/>
                </a:solidFill>
                <a:effectLst/>
                <a:uLnTx/>
                <a:uFillTx/>
                <a:latin typeface="Arial" pitchFamily="34" charset="0"/>
                <a:ea typeface="ＭＳ Ｐゴシック"/>
                <a:cs typeface="Arial" pitchFamily="34" charset="0"/>
              </a:rPr>
              <a:t>Χειλίτιδα</a:t>
            </a:r>
            <a:r>
              <a:rPr kumimoji="0" lang="el-GR" sz="2400" b="0" i="0" u="none" strike="noStrike" kern="1200" cap="none" spc="0" normalizeH="0" baseline="0" noProof="0" dirty="0">
                <a:ln>
                  <a:noFill/>
                </a:ln>
                <a:solidFill>
                  <a:srgbClr val="A80000"/>
                </a:solidFill>
                <a:effectLst/>
                <a:uLnTx/>
                <a:uFillTx/>
                <a:latin typeface="Arial" pitchFamily="34" charset="0"/>
                <a:ea typeface="ＭＳ Ｐゴシック"/>
                <a:cs typeface="Arial" pitchFamily="34" charset="0"/>
              </a:rPr>
              <a:t> </a:t>
            </a:r>
            <a:r>
              <a:rPr kumimoji="0" lang="en-US" sz="2400" b="0" i="0" u="none" strike="noStrike" kern="1200" cap="none" spc="0" normalizeH="0" baseline="0" noProof="0" dirty="0">
                <a:ln>
                  <a:noFill/>
                </a:ln>
                <a:solidFill>
                  <a:srgbClr val="A80000"/>
                </a:solidFill>
                <a:effectLst/>
                <a:uLnTx/>
                <a:uFillTx/>
                <a:latin typeface="Arial" pitchFamily="34" charset="0"/>
                <a:ea typeface="ＭＳ Ｐゴシック"/>
                <a:cs typeface="Arial" pitchFamily="34" charset="0"/>
              </a:rPr>
              <a:t>(</a:t>
            </a:r>
            <a:r>
              <a:rPr kumimoji="0" lang="el-GR" sz="2400" b="0" i="0" u="none" strike="noStrike" kern="1200" cap="none" spc="0" normalizeH="0" baseline="0" noProof="0" dirty="0">
                <a:ln>
                  <a:noFill/>
                </a:ln>
                <a:solidFill>
                  <a:srgbClr val="A80000"/>
                </a:solidFill>
                <a:effectLst/>
                <a:uLnTx/>
                <a:uFillTx/>
                <a:latin typeface="Arial" pitchFamily="34" charset="0"/>
                <a:ea typeface="ＭＳ Ｐゴシック"/>
                <a:cs typeface="Arial" pitchFamily="34" charset="0"/>
              </a:rPr>
              <a:t>σκασμένα χείλη</a:t>
            </a:r>
            <a:r>
              <a:rPr kumimoji="0" lang="en-US" sz="2400" b="0" i="0" u="none" strike="noStrike" kern="1200" cap="none" spc="0" normalizeH="0" baseline="0" noProof="0" dirty="0">
                <a:ln>
                  <a:noFill/>
                </a:ln>
                <a:solidFill>
                  <a:srgbClr val="A80000"/>
                </a:solidFill>
                <a:effectLst/>
                <a:uLnTx/>
                <a:uFillTx/>
                <a:latin typeface="Arial" pitchFamily="34" charset="0"/>
                <a:ea typeface="ＭＳ Ｐゴシック"/>
                <a:cs typeface="Arial" pitchFamily="34" charset="0"/>
              </a:rPr>
              <a:t>)</a:t>
            </a:r>
          </a:p>
          <a:p>
            <a:pPr marL="1255713" marR="0" lvl="2" indent="-341313" algn="l" defTabSz="914400" rtl="0" eaLnBrk="1" fontAlgn="auto" latinLnBrk="0" hangingPunct="1">
              <a:lnSpc>
                <a:spcPct val="110000"/>
              </a:lnSpc>
              <a:spcBef>
                <a:spcPts val="0"/>
              </a:spcBef>
              <a:spcAft>
                <a:spcPts val="0"/>
              </a:spcAft>
              <a:buClrTx/>
              <a:buSzTx/>
              <a:buFont typeface="Arial" pitchFamily="34" charset="0"/>
              <a:buChar char="•"/>
              <a:tabLst/>
              <a:defRPr/>
            </a:pPr>
            <a:r>
              <a:rPr kumimoji="0" lang="el-GR" sz="2400" b="0" i="0" u="none" strike="noStrike" kern="1200" cap="none" spc="0" normalizeH="0" baseline="0" noProof="0" dirty="0">
                <a:ln>
                  <a:noFill/>
                </a:ln>
                <a:solidFill>
                  <a:srgbClr val="A80000"/>
                </a:solidFill>
                <a:effectLst/>
                <a:uLnTx/>
                <a:uFillTx/>
                <a:latin typeface="Arial" pitchFamily="34" charset="0"/>
                <a:ea typeface="ＭＳ Ｐゴシック"/>
                <a:cs typeface="Arial" pitchFamily="34" charset="0"/>
              </a:rPr>
              <a:t>Υψηλές τιμές ηπατικών ενζύμων</a:t>
            </a:r>
            <a:endParaRPr kumimoji="0" lang="en-US" sz="2400" b="0" i="0" u="none" strike="noStrike" kern="1200" cap="none" spc="0" normalizeH="0" baseline="0" noProof="0" dirty="0">
              <a:ln>
                <a:noFill/>
              </a:ln>
              <a:solidFill>
                <a:srgbClr val="A80000"/>
              </a:solidFill>
              <a:effectLst/>
              <a:uLnTx/>
              <a:uFillTx/>
              <a:latin typeface="Arial" pitchFamily="34" charset="0"/>
              <a:ea typeface="ＭＳ Ｐゴシック"/>
              <a:cs typeface="Arial" pitchFamily="34" charset="0"/>
            </a:endParaRPr>
          </a:p>
          <a:p>
            <a:pPr marL="1255713" marR="0" lvl="2" indent="-341313" algn="l" defTabSz="914400" rtl="0" eaLnBrk="1" fontAlgn="auto" latinLnBrk="0" hangingPunct="1">
              <a:lnSpc>
                <a:spcPct val="110000"/>
              </a:lnSpc>
              <a:spcBef>
                <a:spcPts val="0"/>
              </a:spcBef>
              <a:spcAft>
                <a:spcPts val="0"/>
              </a:spcAft>
              <a:buClrTx/>
              <a:buSzTx/>
              <a:buFont typeface="Arial" pitchFamily="34" charset="0"/>
              <a:buChar char="•"/>
              <a:tabLst/>
              <a:defRPr/>
            </a:pPr>
            <a:r>
              <a:rPr kumimoji="0" lang="el-GR" sz="2400" b="0" i="0" u="none" strike="noStrike" kern="1200" cap="none" spc="0" normalizeH="0" baseline="0" noProof="0" dirty="0" err="1">
                <a:ln>
                  <a:noFill/>
                </a:ln>
                <a:solidFill>
                  <a:srgbClr val="A80000"/>
                </a:solidFill>
                <a:effectLst/>
                <a:uLnTx/>
                <a:uFillTx/>
                <a:latin typeface="Arial" pitchFamily="34" charset="0"/>
                <a:ea typeface="ＭＳ Ｐゴシック"/>
                <a:cs typeface="Arial" pitchFamily="34" charset="0"/>
              </a:rPr>
              <a:t>Υπερλιπιδαιμία</a:t>
            </a:r>
            <a:endParaRPr kumimoji="0" lang="en-US" sz="2400" b="0" i="0" u="none" strike="noStrike" kern="1200" cap="none" spc="0" normalizeH="0" baseline="0" noProof="0" dirty="0">
              <a:ln>
                <a:noFill/>
              </a:ln>
              <a:solidFill>
                <a:srgbClr val="A80000"/>
              </a:solidFill>
              <a:effectLst/>
              <a:uLnTx/>
              <a:uFillTx/>
              <a:latin typeface="Arial" pitchFamily="34" charset="0"/>
              <a:ea typeface="ＭＳ Ｐゴシック"/>
              <a:cs typeface="Arial" pitchFamily="34" charset="0"/>
            </a:endParaRPr>
          </a:p>
          <a:p>
            <a:pPr marL="395288" marR="0" lvl="0" indent="-395288" algn="just" defTabSz="914400" rtl="0" eaLnBrk="1" fontAlgn="auto" latinLnBrk="0" hangingPunct="1">
              <a:lnSpc>
                <a:spcPct val="110000"/>
              </a:lnSpc>
              <a:spcBef>
                <a:spcPts val="1200"/>
              </a:spcBef>
              <a:spcAft>
                <a:spcPts val="0"/>
              </a:spcAft>
              <a:buClrTx/>
              <a:buSzTx/>
              <a:buFont typeface="Wingdings" pitchFamily="2" charset="2"/>
              <a:buChar char="§"/>
              <a:tabLst/>
              <a:defRPr/>
            </a:pPr>
            <a:r>
              <a:rPr kumimoji="0" lang="el-GR" sz="2400" b="0" i="0" u="none" strike="noStrike" kern="1200" cap="none" spc="0" normalizeH="0" baseline="0" noProof="0" dirty="0">
                <a:ln>
                  <a:noFill/>
                </a:ln>
                <a:solidFill>
                  <a:srgbClr val="003352"/>
                </a:solidFill>
                <a:effectLst/>
                <a:uLnTx/>
                <a:uFillTx/>
                <a:latin typeface="Arial" pitchFamily="34" charset="0"/>
                <a:ea typeface="ＭＳ Ｐゴシック"/>
                <a:cs typeface="Arial" pitchFamily="34" charset="0"/>
              </a:rPr>
              <a:t>Αλλαγές στην διάθεση και κατάθλιψη</a:t>
            </a:r>
            <a:endParaRPr kumimoji="0" lang="en-US" sz="2400" b="0" i="0" u="none" strike="noStrike" kern="1200" cap="none" spc="0" normalizeH="0" baseline="0" noProof="0" dirty="0">
              <a:ln>
                <a:noFill/>
              </a:ln>
              <a:solidFill>
                <a:srgbClr val="003352"/>
              </a:solidFill>
              <a:effectLst/>
              <a:uLnTx/>
              <a:uFillTx/>
              <a:latin typeface="Arial" pitchFamily="34" charset="0"/>
              <a:ea typeface="ＭＳ Ｐゴシック"/>
              <a:cs typeface="Arial" pitchFamily="34" charset="0"/>
            </a:endParaRPr>
          </a:p>
          <a:p>
            <a:pPr marL="395288" marR="0" lvl="0" indent="-395288" algn="just" defTabSz="914400" rtl="0" eaLnBrk="1" fontAlgn="auto" latinLnBrk="0" hangingPunct="1">
              <a:lnSpc>
                <a:spcPct val="110000"/>
              </a:lnSpc>
              <a:spcBef>
                <a:spcPts val="1200"/>
              </a:spcBef>
              <a:spcAft>
                <a:spcPts val="0"/>
              </a:spcAft>
              <a:buClrTx/>
              <a:buSzTx/>
              <a:buFont typeface="Wingdings" pitchFamily="2" charset="2"/>
              <a:buChar char="§"/>
              <a:tabLst/>
              <a:defRPr/>
            </a:pPr>
            <a:r>
              <a:rPr kumimoji="0" lang="el-GR" sz="2400" b="0" i="0" u="none" strike="noStrike" kern="1200" cap="none" spc="0" normalizeH="0" baseline="0" noProof="0" dirty="0">
                <a:ln>
                  <a:noFill/>
                </a:ln>
                <a:solidFill>
                  <a:srgbClr val="003352"/>
                </a:solidFill>
                <a:effectLst/>
                <a:uLnTx/>
                <a:uFillTx/>
                <a:latin typeface="Arial" pitchFamily="34" charset="0"/>
                <a:ea typeface="ＭＳ Ｐゴシック"/>
                <a:cs typeface="Arial" pitchFamily="34" charset="0"/>
              </a:rPr>
              <a:t>Σοβαρή κεφαλαλγία </a:t>
            </a:r>
            <a:r>
              <a:rPr kumimoji="0" lang="el-GR" sz="2400" b="0" i="0" u="none" strike="noStrike" kern="1200" cap="none" spc="0" normalizeH="0" baseline="0" noProof="0" dirty="0">
                <a:ln>
                  <a:noFill/>
                </a:ln>
                <a:solidFill>
                  <a:srgbClr val="002060"/>
                </a:solidFill>
                <a:effectLst/>
                <a:uLnTx/>
                <a:uFillTx/>
                <a:latin typeface="Arial" pitchFamily="34" charset="0"/>
                <a:ea typeface="ＭＳ Ｐゴシック"/>
                <a:cs typeface="Arial" pitchFamily="34" charset="0"/>
              </a:rPr>
              <a:t>είναι μια από τις ασυνήθεις </a:t>
            </a:r>
            <a:r>
              <a:rPr kumimoji="0" lang="el-GR" sz="2400" b="0" i="0" u="none" strike="noStrike" kern="1200" cap="none" spc="0" normalizeH="0" baseline="0" noProof="0" dirty="0">
                <a:ln>
                  <a:noFill/>
                </a:ln>
                <a:solidFill>
                  <a:srgbClr val="002060"/>
                </a:solidFill>
                <a:effectLst/>
                <a:uLnTx/>
                <a:uFillTx/>
                <a:latin typeface="Arial" pitchFamily="34" charset="0"/>
                <a:cs typeface="Arial" pitchFamily="34" charset="0"/>
              </a:rPr>
              <a:t>ανεπιθύμητες ενέργειες</a:t>
            </a:r>
            <a:r>
              <a:rPr kumimoji="0" lang="en-US" sz="2400" b="0" i="0" u="none" strike="noStrike" kern="1200" cap="none" spc="0" normalizeH="0" baseline="0" noProof="0" dirty="0">
                <a:ln>
                  <a:noFill/>
                </a:ln>
                <a:solidFill>
                  <a:srgbClr val="002060"/>
                </a:solidFill>
                <a:effectLst/>
                <a:uLnTx/>
                <a:uFillTx/>
                <a:latin typeface="Arial" pitchFamily="34" charset="0"/>
                <a:cs typeface="Arial" pitchFamily="34" charset="0"/>
              </a:rPr>
              <a:t> </a:t>
            </a:r>
            <a:r>
              <a:rPr kumimoji="0" lang="el-GR" sz="2400" b="0" i="0" u="none" strike="noStrike" kern="1200" cap="none" spc="0" normalizeH="0" baseline="0" noProof="0" dirty="0">
                <a:ln>
                  <a:noFill/>
                </a:ln>
                <a:solidFill>
                  <a:srgbClr val="002060"/>
                </a:solidFill>
                <a:effectLst/>
                <a:uLnTx/>
                <a:uFillTx/>
                <a:latin typeface="Arial" pitchFamily="34" charset="0"/>
                <a:cs typeface="Arial" pitchFamily="34" charset="0"/>
              </a:rPr>
              <a:t>(φαινόμενο </a:t>
            </a:r>
            <a:r>
              <a:rPr kumimoji="0" lang="el-GR" sz="2400" b="0" i="0" u="none" strike="noStrike" kern="1200" cap="none" spc="0" normalizeH="0" baseline="0" noProof="0" dirty="0" err="1">
                <a:ln>
                  <a:noFill/>
                </a:ln>
                <a:solidFill>
                  <a:srgbClr val="002060"/>
                </a:solidFill>
                <a:effectLst/>
                <a:uLnTx/>
                <a:uFillTx/>
                <a:latin typeface="Arial" pitchFamily="34" charset="0"/>
                <a:ea typeface="ＭＳ Ｐゴシック"/>
                <a:cs typeface="Arial" pitchFamily="34" charset="0"/>
              </a:rPr>
              <a:t>ψευδοόγκου</a:t>
            </a:r>
            <a:r>
              <a:rPr kumimoji="0" lang="el-GR" sz="2400" b="0" i="0" u="none" strike="noStrike" kern="1200" cap="none" spc="0" normalizeH="0" baseline="0" noProof="0" dirty="0">
                <a:ln>
                  <a:noFill/>
                </a:ln>
                <a:solidFill>
                  <a:srgbClr val="002060"/>
                </a:solidFill>
                <a:effectLst/>
                <a:uLnTx/>
                <a:uFillTx/>
                <a:latin typeface="Arial" pitchFamily="34" charset="0"/>
                <a:ea typeface="ＭＳ Ｐゴシック"/>
                <a:cs typeface="Arial" pitchFamily="34" charset="0"/>
              </a:rPr>
              <a:t>)</a:t>
            </a:r>
            <a:endParaRPr kumimoji="0" lang="en-US" sz="2400" b="0" i="0" u="none" strike="noStrike" kern="1200" cap="none" spc="0" normalizeH="0" baseline="0" noProof="0" dirty="0">
              <a:ln>
                <a:noFill/>
              </a:ln>
              <a:solidFill>
                <a:srgbClr val="002060"/>
              </a:solidFill>
              <a:effectLst/>
              <a:uLnTx/>
              <a:uFillTx/>
              <a:latin typeface="Arial" pitchFamily="34" charset="0"/>
              <a:ea typeface="ＭＳ Ｐゴシック"/>
              <a:cs typeface="Arial" pitchFamily="34" charset="0"/>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906485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39752"/>
            <a:ext cx="8229600" cy="90527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1" i="0" u="none" strike="noStrike" kern="1200" cap="all" spc="200" normalizeH="0" noProof="0" dirty="0">
                <a:ln>
                  <a:noFill/>
                </a:ln>
                <a:solidFill>
                  <a:srgbClr val="C00000"/>
                </a:solidFill>
                <a:effectLst/>
                <a:uLnTx/>
                <a:uFillTx/>
                <a:latin typeface="+mj-lt"/>
                <a:ea typeface="+mj-ea"/>
                <a:cs typeface="Arial" charset="0"/>
              </a:rPr>
              <a:t>Τοπικ</a:t>
            </a:r>
            <a:r>
              <a:rPr kumimoji="0" lang="en-US" sz="4400" b="1" i="0" u="none" strike="noStrike" kern="1200" cap="all" spc="200" normalizeH="0" noProof="0" dirty="0">
                <a:ln>
                  <a:noFill/>
                </a:ln>
                <a:solidFill>
                  <a:srgbClr val="C00000"/>
                </a:solidFill>
                <a:effectLst/>
                <a:uLnTx/>
                <a:uFillTx/>
                <a:latin typeface="+mj-lt"/>
                <a:ea typeface="+mj-ea"/>
                <a:cs typeface="Arial" charset="0"/>
              </a:rPr>
              <a:t>A</a:t>
            </a:r>
            <a:r>
              <a:rPr kumimoji="0" lang="el-GR" sz="4400" b="1" i="0" u="none" strike="noStrike" kern="1200" cap="all" spc="200" normalizeH="0" noProof="0" dirty="0">
                <a:ln>
                  <a:noFill/>
                </a:ln>
                <a:solidFill>
                  <a:srgbClr val="C00000"/>
                </a:solidFill>
                <a:effectLst/>
                <a:uLnTx/>
                <a:uFillTx/>
                <a:latin typeface="+mj-lt"/>
                <a:ea typeface="+mj-ea"/>
                <a:cs typeface="Arial" charset="0"/>
              </a:rPr>
              <a:t> </a:t>
            </a:r>
            <a:r>
              <a:rPr kumimoji="0" lang="en-US" sz="4400" b="1" i="0" u="none" strike="noStrike" kern="1200" cap="all" spc="200" normalizeH="0" noProof="0" dirty="0">
                <a:ln>
                  <a:noFill/>
                </a:ln>
                <a:solidFill>
                  <a:srgbClr val="C00000"/>
                </a:solidFill>
                <a:effectLst/>
                <a:uLnTx/>
                <a:uFillTx/>
                <a:latin typeface="+mj-lt"/>
                <a:ea typeface="+mj-ea"/>
                <a:cs typeface="Arial" charset="0"/>
              </a:rPr>
              <a:t> </a:t>
            </a:r>
            <a:r>
              <a:rPr kumimoji="0" lang="el-GR" sz="4400" b="1" i="0" u="none" strike="noStrike" kern="1200" cap="all" spc="200" normalizeH="0" noProof="0" dirty="0">
                <a:ln>
                  <a:noFill/>
                </a:ln>
                <a:solidFill>
                  <a:srgbClr val="C00000"/>
                </a:solidFill>
                <a:effectLst/>
                <a:uLnTx/>
                <a:uFillTx/>
                <a:latin typeface="+mj-lt"/>
                <a:ea typeface="+mj-ea"/>
                <a:cs typeface="Arial" charset="0"/>
              </a:rPr>
              <a:t>αντιμυκητιασικ</a:t>
            </a:r>
            <a:r>
              <a:rPr kumimoji="0" lang="en-US" sz="4400" b="1" i="0" u="none" strike="noStrike" kern="1200" cap="all" spc="200" normalizeH="0" noProof="0" dirty="0">
                <a:ln>
                  <a:noFill/>
                </a:ln>
                <a:solidFill>
                  <a:srgbClr val="C00000"/>
                </a:solidFill>
                <a:effectLst/>
                <a:uLnTx/>
                <a:uFillTx/>
                <a:latin typeface="+mj-lt"/>
                <a:ea typeface="+mj-ea"/>
                <a:cs typeface="Arial" charset="0"/>
              </a:rPr>
              <a:t>A</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15312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MYKHTIASH.jpg"/>
          <p:cNvPicPr>
            <a:picLocks noChangeAspect="1"/>
          </p:cNvPicPr>
          <p:nvPr/>
        </p:nvPicPr>
        <p:blipFill>
          <a:blip r:embed="rId2" cstate="print"/>
          <a:srcRect l="6688" t="4227" r="2751" b="4227"/>
          <a:stretch>
            <a:fillRect/>
          </a:stretch>
        </p:blipFill>
        <p:spPr>
          <a:xfrm>
            <a:off x="4644008" y="3429000"/>
            <a:ext cx="4320000" cy="2911304"/>
          </a:xfrm>
          <a:prstGeom prst="rect">
            <a:avLst/>
          </a:prstGeom>
        </p:spPr>
      </p:pic>
      <p:pic>
        <p:nvPicPr>
          <p:cNvPr id="7" name="6 - Εικόνα" descr="μυκητες-featured-articles.jpg"/>
          <p:cNvPicPr>
            <a:picLocks noChangeAspect="1"/>
          </p:cNvPicPr>
          <p:nvPr/>
        </p:nvPicPr>
        <p:blipFill>
          <a:blip r:embed="rId3" cstate="print"/>
          <a:srcRect l="18900" t="1159" r="12867" b="7897"/>
          <a:stretch>
            <a:fillRect/>
          </a:stretch>
        </p:blipFill>
        <p:spPr>
          <a:xfrm>
            <a:off x="107504" y="1268760"/>
            <a:ext cx="4392487" cy="3312368"/>
          </a:xfrm>
          <a:prstGeom prst="rect">
            <a:avLst/>
          </a:prstGeom>
        </p:spPr>
      </p:pic>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1898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154535" y="1949152"/>
            <a:ext cx="8892480" cy="4648200"/>
          </a:xfrm>
          <a:prstGeom prst="rect">
            <a:avLst/>
          </a:prstGeom>
        </p:spPr>
        <p:txBody>
          <a:bodyPr>
            <a:normAutofit/>
          </a:bodyPr>
          <a:lstStyle/>
          <a:p>
            <a:pPr marL="342900" marR="0" lvl="0" indent="-342900" algn="l" defTabSz="914400" rtl="0" eaLnBrk="1" fontAlgn="auto" latinLnBrk="0" hangingPunct="1">
              <a:lnSpc>
                <a:spcPct val="100000"/>
              </a:lnSpc>
              <a:spcBef>
                <a:spcPts val="400"/>
              </a:spcBef>
              <a:spcAft>
                <a:spcPts val="0"/>
              </a:spcAft>
              <a:buClrTx/>
              <a:buSzTx/>
              <a:buFont typeface="Wingdings" pitchFamily="2" charset="2"/>
              <a:buChar char="§"/>
              <a:tabLst/>
              <a:defRPr/>
            </a:pPr>
            <a:r>
              <a:rPr lang="el-GR" sz="2000" b="1" dirty="0">
                <a:solidFill>
                  <a:srgbClr val="002060"/>
                </a:solidFill>
                <a:latin typeface="Arial" charset="0"/>
                <a:cs typeface="Arial" charset="0"/>
              </a:rPr>
              <a:t>Ιδιότητες: </a:t>
            </a:r>
            <a:r>
              <a:rPr lang="el-GR" sz="2000" dirty="0">
                <a:solidFill>
                  <a:srgbClr val="002060"/>
                </a:solidFill>
                <a:latin typeface="Arial" charset="0"/>
                <a:cs typeface="Arial" charset="0"/>
              </a:rPr>
              <a:t>- Λ</a:t>
            </a:r>
            <a:r>
              <a:rPr kumimoji="0" lang="el-GR" sz="2000" b="0" i="0" u="none" strike="noStrike" kern="1200" cap="none" spc="0" normalizeH="0" baseline="0" noProof="0" dirty="0">
                <a:ln>
                  <a:noFill/>
                </a:ln>
                <a:solidFill>
                  <a:srgbClr val="002060"/>
                </a:solidFill>
                <a:effectLst/>
                <a:uLnTx/>
                <a:uFillTx/>
                <a:latin typeface="Arial" charset="0"/>
                <a:cs typeface="Arial" charset="0"/>
              </a:rPr>
              <a:t>ιπαντικές, λιπαρές ουσίες</a:t>
            </a:r>
          </a:p>
          <a:p>
            <a:pPr marR="0" lvl="0" algn="l" defTabSz="914400" rtl="0" eaLnBrk="1" fontAlgn="auto" latinLnBrk="0" hangingPunct="1">
              <a:lnSpc>
                <a:spcPct val="100000"/>
              </a:lnSpc>
              <a:spcBef>
                <a:spcPts val="400"/>
              </a:spcBef>
              <a:spcAft>
                <a:spcPts val="0"/>
              </a:spcAft>
              <a:buClrTx/>
              <a:buSzTx/>
              <a:tabLst/>
              <a:defRPr/>
            </a:pPr>
            <a:r>
              <a:rPr lang="el-GR" sz="2000" dirty="0">
                <a:solidFill>
                  <a:srgbClr val="002060"/>
                </a:solidFill>
                <a:latin typeface="Arial" charset="0"/>
                <a:cs typeface="Arial" charset="0"/>
              </a:rPr>
              <a:t>                      - </a:t>
            </a:r>
            <a:r>
              <a:rPr kumimoji="0" lang="el-GR" sz="2000" b="0" i="0" u="none" strike="noStrike" kern="1200" cap="none" spc="0" normalizeH="0" baseline="0" noProof="0" dirty="0">
                <a:ln>
                  <a:noFill/>
                </a:ln>
                <a:solidFill>
                  <a:srgbClr val="002060"/>
                </a:solidFill>
                <a:effectLst/>
                <a:uLnTx/>
                <a:uFillTx/>
                <a:latin typeface="Arial" charset="0"/>
                <a:cs typeface="Arial" charset="0"/>
              </a:rPr>
              <a:t>συνθήκες φραγμού  </a:t>
            </a:r>
          </a:p>
          <a:p>
            <a:pPr marR="0" lvl="0" algn="l" defTabSz="914400" rtl="0" eaLnBrk="1" fontAlgn="auto" latinLnBrk="0" hangingPunct="1">
              <a:lnSpc>
                <a:spcPct val="100000"/>
              </a:lnSpc>
              <a:spcBef>
                <a:spcPts val="400"/>
              </a:spcBef>
              <a:spcAft>
                <a:spcPts val="0"/>
              </a:spcAft>
              <a:buClrTx/>
              <a:buSzTx/>
              <a:tabLst/>
              <a:defRPr/>
            </a:pPr>
            <a:r>
              <a:rPr lang="el-GR" sz="2000" dirty="0">
                <a:solidFill>
                  <a:srgbClr val="002060"/>
                </a:solidFill>
                <a:latin typeface="Arial" charset="0"/>
                <a:cs typeface="Arial" charset="0"/>
              </a:rPr>
              <a:t>                        </a:t>
            </a:r>
            <a:r>
              <a:rPr kumimoji="0" lang="el-GR" sz="2000" b="0" i="0" u="none" strike="noStrike" kern="1200" cap="none" spc="0" normalizeH="0" baseline="0" noProof="0" dirty="0">
                <a:ln>
                  <a:noFill/>
                </a:ln>
                <a:solidFill>
                  <a:srgbClr val="002060"/>
                </a:solidFill>
                <a:effectLst/>
                <a:uLnTx/>
                <a:uFillTx/>
                <a:latin typeface="Arial" charset="0"/>
                <a:cs typeface="Arial" charset="0"/>
              </a:rPr>
              <a:t>(π.χ βαζελίνη)</a:t>
            </a:r>
          </a:p>
          <a:p>
            <a:pPr marR="0" lvl="0" algn="l" defTabSz="914400" rtl="0" eaLnBrk="1" fontAlgn="auto" latinLnBrk="0" hangingPunct="1">
              <a:lnSpc>
                <a:spcPct val="100000"/>
              </a:lnSpc>
              <a:spcBef>
                <a:spcPts val="400"/>
              </a:spcBef>
              <a:spcAft>
                <a:spcPts val="0"/>
              </a:spcAft>
              <a:buClrTx/>
              <a:buSzTx/>
              <a:tabLst/>
              <a:defRPr/>
            </a:pPr>
            <a:endParaRPr kumimoji="0" lang="en-US" sz="2000" b="0" i="0" u="none" strike="noStrike" kern="1200" cap="none" spc="0" normalizeH="0" baseline="0" noProof="0" dirty="0">
              <a:ln>
                <a:noFill/>
              </a:ln>
              <a:solidFill>
                <a:srgbClr val="002060"/>
              </a:solidFill>
              <a:effectLst/>
              <a:uLnTx/>
              <a:uFillTx/>
              <a:latin typeface="Arial" charset="0"/>
              <a:cs typeface="Arial" charset="0"/>
            </a:endParaRPr>
          </a:p>
          <a:p>
            <a:pPr marL="627063" marR="0" lvl="1" indent="-271463" algn="l" defTabSz="914400" rtl="0" eaLnBrk="1" fontAlgn="auto" latinLnBrk="0" hangingPunct="1">
              <a:lnSpc>
                <a:spcPct val="100000"/>
              </a:lnSpc>
              <a:spcBef>
                <a:spcPts val="400"/>
              </a:spcBef>
              <a:spcAft>
                <a:spcPts val="0"/>
              </a:spcAft>
              <a:buClrTx/>
              <a:buSzTx/>
              <a:buFont typeface="Arial" charset="0"/>
              <a:buChar char="•"/>
              <a:tabLst/>
              <a:defRPr/>
            </a:pPr>
            <a:r>
              <a:rPr kumimoji="0" lang="el-GR" sz="2000" b="1" i="0" u="none" strike="noStrike" kern="1200" cap="none" spc="0" normalizeH="0" baseline="0" noProof="0" dirty="0">
                <a:ln>
                  <a:noFill/>
                </a:ln>
                <a:solidFill>
                  <a:srgbClr val="006600"/>
                </a:solidFill>
                <a:effectLst/>
                <a:uLnTx/>
                <a:uFillTx/>
                <a:latin typeface="Arial" charset="0"/>
                <a:cs typeface="Arial" charset="0"/>
              </a:rPr>
              <a:t>ΧΡΗΣΗ</a:t>
            </a:r>
            <a:r>
              <a:rPr kumimoji="0" lang="el-GR" sz="2000" b="0" i="0" u="none" strike="noStrike" kern="1200" cap="none" spc="0" normalizeH="0" baseline="0" noProof="0" dirty="0">
                <a:ln>
                  <a:noFill/>
                </a:ln>
                <a:solidFill>
                  <a:srgbClr val="006600"/>
                </a:solidFill>
                <a:effectLst/>
                <a:uLnTx/>
                <a:uFillTx/>
                <a:latin typeface="Arial" charset="0"/>
                <a:cs typeface="Arial" charset="0"/>
              </a:rPr>
              <a:t>:</a:t>
            </a:r>
            <a:r>
              <a:rPr kumimoji="0" lang="el-GR" sz="2000" b="1" i="0" u="none" strike="noStrike" kern="1200" cap="none" spc="0" normalizeH="0" baseline="0" noProof="0" dirty="0">
                <a:ln>
                  <a:noFill/>
                </a:ln>
                <a:solidFill>
                  <a:srgbClr val="0070C0"/>
                </a:solidFill>
                <a:effectLst/>
                <a:uLnTx/>
                <a:uFillTx/>
                <a:latin typeface="Arial" charset="0"/>
                <a:cs typeface="Arial" charset="0"/>
              </a:rPr>
              <a:t> </a:t>
            </a:r>
            <a:r>
              <a:rPr kumimoji="0" lang="el-GR" sz="2000" i="0" u="none" strike="noStrike" kern="1200" cap="none" spc="0" normalizeH="0" baseline="0" noProof="0" dirty="0">
                <a:ln>
                  <a:noFill/>
                </a:ln>
                <a:solidFill>
                  <a:srgbClr val="003352"/>
                </a:solidFill>
                <a:effectLst/>
                <a:uLnTx/>
                <a:uFillTx/>
                <a:latin typeface="Arial" charset="0"/>
                <a:cs typeface="Arial" charset="0"/>
              </a:rPr>
              <a:t>σε λείο δέρμα, χωρίς τρίχες, ξηρό, παχύ ή με υπερκερατωσικές  </a:t>
            </a:r>
          </a:p>
          <a:p>
            <a:pPr marL="355600" marR="0" lvl="1" indent="0" algn="l" defTabSz="914400" rtl="0" eaLnBrk="1" fontAlgn="auto" latinLnBrk="0" hangingPunct="1">
              <a:lnSpc>
                <a:spcPct val="100000"/>
              </a:lnSpc>
              <a:spcBef>
                <a:spcPts val="400"/>
              </a:spcBef>
              <a:spcAft>
                <a:spcPts val="0"/>
              </a:spcAft>
              <a:buClrTx/>
              <a:buSzTx/>
              <a:tabLst/>
              <a:defRPr/>
            </a:pPr>
            <a:r>
              <a:rPr lang="el-GR" sz="2000" dirty="0">
                <a:solidFill>
                  <a:srgbClr val="003352"/>
                </a:solidFill>
                <a:latin typeface="Arial" charset="0"/>
                <a:cs typeface="Arial" charset="0"/>
              </a:rPr>
              <a:t>                  </a:t>
            </a:r>
            <a:r>
              <a:rPr kumimoji="0" lang="el-GR" sz="2000" i="0" u="none" strike="noStrike" kern="1200" cap="none" spc="0" normalizeH="0" baseline="0" noProof="0" dirty="0">
                <a:ln>
                  <a:noFill/>
                </a:ln>
                <a:solidFill>
                  <a:srgbClr val="003352"/>
                </a:solidFill>
                <a:effectLst/>
                <a:uLnTx/>
                <a:uFillTx/>
                <a:latin typeface="Arial" charset="0"/>
                <a:cs typeface="Arial" charset="0"/>
              </a:rPr>
              <a:t>βλάβες.</a:t>
            </a:r>
          </a:p>
          <a:p>
            <a:pPr marL="355600" marR="0" lvl="1" indent="0" algn="l" defTabSz="914400" rtl="0" eaLnBrk="1" fontAlgn="auto" latinLnBrk="0" hangingPunct="1">
              <a:lnSpc>
                <a:spcPct val="100000"/>
              </a:lnSpc>
              <a:spcBef>
                <a:spcPts val="400"/>
              </a:spcBef>
              <a:spcAft>
                <a:spcPts val="0"/>
              </a:spcAft>
              <a:buClrTx/>
              <a:buSzTx/>
              <a:tabLst/>
              <a:defRPr/>
            </a:pPr>
            <a:endParaRPr kumimoji="0" lang="en-US" sz="2000" i="0" u="none" strike="noStrike" kern="1200" cap="none" spc="0" normalizeH="0" baseline="0" noProof="0" dirty="0">
              <a:ln>
                <a:noFill/>
              </a:ln>
              <a:solidFill>
                <a:srgbClr val="003352"/>
              </a:solidFill>
              <a:effectLst/>
              <a:uLnTx/>
              <a:uFillTx/>
              <a:latin typeface="Arial" charset="0"/>
              <a:cs typeface="Arial" charset="0"/>
            </a:endParaRPr>
          </a:p>
          <a:p>
            <a:pPr marL="627063" marR="0" lvl="1" indent="-271463" algn="just" defTabSz="914400" rtl="0" eaLnBrk="1" fontAlgn="auto" latinLnBrk="0" hangingPunct="1">
              <a:lnSpc>
                <a:spcPct val="100000"/>
              </a:lnSpc>
              <a:spcBef>
                <a:spcPts val="400"/>
              </a:spcBef>
              <a:spcAft>
                <a:spcPts val="0"/>
              </a:spcAft>
              <a:buClrTx/>
              <a:buSzTx/>
              <a:buFont typeface="Arial" charset="0"/>
              <a:buChar char="•"/>
              <a:tabLst/>
              <a:defRPr/>
            </a:pPr>
            <a:r>
              <a:rPr kumimoji="0" lang="el-GR" sz="2000" b="1" i="0" u="none" strike="noStrike" kern="1200" cap="none" spc="0" normalizeH="0" baseline="0" noProof="0" dirty="0">
                <a:ln>
                  <a:noFill/>
                </a:ln>
                <a:solidFill>
                  <a:srgbClr val="FF0000"/>
                </a:solidFill>
                <a:effectLst/>
                <a:uLnTx/>
                <a:uFillTx/>
                <a:latin typeface="Arial" charset="0"/>
                <a:cs typeface="Arial" charset="0"/>
              </a:rPr>
              <a:t>ΑΠΟΦΥΓΗ</a:t>
            </a:r>
            <a:r>
              <a:rPr kumimoji="0" lang="el-GR" sz="2000" b="0" i="0" u="none" strike="noStrike" kern="1200" cap="none" spc="0" normalizeH="0" baseline="0" noProof="0" dirty="0">
                <a:ln>
                  <a:noFill/>
                </a:ln>
                <a:solidFill>
                  <a:srgbClr val="FF0000"/>
                </a:solidFill>
                <a:effectLst/>
                <a:uLnTx/>
                <a:uFillTx/>
                <a:latin typeface="Arial" charset="0"/>
                <a:cs typeface="Arial" charset="0"/>
              </a:rPr>
              <a:t>:</a:t>
            </a:r>
            <a:r>
              <a:rPr kumimoji="0" lang="el-GR" sz="2000" b="0" i="0" u="none" strike="noStrike" kern="1200" cap="none" spc="0" normalizeH="0" baseline="0" noProof="0" dirty="0">
                <a:ln>
                  <a:noFill/>
                </a:ln>
                <a:solidFill>
                  <a:schemeClr val="tx1"/>
                </a:solidFill>
                <a:effectLst/>
                <a:uLnTx/>
                <a:uFillTx/>
                <a:latin typeface="Arial" charset="0"/>
                <a:cs typeface="Arial" charset="0"/>
              </a:rPr>
              <a:t> </a:t>
            </a:r>
            <a:r>
              <a:rPr kumimoji="0" lang="el-GR" sz="2000" i="0" u="none" strike="noStrike" kern="1200" cap="none" spc="0" normalizeH="0" baseline="0" noProof="0" dirty="0">
                <a:ln>
                  <a:noFill/>
                </a:ln>
                <a:solidFill>
                  <a:srgbClr val="002060"/>
                </a:solidFill>
                <a:effectLst/>
                <a:uLnTx/>
                <a:uFillTx/>
                <a:latin typeface="Arial" charset="0"/>
                <a:cs typeface="Arial" charset="0"/>
              </a:rPr>
              <a:t>σε δέρμα με τριχοφυία, παρατριμματικές περιοχές π.χ. </a:t>
            </a:r>
          </a:p>
          <a:p>
            <a:pPr marL="355600" marR="0" lvl="1" indent="0" algn="just" defTabSz="914400" rtl="0" eaLnBrk="1" fontAlgn="auto" latinLnBrk="0" hangingPunct="1">
              <a:lnSpc>
                <a:spcPct val="100000"/>
              </a:lnSpc>
              <a:spcBef>
                <a:spcPts val="400"/>
              </a:spcBef>
              <a:spcAft>
                <a:spcPts val="0"/>
              </a:spcAft>
              <a:buClrTx/>
              <a:buSzTx/>
              <a:tabLst/>
              <a:defRPr/>
            </a:pPr>
            <a:r>
              <a:rPr lang="el-GR" sz="2000" dirty="0">
                <a:solidFill>
                  <a:srgbClr val="002060"/>
                </a:solidFill>
                <a:latin typeface="Arial" charset="0"/>
                <a:cs typeface="Arial" charset="0"/>
              </a:rPr>
              <a:t>                        </a:t>
            </a:r>
            <a:r>
              <a:rPr kumimoji="0" lang="el-GR" sz="2000" i="0" u="none" strike="noStrike" kern="1200" cap="none" spc="0" normalizeH="0" baseline="0" noProof="0" dirty="0">
                <a:ln>
                  <a:noFill/>
                </a:ln>
                <a:solidFill>
                  <a:srgbClr val="002060"/>
                </a:solidFill>
                <a:effectLst/>
                <a:uLnTx/>
                <a:uFillTx/>
                <a:latin typeface="Arial" charset="0"/>
                <a:cs typeface="Arial" charset="0"/>
              </a:rPr>
              <a:t>μασχάλες, βουβώνες</a:t>
            </a:r>
            <a:endParaRPr kumimoji="0" lang="en-US" sz="2000" i="0" u="none" strike="noStrike" kern="1200" cap="none" spc="0" normalizeH="0" baseline="0" noProof="0" dirty="0">
              <a:ln>
                <a:noFill/>
              </a:ln>
              <a:solidFill>
                <a:srgbClr val="002060"/>
              </a:solidFill>
              <a:effectLst/>
              <a:uLnTx/>
              <a:uFillTx/>
              <a:latin typeface="Arial" charset="0"/>
              <a:cs typeface="Arial" charset="0"/>
            </a:endParaRPr>
          </a:p>
        </p:txBody>
      </p:sp>
      <p:sp>
        <p:nvSpPr>
          <p:cNvPr id="6" name="Rectangle 2"/>
          <p:cNvSpPr txBox="1">
            <a:spLocks noChangeArrowheads="1"/>
          </p:cNvSpPr>
          <p:nvPr/>
        </p:nvSpPr>
        <p:spPr bwMode="auto">
          <a:xfrm>
            <a:off x="55420" y="76749"/>
            <a:ext cx="9144000" cy="1143000"/>
          </a:xfrm>
          <a:prstGeom prst="rect">
            <a:avLst/>
          </a:prstGeom>
          <a:noFill/>
          <a:ln w="9525">
            <a:noFill/>
            <a:miter lim="800000"/>
            <a:headEnd/>
            <a:tailEnd/>
          </a:ln>
        </p:spPr>
        <p:txBody>
          <a:bodyPr anchor="ctr"/>
          <a:lstStyle/>
          <a:p>
            <a:pPr algn="ctr">
              <a:defRPr/>
            </a:pPr>
            <a:r>
              <a:rPr lang="el-GR" sz="3500" spc="100" dirty="0">
                <a:solidFill>
                  <a:srgbClr val="C00000"/>
                </a:solidFill>
                <a:latin typeface="+mj-lt"/>
                <a:ea typeface="+mj-ea"/>
              </a:rPr>
              <a:t>Φαρμακοτεχνικές μορφές</a:t>
            </a:r>
            <a:r>
              <a:rPr lang="el-GR" sz="3500" spc="100" dirty="0">
                <a:solidFill>
                  <a:srgbClr val="C00000"/>
                </a:solidFill>
                <a:latin typeface="+mj-lt"/>
                <a:ea typeface="+mj-ea"/>
                <a:cs typeface="Arial" pitchFamily="34" charset="0"/>
              </a:rPr>
              <a:t>-έκδοχα</a:t>
            </a:r>
          </a:p>
          <a:p>
            <a:pPr algn="ctr">
              <a:defRPr/>
            </a:pPr>
            <a:r>
              <a:rPr lang="el-GR" sz="3500" i="1" spc="100" dirty="0">
                <a:solidFill>
                  <a:srgbClr val="006600"/>
                </a:solidFill>
                <a:latin typeface="+mj-lt"/>
                <a:ea typeface="+mj-ea"/>
              </a:rPr>
              <a:t>Αλοιφές </a:t>
            </a:r>
            <a:r>
              <a:rPr lang="en-US" sz="3500" i="1" spc="100" dirty="0">
                <a:solidFill>
                  <a:srgbClr val="006600"/>
                </a:solidFill>
                <a:latin typeface="+mj-lt"/>
                <a:ea typeface="+mj-ea"/>
              </a:rPr>
              <a:t> </a:t>
            </a: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27710"/>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705341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Rot="1" noChangeArrowheads="1"/>
          </p:cNvSpPr>
          <p:nvPr/>
        </p:nvSpPr>
        <p:spPr>
          <a:xfrm>
            <a:off x="0" y="224494"/>
            <a:ext cx="9144000" cy="77809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600" i="0" u="none" strike="noStrike" kern="1200" cap="none" spc="100" normalizeH="0" noProof="0" dirty="0">
                <a:ln>
                  <a:noFill/>
                </a:ln>
                <a:solidFill>
                  <a:srgbClr val="C00000"/>
                </a:solidFill>
                <a:effectLst/>
                <a:uLnTx/>
                <a:uFillTx/>
                <a:latin typeface="+mj-lt"/>
                <a:ea typeface="+mj-ea"/>
                <a:cs typeface="Arial" charset="0"/>
              </a:rPr>
              <a:t>Τοπικά  Αντιμυκητιασικά</a:t>
            </a:r>
            <a:endParaRPr kumimoji="0" lang="en-US" sz="3600" i="0" u="none" strike="noStrike" kern="1200" cap="none" spc="100" normalizeH="0" noProof="0" dirty="0">
              <a:ln>
                <a:noFill/>
              </a:ln>
              <a:solidFill>
                <a:srgbClr val="C00000"/>
              </a:solidFill>
              <a:effectLst/>
              <a:uLnTx/>
              <a:uFillTx/>
              <a:latin typeface="+mj-lt"/>
              <a:ea typeface="+mj-ea"/>
              <a:cs typeface="Arial" charset="0"/>
            </a:endParaRPr>
          </a:p>
        </p:txBody>
      </p:sp>
      <p:sp>
        <p:nvSpPr>
          <p:cNvPr id="3" name="Rectangle 3"/>
          <p:cNvSpPr txBox="1">
            <a:spLocks noChangeArrowheads="1"/>
          </p:cNvSpPr>
          <p:nvPr/>
        </p:nvSpPr>
        <p:spPr>
          <a:xfrm>
            <a:off x="0" y="1695028"/>
            <a:ext cx="9144000" cy="4686300"/>
          </a:xfrm>
          <a:prstGeom prst="rect">
            <a:avLst/>
          </a:prstGeom>
        </p:spPr>
        <p:txBody>
          <a:bodyPr lIns="252000" rIns="252000"/>
          <a:lstStyle/>
          <a:p>
            <a:pPr marL="463550" marR="0" lvl="0" indent="-463550" algn="just" defTabSz="914400" rtl="0" eaLnBrk="1" fontAlgn="auto" latinLnBrk="0" hangingPunct="1">
              <a:lnSpc>
                <a:spcPct val="100000"/>
              </a:lnSpc>
              <a:spcBef>
                <a:spcPts val="600"/>
              </a:spcBef>
              <a:spcAft>
                <a:spcPts val="0"/>
              </a:spcAft>
              <a:buClrTx/>
              <a:buSzTx/>
              <a:buFont typeface="Wingdings" pitchFamily="2" charset="2"/>
              <a:buChar char="§"/>
              <a:tabLst/>
              <a:defRPr/>
            </a:pPr>
            <a:r>
              <a:rPr kumimoji="0" lang="el-GR" sz="2400" b="0" i="0" u="none" strike="noStrike" kern="1200" cap="none" spc="0" normalizeH="0" baseline="0" noProof="0" dirty="0">
                <a:ln>
                  <a:noFill/>
                </a:ln>
                <a:solidFill>
                  <a:srgbClr val="002060"/>
                </a:solidFill>
                <a:effectLst/>
                <a:uLnTx/>
                <a:uFillTx/>
                <a:latin typeface="Arial" charset="0"/>
                <a:ea typeface="+mn-ea"/>
                <a:cs typeface="Arial" charset="0"/>
              </a:rPr>
              <a:t>Υπάρχουν πολλά είδη τοπικών </a:t>
            </a:r>
            <a:r>
              <a:rPr kumimoji="0" lang="el-GR" sz="2400" b="0" i="0" u="none" strike="noStrike" kern="1200" cap="none" spc="0" normalizeH="0" baseline="0" noProof="0" dirty="0" err="1">
                <a:ln>
                  <a:noFill/>
                </a:ln>
                <a:solidFill>
                  <a:srgbClr val="002060"/>
                </a:solidFill>
                <a:effectLst/>
                <a:uLnTx/>
                <a:uFillTx/>
                <a:latin typeface="Arial" charset="0"/>
                <a:ea typeface="+mn-ea"/>
                <a:cs typeface="Arial" charset="0"/>
              </a:rPr>
              <a:t>αντιμυκητιασικών</a:t>
            </a:r>
            <a:r>
              <a:rPr kumimoji="0" lang="el-GR" sz="2400" b="0" i="0" u="none" strike="noStrike" kern="1200" cap="none" spc="0" normalizeH="0" baseline="0" noProof="0" dirty="0">
                <a:ln>
                  <a:noFill/>
                </a:ln>
                <a:solidFill>
                  <a:srgbClr val="002060"/>
                </a:solidFill>
                <a:effectLst/>
                <a:uLnTx/>
                <a:uFillTx/>
                <a:latin typeface="Arial" charset="0"/>
                <a:ea typeface="+mn-ea"/>
                <a:cs typeface="Arial" charset="0"/>
              </a:rPr>
              <a:t> φαρμάκων</a:t>
            </a:r>
            <a:endParaRPr kumimoji="0" lang="en-US" sz="2400" b="0" i="0" u="none" strike="noStrike" kern="1200" cap="none" spc="0" normalizeH="0" baseline="0" noProof="0" dirty="0">
              <a:ln>
                <a:noFill/>
              </a:ln>
              <a:solidFill>
                <a:srgbClr val="002060"/>
              </a:solidFill>
              <a:effectLst/>
              <a:uLnTx/>
              <a:uFillTx/>
              <a:latin typeface="Arial" charset="0"/>
              <a:ea typeface="+mn-ea"/>
              <a:cs typeface="Arial" charset="0"/>
            </a:endParaRPr>
          </a:p>
          <a:p>
            <a:pPr marL="463550" marR="0" lvl="0" indent="-463550" algn="just" defTabSz="914400" rtl="0" eaLnBrk="1" fontAlgn="auto" latinLnBrk="0" hangingPunct="1">
              <a:lnSpc>
                <a:spcPct val="100000"/>
              </a:lnSpc>
              <a:spcBef>
                <a:spcPts val="1200"/>
              </a:spcBef>
              <a:spcAft>
                <a:spcPts val="0"/>
              </a:spcAft>
              <a:buClrTx/>
              <a:buSzTx/>
              <a:buFont typeface="Wingdings" pitchFamily="2" charset="2"/>
              <a:buChar char="§"/>
              <a:tabLst/>
              <a:defRPr/>
            </a:pPr>
            <a:r>
              <a:rPr kumimoji="0" lang="el-GR" sz="2400" b="0" i="0" u="none" strike="noStrike" kern="1200" cap="none" spc="0" normalizeH="0" baseline="0" noProof="0" dirty="0">
                <a:ln>
                  <a:noFill/>
                </a:ln>
                <a:solidFill>
                  <a:srgbClr val="002060"/>
                </a:solidFill>
                <a:effectLst/>
                <a:uLnTx/>
                <a:uFillTx/>
                <a:latin typeface="Arial" charset="0"/>
                <a:ea typeface="+mn-ea"/>
                <a:cs typeface="Arial" charset="0"/>
              </a:rPr>
              <a:t>Μερικά είδη είναι </a:t>
            </a:r>
            <a:r>
              <a:rPr kumimoji="0" lang="el-GR" sz="2400" b="0" i="0" u="none" strike="noStrike" kern="1200" cap="none" spc="0" normalizeH="0" baseline="0" noProof="0" dirty="0">
                <a:ln>
                  <a:noFill/>
                </a:ln>
                <a:solidFill>
                  <a:srgbClr val="A80000"/>
                </a:solidFill>
                <a:effectLst/>
                <a:uLnTx/>
                <a:uFillTx/>
                <a:latin typeface="Arial" charset="0"/>
                <a:ea typeface="+mn-ea"/>
                <a:cs typeface="Arial" charset="0"/>
              </a:rPr>
              <a:t>"</a:t>
            </a:r>
            <a:r>
              <a:rPr kumimoji="0" lang="el-GR" sz="2400" b="1" i="0" u="none" strike="noStrike" kern="1200" cap="none" spc="0" normalizeH="0" baseline="0" noProof="0" dirty="0" err="1">
                <a:ln>
                  <a:noFill/>
                </a:ln>
                <a:solidFill>
                  <a:srgbClr val="A80000"/>
                </a:solidFill>
                <a:effectLst/>
                <a:uLnTx/>
                <a:uFillTx/>
                <a:latin typeface="Arial" charset="0"/>
                <a:ea typeface="+mn-ea"/>
                <a:cs typeface="Arial" charset="0"/>
              </a:rPr>
              <a:t>μυκητοστατικά</a:t>
            </a:r>
            <a:r>
              <a:rPr kumimoji="0" lang="el-GR" sz="2400" b="0" i="0" u="none" strike="noStrike" kern="1200" cap="none" spc="0" normalizeH="0" baseline="0" noProof="0" dirty="0">
                <a:ln>
                  <a:noFill/>
                </a:ln>
                <a:solidFill>
                  <a:srgbClr val="A80000"/>
                </a:solidFill>
                <a:effectLst/>
                <a:uLnTx/>
                <a:uFillTx/>
                <a:latin typeface="Arial" charset="0"/>
                <a:ea typeface="+mn-ea"/>
                <a:cs typeface="Arial" charset="0"/>
              </a:rPr>
              <a:t>"</a:t>
            </a:r>
            <a:r>
              <a:rPr kumimoji="0" lang="en-US" sz="2400" b="1" i="0" u="none" strike="noStrike" kern="1200" cap="none" spc="0" normalizeH="0" baseline="0" noProof="0" dirty="0">
                <a:ln>
                  <a:noFill/>
                </a:ln>
                <a:solidFill>
                  <a:srgbClr val="A80000"/>
                </a:solidFill>
                <a:effectLst/>
                <a:uLnTx/>
                <a:uFillTx/>
                <a:latin typeface="Arial" charset="0"/>
                <a:ea typeface="+mn-ea"/>
                <a:cs typeface="Arial" charset="0"/>
              </a:rPr>
              <a:t> </a:t>
            </a:r>
            <a:r>
              <a:rPr kumimoji="0" lang="en-US" sz="2400" b="0" i="0" u="none" strike="noStrike" kern="1200" cap="none" spc="0" normalizeH="0" baseline="0" noProof="0" dirty="0">
                <a:ln>
                  <a:noFill/>
                </a:ln>
                <a:solidFill>
                  <a:srgbClr val="002060"/>
                </a:solidFill>
                <a:effectLst/>
                <a:uLnTx/>
                <a:uFillTx/>
                <a:latin typeface="Arial" charset="0"/>
                <a:ea typeface="+mn-ea"/>
                <a:cs typeface="Arial" charset="0"/>
              </a:rPr>
              <a:t>(</a:t>
            </a:r>
            <a:r>
              <a:rPr kumimoji="0" lang="el-GR" sz="2400" b="0" i="0" u="none" strike="noStrike" kern="1200" cap="none" spc="0" normalizeH="0" baseline="0" noProof="0" dirty="0">
                <a:ln>
                  <a:noFill/>
                </a:ln>
                <a:solidFill>
                  <a:srgbClr val="002060"/>
                </a:solidFill>
                <a:effectLst/>
                <a:uLnTx/>
                <a:uFillTx/>
                <a:latin typeface="Arial" charset="0"/>
                <a:ea typeface="+mn-ea"/>
                <a:cs typeface="Arial" charset="0"/>
              </a:rPr>
              <a:t>σταματούν την ανάπτυξη του μύκητα</a:t>
            </a:r>
            <a:r>
              <a:rPr kumimoji="0" lang="en-US" sz="2400" b="0" i="0" u="none" strike="noStrike" kern="1200" cap="none" spc="0" normalizeH="0" baseline="0" noProof="0" dirty="0">
                <a:ln>
                  <a:noFill/>
                </a:ln>
                <a:solidFill>
                  <a:srgbClr val="002060"/>
                </a:solidFill>
                <a:effectLst/>
                <a:uLnTx/>
                <a:uFillTx/>
                <a:latin typeface="Arial" charset="0"/>
                <a:ea typeface="+mn-ea"/>
                <a:cs typeface="Arial" charset="0"/>
              </a:rPr>
              <a:t>), </a:t>
            </a:r>
            <a:r>
              <a:rPr kumimoji="0" lang="el-GR" sz="2400" b="0" i="0" u="none" strike="noStrike" kern="1200" cap="none" spc="0" normalizeH="0" baseline="0" noProof="0" dirty="0">
                <a:ln>
                  <a:noFill/>
                </a:ln>
                <a:solidFill>
                  <a:srgbClr val="002060"/>
                </a:solidFill>
                <a:effectLst/>
                <a:uLnTx/>
                <a:uFillTx/>
                <a:latin typeface="Arial" charset="0"/>
                <a:ea typeface="+mn-ea"/>
                <a:cs typeface="Arial" charset="0"/>
              </a:rPr>
              <a:t>άλλα είναι </a:t>
            </a:r>
            <a:r>
              <a:rPr kumimoji="0" lang="el-GR" sz="2400" b="0" i="0" u="none" strike="noStrike" kern="1200" cap="none" spc="0" normalizeH="0" baseline="0" noProof="0" dirty="0">
                <a:ln>
                  <a:noFill/>
                </a:ln>
                <a:solidFill>
                  <a:srgbClr val="A80000"/>
                </a:solidFill>
                <a:effectLst/>
                <a:uLnTx/>
                <a:uFillTx/>
                <a:latin typeface="Arial" charset="0"/>
                <a:ea typeface="+mn-ea"/>
                <a:cs typeface="Arial" charset="0"/>
              </a:rPr>
              <a:t>"</a:t>
            </a:r>
            <a:r>
              <a:rPr kumimoji="0" lang="el-GR" sz="2400" b="1" i="0" u="none" strike="noStrike" kern="1200" cap="none" spc="0" normalizeH="0" baseline="0" noProof="0" dirty="0">
                <a:ln>
                  <a:noFill/>
                </a:ln>
                <a:solidFill>
                  <a:srgbClr val="A80000"/>
                </a:solidFill>
                <a:effectLst/>
                <a:uLnTx/>
                <a:uFillTx/>
                <a:latin typeface="Arial" charset="0"/>
                <a:ea typeface="+mn-ea"/>
                <a:cs typeface="Arial" charset="0"/>
              </a:rPr>
              <a:t>μυκητοκτόνα</a:t>
            </a:r>
            <a:r>
              <a:rPr kumimoji="0" lang="el-GR" sz="2400" b="0" i="0" u="none" strike="noStrike" kern="1200" cap="none" spc="0" normalizeH="0" baseline="0" noProof="0" dirty="0">
                <a:ln>
                  <a:noFill/>
                </a:ln>
                <a:solidFill>
                  <a:srgbClr val="A80000"/>
                </a:solidFill>
                <a:effectLst/>
                <a:uLnTx/>
                <a:uFillTx/>
                <a:latin typeface="Arial" charset="0"/>
                <a:ea typeface="+mn-ea"/>
                <a:cs typeface="Arial" charset="0"/>
              </a:rPr>
              <a:t>"</a:t>
            </a:r>
            <a:r>
              <a:rPr kumimoji="0" lang="el-GR" sz="2400" b="0" i="0" u="none" strike="noStrike" kern="1200" cap="none" spc="0" normalizeH="0" baseline="0" noProof="0" dirty="0">
                <a:ln>
                  <a:noFill/>
                </a:ln>
                <a:solidFill>
                  <a:srgbClr val="C00000"/>
                </a:solidFill>
                <a:effectLst/>
                <a:uLnTx/>
                <a:uFillTx/>
                <a:latin typeface="Arial" charset="0"/>
                <a:ea typeface="+mn-ea"/>
                <a:cs typeface="Arial" charset="0"/>
              </a:rPr>
              <a:t> </a:t>
            </a:r>
            <a:r>
              <a:rPr kumimoji="0" lang="en-US" sz="2400" b="0" i="0" u="none" strike="noStrike" kern="1200" cap="none" spc="0" normalizeH="0" baseline="0" noProof="0" dirty="0">
                <a:ln>
                  <a:noFill/>
                </a:ln>
                <a:solidFill>
                  <a:srgbClr val="002060"/>
                </a:solidFill>
                <a:effectLst/>
                <a:uLnTx/>
                <a:uFillTx/>
                <a:latin typeface="Arial" charset="0"/>
                <a:ea typeface="+mn-ea"/>
                <a:cs typeface="Arial" charset="0"/>
              </a:rPr>
              <a:t>(</a:t>
            </a:r>
            <a:r>
              <a:rPr kumimoji="0" lang="el-GR" sz="2400" b="0" i="0" u="none" strike="noStrike" kern="1200" cap="none" spc="0" normalizeH="0" baseline="0" noProof="0" dirty="0">
                <a:ln>
                  <a:noFill/>
                </a:ln>
                <a:solidFill>
                  <a:srgbClr val="002060"/>
                </a:solidFill>
                <a:effectLst/>
                <a:uLnTx/>
                <a:uFillTx/>
                <a:latin typeface="Arial" charset="0"/>
                <a:ea typeface="+mn-ea"/>
                <a:cs typeface="Arial" charset="0"/>
              </a:rPr>
              <a:t>σκοτώνουν τον μύκητα</a:t>
            </a:r>
            <a:r>
              <a:rPr kumimoji="0" lang="en-US" sz="2400" b="0" i="0" u="none" strike="noStrike" kern="1200" cap="none" spc="0" normalizeH="0" baseline="0" noProof="0" dirty="0">
                <a:ln>
                  <a:noFill/>
                </a:ln>
                <a:solidFill>
                  <a:srgbClr val="002060"/>
                </a:solidFill>
                <a:effectLst/>
                <a:uLnTx/>
                <a:uFillTx/>
                <a:latin typeface="Arial" charset="0"/>
                <a:ea typeface="+mn-ea"/>
                <a:cs typeface="Arial" charset="0"/>
              </a:rPr>
              <a:t>)</a:t>
            </a:r>
          </a:p>
          <a:p>
            <a:pPr marL="463550" marR="0" lvl="0" indent="-463550" algn="just" defTabSz="914400" rtl="0" eaLnBrk="1" fontAlgn="auto" latinLnBrk="0" hangingPunct="1">
              <a:lnSpc>
                <a:spcPct val="100000"/>
              </a:lnSpc>
              <a:spcBef>
                <a:spcPts val="1200"/>
              </a:spcBef>
              <a:spcAft>
                <a:spcPts val="0"/>
              </a:spcAft>
              <a:buClrTx/>
              <a:buSzTx/>
              <a:buFont typeface="Wingdings" pitchFamily="2" charset="2"/>
              <a:buChar char="§"/>
              <a:tabLst/>
              <a:defRPr/>
            </a:pPr>
            <a:r>
              <a:rPr kumimoji="0" lang="el-GR" sz="2400" b="1" i="0" u="none" strike="noStrike" kern="1200" cap="none" spc="0" normalizeH="0" baseline="0" noProof="0" dirty="0">
                <a:ln>
                  <a:noFill/>
                </a:ln>
                <a:solidFill>
                  <a:srgbClr val="0070C0"/>
                </a:solidFill>
                <a:effectLst/>
                <a:uLnTx/>
                <a:uFillTx/>
                <a:latin typeface="Arial" charset="0"/>
                <a:ea typeface="+mn-ea"/>
                <a:cs typeface="Arial" charset="0"/>
              </a:rPr>
              <a:t>Δεν θεραπεύονται όλοι οι τύποι μυκητιάσεων με τοπικά </a:t>
            </a:r>
            <a:r>
              <a:rPr kumimoji="0" lang="el-GR" sz="2400" b="1" i="0" u="none" strike="noStrike" kern="1200" cap="none" spc="0" normalizeH="0" baseline="0" noProof="0" dirty="0" err="1">
                <a:ln>
                  <a:noFill/>
                </a:ln>
                <a:solidFill>
                  <a:srgbClr val="0070C0"/>
                </a:solidFill>
                <a:effectLst/>
                <a:uLnTx/>
                <a:uFillTx/>
                <a:latin typeface="Arial" charset="0"/>
                <a:ea typeface="+mn-ea"/>
                <a:cs typeface="Arial" charset="0"/>
              </a:rPr>
              <a:t>αντιμυκητιασικά</a:t>
            </a:r>
            <a:r>
              <a:rPr kumimoji="0" lang="en-US" sz="2400" b="0" i="0" u="none" strike="noStrike" kern="1200" cap="none" spc="0" normalizeH="0" baseline="0" noProof="0" dirty="0">
                <a:ln>
                  <a:noFill/>
                </a:ln>
                <a:solidFill>
                  <a:srgbClr val="002060"/>
                </a:solidFill>
                <a:effectLst/>
                <a:uLnTx/>
                <a:uFillTx/>
                <a:latin typeface="Arial" charset="0"/>
                <a:ea typeface="+mn-ea"/>
                <a:cs typeface="Arial" charset="0"/>
              </a:rPr>
              <a:t> (</a:t>
            </a:r>
            <a:r>
              <a:rPr kumimoji="0" lang="el-GR" sz="2400" b="0" i="0" u="none" strike="noStrike" kern="1200" cap="none" spc="0" normalizeH="0" baseline="0" noProof="0" dirty="0">
                <a:ln>
                  <a:noFill/>
                </a:ln>
                <a:solidFill>
                  <a:srgbClr val="002060"/>
                </a:solidFill>
                <a:effectLst/>
                <a:uLnTx/>
                <a:uFillTx/>
                <a:latin typeface="Arial" charset="0"/>
                <a:ea typeface="+mn-ea"/>
                <a:cs typeface="Arial" charset="0"/>
              </a:rPr>
              <a:t>ειδικότερα, οι μυκητιάσεις των </a:t>
            </a:r>
            <a:r>
              <a:rPr kumimoji="0" lang="el-GR" sz="2400" b="1" i="0" u="none" strike="noStrike" kern="1200" cap="none" spc="0" normalizeH="0" baseline="0" noProof="0" dirty="0">
                <a:ln>
                  <a:noFill/>
                </a:ln>
                <a:solidFill>
                  <a:srgbClr val="0070C0"/>
                </a:solidFill>
                <a:effectLst/>
                <a:uLnTx/>
                <a:uFillTx/>
                <a:latin typeface="Arial" charset="0"/>
                <a:ea typeface="+mn-ea"/>
                <a:cs typeface="Arial" charset="0"/>
              </a:rPr>
              <a:t>τριχών και των ονύχων </a:t>
            </a:r>
            <a:r>
              <a:rPr kumimoji="0" lang="el-GR" sz="2400" b="0" i="0" u="none" strike="noStrike" kern="1200" cap="none" spc="0" normalizeH="0" baseline="0" noProof="0" dirty="0">
                <a:ln>
                  <a:noFill/>
                </a:ln>
                <a:solidFill>
                  <a:srgbClr val="002060"/>
                </a:solidFill>
                <a:effectLst/>
                <a:uLnTx/>
                <a:uFillTx/>
                <a:latin typeface="Arial" charset="0"/>
                <a:ea typeface="+mn-ea"/>
                <a:cs typeface="Arial" charset="0"/>
              </a:rPr>
              <a:t>δεν ανταποκρίνονται στην τοπική θεραπεία και χρειάζονται συστηματική θεραπεία</a:t>
            </a:r>
            <a:r>
              <a:rPr kumimoji="0" lang="en-US" sz="2400" b="0" i="0" u="none" strike="noStrike" kern="1200" cap="none" spc="0" normalizeH="0" baseline="0" noProof="0" dirty="0">
                <a:ln>
                  <a:noFill/>
                </a:ln>
                <a:solidFill>
                  <a:srgbClr val="002060"/>
                </a:solidFill>
                <a:effectLst/>
                <a:uLnTx/>
                <a:uFillTx/>
                <a:latin typeface="Arial" charset="0"/>
                <a:ea typeface="+mn-ea"/>
                <a:cs typeface="Arial" charset="0"/>
              </a:rPr>
              <a:t>)</a:t>
            </a: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126134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1576536"/>
            <a:ext cx="9144000" cy="4876800"/>
          </a:xfrm>
          <a:prstGeom prst="rect">
            <a:avLst/>
          </a:prstGeom>
        </p:spPr>
        <p:txBody>
          <a:bodyPr lIns="252000" rIns="252000">
            <a:noAutofit/>
          </a:bodyPr>
          <a:lstStyle/>
          <a:p>
            <a:pPr marR="0" lvl="0" algn="ctr" defTabSz="914400" rtl="0" eaLnBrk="1" fontAlgn="auto" latinLnBrk="0" hangingPunct="1">
              <a:lnSpc>
                <a:spcPct val="110000"/>
              </a:lnSpc>
              <a:spcBef>
                <a:spcPts val="600"/>
              </a:spcBef>
              <a:spcAft>
                <a:spcPts val="0"/>
              </a:spcAft>
              <a:buClrTx/>
              <a:buSzTx/>
              <a:tabLst/>
              <a:defRPr/>
            </a:pPr>
            <a:r>
              <a:rPr kumimoji="0" lang="el-GR" sz="2500" b="1" i="0" u="none" strike="noStrike" kern="1200" cap="none" spc="0" normalizeH="0" baseline="0" noProof="0" dirty="0">
                <a:ln>
                  <a:noFill/>
                </a:ln>
                <a:solidFill>
                  <a:srgbClr val="0070C0"/>
                </a:solidFill>
                <a:effectLst/>
                <a:uLnTx/>
                <a:uFillTx/>
                <a:latin typeface="Arial" charset="0"/>
                <a:ea typeface="+mn-ea"/>
                <a:cs typeface="Arial" charset="0"/>
              </a:rPr>
              <a:t>Παραδείγματα τοπικών </a:t>
            </a:r>
            <a:r>
              <a:rPr kumimoji="0" lang="el-GR" sz="2500" b="1" i="0" u="none" strike="noStrike" kern="1200" cap="none" spc="0" normalizeH="0" baseline="0" noProof="0" dirty="0" err="1">
                <a:ln>
                  <a:noFill/>
                </a:ln>
                <a:solidFill>
                  <a:srgbClr val="0070C0"/>
                </a:solidFill>
                <a:effectLst/>
                <a:uLnTx/>
                <a:uFillTx/>
                <a:latin typeface="Arial" charset="0"/>
                <a:ea typeface="+mn-ea"/>
                <a:cs typeface="Arial" charset="0"/>
              </a:rPr>
              <a:t>αντιμυκητιασικών</a:t>
            </a:r>
            <a:r>
              <a:rPr kumimoji="0" lang="el-GR" sz="2500" b="1" i="0" u="none" strike="noStrike" kern="1200" cap="none" spc="0" normalizeH="0" baseline="0" noProof="0" dirty="0">
                <a:ln>
                  <a:noFill/>
                </a:ln>
                <a:solidFill>
                  <a:srgbClr val="0070C0"/>
                </a:solidFill>
                <a:effectLst/>
                <a:uLnTx/>
                <a:uFillTx/>
                <a:latin typeface="Arial" charset="0"/>
                <a:ea typeface="+mn-ea"/>
                <a:cs typeface="Arial" charset="0"/>
              </a:rPr>
              <a:t> φαρμάκων</a:t>
            </a:r>
            <a:r>
              <a:rPr kumimoji="0" lang="en-US" sz="2500" b="1" i="0" u="none" strike="noStrike" kern="1200" cap="none" spc="0" normalizeH="0" baseline="0" noProof="0" dirty="0">
                <a:ln>
                  <a:noFill/>
                </a:ln>
                <a:solidFill>
                  <a:srgbClr val="0070C0"/>
                </a:solidFill>
                <a:effectLst/>
                <a:uLnTx/>
                <a:uFillTx/>
                <a:latin typeface="Arial" charset="0"/>
                <a:ea typeface="+mn-ea"/>
                <a:cs typeface="Arial" charset="0"/>
              </a:rPr>
              <a:t>:</a:t>
            </a:r>
          </a:p>
          <a:p>
            <a:pPr marL="804863" marR="0" lvl="1" indent="-347663" algn="just" defTabSz="914400" rtl="0" eaLnBrk="1" fontAlgn="auto" latinLnBrk="0" hangingPunct="1">
              <a:lnSpc>
                <a:spcPct val="110000"/>
              </a:lnSpc>
              <a:spcBef>
                <a:spcPts val="1200"/>
              </a:spcBef>
              <a:spcAft>
                <a:spcPts val="0"/>
              </a:spcAft>
              <a:buClrTx/>
              <a:buSzTx/>
              <a:buFont typeface="Arial" charset="0"/>
              <a:buChar char="•"/>
              <a:tabLst/>
              <a:defRPr/>
            </a:pPr>
            <a:r>
              <a:rPr kumimoji="0" lang="el-GR" sz="2400" b="1" i="0" u="none" strike="noStrike" kern="1200" cap="none" spc="0" normalizeH="0" baseline="0" noProof="0" dirty="0" err="1">
                <a:ln>
                  <a:noFill/>
                </a:ln>
                <a:solidFill>
                  <a:srgbClr val="A80000"/>
                </a:solidFill>
                <a:effectLst/>
                <a:uLnTx/>
                <a:uFillTx/>
                <a:latin typeface="Arial" charset="0"/>
                <a:ea typeface="+mn-ea"/>
                <a:cs typeface="Arial" charset="0"/>
              </a:rPr>
              <a:t>Ιμιδαζόλες</a:t>
            </a:r>
            <a:r>
              <a:rPr kumimoji="0" lang="el-GR" sz="2400" b="1" i="0" u="none" strike="noStrike" kern="1200" cap="none" spc="0" normalizeH="0" baseline="0" noProof="0" dirty="0">
                <a:ln>
                  <a:noFill/>
                </a:ln>
                <a:solidFill>
                  <a:srgbClr val="A80000"/>
                </a:solidFill>
                <a:effectLst/>
                <a:uLnTx/>
                <a:uFillTx/>
                <a:latin typeface="Arial" charset="0"/>
                <a:ea typeface="+mn-ea"/>
                <a:cs typeface="Arial" charset="0"/>
              </a:rPr>
              <a:t> </a:t>
            </a:r>
            <a:r>
              <a:rPr kumimoji="0" lang="en-US" sz="2400" b="1" i="0" u="none" strike="noStrike" kern="1200" cap="none" spc="0" normalizeH="0" baseline="0" noProof="0" dirty="0">
                <a:ln>
                  <a:noFill/>
                </a:ln>
                <a:solidFill>
                  <a:srgbClr val="A80000"/>
                </a:solidFill>
                <a:effectLst/>
                <a:uLnTx/>
                <a:uFillTx/>
                <a:latin typeface="Arial" charset="0"/>
                <a:ea typeface="+mn-ea"/>
                <a:cs typeface="Arial" charset="0"/>
              </a:rPr>
              <a:t>(</a:t>
            </a:r>
            <a:r>
              <a:rPr kumimoji="0" lang="el-GR" sz="2400" b="1" i="0" u="none" strike="noStrike" kern="1200" cap="none" spc="0" normalizeH="0" baseline="0" noProof="0" dirty="0" err="1">
                <a:ln>
                  <a:noFill/>
                </a:ln>
                <a:solidFill>
                  <a:srgbClr val="A80000"/>
                </a:solidFill>
                <a:effectLst/>
                <a:uLnTx/>
                <a:uFillTx/>
                <a:latin typeface="Arial" charset="0"/>
                <a:ea typeface="+mn-ea"/>
                <a:cs typeface="Arial" charset="0"/>
              </a:rPr>
              <a:t>μυκητοστατικά</a:t>
            </a:r>
            <a:r>
              <a:rPr kumimoji="0" lang="en-US" sz="2400" b="1" i="0" u="none" strike="noStrike" kern="1200" cap="none" spc="0" normalizeH="0" baseline="0" noProof="0" dirty="0">
                <a:ln>
                  <a:noFill/>
                </a:ln>
                <a:solidFill>
                  <a:srgbClr val="A80000"/>
                </a:solidFill>
                <a:effectLst/>
                <a:uLnTx/>
                <a:uFillTx/>
                <a:latin typeface="Arial" charset="0"/>
                <a:ea typeface="+mn-ea"/>
                <a:cs typeface="Arial" charset="0"/>
              </a:rPr>
              <a:t>):</a:t>
            </a:r>
            <a:r>
              <a:rPr kumimoji="0" lang="en-US" sz="2400" b="1" i="0" u="none" strike="noStrike" kern="1200" cap="none" spc="0" normalizeH="0" baseline="0" noProof="0" dirty="0">
                <a:ln>
                  <a:noFill/>
                </a:ln>
                <a:solidFill>
                  <a:srgbClr val="C00000"/>
                </a:solidFill>
                <a:effectLst/>
                <a:uLnTx/>
                <a:uFillTx/>
                <a:latin typeface="Arial" charset="0"/>
                <a:ea typeface="+mn-ea"/>
                <a:cs typeface="Arial" charset="0"/>
              </a:rPr>
              <a:t> </a:t>
            </a:r>
            <a:r>
              <a:rPr kumimoji="0" lang="el-GR" sz="2400" b="0" i="0" u="none" strike="noStrike" kern="1200" cap="none" spc="0" normalizeH="0" baseline="0" noProof="0" dirty="0" err="1">
                <a:ln>
                  <a:noFill/>
                </a:ln>
                <a:solidFill>
                  <a:srgbClr val="002060"/>
                </a:solidFill>
                <a:effectLst/>
                <a:uLnTx/>
                <a:uFillTx/>
                <a:latin typeface="Arial" charset="0"/>
                <a:ea typeface="+mn-ea"/>
                <a:cs typeface="Arial" charset="0"/>
              </a:rPr>
              <a:t>Κετοκοναζόλη</a:t>
            </a:r>
            <a:r>
              <a:rPr kumimoji="0" lang="en-US" sz="2400" b="0" i="0" u="none" strike="noStrike" kern="1200" cap="none" spc="0" normalizeH="0" baseline="0" noProof="0" dirty="0">
                <a:ln>
                  <a:noFill/>
                </a:ln>
                <a:solidFill>
                  <a:srgbClr val="002060"/>
                </a:solidFill>
                <a:effectLst/>
                <a:uLnTx/>
                <a:uFillTx/>
                <a:latin typeface="Arial" charset="0"/>
                <a:ea typeface="+mn-ea"/>
                <a:cs typeface="Arial" charset="0"/>
              </a:rPr>
              <a:t>,</a:t>
            </a:r>
            <a:r>
              <a:rPr kumimoji="0" lang="el-GR" sz="2400" b="0" i="0" u="none" strike="noStrike" kern="1200" cap="none" spc="0" normalizeH="0" baseline="0" noProof="0" dirty="0">
                <a:ln>
                  <a:noFill/>
                </a:ln>
                <a:solidFill>
                  <a:srgbClr val="002060"/>
                </a:solidFill>
                <a:effectLst/>
                <a:uLnTx/>
                <a:uFillTx/>
                <a:latin typeface="Arial" charset="0"/>
                <a:ea typeface="+mn-ea"/>
                <a:cs typeface="Arial" charset="0"/>
              </a:rPr>
              <a:t> </a:t>
            </a:r>
            <a:r>
              <a:rPr kumimoji="0" lang="el-GR" sz="2400" b="0" i="0" u="none" strike="noStrike" kern="1200" cap="none" spc="0" normalizeH="0" baseline="0" noProof="0" dirty="0" err="1">
                <a:ln>
                  <a:noFill/>
                </a:ln>
                <a:solidFill>
                  <a:srgbClr val="002060"/>
                </a:solidFill>
                <a:effectLst/>
                <a:uLnTx/>
                <a:uFillTx/>
                <a:latin typeface="Arial" charset="0"/>
                <a:ea typeface="+mn-ea"/>
                <a:cs typeface="Arial" charset="0"/>
              </a:rPr>
              <a:t>Εκοναζόλη</a:t>
            </a:r>
            <a:r>
              <a:rPr kumimoji="0" lang="en-US" sz="2400" b="0" i="0" u="none" strike="noStrike" kern="1200" cap="none" spc="0" normalizeH="0" baseline="0" noProof="0" dirty="0">
                <a:ln>
                  <a:noFill/>
                </a:ln>
                <a:solidFill>
                  <a:srgbClr val="002060"/>
                </a:solidFill>
                <a:effectLst/>
                <a:uLnTx/>
                <a:uFillTx/>
                <a:latin typeface="Arial" charset="0"/>
                <a:ea typeface="+mn-ea"/>
                <a:cs typeface="Arial" charset="0"/>
              </a:rPr>
              <a:t>,</a:t>
            </a:r>
            <a:r>
              <a:rPr kumimoji="0" lang="el-GR" sz="2400" b="0" i="0" u="none" strike="noStrike" kern="1200" cap="none" spc="0" normalizeH="0" baseline="0" noProof="0" dirty="0">
                <a:ln>
                  <a:noFill/>
                </a:ln>
                <a:solidFill>
                  <a:srgbClr val="002060"/>
                </a:solidFill>
                <a:effectLst/>
                <a:uLnTx/>
                <a:uFillTx/>
                <a:latin typeface="Arial" charset="0"/>
                <a:ea typeface="+mn-ea"/>
                <a:cs typeface="Arial" charset="0"/>
              </a:rPr>
              <a:t> </a:t>
            </a:r>
            <a:r>
              <a:rPr kumimoji="0" lang="el-GR" sz="2400" b="0" i="0" u="none" strike="noStrike" kern="1200" cap="none" spc="0" normalizeH="0" baseline="0" noProof="0" dirty="0" err="1">
                <a:ln>
                  <a:noFill/>
                </a:ln>
                <a:solidFill>
                  <a:srgbClr val="002060"/>
                </a:solidFill>
                <a:effectLst/>
                <a:uLnTx/>
                <a:uFillTx/>
                <a:latin typeface="Arial" charset="0"/>
                <a:ea typeface="+mn-ea"/>
                <a:cs typeface="Arial" charset="0"/>
              </a:rPr>
              <a:t>Οξικοναζόλη</a:t>
            </a:r>
            <a:r>
              <a:rPr kumimoji="0" lang="en-US" sz="2400" b="0" i="0" u="none" strike="noStrike" kern="1200" cap="none" spc="0" normalizeH="0" baseline="0" noProof="0" dirty="0">
                <a:ln>
                  <a:noFill/>
                </a:ln>
                <a:solidFill>
                  <a:srgbClr val="002060"/>
                </a:solidFill>
                <a:effectLst/>
                <a:uLnTx/>
                <a:uFillTx/>
                <a:latin typeface="Arial" charset="0"/>
                <a:ea typeface="+mn-ea"/>
                <a:cs typeface="Arial" charset="0"/>
              </a:rPr>
              <a:t>,</a:t>
            </a:r>
            <a:r>
              <a:rPr kumimoji="0" lang="el-GR" sz="2400" b="0" i="0" u="none" strike="noStrike" kern="1200" cap="none" spc="0" normalizeH="0" baseline="0" noProof="0" dirty="0">
                <a:ln>
                  <a:noFill/>
                </a:ln>
                <a:solidFill>
                  <a:srgbClr val="002060"/>
                </a:solidFill>
                <a:effectLst/>
                <a:uLnTx/>
                <a:uFillTx/>
                <a:latin typeface="Arial" charset="0"/>
                <a:ea typeface="+mn-ea"/>
                <a:cs typeface="Arial" charset="0"/>
              </a:rPr>
              <a:t> Ισοκοναζόλη</a:t>
            </a:r>
            <a:r>
              <a:rPr kumimoji="0" lang="en-US" sz="2400" b="0" i="0" u="none" strike="noStrike" kern="1200" cap="none" spc="0" normalizeH="0" baseline="0" noProof="0" dirty="0">
                <a:ln>
                  <a:noFill/>
                </a:ln>
                <a:solidFill>
                  <a:srgbClr val="002060"/>
                </a:solidFill>
                <a:effectLst/>
                <a:uLnTx/>
                <a:uFillTx/>
                <a:latin typeface="Arial" charset="0"/>
                <a:ea typeface="+mn-ea"/>
                <a:cs typeface="Arial" charset="0"/>
              </a:rPr>
              <a:t>, </a:t>
            </a:r>
            <a:r>
              <a:rPr kumimoji="0" lang="el-GR" sz="2400" b="0" i="0" u="none" strike="noStrike" kern="1200" cap="none" spc="0" normalizeH="0" baseline="0" noProof="0" dirty="0" err="1">
                <a:ln>
                  <a:noFill/>
                </a:ln>
                <a:solidFill>
                  <a:srgbClr val="002060"/>
                </a:solidFill>
                <a:effectLst/>
                <a:uLnTx/>
                <a:uFillTx/>
                <a:latin typeface="Arial" charset="0"/>
                <a:ea typeface="+mn-ea"/>
                <a:cs typeface="Arial" charset="0"/>
              </a:rPr>
              <a:t>Κλοτριμαζόλη</a:t>
            </a:r>
            <a:r>
              <a:rPr kumimoji="0" lang="en-US" sz="2400" b="0" i="0" u="none" strike="noStrike" kern="1200" cap="none" spc="0" normalizeH="0" baseline="0" noProof="0" dirty="0">
                <a:ln>
                  <a:noFill/>
                </a:ln>
                <a:solidFill>
                  <a:srgbClr val="002060"/>
                </a:solidFill>
                <a:effectLst/>
                <a:uLnTx/>
                <a:uFillTx/>
                <a:latin typeface="Arial" charset="0"/>
                <a:ea typeface="+mn-ea"/>
                <a:cs typeface="Arial" charset="0"/>
              </a:rPr>
              <a:t>, </a:t>
            </a:r>
            <a:r>
              <a:rPr kumimoji="0" lang="el-GR" sz="2400" b="0" i="0" u="none" strike="noStrike" kern="1200" cap="none" spc="0" normalizeH="0" baseline="0" noProof="0" dirty="0" err="1">
                <a:ln>
                  <a:noFill/>
                </a:ln>
                <a:solidFill>
                  <a:srgbClr val="002060"/>
                </a:solidFill>
                <a:effectLst/>
                <a:uLnTx/>
                <a:uFillTx/>
                <a:latin typeface="Arial" charset="0"/>
                <a:ea typeface="+mn-ea"/>
                <a:cs typeface="Arial" charset="0"/>
              </a:rPr>
              <a:t>Μικοναζόλη</a:t>
            </a:r>
            <a:r>
              <a:rPr kumimoji="0" lang="el-GR" sz="2400" b="0" i="0" u="none" strike="noStrike" kern="1200" cap="none" spc="0" normalizeH="0" baseline="0" noProof="0" dirty="0">
                <a:ln>
                  <a:noFill/>
                </a:ln>
                <a:solidFill>
                  <a:srgbClr val="002060"/>
                </a:solidFill>
                <a:effectLst/>
                <a:uLnTx/>
                <a:uFillTx/>
                <a:latin typeface="Arial" charset="0"/>
                <a:ea typeface="+mn-ea"/>
                <a:cs typeface="Arial" charset="0"/>
              </a:rPr>
              <a:t> </a:t>
            </a:r>
          </a:p>
          <a:p>
            <a:pPr marL="811213" marR="0" lvl="1" algn="just" defTabSz="914400" rtl="0" eaLnBrk="1" fontAlgn="auto" latinLnBrk="0" hangingPunct="1">
              <a:lnSpc>
                <a:spcPct val="110000"/>
              </a:lnSpc>
              <a:spcBef>
                <a:spcPts val="600"/>
              </a:spcBef>
              <a:spcAft>
                <a:spcPts val="0"/>
              </a:spcAft>
              <a:buClrTx/>
              <a:buSzTx/>
              <a:buFont typeface="Arial" pitchFamily="34" charset="0"/>
              <a:buNone/>
              <a:tabLst/>
              <a:defRPr/>
            </a:pPr>
            <a:r>
              <a:rPr kumimoji="0" lang="el-GR" sz="2000" b="0" i="0" u="none" strike="noStrike" kern="1200" cap="none" spc="0" normalizeH="0" baseline="0" noProof="0" dirty="0">
                <a:ln>
                  <a:noFill/>
                </a:ln>
                <a:solidFill>
                  <a:srgbClr val="00B050"/>
                </a:solidFill>
                <a:effectLst/>
                <a:uLnTx/>
                <a:uFillTx/>
                <a:latin typeface="Arial" charset="0"/>
                <a:ea typeface="+mn-ea"/>
                <a:cs typeface="Arial" charset="0"/>
              </a:rPr>
              <a:t>Χρησιμοποιούνται στη θεραπεία της </a:t>
            </a:r>
            <a:r>
              <a:rPr kumimoji="0" lang="en-US" sz="2000" b="0" i="0" u="none" strike="noStrike" kern="1200" cap="none" spc="0" normalizeH="0" baseline="0" noProof="0" dirty="0">
                <a:ln>
                  <a:noFill/>
                </a:ln>
                <a:solidFill>
                  <a:srgbClr val="00B050"/>
                </a:solidFill>
                <a:effectLst/>
                <a:uLnTx/>
                <a:uFillTx/>
                <a:latin typeface="Arial" charset="0"/>
                <a:ea typeface="+mn-ea"/>
                <a:cs typeface="Arial" charset="0"/>
              </a:rPr>
              <a:t>candida </a:t>
            </a:r>
            <a:r>
              <a:rPr kumimoji="0" lang="el-GR" sz="2000" b="0" i="0" u="none" strike="noStrike" kern="1200" cap="none" spc="0" normalizeH="0" baseline="0" noProof="0" dirty="0">
                <a:ln>
                  <a:noFill/>
                </a:ln>
                <a:solidFill>
                  <a:srgbClr val="00B050"/>
                </a:solidFill>
                <a:effectLst/>
                <a:uLnTx/>
                <a:uFillTx/>
                <a:latin typeface="Arial" charset="0"/>
                <a:ea typeface="+mn-ea"/>
                <a:cs typeface="Arial" charset="0"/>
              </a:rPr>
              <a:t>και των </a:t>
            </a:r>
            <a:r>
              <a:rPr kumimoji="0" lang="el-GR" sz="2000" b="0" i="0" u="none" strike="noStrike" kern="1200" cap="none" spc="0" normalizeH="0" baseline="0" noProof="0" dirty="0" err="1">
                <a:ln>
                  <a:noFill/>
                </a:ln>
                <a:solidFill>
                  <a:srgbClr val="00B050"/>
                </a:solidFill>
                <a:effectLst/>
                <a:uLnTx/>
                <a:uFillTx/>
                <a:latin typeface="Arial" charset="0"/>
                <a:ea typeface="+mn-ea"/>
                <a:cs typeface="Arial" charset="0"/>
              </a:rPr>
              <a:t>δερματ</a:t>
            </a:r>
            <a:r>
              <a:rPr kumimoji="0" lang="en-US" sz="2000" b="0" i="0" u="none" strike="noStrike" kern="1200" cap="none" spc="0" normalizeH="0" baseline="0" noProof="0" dirty="0">
                <a:ln>
                  <a:noFill/>
                </a:ln>
                <a:solidFill>
                  <a:srgbClr val="00B050"/>
                </a:solidFill>
                <a:effectLst/>
                <a:uLnTx/>
                <a:uFillTx/>
                <a:latin typeface="Arial" charset="0"/>
                <a:ea typeface="+mn-ea"/>
                <a:cs typeface="Arial" charset="0"/>
              </a:rPr>
              <a:t>o</a:t>
            </a:r>
            <a:r>
              <a:rPr kumimoji="0" lang="el-GR" sz="2000" b="0" i="0" u="none" strike="noStrike" kern="1200" cap="none" spc="0" normalizeH="0" baseline="0" noProof="0" dirty="0">
                <a:ln>
                  <a:noFill/>
                </a:ln>
                <a:solidFill>
                  <a:srgbClr val="00B050"/>
                </a:solidFill>
                <a:effectLst/>
                <a:uLnTx/>
                <a:uFillTx/>
                <a:latin typeface="Arial" charset="0"/>
                <a:ea typeface="+mn-ea"/>
                <a:cs typeface="Arial" charset="0"/>
              </a:rPr>
              <a:t>φ</a:t>
            </a:r>
            <a:r>
              <a:rPr lang="el-GR" sz="2000" dirty="0">
                <a:solidFill>
                  <a:srgbClr val="00B050"/>
                </a:solidFill>
                <a:latin typeface="Arial" charset="0"/>
                <a:cs typeface="Arial" charset="0"/>
              </a:rPr>
              <a:t>ύ</a:t>
            </a:r>
            <a:r>
              <a:rPr kumimoji="0" lang="el-GR" sz="2000" b="0" i="0" u="none" strike="noStrike" kern="1200" cap="none" spc="0" normalizeH="0" baseline="0" noProof="0" dirty="0">
                <a:ln>
                  <a:noFill/>
                </a:ln>
                <a:solidFill>
                  <a:srgbClr val="00B050"/>
                </a:solidFill>
                <a:effectLst/>
                <a:uLnTx/>
                <a:uFillTx/>
                <a:latin typeface="Arial" charset="0"/>
                <a:ea typeface="+mn-ea"/>
                <a:cs typeface="Arial" charset="0"/>
              </a:rPr>
              <a:t>των</a:t>
            </a:r>
            <a:endParaRPr kumimoji="0" lang="en-US" sz="2000" b="0" i="0" u="none" strike="noStrike" kern="1200" cap="none" spc="0" normalizeH="0" baseline="0" noProof="0" dirty="0">
              <a:ln>
                <a:noFill/>
              </a:ln>
              <a:solidFill>
                <a:srgbClr val="C00000"/>
              </a:solidFill>
              <a:effectLst/>
              <a:uLnTx/>
              <a:uFillTx/>
              <a:latin typeface="Arial" charset="0"/>
              <a:ea typeface="+mn-ea"/>
              <a:cs typeface="Arial" charset="0"/>
            </a:endParaRPr>
          </a:p>
          <a:p>
            <a:pPr marL="804863" marR="0" lvl="1" indent="-347663" algn="just" defTabSz="914400" rtl="0" eaLnBrk="1" fontAlgn="auto" latinLnBrk="0" hangingPunct="1">
              <a:lnSpc>
                <a:spcPct val="110000"/>
              </a:lnSpc>
              <a:spcBef>
                <a:spcPts val="1200"/>
              </a:spcBef>
              <a:spcAft>
                <a:spcPts val="0"/>
              </a:spcAft>
              <a:buClrTx/>
              <a:buSzTx/>
              <a:buFont typeface="Arial" charset="0"/>
              <a:buChar char="•"/>
              <a:tabLst/>
              <a:defRPr/>
            </a:pPr>
            <a:r>
              <a:rPr kumimoji="0" lang="el-GR" sz="2400" b="1" i="0" u="none" strike="noStrike" kern="1200" cap="none" spc="0" normalizeH="0" baseline="0" noProof="0" dirty="0" err="1">
                <a:ln>
                  <a:noFill/>
                </a:ln>
                <a:solidFill>
                  <a:srgbClr val="A80000"/>
                </a:solidFill>
                <a:effectLst/>
                <a:uLnTx/>
                <a:uFillTx/>
                <a:latin typeface="Arial" charset="0"/>
                <a:ea typeface="+mn-ea"/>
                <a:cs typeface="Arial" charset="0"/>
              </a:rPr>
              <a:t>Αλλυλαμίνες</a:t>
            </a:r>
            <a:r>
              <a:rPr kumimoji="0" lang="el-GR" sz="2400" b="1" i="0" u="none" strike="noStrike" kern="1200" cap="none" spc="0" normalizeH="0" baseline="0" noProof="0" dirty="0">
                <a:ln>
                  <a:noFill/>
                </a:ln>
                <a:solidFill>
                  <a:srgbClr val="A80000"/>
                </a:solidFill>
                <a:effectLst/>
                <a:uLnTx/>
                <a:uFillTx/>
                <a:latin typeface="Arial" charset="0"/>
                <a:ea typeface="+mn-ea"/>
                <a:cs typeface="Arial" charset="0"/>
              </a:rPr>
              <a:t> και </a:t>
            </a:r>
            <a:r>
              <a:rPr kumimoji="0" lang="el-GR" sz="2400" b="1" i="0" u="none" strike="noStrike" kern="1200" cap="none" spc="0" normalizeH="0" baseline="0" noProof="0" dirty="0" err="1">
                <a:ln>
                  <a:noFill/>
                </a:ln>
                <a:solidFill>
                  <a:srgbClr val="A80000"/>
                </a:solidFill>
                <a:effectLst/>
                <a:uLnTx/>
                <a:uFillTx/>
                <a:latin typeface="Arial" charset="0"/>
                <a:ea typeface="+mn-ea"/>
                <a:cs typeface="Arial" charset="0"/>
              </a:rPr>
              <a:t>Βενζυλαμίνες</a:t>
            </a:r>
            <a:r>
              <a:rPr kumimoji="0" lang="el-GR" sz="2400" b="1" i="0" u="none" strike="noStrike" kern="1200" cap="none" spc="0" normalizeH="0" baseline="0" noProof="0" dirty="0">
                <a:ln>
                  <a:noFill/>
                </a:ln>
                <a:solidFill>
                  <a:srgbClr val="A80000"/>
                </a:solidFill>
                <a:effectLst/>
                <a:uLnTx/>
                <a:uFillTx/>
                <a:latin typeface="Arial" charset="0"/>
                <a:ea typeface="+mn-ea"/>
                <a:cs typeface="Arial" charset="0"/>
              </a:rPr>
              <a:t> </a:t>
            </a:r>
            <a:r>
              <a:rPr kumimoji="0" lang="en-US" sz="2400" b="1" i="0" u="none" strike="noStrike" kern="1200" cap="none" spc="0" normalizeH="0" baseline="0" noProof="0" dirty="0">
                <a:ln>
                  <a:noFill/>
                </a:ln>
                <a:solidFill>
                  <a:srgbClr val="A80000"/>
                </a:solidFill>
                <a:effectLst/>
                <a:uLnTx/>
                <a:uFillTx/>
                <a:latin typeface="Arial" charset="0"/>
                <a:ea typeface="+mn-ea"/>
                <a:cs typeface="Arial" charset="0"/>
              </a:rPr>
              <a:t>(</a:t>
            </a:r>
            <a:r>
              <a:rPr kumimoji="0" lang="el-GR" sz="2400" b="1" i="0" u="none" strike="noStrike" kern="1200" cap="none" spc="0" normalizeH="0" baseline="0" noProof="0" dirty="0">
                <a:ln>
                  <a:noFill/>
                </a:ln>
                <a:solidFill>
                  <a:srgbClr val="A80000"/>
                </a:solidFill>
                <a:effectLst/>
                <a:uLnTx/>
                <a:uFillTx/>
                <a:latin typeface="Arial" charset="0"/>
                <a:ea typeface="+mn-ea"/>
                <a:cs typeface="Arial" charset="0"/>
              </a:rPr>
              <a:t>μυκητοκτόνα</a:t>
            </a:r>
            <a:r>
              <a:rPr kumimoji="0" lang="en-US" sz="2400" b="0" i="0" u="none" strike="noStrike" kern="1200" cap="none" spc="0" normalizeH="0" baseline="0" noProof="0" dirty="0">
                <a:ln>
                  <a:noFill/>
                </a:ln>
                <a:solidFill>
                  <a:srgbClr val="A80000"/>
                </a:solidFill>
                <a:effectLst/>
                <a:uLnTx/>
                <a:uFillTx/>
                <a:latin typeface="Arial" charset="0"/>
                <a:ea typeface="+mn-ea"/>
                <a:cs typeface="Arial" charset="0"/>
              </a:rPr>
              <a:t>):</a:t>
            </a:r>
            <a:r>
              <a:rPr kumimoji="0" lang="en-US" sz="2400" b="0" i="0" u="none" strike="noStrike" kern="1200" cap="none" spc="0" normalizeH="0" baseline="0" noProof="0" dirty="0">
                <a:ln>
                  <a:noFill/>
                </a:ln>
                <a:solidFill>
                  <a:schemeClr val="tx1"/>
                </a:solidFill>
                <a:effectLst/>
                <a:uLnTx/>
                <a:uFillTx/>
                <a:latin typeface="Arial" charset="0"/>
                <a:ea typeface="+mn-ea"/>
                <a:cs typeface="Arial" charset="0"/>
              </a:rPr>
              <a:t>  </a:t>
            </a:r>
            <a:r>
              <a:rPr kumimoji="0" lang="el-GR" sz="2400" b="0" i="0" u="none" strike="noStrike" kern="1200" cap="none" spc="0" normalizeH="0" baseline="0" noProof="0" dirty="0" err="1">
                <a:ln>
                  <a:noFill/>
                </a:ln>
                <a:solidFill>
                  <a:srgbClr val="002060"/>
                </a:solidFill>
                <a:effectLst/>
                <a:uLnTx/>
                <a:uFillTx/>
                <a:latin typeface="Arial" charset="0"/>
                <a:ea typeface="+mn-ea"/>
                <a:cs typeface="Arial" charset="0"/>
              </a:rPr>
              <a:t>Ναφτιφίνη</a:t>
            </a:r>
            <a:r>
              <a:rPr kumimoji="0" lang="el-GR" sz="2400" b="0" i="0" u="none" strike="noStrike" kern="1200" cap="none" spc="0" normalizeH="0" baseline="0" noProof="0" dirty="0">
                <a:ln>
                  <a:noFill/>
                </a:ln>
                <a:solidFill>
                  <a:srgbClr val="002060"/>
                </a:solidFill>
                <a:effectLst/>
                <a:uLnTx/>
                <a:uFillTx/>
                <a:latin typeface="Arial" charset="0"/>
                <a:ea typeface="+mn-ea"/>
                <a:cs typeface="Arial" charset="0"/>
              </a:rPr>
              <a:t>, </a:t>
            </a:r>
            <a:r>
              <a:rPr kumimoji="0" lang="el-GR" sz="2400" b="0" i="0" u="none" strike="noStrike" kern="1200" cap="none" spc="0" normalizeH="0" baseline="0" noProof="0" dirty="0" err="1">
                <a:ln>
                  <a:noFill/>
                </a:ln>
                <a:solidFill>
                  <a:srgbClr val="002060"/>
                </a:solidFill>
                <a:effectLst/>
                <a:uLnTx/>
                <a:uFillTx/>
                <a:latin typeface="Arial" charset="0"/>
                <a:ea typeface="+mn-ea"/>
                <a:cs typeface="Arial" charset="0"/>
              </a:rPr>
              <a:t>Τερμπιναφίνη</a:t>
            </a:r>
            <a:r>
              <a:rPr kumimoji="0" lang="en-US" sz="2400" b="0" i="0" u="none" strike="noStrike" kern="1200" cap="none" spc="0" normalizeH="0" baseline="0" noProof="0" dirty="0">
                <a:ln>
                  <a:noFill/>
                </a:ln>
                <a:solidFill>
                  <a:srgbClr val="002060"/>
                </a:solidFill>
                <a:effectLst/>
                <a:uLnTx/>
                <a:uFillTx/>
                <a:latin typeface="Arial" charset="0"/>
                <a:ea typeface="+mn-ea"/>
                <a:cs typeface="Arial" charset="0"/>
              </a:rPr>
              <a:t> (OTC), </a:t>
            </a:r>
            <a:r>
              <a:rPr kumimoji="0" lang="el-GR" sz="2400" b="0" i="0" u="none" strike="noStrike" kern="1200" cap="none" spc="0" normalizeH="0" baseline="0" noProof="0" dirty="0" err="1">
                <a:ln>
                  <a:noFill/>
                </a:ln>
                <a:solidFill>
                  <a:srgbClr val="002060"/>
                </a:solidFill>
                <a:effectLst/>
                <a:uLnTx/>
                <a:uFillTx/>
                <a:latin typeface="Arial" charset="0"/>
                <a:ea typeface="+mn-ea"/>
                <a:cs typeface="Arial" charset="0"/>
              </a:rPr>
              <a:t>Βουτεναφίνη</a:t>
            </a:r>
            <a:endParaRPr kumimoji="0" lang="en-US" sz="2400" b="0" i="0" u="none" strike="noStrike" kern="1200" cap="none" spc="0" normalizeH="0" baseline="0" noProof="0" dirty="0">
              <a:ln>
                <a:noFill/>
              </a:ln>
              <a:solidFill>
                <a:srgbClr val="002060"/>
              </a:solidFill>
              <a:effectLst/>
              <a:uLnTx/>
              <a:uFillTx/>
              <a:latin typeface="Arial" charset="0"/>
              <a:ea typeface="+mn-ea"/>
              <a:cs typeface="Arial" charset="0"/>
            </a:endParaRPr>
          </a:p>
          <a:p>
            <a:pPr marL="1204913" marR="0" lvl="2" indent="-393700" algn="l" defTabSz="914400" rtl="0" eaLnBrk="1" fontAlgn="auto" latinLnBrk="0" hangingPunct="1">
              <a:lnSpc>
                <a:spcPct val="110000"/>
              </a:lnSpc>
              <a:spcBef>
                <a:spcPts val="600"/>
              </a:spcBef>
              <a:spcAft>
                <a:spcPts val="0"/>
              </a:spcAft>
              <a:buClrTx/>
              <a:buSzTx/>
              <a:tabLst/>
              <a:defRPr/>
            </a:pPr>
            <a:r>
              <a:rPr kumimoji="0" lang="el-GR" sz="2000" b="0" i="0" u="none" strike="noStrike" kern="1200" cap="none" spc="0" normalizeH="0" baseline="0" noProof="0" dirty="0">
                <a:ln>
                  <a:noFill/>
                </a:ln>
                <a:solidFill>
                  <a:srgbClr val="00B050"/>
                </a:solidFill>
                <a:effectLst/>
                <a:uLnTx/>
                <a:uFillTx/>
                <a:latin typeface="Arial" charset="0"/>
                <a:ea typeface="+mn-ea"/>
                <a:cs typeface="Arial" charset="0"/>
              </a:rPr>
              <a:t>Καλύτερα για τα </a:t>
            </a:r>
            <a:r>
              <a:rPr kumimoji="0" lang="el-GR" sz="2000" b="0" i="0" u="none" strike="noStrike" kern="1200" cap="none" spc="0" normalizeH="0" baseline="0" noProof="0" dirty="0" err="1">
                <a:ln>
                  <a:noFill/>
                </a:ln>
                <a:solidFill>
                  <a:srgbClr val="00B050"/>
                </a:solidFill>
                <a:effectLst/>
                <a:uLnTx/>
                <a:uFillTx/>
                <a:latin typeface="Arial" charset="0"/>
                <a:ea typeface="+mn-ea"/>
                <a:cs typeface="Arial" charset="0"/>
              </a:rPr>
              <a:t>δερματόφυτα</a:t>
            </a:r>
            <a:r>
              <a:rPr kumimoji="0" lang="el-GR" sz="2000" b="0" i="0" u="none" strike="noStrike" kern="1200" cap="none" spc="0" normalizeH="0" baseline="0" noProof="0" dirty="0">
                <a:ln>
                  <a:noFill/>
                </a:ln>
                <a:solidFill>
                  <a:srgbClr val="00B050"/>
                </a:solidFill>
                <a:effectLst/>
                <a:uLnTx/>
                <a:uFillTx/>
                <a:latin typeface="Arial" charset="0"/>
                <a:ea typeface="+mn-ea"/>
                <a:cs typeface="Arial" charset="0"/>
              </a:rPr>
              <a:t>, αλλά όχι για την </a:t>
            </a:r>
            <a:r>
              <a:rPr kumimoji="0" lang="en-US" sz="2000" b="0" i="0" u="none" strike="noStrike" kern="1200" cap="none" spc="0" normalizeH="0" baseline="0" noProof="0" dirty="0">
                <a:ln>
                  <a:noFill/>
                </a:ln>
                <a:solidFill>
                  <a:srgbClr val="00B050"/>
                </a:solidFill>
                <a:effectLst/>
                <a:uLnTx/>
                <a:uFillTx/>
                <a:latin typeface="Arial" charset="0"/>
                <a:ea typeface="+mn-ea"/>
                <a:cs typeface="Arial" charset="0"/>
              </a:rPr>
              <a:t>candida</a:t>
            </a:r>
          </a:p>
          <a:p>
            <a:pPr marL="804863" marR="0" lvl="1" indent="-347663" algn="just" defTabSz="914400" rtl="0" eaLnBrk="1" fontAlgn="auto" latinLnBrk="0" hangingPunct="1">
              <a:lnSpc>
                <a:spcPct val="110000"/>
              </a:lnSpc>
              <a:spcBef>
                <a:spcPts val="1200"/>
              </a:spcBef>
              <a:spcAft>
                <a:spcPts val="0"/>
              </a:spcAft>
              <a:buClrTx/>
              <a:buSzTx/>
              <a:buFont typeface="Arial" charset="0"/>
              <a:buChar char="•"/>
              <a:tabLst/>
              <a:defRPr/>
            </a:pPr>
            <a:r>
              <a:rPr kumimoji="0" lang="el-GR" sz="2400" b="1" i="0" u="none" strike="noStrike" kern="1200" cap="none" spc="0" normalizeH="0" baseline="0" noProof="0" dirty="0" err="1">
                <a:ln>
                  <a:noFill/>
                </a:ln>
                <a:solidFill>
                  <a:srgbClr val="A80000"/>
                </a:solidFill>
                <a:effectLst/>
                <a:uLnTx/>
                <a:uFillTx/>
                <a:latin typeface="Arial" charset="0"/>
                <a:ea typeface="+mn-ea"/>
                <a:cs typeface="Arial" charset="0"/>
              </a:rPr>
              <a:t>Πολυένες</a:t>
            </a:r>
            <a:r>
              <a:rPr kumimoji="0" lang="en-US" sz="2400" b="1" i="0" u="none" strike="noStrike" kern="1200" cap="none" spc="0" normalizeH="0" baseline="0" noProof="0" dirty="0">
                <a:ln>
                  <a:noFill/>
                </a:ln>
                <a:solidFill>
                  <a:srgbClr val="A80000"/>
                </a:solidFill>
                <a:effectLst/>
                <a:uLnTx/>
                <a:uFillTx/>
                <a:latin typeface="Arial" charset="0"/>
                <a:ea typeface="+mn-ea"/>
                <a:cs typeface="Arial" charset="0"/>
              </a:rPr>
              <a:t> (</a:t>
            </a:r>
            <a:r>
              <a:rPr kumimoji="0" lang="el-GR" sz="2400" b="1" i="0" u="none" strike="noStrike" kern="1200" cap="none" spc="0" normalizeH="0" baseline="0" noProof="0" dirty="0" err="1">
                <a:ln>
                  <a:noFill/>
                </a:ln>
                <a:solidFill>
                  <a:srgbClr val="A80000"/>
                </a:solidFill>
                <a:effectLst/>
                <a:uLnTx/>
                <a:uFillTx/>
                <a:latin typeface="Arial" charset="0"/>
                <a:ea typeface="+mn-ea"/>
                <a:cs typeface="Arial" charset="0"/>
              </a:rPr>
              <a:t>μυκητοστατικό</a:t>
            </a:r>
            <a:r>
              <a:rPr kumimoji="0" lang="el-GR" sz="2400" b="1" i="0" u="none" strike="noStrike" kern="1200" cap="none" spc="0" normalizeH="0" baseline="0" noProof="0" dirty="0">
                <a:ln>
                  <a:noFill/>
                </a:ln>
                <a:solidFill>
                  <a:srgbClr val="A80000"/>
                </a:solidFill>
                <a:effectLst/>
                <a:uLnTx/>
                <a:uFillTx/>
                <a:latin typeface="Arial" charset="0"/>
                <a:ea typeface="+mn-ea"/>
                <a:cs typeface="Arial" charset="0"/>
              </a:rPr>
              <a:t> σε χαμηλές </a:t>
            </a:r>
            <a:r>
              <a:rPr kumimoji="0" lang="el-GR" sz="2400" b="1" i="0" u="none" strike="noStrike" kern="1200" cap="none" spc="0" normalizeH="0" baseline="0" noProof="0" dirty="0" err="1">
                <a:ln>
                  <a:noFill/>
                </a:ln>
                <a:solidFill>
                  <a:srgbClr val="A80000"/>
                </a:solidFill>
                <a:effectLst/>
                <a:uLnTx/>
                <a:uFillTx/>
                <a:latin typeface="Arial" charset="0"/>
                <a:ea typeface="+mn-ea"/>
                <a:cs typeface="Arial" charset="0"/>
              </a:rPr>
              <a:t>συγκεντρώ</a:t>
            </a:r>
            <a:r>
              <a:rPr kumimoji="0" lang="en-US" sz="2400" b="1" i="0" u="none" strike="noStrike" kern="1200" cap="none" spc="0" normalizeH="0" baseline="0" noProof="0" dirty="0">
                <a:ln>
                  <a:noFill/>
                </a:ln>
                <a:solidFill>
                  <a:srgbClr val="A80000"/>
                </a:solidFill>
                <a:effectLst/>
                <a:uLnTx/>
                <a:uFillTx/>
                <a:latin typeface="Arial" charset="0"/>
                <a:ea typeface="+mn-ea"/>
                <a:cs typeface="Arial" charset="0"/>
              </a:rPr>
              <a:t>-</a:t>
            </a:r>
            <a:r>
              <a:rPr kumimoji="0" lang="el-GR" sz="2400" b="1" i="0" u="none" strike="noStrike" kern="1200" cap="none" spc="0" normalizeH="0" baseline="0" noProof="0" dirty="0">
                <a:ln>
                  <a:noFill/>
                </a:ln>
                <a:solidFill>
                  <a:srgbClr val="A80000"/>
                </a:solidFill>
                <a:effectLst/>
                <a:uLnTx/>
                <a:uFillTx/>
                <a:latin typeface="Arial" charset="0"/>
                <a:ea typeface="+mn-ea"/>
                <a:cs typeface="Arial" charset="0"/>
              </a:rPr>
              <a:t>σεις</a:t>
            </a:r>
            <a:r>
              <a:rPr kumimoji="0" lang="en-US" sz="2400" b="1" i="0" u="none" strike="noStrike" kern="1200" cap="none" spc="0" normalizeH="0" baseline="0" noProof="0" dirty="0">
                <a:ln>
                  <a:noFill/>
                </a:ln>
                <a:solidFill>
                  <a:srgbClr val="A80000"/>
                </a:solidFill>
                <a:effectLst/>
                <a:uLnTx/>
                <a:uFillTx/>
                <a:latin typeface="Arial" charset="0"/>
                <a:ea typeface="+mn-ea"/>
                <a:cs typeface="Arial" charset="0"/>
              </a:rPr>
              <a:t>):</a:t>
            </a:r>
            <a:r>
              <a:rPr kumimoji="0" lang="en-US" sz="2400" b="0" i="0" u="none" strike="noStrike" kern="1200" cap="none" spc="0" normalizeH="0" baseline="0" noProof="0" dirty="0">
                <a:ln>
                  <a:noFill/>
                </a:ln>
                <a:solidFill>
                  <a:schemeClr val="tx1"/>
                </a:solidFill>
                <a:effectLst/>
                <a:uLnTx/>
                <a:uFillTx/>
                <a:latin typeface="Arial" charset="0"/>
                <a:ea typeface="+mn-ea"/>
                <a:cs typeface="Arial" charset="0"/>
              </a:rPr>
              <a:t> </a:t>
            </a:r>
            <a:r>
              <a:rPr kumimoji="0" lang="el-GR" sz="2400" b="0" i="0" u="none" strike="noStrike" kern="1200" cap="none" spc="0" normalizeH="0" baseline="0" noProof="0" dirty="0" err="1">
                <a:ln>
                  <a:noFill/>
                </a:ln>
                <a:solidFill>
                  <a:srgbClr val="002060"/>
                </a:solidFill>
                <a:effectLst/>
                <a:uLnTx/>
                <a:uFillTx/>
                <a:latin typeface="Arial" charset="0"/>
                <a:ea typeface="+mn-ea"/>
                <a:cs typeface="Arial" charset="0"/>
              </a:rPr>
              <a:t>Νυστατίνη</a:t>
            </a:r>
            <a:r>
              <a:rPr kumimoji="0" lang="el-GR" sz="2400" b="0" i="0" u="none" strike="noStrike" kern="1200" cap="none" spc="0" normalizeH="0" baseline="0" noProof="0" dirty="0">
                <a:ln>
                  <a:noFill/>
                </a:ln>
                <a:solidFill>
                  <a:srgbClr val="002060"/>
                </a:solidFill>
                <a:effectLst/>
                <a:uLnTx/>
                <a:uFillTx/>
                <a:latin typeface="Arial" charset="0"/>
                <a:ea typeface="+mn-ea"/>
                <a:cs typeface="Arial" charset="0"/>
              </a:rPr>
              <a:t>.</a:t>
            </a:r>
            <a:endParaRPr kumimoji="0" lang="en-US" sz="2400" b="0" i="0" u="none" strike="noStrike" kern="1200" cap="none" spc="0" normalizeH="0" baseline="0" noProof="0" dirty="0">
              <a:ln>
                <a:noFill/>
              </a:ln>
              <a:solidFill>
                <a:srgbClr val="002060"/>
              </a:solidFill>
              <a:effectLst/>
              <a:uLnTx/>
              <a:uFillTx/>
              <a:latin typeface="Arial" charset="0"/>
              <a:ea typeface="+mn-ea"/>
              <a:cs typeface="Arial" charset="0"/>
            </a:endParaRPr>
          </a:p>
          <a:p>
            <a:pPr marL="1204913" marR="0" lvl="2" indent="-393700" algn="l" defTabSz="914400" rtl="0" eaLnBrk="1" fontAlgn="auto" latinLnBrk="0" hangingPunct="1">
              <a:lnSpc>
                <a:spcPct val="110000"/>
              </a:lnSpc>
              <a:spcBef>
                <a:spcPts val="600"/>
              </a:spcBef>
              <a:spcAft>
                <a:spcPts val="0"/>
              </a:spcAft>
              <a:buClrTx/>
              <a:buSzTx/>
              <a:tabLst/>
              <a:defRPr/>
            </a:pPr>
            <a:r>
              <a:rPr kumimoji="0" lang="el-GR" sz="2000" b="0" i="0" u="none" strike="noStrike" kern="1200" cap="none" spc="0" normalizeH="0" baseline="0" noProof="0" dirty="0">
                <a:ln>
                  <a:noFill/>
                </a:ln>
                <a:solidFill>
                  <a:srgbClr val="00B050"/>
                </a:solidFill>
                <a:effectLst/>
                <a:uLnTx/>
                <a:uFillTx/>
                <a:latin typeface="Arial" charset="0"/>
                <a:ea typeface="+mn-ea"/>
                <a:cs typeface="Arial" charset="0"/>
              </a:rPr>
              <a:t>Καλύτερα για την </a:t>
            </a:r>
            <a:r>
              <a:rPr kumimoji="0" lang="en-US" sz="2000" b="0" i="0" u="none" strike="noStrike" kern="1200" cap="none" spc="0" normalizeH="0" baseline="0" noProof="0" dirty="0">
                <a:ln>
                  <a:noFill/>
                </a:ln>
                <a:solidFill>
                  <a:srgbClr val="00B050"/>
                </a:solidFill>
                <a:effectLst/>
                <a:uLnTx/>
                <a:uFillTx/>
                <a:latin typeface="Arial" charset="0"/>
                <a:ea typeface="+mn-ea"/>
                <a:cs typeface="Arial" charset="0"/>
              </a:rPr>
              <a:t>candida, </a:t>
            </a:r>
            <a:r>
              <a:rPr kumimoji="0" lang="el-GR" sz="2000" b="0" i="0" u="none" strike="noStrike" kern="1200" cap="none" spc="0" normalizeH="0" baseline="0" noProof="0" dirty="0">
                <a:ln>
                  <a:noFill/>
                </a:ln>
                <a:solidFill>
                  <a:srgbClr val="00B050"/>
                </a:solidFill>
                <a:effectLst/>
                <a:uLnTx/>
                <a:uFillTx/>
                <a:latin typeface="Arial" charset="0"/>
                <a:ea typeface="+mn-ea"/>
                <a:cs typeface="Arial" charset="0"/>
              </a:rPr>
              <a:t> αλλά όχι για τα </a:t>
            </a:r>
            <a:r>
              <a:rPr kumimoji="0" lang="el-GR" sz="2000" b="0" i="0" u="none" strike="noStrike" kern="1200" cap="none" spc="0" normalizeH="0" baseline="0" noProof="0" dirty="0" err="1">
                <a:ln>
                  <a:noFill/>
                </a:ln>
                <a:solidFill>
                  <a:srgbClr val="00B050"/>
                </a:solidFill>
                <a:effectLst/>
                <a:uLnTx/>
                <a:uFillTx/>
                <a:latin typeface="Arial" charset="0"/>
                <a:ea typeface="+mn-ea"/>
                <a:cs typeface="Arial" charset="0"/>
              </a:rPr>
              <a:t>δερματόφυτα</a:t>
            </a:r>
            <a:endParaRPr kumimoji="0" lang="en-US" sz="2400" b="0" i="0" u="none" strike="noStrike" kern="1200" cap="none" spc="0" normalizeH="0" baseline="0" noProof="0" dirty="0">
              <a:ln>
                <a:noFill/>
              </a:ln>
              <a:solidFill>
                <a:srgbClr val="00B050"/>
              </a:solidFill>
              <a:effectLst/>
              <a:uLnTx/>
              <a:uFillTx/>
              <a:latin typeface="Arial" charset="0"/>
              <a:ea typeface="+mn-ea"/>
              <a:cs typeface="Arial" charset="0"/>
            </a:endParaRPr>
          </a:p>
        </p:txBody>
      </p:sp>
      <p:sp>
        <p:nvSpPr>
          <p:cNvPr id="5" name="Rectangle 2"/>
          <p:cNvSpPr txBox="1">
            <a:spLocks noRot="1" noChangeArrowheads="1"/>
          </p:cNvSpPr>
          <p:nvPr/>
        </p:nvSpPr>
        <p:spPr>
          <a:xfrm>
            <a:off x="69275" y="482273"/>
            <a:ext cx="9144000" cy="77809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600" i="0" u="none" strike="noStrike" kern="1200" cap="none" spc="100" normalizeH="0" noProof="0" dirty="0">
                <a:ln>
                  <a:noFill/>
                </a:ln>
                <a:solidFill>
                  <a:srgbClr val="C00000"/>
                </a:solidFill>
                <a:effectLst/>
                <a:uLnTx/>
                <a:uFillTx/>
                <a:latin typeface="+mj-lt"/>
                <a:ea typeface="+mj-ea"/>
                <a:cs typeface="Arial" charset="0"/>
              </a:rPr>
              <a:t>Τοπικά  Αντιμυκητιασικά</a:t>
            </a:r>
            <a:endParaRPr kumimoji="0" lang="en-US" sz="3600" i="0" u="none" strike="noStrike" kern="1200" cap="none" spc="100" normalizeH="0" noProof="0" dirty="0">
              <a:ln>
                <a:noFill/>
              </a:ln>
              <a:solidFill>
                <a:srgbClr val="C00000"/>
              </a:solidFill>
              <a:effectLst/>
              <a:uLnTx/>
              <a:uFillTx/>
              <a:latin typeface="+mj-lt"/>
              <a:ea typeface="+mj-ea"/>
              <a:cs typeface="Arial" charset="0"/>
            </a:endParaRPr>
          </a:p>
        </p:txBody>
      </p:sp>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059369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p:cNvSpPr txBox="1">
            <a:spLocks/>
          </p:cNvSpPr>
          <p:nvPr/>
        </p:nvSpPr>
        <p:spPr>
          <a:xfrm>
            <a:off x="0" y="341784"/>
            <a:ext cx="9144000" cy="1143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600" i="0" u="none" strike="noStrike" kern="1200" cap="none" spc="100" normalizeH="0" noProof="0" dirty="0">
                <a:ln>
                  <a:noFill/>
                </a:ln>
                <a:solidFill>
                  <a:srgbClr val="C00000"/>
                </a:solidFill>
                <a:effectLst/>
                <a:uLnTx/>
                <a:uFillTx/>
                <a:latin typeface="+mj-lt"/>
                <a:ea typeface="+mj-ea"/>
                <a:cs typeface="Arial" charset="0"/>
              </a:rPr>
              <a:t>Πλεονεκτήματα των</a:t>
            </a:r>
            <a:br>
              <a:rPr kumimoji="0" lang="el-GR" sz="3600" i="0" u="none" strike="noStrike" kern="1200" cap="none" spc="100" normalizeH="0" noProof="0" dirty="0">
                <a:ln>
                  <a:noFill/>
                </a:ln>
                <a:solidFill>
                  <a:srgbClr val="C00000"/>
                </a:solidFill>
                <a:effectLst/>
                <a:uLnTx/>
                <a:uFillTx/>
                <a:latin typeface="+mj-lt"/>
                <a:ea typeface="+mj-ea"/>
                <a:cs typeface="Arial" charset="0"/>
              </a:rPr>
            </a:br>
            <a:r>
              <a:rPr kumimoji="0" lang="el-GR" sz="3600" i="0" u="none" strike="noStrike" kern="1200" cap="none" spc="100" normalizeH="0" noProof="0" dirty="0">
                <a:ln>
                  <a:noFill/>
                </a:ln>
                <a:solidFill>
                  <a:srgbClr val="C00000"/>
                </a:solidFill>
                <a:effectLst/>
                <a:uLnTx/>
                <a:uFillTx/>
                <a:latin typeface="+mj-lt"/>
                <a:ea typeface="+mj-ea"/>
                <a:cs typeface="Arial" charset="0"/>
              </a:rPr>
              <a:t>Τοπικών Αντιμυκητιασικών</a:t>
            </a:r>
            <a:endParaRPr kumimoji="0" lang="en-US" sz="3600" i="0" u="none" strike="noStrike" kern="1200" cap="none" spc="100" normalizeH="0" noProof="0" dirty="0">
              <a:ln>
                <a:noFill/>
              </a:ln>
              <a:solidFill>
                <a:srgbClr val="C00000"/>
              </a:solidFill>
              <a:effectLst/>
              <a:uLnTx/>
              <a:uFillTx/>
              <a:latin typeface="+mj-lt"/>
              <a:ea typeface="+mj-ea"/>
              <a:cs typeface="Arial" charset="0"/>
            </a:endParaRPr>
          </a:p>
        </p:txBody>
      </p:sp>
      <p:sp>
        <p:nvSpPr>
          <p:cNvPr id="3" name="Content Placeholder 6"/>
          <p:cNvSpPr txBox="1">
            <a:spLocks/>
          </p:cNvSpPr>
          <p:nvPr/>
        </p:nvSpPr>
        <p:spPr>
          <a:xfrm>
            <a:off x="0" y="1843236"/>
            <a:ext cx="9144000" cy="4610100"/>
          </a:xfrm>
          <a:prstGeom prst="rect">
            <a:avLst/>
          </a:prstGeom>
        </p:spPr>
        <p:txBody>
          <a:bodyPr lIns="252000" rIns="252000">
            <a:noAutofit/>
          </a:bodyPr>
          <a:lstStyle/>
          <a:p>
            <a:pPr marL="395288" marR="0" lvl="0" indent="-395288" algn="just"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el-GR" sz="2400" b="0" i="0" u="none" strike="noStrike" kern="1200" cap="none" spc="0" normalizeH="0" baseline="0" noProof="0" dirty="0">
                <a:ln>
                  <a:noFill/>
                </a:ln>
                <a:solidFill>
                  <a:srgbClr val="002060"/>
                </a:solidFill>
                <a:effectLst/>
                <a:uLnTx/>
                <a:uFillTx/>
                <a:latin typeface="Arial" charset="0"/>
                <a:ea typeface="+mn-ea"/>
                <a:cs typeface="Arial" charset="0"/>
              </a:rPr>
              <a:t>Τα τοπικά </a:t>
            </a:r>
            <a:r>
              <a:rPr kumimoji="0" lang="el-GR" sz="2400" b="0" i="0" u="none" strike="noStrike" kern="1200" cap="none" spc="0" normalizeH="0" baseline="0" noProof="0" dirty="0" err="1">
                <a:ln>
                  <a:noFill/>
                </a:ln>
                <a:solidFill>
                  <a:srgbClr val="002060"/>
                </a:solidFill>
                <a:effectLst/>
                <a:uLnTx/>
                <a:uFillTx/>
                <a:latin typeface="Arial" charset="0"/>
                <a:ea typeface="+mn-ea"/>
                <a:cs typeface="Arial" charset="0"/>
              </a:rPr>
              <a:t>αντιμυκητιασικά</a:t>
            </a:r>
            <a:r>
              <a:rPr kumimoji="0" lang="el-GR" sz="2400" b="0" i="0" u="none" strike="noStrike" kern="1200" cap="none" spc="0" normalizeH="0" baseline="0" noProof="0" dirty="0">
                <a:ln>
                  <a:noFill/>
                </a:ln>
                <a:solidFill>
                  <a:srgbClr val="002060"/>
                </a:solidFill>
                <a:effectLst/>
                <a:uLnTx/>
                <a:uFillTx/>
                <a:latin typeface="Arial" charset="0"/>
                <a:ea typeface="+mn-ea"/>
                <a:cs typeface="Arial" charset="0"/>
              </a:rPr>
              <a:t> προτιμούνται για τις περισσότερες </a:t>
            </a:r>
            <a:r>
              <a:rPr kumimoji="0" lang="el-GR" sz="2400" b="1" i="0" u="none" strike="noStrike" kern="1200" cap="none" spc="0" normalizeH="0" baseline="0" noProof="0" dirty="0">
                <a:ln>
                  <a:noFill/>
                </a:ln>
                <a:solidFill>
                  <a:srgbClr val="00B050"/>
                </a:solidFill>
                <a:effectLst/>
                <a:uLnTx/>
                <a:uFillTx/>
                <a:latin typeface="Arial" charset="0"/>
                <a:ea typeface="+mn-ea"/>
                <a:cs typeface="Arial" charset="0"/>
              </a:rPr>
              <a:t>επιφανειακές μυκητιάσεις περιορισμένης έκτασης</a:t>
            </a:r>
            <a:endParaRPr kumimoji="0" lang="el-GR" sz="2400" b="0" i="0" u="none" strike="noStrike" kern="1200" cap="none" spc="0" normalizeH="0" baseline="0" noProof="0" dirty="0">
              <a:ln>
                <a:noFill/>
              </a:ln>
              <a:solidFill>
                <a:schemeClr val="tx1"/>
              </a:solidFill>
              <a:effectLst/>
              <a:uLnTx/>
              <a:uFillTx/>
              <a:latin typeface="Arial" charset="0"/>
              <a:ea typeface="+mn-ea"/>
              <a:cs typeface="Arial" charset="0"/>
            </a:endParaRPr>
          </a:p>
          <a:p>
            <a:pPr marL="395288" marR="0" lvl="0" indent="-395288" algn="l" defTabSz="914400" rtl="0" eaLnBrk="1" fontAlgn="auto" latinLnBrk="0" hangingPunct="1">
              <a:lnSpc>
                <a:spcPct val="100000"/>
              </a:lnSpc>
              <a:spcBef>
                <a:spcPts val="1800"/>
              </a:spcBef>
              <a:spcAft>
                <a:spcPts val="0"/>
              </a:spcAft>
              <a:buClrTx/>
              <a:buSzTx/>
              <a:buFont typeface="Wingdings" pitchFamily="2" charset="2"/>
              <a:buChar char="§"/>
              <a:tabLst/>
              <a:defRPr/>
            </a:pPr>
            <a:r>
              <a:rPr kumimoji="0" lang="el-GR" sz="2400" b="1" i="0" u="none" strike="noStrike" kern="1200" cap="none" spc="0" normalizeH="0" baseline="0" noProof="0" dirty="0">
                <a:ln>
                  <a:noFill/>
                </a:ln>
                <a:solidFill>
                  <a:srgbClr val="0070C0"/>
                </a:solidFill>
                <a:effectLst/>
                <a:uLnTx/>
                <a:uFillTx/>
                <a:latin typeface="Arial" charset="0"/>
                <a:ea typeface="+mn-ea"/>
                <a:cs typeface="Arial" charset="0"/>
              </a:rPr>
              <a:t>Πλεονεκτήματα</a:t>
            </a:r>
            <a:r>
              <a:rPr kumimoji="0" lang="en-US" sz="2400" b="1" i="0" u="none" strike="noStrike" kern="1200" cap="none" spc="0" normalizeH="0" baseline="0" noProof="0" dirty="0">
                <a:ln>
                  <a:noFill/>
                </a:ln>
                <a:solidFill>
                  <a:srgbClr val="0070C0"/>
                </a:solidFill>
                <a:effectLst/>
                <a:uLnTx/>
                <a:uFillTx/>
                <a:latin typeface="Arial" charset="0"/>
                <a:ea typeface="+mn-ea"/>
                <a:cs typeface="Arial" charset="0"/>
              </a:rPr>
              <a:t>:</a:t>
            </a:r>
          </a:p>
          <a:p>
            <a:pPr marL="912813" marR="0" lvl="1" indent="-346075" algn="l" defTabSz="914400" rtl="0" eaLnBrk="1" fontAlgn="auto" latinLnBrk="0" hangingPunct="1">
              <a:lnSpc>
                <a:spcPct val="100000"/>
              </a:lnSpc>
              <a:spcBef>
                <a:spcPct val="20000"/>
              </a:spcBef>
              <a:spcAft>
                <a:spcPts val="0"/>
              </a:spcAft>
              <a:buClrTx/>
              <a:buSzTx/>
              <a:buFont typeface="Arial" charset="0"/>
              <a:buChar char="•"/>
              <a:tabLst/>
              <a:defRPr/>
            </a:pPr>
            <a:r>
              <a:rPr kumimoji="0" lang="el-GR" sz="2400" b="0" i="0" u="none" strike="noStrike" kern="1200" cap="none" spc="0" normalizeH="0" baseline="0" noProof="0" dirty="0">
                <a:ln>
                  <a:noFill/>
                </a:ln>
                <a:solidFill>
                  <a:srgbClr val="002060"/>
                </a:solidFill>
                <a:effectLst/>
                <a:uLnTx/>
                <a:uFillTx/>
                <a:latin typeface="Arial" charset="0"/>
                <a:ea typeface="+mn-ea"/>
                <a:cs typeface="Arial" charset="0"/>
              </a:rPr>
              <a:t>Σχετικά χαμηλό κόστος</a:t>
            </a:r>
            <a:endParaRPr kumimoji="0" lang="en-US" sz="2400" b="0" i="0" u="none" strike="noStrike" kern="1200" cap="none" spc="0" normalizeH="0" baseline="0" noProof="0" dirty="0">
              <a:ln>
                <a:noFill/>
              </a:ln>
              <a:solidFill>
                <a:srgbClr val="002060"/>
              </a:solidFill>
              <a:effectLst/>
              <a:uLnTx/>
              <a:uFillTx/>
              <a:latin typeface="Arial" charset="0"/>
              <a:ea typeface="+mn-ea"/>
              <a:cs typeface="Arial" charset="0"/>
            </a:endParaRPr>
          </a:p>
          <a:p>
            <a:pPr marL="912813" marR="0" lvl="1" indent="-346075" algn="l" defTabSz="914400" rtl="0" eaLnBrk="1" fontAlgn="auto" latinLnBrk="0" hangingPunct="1">
              <a:lnSpc>
                <a:spcPct val="100000"/>
              </a:lnSpc>
              <a:spcBef>
                <a:spcPct val="20000"/>
              </a:spcBef>
              <a:spcAft>
                <a:spcPts val="0"/>
              </a:spcAft>
              <a:buClrTx/>
              <a:buSzTx/>
              <a:buFont typeface="Arial" charset="0"/>
              <a:buChar char="•"/>
              <a:tabLst/>
              <a:defRPr/>
            </a:pPr>
            <a:r>
              <a:rPr kumimoji="0" lang="el-GR" sz="2400" b="0" i="0" u="none" strike="noStrike" kern="1200" cap="none" spc="0" normalizeH="0" baseline="0" noProof="0" dirty="0">
                <a:ln>
                  <a:noFill/>
                </a:ln>
                <a:solidFill>
                  <a:srgbClr val="002060"/>
                </a:solidFill>
                <a:effectLst/>
                <a:uLnTx/>
                <a:uFillTx/>
                <a:latin typeface="Arial" charset="0"/>
                <a:ea typeface="+mn-ea"/>
                <a:cs typeface="Arial" charset="0"/>
              </a:rPr>
              <a:t>Αποδεκτή αποτελεσματικότητα</a:t>
            </a:r>
            <a:endParaRPr kumimoji="0" lang="en-US" sz="2400" b="0" i="0" u="none" strike="noStrike" kern="1200" cap="none" spc="0" normalizeH="0" baseline="0" noProof="0" dirty="0">
              <a:ln>
                <a:noFill/>
              </a:ln>
              <a:solidFill>
                <a:srgbClr val="002060"/>
              </a:solidFill>
              <a:effectLst/>
              <a:uLnTx/>
              <a:uFillTx/>
              <a:latin typeface="Arial" charset="0"/>
              <a:ea typeface="+mn-ea"/>
              <a:cs typeface="Arial" charset="0"/>
            </a:endParaRPr>
          </a:p>
          <a:p>
            <a:pPr marL="912813" marR="0" lvl="1" indent="-346075" algn="l" defTabSz="914400" rtl="0" eaLnBrk="1" fontAlgn="auto" latinLnBrk="0" hangingPunct="1">
              <a:lnSpc>
                <a:spcPct val="100000"/>
              </a:lnSpc>
              <a:spcBef>
                <a:spcPct val="20000"/>
              </a:spcBef>
              <a:spcAft>
                <a:spcPts val="0"/>
              </a:spcAft>
              <a:buClrTx/>
              <a:buSzTx/>
              <a:buFont typeface="Arial" charset="0"/>
              <a:buChar char="•"/>
              <a:tabLst/>
              <a:defRPr/>
            </a:pPr>
            <a:r>
              <a:rPr kumimoji="0" lang="el-GR" sz="2400" b="0" i="0" u="none" strike="noStrike" kern="1200" cap="none" spc="0" normalizeH="0" baseline="0" noProof="0" dirty="0">
                <a:ln>
                  <a:noFill/>
                </a:ln>
                <a:solidFill>
                  <a:srgbClr val="002060"/>
                </a:solidFill>
                <a:effectLst/>
                <a:uLnTx/>
                <a:uFillTx/>
                <a:latin typeface="Arial" charset="0"/>
                <a:ea typeface="+mn-ea"/>
                <a:cs typeface="Arial" charset="0"/>
              </a:rPr>
              <a:t>Ευκολία στη χρήση</a:t>
            </a:r>
            <a:endParaRPr kumimoji="0" lang="en-US" sz="2400" b="0" i="0" u="none" strike="noStrike" kern="1200" cap="none" spc="0" normalizeH="0" baseline="0" noProof="0" dirty="0">
              <a:ln>
                <a:noFill/>
              </a:ln>
              <a:solidFill>
                <a:srgbClr val="002060"/>
              </a:solidFill>
              <a:effectLst/>
              <a:uLnTx/>
              <a:uFillTx/>
              <a:latin typeface="Arial" charset="0"/>
              <a:ea typeface="+mn-ea"/>
              <a:cs typeface="Arial" charset="0"/>
            </a:endParaRPr>
          </a:p>
          <a:p>
            <a:pPr marL="912813" marR="0" lvl="1" indent="-346075" algn="just" defTabSz="914400" rtl="0" eaLnBrk="1" fontAlgn="auto" latinLnBrk="0" hangingPunct="1">
              <a:lnSpc>
                <a:spcPct val="100000"/>
              </a:lnSpc>
              <a:spcBef>
                <a:spcPct val="20000"/>
              </a:spcBef>
              <a:spcAft>
                <a:spcPts val="0"/>
              </a:spcAft>
              <a:buClrTx/>
              <a:buSzTx/>
              <a:buFont typeface="Arial" charset="0"/>
              <a:buChar char="•"/>
              <a:tabLst/>
              <a:defRPr/>
            </a:pPr>
            <a:r>
              <a:rPr kumimoji="0" lang="el-GR" sz="2400" b="0" i="0" u="none" strike="noStrike" kern="1200" cap="none" spc="0" normalizeH="0" baseline="0" noProof="0" dirty="0">
                <a:ln>
                  <a:noFill/>
                </a:ln>
                <a:solidFill>
                  <a:srgbClr val="002060"/>
                </a:solidFill>
                <a:effectLst/>
                <a:uLnTx/>
                <a:uFillTx/>
                <a:latin typeface="Arial" charset="0"/>
                <a:ea typeface="+mn-ea"/>
                <a:cs typeface="Arial" charset="0"/>
              </a:rPr>
              <a:t>Χαμηλή πιθανότητα ανεπιθύμητων ενεργειών, επιπλοκών ή αλληλεπιδράσεων με άλλα φάρμακα</a:t>
            </a:r>
            <a:endParaRPr kumimoji="0" lang="en-US" sz="2400" b="0" i="0" u="none" strike="noStrike" kern="1200" cap="none" spc="0" normalizeH="0" baseline="0" noProof="0" dirty="0">
              <a:ln>
                <a:noFill/>
              </a:ln>
              <a:solidFill>
                <a:srgbClr val="002060"/>
              </a:solidFill>
              <a:effectLst/>
              <a:uLnTx/>
              <a:uFillTx/>
              <a:latin typeface="Arial" charset="0"/>
              <a:ea typeface="+mn-ea"/>
              <a:cs typeface="Arial" charset="0"/>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73888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1526" y="2176264"/>
            <a:ext cx="8229600" cy="18288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1" i="0" u="none" strike="noStrike" kern="1200" cap="all" spc="100" normalizeH="0" noProof="0" dirty="0">
                <a:ln>
                  <a:noFill/>
                </a:ln>
                <a:solidFill>
                  <a:srgbClr val="C00000"/>
                </a:solidFill>
                <a:effectLst/>
                <a:uLnTx/>
                <a:uFillTx/>
                <a:latin typeface="+mj-lt"/>
                <a:ea typeface="+mj-ea"/>
                <a:cs typeface="Arial" charset="0"/>
              </a:rPr>
              <a:t>Απ</a:t>
            </a:r>
            <a:r>
              <a:rPr kumimoji="0" lang="en-US" sz="4400" b="1" i="0" u="none" strike="noStrike" kern="1200" cap="all" spc="100" normalizeH="0" noProof="0" dirty="0">
                <a:ln>
                  <a:noFill/>
                </a:ln>
                <a:solidFill>
                  <a:srgbClr val="C00000"/>
                </a:solidFill>
                <a:effectLst/>
                <a:uLnTx/>
                <a:uFillTx/>
                <a:latin typeface="+mj-lt"/>
                <a:ea typeface="+mj-ea"/>
                <a:cs typeface="Arial" charset="0"/>
              </a:rPr>
              <a:t>O</a:t>
            </a:r>
            <a:r>
              <a:rPr kumimoji="0" lang="el-GR" sz="4400" b="1" i="0" u="none" strike="noStrike" kern="1200" cap="all" spc="100" normalizeH="0" noProof="0" dirty="0">
                <a:ln>
                  <a:noFill/>
                </a:ln>
                <a:solidFill>
                  <a:srgbClr val="C00000"/>
                </a:solidFill>
                <a:effectLst/>
                <a:uLnTx/>
                <a:uFillTx/>
                <a:latin typeface="+mj-lt"/>
                <a:ea typeface="+mj-ea"/>
                <a:cs typeface="Arial" charset="0"/>
              </a:rPr>
              <a:t> </a:t>
            </a:r>
            <a:r>
              <a:rPr kumimoji="0" lang="en-US" sz="4400" b="1" i="0" u="none" strike="noStrike" kern="1200" cap="all" spc="100" normalizeH="0" noProof="0" dirty="0">
                <a:ln>
                  <a:noFill/>
                </a:ln>
                <a:solidFill>
                  <a:srgbClr val="C00000"/>
                </a:solidFill>
                <a:effectLst/>
                <a:uLnTx/>
                <a:uFillTx/>
                <a:latin typeface="+mj-lt"/>
                <a:ea typeface="+mj-ea"/>
                <a:cs typeface="Arial" charset="0"/>
              </a:rPr>
              <a:t> </a:t>
            </a:r>
            <a:r>
              <a:rPr kumimoji="0" lang="el-GR" sz="4400" b="1" i="0" u="none" strike="noStrike" kern="1200" cap="all" spc="100" normalizeH="0" noProof="0" dirty="0">
                <a:ln>
                  <a:noFill/>
                </a:ln>
                <a:solidFill>
                  <a:srgbClr val="C00000"/>
                </a:solidFill>
                <a:effectLst/>
                <a:uLnTx/>
                <a:uFillTx/>
                <a:latin typeface="+mj-lt"/>
                <a:ea typeface="+mj-ea"/>
                <a:cs typeface="Arial" charset="0"/>
              </a:rPr>
              <a:t>του </a:t>
            </a:r>
            <a:r>
              <a:rPr kumimoji="0" lang="en-US" sz="4400" b="1" i="0" u="none" strike="noStrike" kern="1200" cap="all" spc="100" normalizeH="0" noProof="0" dirty="0">
                <a:ln>
                  <a:noFill/>
                </a:ln>
                <a:solidFill>
                  <a:srgbClr val="C00000"/>
                </a:solidFill>
                <a:effectLst/>
                <a:uLnTx/>
                <a:uFillTx/>
                <a:latin typeface="+mj-lt"/>
                <a:ea typeface="+mj-ea"/>
                <a:cs typeface="Arial" charset="0"/>
              </a:rPr>
              <a:t> </a:t>
            </a:r>
            <a:r>
              <a:rPr kumimoji="0" lang="el-GR" sz="4400" b="1" i="0" u="none" strike="noStrike" kern="1200" cap="all" spc="100" normalizeH="0" noProof="0" dirty="0">
                <a:ln>
                  <a:noFill/>
                </a:ln>
                <a:solidFill>
                  <a:srgbClr val="C00000"/>
                </a:solidFill>
                <a:effectLst/>
                <a:uLnTx/>
                <a:uFillTx/>
                <a:latin typeface="+mj-lt"/>
                <a:ea typeface="+mj-ea"/>
                <a:cs typeface="Arial" charset="0"/>
              </a:rPr>
              <a:t>στ</a:t>
            </a:r>
            <a:r>
              <a:rPr kumimoji="0" lang="en-US" sz="4400" b="1" i="0" u="none" strike="noStrike" kern="1200" cap="all" spc="100" normalizeH="0" noProof="0" dirty="0">
                <a:ln>
                  <a:noFill/>
                </a:ln>
                <a:solidFill>
                  <a:srgbClr val="C00000"/>
                </a:solidFill>
                <a:effectLst/>
                <a:uLnTx/>
                <a:uFillTx/>
                <a:latin typeface="+mj-lt"/>
                <a:ea typeface="+mj-ea"/>
                <a:cs typeface="Arial" charset="0"/>
              </a:rPr>
              <a:t>O</a:t>
            </a:r>
            <a:r>
              <a:rPr kumimoji="0" lang="el-GR" sz="4400" b="1" i="0" u="none" strike="noStrike" kern="1200" cap="all" spc="100" normalizeH="0" noProof="0" dirty="0">
                <a:ln>
                  <a:noFill/>
                </a:ln>
                <a:solidFill>
                  <a:srgbClr val="C00000"/>
                </a:solidFill>
                <a:effectLst/>
                <a:uLnTx/>
                <a:uFillTx/>
                <a:latin typeface="+mj-lt"/>
                <a:ea typeface="+mj-ea"/>
                <a:cs typeface="Arial" charset="0"/>
              </a:rPr>
              <a:t>ματος</a:t>
            </a:r>
            <a:br>
              <a:rPr kumimoji="0" lang="el-GR" sz="4400" b="1" i="0" u="none" strike="noStrike" kern="1200" cap="all" spc="100" normalizeH="0" noProof="0" dirty="0">
                <a:ln>
                  <a:noFill/>
                </a:ln>
                <a:solidFill>
                  <a:srgbClr val="C00000"/>
                </a:solidFill>
                <a:effectLst/>
                <a:uLnTx/>
                <a:uFillTx/>
                <a:latin typeface="+mj-lt"/>
                <a:ea typeface="+mj-ea"/>
                <a:cs typeface="Arial" charset="0"/>
              </a:rPr>
            </a:br>
            <a:r>
              <a:rPr kumimoji="0" lang="el-GR" sz="4400" b="1" i="0" u="none" strike="noStrike" kern="1200" cap="all" spc="100" normalizeH="0" noProof="0" dirty="0">
                <a:ln>
                  <a:noFill/>
                </a:ln>
                <a:solidFill>
                  <a:srgbClr val="C00000"/>
                </a:solidFill>
                <a:effectLst/>
                <a:uLnTx/>
                <a:uFillTx/>
                <a:latin typeface="+mj-lt"/>
                <a:ea typeface="+mj-ea"/>
                <a:cs typeface="Arial" charset="0"/>
              </a:rPr>
              <a:t>αντιϊσταμινικ</a:t>
            </a:r>
            <a:r>
              <a:rPr kumimoji="0" lang="en-US" sz="4400" b="1" i="0" u="none" strike="noStrike" kern="1200" cap="all" spc="100" normalizeH="0" noProof="0" dirty="0">
                <a:ln>
                  <a:noFill/>
                </a:ln>
                <a:solidFill>
                  <a:srgbClr val="C00000"/>
                </a:solidFill>
                <a:effectLst/>
                <a:uLnTx/>
                <a:uFillTx/>
                <a:latin typeface="+mj-lt"/>
                <a:ea typeface="+mj-ea"/>
                <a:cs typeface="Arial" charset="0"/>
              </a:rPr>
              <a:t>A</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652045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KNIDOSI.jpg"/>
          <p:cNvPicPr>
            <a:picLocks noChangeAspect="1"/>
          </p:cNvPicPr>
          <p:nvPr/>
        </p:nvPicPr>
        <p:blipFill>
          <a:blip r:embed="rId2" cstate="print"/>
          <a:stretch>
            <a:fillRect/>
          </a:stretch>
        </p:blipFill>
        <p:spPr>
          <a:xfrm>
            <a:off x="252000" y="893290"/>
            <a:ext cx="4320000" cy="2895750"/>
          </a:xfrm>
          <a:prstGeom prst="rect">
            <a:avLst/>
          </a:prstGeom>
        </p:spPr>
      </p:pic>
      <p:pic>
        <p:nvPicPr>
          <p:cNvPr id="3" name="2 - Εικόνα" descr="Urticaria-6.jpg"/>
          <p:cNvPicPr>
            <a:picLocks noChangeAspect="1"/>
          </p:cNvPicPr>
          <p:nvPr/>
        </p:nvPicPr>
        <p:blipFill>
          <a:blip r:embed="rId3" cstate="print"/>
          <a:stretch>
            <a:fillRect/>
          </a:stretch>
        </p:blipFill>
        <p:spPr>
          <a:xfrm>
            <a:off x="4572000" y="3803306"/>
            <a:ext cx="4320000" cy="2866054"/>
          </a:xfrm>
          <a:prstGeom prst="rect">
            <a:avLst/>
          </a:prstGeom>
        </p:spPr>
      </p:pic>
    </p:spTree>
    <p:extLst>
      <p:ext uri="{BB962C8B-B14F-4D97-AF65-F5344CB8AC3E}">
        <p14:creationId xmlns:p14="http://schemas.microsoft.com/office/powerpoint/2010/main" val="25356340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p:cNvSpPr>
          <p:nvPr/>
        </p:nvSpPr>
        <p:spPr>
          <a:xfrm>
            <a:off x="0" y="423985"/>
            <a:ext cx="9144000" cy="77809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600" i="0" u="none" strike="noStrike" kern="1200" cap="none" spc="100" normalizeH="0" noProof="0" dirty="0">
                <a:ln>
                  <a:noFill/>
                </a:ln>
                <a:solidFill>
                  <a:srgbClr val="C00000"/>
                </a:solidFill>
                <a:effectLst/>
                <a:uLnTx/>
                <a:uFillTx/>
                <a:latin typeface="+mj-lt"/>
                <a:ea typeface="+mj-ea"/>
                <a:cs typeface="Arial" charset="0"/>
              </a:rPr>
              <a:t>Αντιϊσταμινικά</a:t>
            </a:r>
            <a:endParaRPr kumimoji="0" lang="en-US" sz="3600" i="0" u="none" strike="noStrike" kern="1200" cap="none" spc="100" normalizeH="0" noProof="0" dirty="0">
              <a:ln>
                <a:noFill/>
              </a:ln>
              <a:solidFill>
                <a:srgbClr val="C00000"/>
              </a:solidFill>
              <a:effectLst/>
              <a:uLnTx/>
              <a:uFillTx/>
              <a:latin typeface="+mj-lt"/>
              <a:ea typeface="+mj-ea"/>
              <a:cs typeface="Arial" charset="0"/>
            </a:endParaRPr>
          </a:p>
        </p:txBody>
      </p:sp>
      <p:sp>
        <p:nvSpPr>
          <p:cNvPr id="3" name="Rectangle 3"/>
          <p:cNvSpPr txBox="1">
            <a:spLocks/>
          </p:cNvSpPr>
          <p:nvPr/>
        </p:nvSpPr>
        <p:spPr>
          <a:xfrm>
            <a:off x="0" y="1424136"/>
            <a:ext cx="9144000" cy="4669160"/>
          </a:xfrm>
          <a:prstGeom prst="rect">
            <a:avLst/>
          </a:prstGeom>
        </p:spPr>
        <p:txBody>
          <a:bodyPr lIns="324000" rIns="324000">
            <a:noAutofit/>
          </a:bodyPr>
          <a:lstStyle/>
          <a:p>
            <a:pPr marL="395288" marR="0" lvl="1" indent="-395288" algn="just"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el-GR" sz="2000" b="0" i="0" u="none" strike="noStrike" kern="1200" cap="none" spc="0" normalizeH="0" baseline="0" noProof="0" dirty="0">
                <a:ln>
                  <a:noFill/>
                </a:ln>
                <a:solidFill>
                  <a:srgbClr val="002060"/>
                </a:solidFill>
                <a:effectLst/>
                <a:uLnTx/>
                <a:uFillTx/>
                <a:latin typeface="Arial" charset="0"/>
                <a:ea typeface="+mn-ea"/>
                <a:cs typeface="Arial" charset="0"/>
              </a:rPr>
              <a:t>Τα </a:t>
            </a:r>
            <a:r>
              <a:rPr kumimoji="0" lang="el-GR" sz="2000" b="0" i="0" u="none" strike="noStrike" kern="1200" cap="none" spc="0" normalizeH="0" baseline="0" noProof="0" dirty="0" err="1">
                <a:ln>
                  <a:noFill/>
                </a:ln>
                <a:solidFill>
                  <a:srgbClr val="002060"/>
                </a:solidFill>
                <a:effectLst/>
                <a:uLnTx/>
                <a:uFillTx/>
                <a:latin typeface="Arial" charset="0"/>
                <a:ea typeface="+mn-ea"/>
                <a:cs typeface="Arial" charset="0"/>
              </a:rPr>
              <a:t>αντιϊσταμινικά</a:t>
            </a:r>
            <a:r>
              <a:rPr kumimoji="0" lang="el-GR" sz="2000" b="0" i="0" u="none" strike="noStrike" kern="1200" cap="none" spc="0" normalizeH="0" baseline="0" noProof="0" dirty="0">
                <a:ln>
                  <a:noFill/>
                </a:ln>
                <a:solidFill>
                  <a:srgbClr val="002060"/>
                </a:solidFill>
                <a:effectLst/>
                <a:uLnTx/>
                <a:uFillTx/>
                <a:latin typeface="Arial" charset="0"/>
                <a:ea typeface="+mn-ea"/>
                <a:cs typeface="Arial" charset="0"/>
              </a:rPr>
              <a:t> είναι οι πιο ευρέως χρησιμοποιούμενοι παράγοντες για τον κνησμό και την κνίδωση</a:t>
            </a:r>
          </a:p>
          <a:p>
            <a:pPr marL="395288" marR="0" lvl="1" indent="-395288" algn="just" defTabSz="914400" rtl="0" eaLnBrk="1" fontAlgn="auto" latinLnBrk="0" hangingPunct="1">
              <a:lnSpc>
                <a:spcPct val="100000"/>
              </a:lnSpc>
              <a:spcBef>
                <a:spcPts val="1200"/>
              </a:spcBef>
              <a:spcAft>
                <a:spcPts val="0"/>
              </a:spcAft>
              <a:buClrTx/>
              <a:buSzTx/>
              <a:buFont typeface="Wingdings" pitchFamily="2" charset="2"/>
              <a:buChar char="§"/>
              <a:tabLst/>
              <a:defRPr/>
            </a:pPr>
            <a:r>
              <a:rPr kumimoji="0" lang="el-GR" sz="2000" b="0" i="0" u="none" strike="noStrike" kern="1200" cap="none" spc="0" normalizeH="0" baseline="0" noProof="0" dirty="0">
                <a:ln>
                  <a:noFill/>
                </a:ln>
                <a:solidFill>
                  <a:srgbClr val="A80000"/>
                </a:solidFill>
                <a:effectLst/>
                <a:uLnTx/>
                <a:uFillTx/>
                <a:latin typeface="Arial" charset="0"/>
                <a:ea typeface="+mn-ea"/>
                <a:cs typeface="Arial" charset="0"/>
              </a:rPr>
              <a:t>Οι</a:t>
            </a:r>
            <a:r>
              <a:rPr kumimoji="0" lang="el-GR" sz="2000" b="1" i="0" u="none" strike="noStrike" kern="1200" cap="none" spc="0" normalizeH="0" baseline="0" noProof="0" dirty="0">
                <a:ln>
                  <a:noFill/>
                </a:ln>
                <a:solidFill>
                  <a:srgbClr val="A80000"/>
                </a:solidFill>
                <a:effectLst/>
                <a:uLnTx/>
                <a:uFillTx/>
                <a:latin typeface="Arial" charset="0"/>
                <a:ea typeface="+mn-ea"/>
                <a:cs typeface="Arial" charset="0"/>
              </a:rPr>
              <a:t> 1</a:t>
            </a:r>
            <a:r>
              <a:rPr kumimoji="0" lang="el-GR" sz="2000" b="1" i="0" u="none" strike="noStrike" kern="1200" cap="none" spc="0" normalizeH="0" baseline="30000" noProof="0" dirty="0">
                <a:ln>
                  <a:noFill/>
                </a:ln>
                <a:solidFill>
                  <a:srgbClr val="A80000"/>
                </a:solidFill>
                <a:effectLst/>
                <a:uLnTx/>
                <a:uFillTx/>
                <a:latin typeface="Arial" charset="0"/>
                <a:ea typeface="+mn-ea"/>
                <a:cs typeface="Arial" charset="0"/>
              </a:rPr>
              <a:t>ης</a:t>
            </a:r>
            <a:r>
              <a:rPr kumimoji="0" lang="en-US" sz="2000" b="1" i="0" u="none" strike="noStrike" kern="1200" cap="none" spc="0" normalizeH="0" baseline="0" noProof="0" dirty="0">
                <a:ln>
                  <a:noFill/>
                </a:ln>
                <a:solidFill>
                  <a:srgbClr val="A80000"/>
                </a:solidFill>
                <a:effectLst/>
                <a:uLnTx/>
                <a:uFillTx/>
                <a:latin typeface="Arial" charset="0"/>
                <a:ea typeface="+mn-ea"/>
                <a:cs typeface="Arial" charset="0"/>
              </a:rPr>
              <a:t> </a:t>
            </a:r>
            <a:r>
              <a:rPr kumimoji="0" lang="el-GR" sz="2000" b="1" i="0" u="none" strike="noStrike" kern="1200" cap="none" spc="0" normalizeH="0" baseline="0" noProof="0" dirty="0">
                <a:ln>
                  <a:noFill/>
                </a:ln>
                <a:solidFill>
                  <a:srgbClr val="A80000"/>
                </a:solidFill>
                <a:effectLst/>
                <a:uLnTx/>
                <a:uFillTx/>
                <a:latin typeface="Arial" charset="0"/>
                <a:ea typeface="+mn-ea"/>
                <a:cs typeface="Arial" charset="0"/>
              </a:rPr>
              <a:t>Γενιάς</a:t>
            </a:r>
            <a:r>
              <a:rPr kumimoji="0" lang="en-US" sz="2000" b="1" i="0" u="none" strike="noStrike" kern="1200" cap="none" spc="0" normalizeH="0" baseline="0" noProof="0" dirty="0">
                <a:ln>
                  <a:noFill/>
                </a:ln>
                <a:solidFill>
                  <a:srgbClr val="A80000"/>
                </a:solidFill>
                <a:effectLst/>
                <a:uLnTx/>
                <a:uFillTx/>
                <a:latin typeface="Arial" charset="0"/>
                <a:ea typeface="+mn-ea"/>
                <a:cs typeface="Arial" charset="0"/>
              </a:rPr>
              <a:t> H</a:t>
            </a:r>
            <a:r>
              <a:rPr kumimoji="0" lang="en-US" sz="2000" b="1" i="0" u="none" strike="noStrike" kern="1200" cap="none" spc="0" normalizeH="0" baseline="-25000" noProof="0" dirty="0">
                <a:ln>
                  <a:noFill/>
                </a:ln>
                <a:solidFill>
                  <a:srgbClr val="A80000"/>
                </a:solidFill>
                <a:effectLst/>
                <a:uLnTx/>
                <a:uFillTx/>
                <a:latin typeface="Arial" charset="0"/>
                <a:ea typeface="+mn-ea"/>
                <a:cs typeface="Arial" charset="0"/>
              </a:rPr>
              <a:t>1</a:t>
            </a:r>
            <a:r>
              <a:rPr kumimoji="0" lang="en-US" sz="2000" b="1" i="0" u="none" strike="noStrike" kern="1200" cap="none" spc="0" normalizeH="0" baseline="0" noProof="0" dirty="0">
                <a:ln>
                  <a:noFill/>
                </a:ln>
                <a:solidFill>
                  <a:srgbClr val="A80000"/>
                </a:solidFill>
                <a:effectLst/>
                <a:uLnTx/>
                <a:uFillTx/>
                <a:latin typeface="Arial" charset="0"/>
                <a:ea typeface="+mn-ea"/>
                <a:cs typeface="Arial" charset="0"/>
              </a:rPr>
              <a:t> </a:t>
            </a:r>
            <a:r>
              <a:rPr kumimoji="0" lang="el-GR" sz="2000" b="0" i="0" u="none" strike="noStrike" kern="1200" cap="none" spc="0" normalizeH="0" baseline="0" noProof="0" dirty="0">
                <a:ln>
                  <a:noFill/>
                </a:ln>
                <a:solidFill>
                  <a:srgbClr val="A80000"/>
                </a:solidFill>
                <a:effectLst/>
                <a:uLnTx/>
                <a:uFillTx/>
                <a:latin typeface="Arial" charset="0"/>
                <a:ea typeface="+mn-ea"/>
                <a:cs typeface="Arial" charset="0"/>
              </a:rPr>
              <a:t>ανταγωνιστές δρουν κατασταλτικά</a:t>
            </a:r>
            <a:endParaRPr kumimoji="0" lang="en-US" sz="2000" b="0" i="0" u="none" strike="noStrike" kern="1200" cap="none" spc="0" normalizeH="0" baseline="0" noProof="0" dirty="0">
              <a:ln>
                <a:noFill/>
              </a:ln>
              <a:solidFill>
                <a:srgbClr val="A80000"/>
              </a:solidFill>
              <a:effectLst/>
              <a:uLnTx/>
              <a:uFillTx/>
              <a:latin typeface="Arial" charset="0"/>
              <a:ea typeface="+mn-ea"/>
              <a:cs typeface="Arial" charset="0"/>
            </a:endParaRPr>
          </a:p>
          <a:p>
            <a:pPr marL="860425" marR="0" lvl="2" indent="-287338"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el-GR" sz="2000" b="0" i="0" u="none" strike="noStrike" kern="1200" cap="none" spc="0" normalizeH="0" baseline="0" noProof="0" dirty="0">
                <a:ln>
                  <a:noFill/>
                </a:ln>
                <a:solidFill>
                  <a:srgbClr val="002060"/>
                </a:solidFill>
                <a:effectLst/>
                <a:uLnTx/>
                <a:uFillTx/>
                <a:latin typeface="Arial" charset="0"/>
                <a:ea typeface="+mn-ea"/>
                <a:cs typeface="Arial" charset="0"/>
              </a:rPr>
              <a:t>Οι </a:t>
            </a:r>
            <a:r>
              <a:rPr kumimoji="0" lang="el-GR" sz="2000" b="0" i="0" u="none" strike="noStrike" kern="1200" cap="none" spc="0" normalizeH="0" baseline="0" noProof="0" dirty="0" err="1">
                <a:ln>
                  <a:noFill/>
                </a:ln>
                <a:solidFill>
                  <a:srgbClr val="002060"/>
                </a:solidFill>
                <a:effectLst/>
                <a:uLnTx/>
                <a:uFillTx/>
                <a:latin typeface="Arial" charset="0"/>
                <a:ea typeface="+mn-ea"/>
                <a:cs typeface="Arial" charset="0"/>
              </a:rPr>
              <a:t>αντιχολινεργικές</a:t>
            </a:r>
            <a:r>
              <a:rPr kumimoji="0" lang="el-GR" sz="2000" b="0" i="0" u="none" strike="noStrike" kern="1200" cap="none" spc="0" normalizeH="0" baseline="0" noProof="0" dirty="0">
                <a:ln>
                  <a:noFill/>
                </a:ln>
                <a:solidFill>
                  <a:srgbClr val="002060"/>
                </a:solidFill>
                <a:effectLst/>
                <a:uLnTx/>
                <a:uFillTx/>
                <a:latin typeface="Arial" charset="0"/>
                <a:ea typeface="+mn-ea"/>
                <a:cs typeface="Arial" charset="0"/>
              </a:rPr>
              <a:t> ανεπιθύμητες ενέργειες </a:t>
            </a:r>
            <a:r>
              <a:rPr kumimoji="0" lang="en-US" sz="2000" b="0" i="0" u="none" strike="noStrike" kern="1200" cap="none" spc="0" normalizeH="0" baseline="0" noProof="0" dirty="0">
                <a:ln>
                  <a:noFill/>
                </a:ln>
                <a:solidFill>
                  <a:srgbClr val="002060"/>
                </a:solidFill>
                <a:effectLst/>
                <a:uLnTx/>
                <a:uFillTx/>
                <a:latin typeface="Arial" charset="0"/>
                <a:ea typeface="+mn-ea"/>
                <a:cs typeface="Arial" charset="0"/>
              </a:rPr>
              <a:t>(</a:t>
            </a:r>
            <a:r>
              <a:rPr kumimoji="0" lang="el-GR" sz="2000" b="0" i="0" u="none" strike="noStrike" kern="1200" cap="none" spc="0" normalizeH="0" baseline="0" noProof="0" dirty="0">
                <a:ln>
                  <a:noFill/>
                </a:ln>
                <a:solidFill>
                  <a:srgbClr val="002060"/>
                </a:solidFill>
                <a:effectLst/>
                <a:uLnTx/>
                <a:uFillTx/>
                <a:latin typeface="Arial" charset="0"/>
                <a:ea typeface="+mn-ea"/>
                <a:cs typeface="Arial" charset="0"/>
              </a:rPr>
              <a:t>π.χ. μείωση μνήμης, σύγχυση, ξηροστομία, θολή όραση</a:t>
            </a:r>
            <a:r>
              <a:rPr kumimoji="0" lang="en-US" sz="2000" b="0" i="0" u="none" strike="noStrike" kern="1200" cap="none" spc="0" normalizeH="0" baseline="0" noProof="0" dirty="0">
                <a:ln>
                  <a:noFill/>
                </a:ln>
                <a:solidFill>
                  <a:srgbClr val="002060"/>
                </a:solidFill>
                <a:effectLst/>
                <a:uLnTx/>
                <a:uFillTx/>
                <a:latin typeface="Arial" charset="0"/>
                <a:ea typeface="+mn-ea"/>
                <a:cs typeface="Arial" charset="0"/>
              </a:rPr>
              <a:t>) </a:t>
            </a:r>
            <a:r>
              <a:rPr kumimoji="0" lang="el-GR" sz="2000" b="0" i="0" u="none" strike="noStrike" kern="1200" cap="none" spc="0" normalizeH="0" baseline="0" noProof="0" dirty="0">
                <a:ln>
                  <a:noFill/>
                </a:ln>
                <a:solidFill>
                  <a:srgbClr val="002060"/>
                </a:solidFill>
                <a:effectLst/>
                <a:uLnTx/>
                <a:uFillTx/>
                <a:latin typeface="Arial" charset="0"/>
                <a:ea typeface="+mn-ea"/>
                <a:cs typeface="Arial" charset="0"/>
              </a:rPr>
              <a:t>αντιμετωπίζονται με τη μείωση της δόσης</a:t>
            </a:r>
            <a:endParaRPr kumimoji="0" lang="en-US" sz="2000" b="0" i="0" u="none" strike="noStrike" kern="1200" cap="none" spc="0" normalizeH="0" baseline="0" noProof="0" dirty="0">
              <a:ln>
                <a:noFill/>
              </a:ln>
              <a:solidFill>
                <a:srgbClr val="002060"/>
              </a:solidFill>
              <a:effectLst/>
              <a:uLnTx/>
              <a:uFillTx/>
              <a:latin typeface="Arial" charset="0"/>
              <a:ea typeface="+mn-ea"/>
              <a:cs typeface="Arial" charset="0"/>
            </a:endParaRPr>
          </a:p>
          <a:p>
            <a:pPr marL="860425" marR="0" lvl="2" indent="-287338"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el-GR" sz="2000" b="0" i="0" u="none" strike="noStrike" kern="1200" cap="none" spc="0" normalizeH="0" baseline="0" noProof="0" dirty="0">
                <a:ln>
                  <a:noFill/>
                </a:ln>
                <a:solidFill>
                  <a:srgbClr val="002060"/>
                </a:solidFill>
                <a:effectLst/>
                <a:uLnTx/>
                <a:uFillTx/>
                <a:latin typeface="Arial" charset="0"/>
                <a:ea typeface="+mn-ea"/>
                <a:cs typeface="Arial" charset="0"/>
              </a:rPr>
              <a:t>Χρησιμοποιούνται σαν βοήθεια στον ύπνο τη νύχτα, σε ασθενείς με κνησμό</a:t>
            </a:r>
            <a:endParaRPr kumimoji="0" lang="en-US" sz="2000" b="1" i="0" u="none" strike="noStrike" kern="1200" cap="none" spc="0" normalizeH="0" baseline="0" noProof="0" dirty="0">
              <a:ln>
                <a:noFill/>
              </a:ln>
              <a:solidFill>
                <a:srgbClr val="002060"/>
              </a:solidFill>
              <a:effectLst/>
              <a:uLnTx/>
              <a:uFillTx/>
              <a:latin typeface="Arial" charset="0"/>
              <a:ea typeface="+mn-ea"/>
              <a:cs typeface="Arial" charset="0"/>
            </a:endParaRPr>
          </a:p>
          <a:p>
            <a:pPr marL="860425" marR="0" lvl="2" indent="-287338"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el-GR" sz="2000" b="0" i="0" u="none" strike="noStrike" kern="1200" cap="none" spc="0" normalizeH="0" baseline="0" noProof="0" dirty="0">
                <a:ln>
                  <a:noFill/>
                </a:ln>
                <a:solidFill>
                  <a:srgbClr val="002060"/>
                </a:solidFill>
                <a:effectLst/>
                <a:uLnTx/>
                <a:uFillTx/>
                <a:latin typeface="Arial" charset="0"/>
                <a:ea typeface="+mn-ea"/>
                <a:cs typeface="Arial" charset="0"/>
              </a:rPr>
              <a:t>Θα πρέπει να χρησιμοποιούνται με προσοχή σε ηλικιωμένους, εξαιτίας αυξημένου κινδύνου πτώσης και αντιχολινεργικών ανεπιθύμητων ενεργειών</a:t>
            </a:r>
            <a:endParaRPr kumimoji="0" lang="en-US" sz="2000" b="0" i="0" u="none" strike="noStrike" kern="1200" cap="none" spc="0" normalizeH="0" baseline="0" noProof="0" dirty="0">
              <a:ln>
                <a:noFill/>
              </a:ln>
              <a:solidFill>
                <a:srgbClr val="002060"/>
              </a:solidFill>
              <a:effectLst/>
              <a:uLnTx/>
              <a:uFillTx/>
              <a:latin typeface="Arial" charset="0"/>
              <a:ea typeface="+mn-ea"/>
              <a:cs typeface="Arial" charset="0"/>
            </a:endParaRPr>
          </a:p>
          <a:p>
            <a:pPr marL="395288" marR="0" lvl="1" indent="-395288" algn="just" defTabSz="914400" rtl="0" eaLnBrk="1" fontAlgn="auto" latinLnBrk="0" hangingPunct="1">
              <a:lnSpc>
                <a:spcPct val="100000"/>
              </a:lnSpc>
              <a:spcBef>
                <a:spcPts val="1200"/>
              </a:spcBef>
              <a:spcAft>
                <a:spcPts val="0"/>
              </a:spcAft>
              <a:buClrTx/>
              <a:buSzTx/>
              <a:buFont typeface="Wingdings" pitchFamily="2" charset="2"/>
              <a:buChar char="§"/>
              <a:tabLst/>
              <a:defRPr/>
            </a:pPr>
            <a:r>
              <a:rPr kumimoji="0" lang="el-GR" sz="2000" b="1" i="0" u="none" strike="noStrike" kern="1200" cap="none" spc="0" normalizeH="0" baseline="0" noProof="0" dirty="0">
                <a:ln>
                  <a:noFill/>
                </a:ln>
                <a:solidFill>
                  <a:srgbClr val="A80000"/>
                </a:solidFill>
                <a:effectLst/>
                <a:uLnTx/>
                <a:uFillTx/>
                <a:latin typeface="Arial" charset="0"/>
                <a:ea typeface="+mn-ea"/>
                <a:cs typeface="Arial" charset="0"/>
              </a:rPr>
              <a:t>Οι </a:t>
            </a:r>
            <a:r>
              <a:rPr kumimoji="0" lang="en-US" sz="2000" b="1" i="0" u="none" strike="noStrike" kern="1200" cap="none" spc="0" normalizeH="0" baseline="0" noProof="0" dirty="0">
                <a:ln>
                  <a:noFill/>
                </a:ln>
                <a:solidFill>
                  <a:srgbClr val="A80000"/>
                </a:solidFill>
                <a:effectLst/>
                <a:uLnTx/>
                <a:uFillTx/>
                <a:latin typeface="Arial" charset="0"/>
                <a:ea typeface="+mn-ea"/>
                <a:cs typeface="Arial" charset="0"/>
              </a:rPr>
              <a:t>2</a:t>
            </a:r>
            <a:r>
              <a:rPr kumimoji="0" lang="el-GR" sz="2000" b="1" i="0" u="none" strike="noStrike" kern="1200" cap="none" spc="0" normalizeH="0" baseline="30000" noProof="0" dirty="0">
                <a:ln>
                  <a:noFill/>
                </a:ln>
                <a:solidFill>
                  <a:srgbClr val="A80000"/>
                </a:solidFill>
                <a:effectLst/>
                <a:uLnTx/>
                <a:uFillTx/>
                <a:latin typeface="Arial" charset="0"/>
                <a:ea typeface="+mn-ea"/>
                <a:cs typeface="Arial" charset="0"/>
              </a:rPr>
              <a:t>ης</a:t>
            </a:r>
            <a:r>
              <a:rPr kumimoji="0" lang="en-US" sz="2000" b="1" i="0" u="none" strike="noStrike" kern="1200" cap="none" spc="0" normalizeH="0" baseline="0" noProof="0" dirty="0">
                <a:ln>
                  <a:noFill/>
                </a:ln>
                <a:solidFill>
                  <a:srgbClr val="A80000"/>
                </a:solidFill>
                <a:effectLst/>
                <a:uLnTx/>
                <a:uFillTx/>
                <a:latin typeface="Arial" charset="0"/>
                <a:ea typeface="+mn-ea"/>
                <a:cs typeface="Arial" charset="0"/>
              </a:rPr>
              <a:t> </a:t>
            </a:r>
            <a:r>
              <a:rPr kumimoji="0" lang="el-GR" sz="2000" b="1" i="0" u="none" strike="noStrike" kern="1200" cap="none" spc="0" normalizeH="0" baseline="0" noProof="0" dirty="0">
                <a:ln>
                  <a:noFill/>
                </a:ln>
                <a:solidFill>
                  <a:srgbClr val="A80000"/>
                </a:solidFill>
                <a:effectLst/>
                <a:uLnTx/>
                <a:uFillTx/>
                <a:latin typeface="Arial" charset="0"/>
                <a:ea typeface="+mn-ea"/>
                <a:cs typeface="Arial" charset="0"/>
              </a:rPr>
              <a:t>Γενιάς</a:t>
            </a:r>
            <a:r>
              <a:rPr kumimoji="0" lang="en-US" sz="2000" b="1" i="0" u="none" strike="noStrike" kern="1200" cap="none" spc="0" normalizeH="0" baseline="0" noProof="0" dirty="0">
                <a:ln>
                  <a:noFill/>
                </a:ln>
                <a:solidFill>
                  <a:srgbClr val="A80000"/>
                </a:solidFill>
                <a:effectLst/>
                <a:uLnTx/>
                <a:uFillTx/>
                <a:latin typeface="Arial" charset="0"/>
                <a:ea typeface="+mn-ea"/>
                <a:cs typeface="Arial" charset="0"/>
              </a:rPr>
              <a:t> H</a:t>
            </a:r>
            <a:r>
              <a:rPr kumimoji="0" lang="en-US" sz="2000" b="1" i="0" u="none" strike="noStrike" kern="1200" cap="none" spc="0" normalizeH="0" baseline="-25000" noProof="0" dirty="0">
                <a:ln>
                  <a:noFill/>
                </a:ln>
                <a:solidFill>
                  <a:srgbClr val="A80000"/>
                </a:solidFill>
                <a:effectLst/>
                <a:uLnTx/>
                <a:uFillTx/>
                <a:latin typeface="Arial" charset="0"/>
                <a:ea typeface="+mn-ea"/>
                <a:cs typeface="Arial" charset="0"/>
              </a:rPr>
              <a:t>1</a:t>
            </a:r>
            <a:r>
              <a:rPr kumimoji="0" lang="en-US" sz="2000" b="1" i="0" u="none" strike="noStrike" kern="1200" cap="none" spc="0" normalizeH="0" baseline="0" noProof="0" dirty="0">
                <a:ln>
                  <a:noFill/>
                </a:ln>
                <a:solidFill>
                  <a:srgbClr val="A80000"/>
                </a:solidFill>
                <a:effectLst/>
                <a:uLnTx/>
                <a:uFillTx/>
                <a:latin typeface="Arial" charset="0"/>
                <a:ea typeface="+mn-ea"/>
                <a:cs typeface="Arial" charset="0"/>
              </a:rPr>
              <a:t> </a:t>
            </a:r>
            <a:r>
              <a:rPr kumimoji="0" lang="el-GR" sz="2000" b="0" i="0" u="none" strike="noStrike" kern="1200" cap="none" spc="0" normalizeH="0" baseline="0" noProof="0" dirty="0">
                <a:ln>
                  <a:noFill/>
                </a:ln>
                <a:solidFill>
                  <a:srgbClr val="A80000"/>
                </a:solidFill>
                <a:effectLst/>
                <a:uLnTx/>
                <a:uFillTx/>
                <a:latin typeface="Arial" charset="0"/>
                <a:ea typeface="+mn-ea"/>
                <a:cs typeface="Arial" charset="0"/>
              </a:rPr>
              <a:t>ανταγωνιστές δρουν ελάχιστα κατασταλτικά</a:t>
            </a:r>
            <a:r>
              <a:rPr kumimoji="0" lang="el-GR" sz="2000" b="0" i="0" u="none" strike="noStrike" kern="1200" cap="none" spc="0" normalizeH="0" baseline="0" noProof="0" dirty="0">
                <a:ln>
                  <a:noFill/>
                </a:ln>
                <a:solidFill>
                  <a:srgbClr val="C00000"/>
                </a:solidFill>
                <a:effectLst/>
                <a:uLnTx/>
                <a:uFillTx/>
                <a:latin typeface="Arial" charset="0"/>
                <a:ea typeface="+mn-ea"/>
                <a:cs typeface="Arial" charset="0"/>
              </a:rPr>
              <a:t> </a:t>
            </a:r>
            <a:r>
              <a:rPr kumimoji="0" lang="el-GR" sz="2000" b="0" i="0" u="none" strike="noStrike" kern="1200" cap="none" spc="0" normalizeH="0" baseline="0" noProof="0" dirty="0">
                <a:ln>
                  <a:noFill/>
                </a:ln>
                <a:solidFill>
                  <a:srgbClr val="002060"/>
                </a:solidFill>
                <a:effectLst/>
                <a:uLnTx/>
                <a:uFillTx/>
                <a:latin typeface="Arial" charset="0"/>
                <a:ea typeface="+mn-ea"/>
                <a:cs typeface="Arial" charset="0"/>
              </a:rPr>
              <a:t>και χρειάζεται μικρότερη συχνότητα δόσεων από αυτούς της</a:t>
            </a:r>
            <a:r>
              <a:rPr kumimoji="0" lang="en-US" sz="2000" b="0" i="0" u="none" strike="noStrike" kern="1200" cap="none" spc="0" normalizeH="0" baseline="0" noProof="0" dirty="0">
                <a:ln>
                  <a:noFill/>
                </a:ln>
                <a:solidFill>
                  <a:srgbClr val="002060"/>
                </a:solidFill>
                <a:effectLst/>
                <a:uLnTx/>
                <a:uFillTx/>
                <a:latin typeface="Arial" charset="0"/>
                <a:ea typeface="+mn-ea"/>
                <a:cs typeface="Arial" charset="0"/>
              </a:rPr>
              <a:t> </a:t>
            </a:r>
            <a:r>
              <a:rPr kumimoji="0" lang="el-GR" sz="2000" b="0" i="0" u="none" strike="noStrike" kern="1200" cap="none" spc="0" normalizeH="0" baseline="0" noProof="0" dirty="0">
                <a:ln>
                  <a:noFill/>
                </a:ln>
                <a:solidFill>
                  <a:srgbClr val="002060"/>
                </a:solidFill>
                <a:effectLst/>
                <a:uLnTx/>
                <a:uFillTx/>
                <a:latin typeface="Arial" charset="0"/>
                <a:ea typeface="+mn-ea"/>
                <a:cs typeface="Arial" charset="0"/>
              </a:rPr>
              <a:t>1</a:t>
            </a:r>
            <a:r>
              <a:rPr kumimoji="0" lang="el-GR" sz="2000" b="0" i="0" u="none" strike="noStrike" kern="1200" cap="none" spc="0" normalizeH="0" baseline="30000" noProof="0" dirty="0">
                <a:ln>
                  <a:noFill/>
                </a:ln>
                <a:solidFill>
                  <a:srgbClr val="002060"/>
                </a:solidFill>
                <a:effectLst/>
                <a:uLnTx/>
                <a:uFillTx/>
                <a:latin typeface="Arial" charset="0"/>
                <a:ea typeface="+mn-ea"/>
                <a:cs typeface="Arial" charset="0"/>
              </a:rPr>
              <a:t>ης</a:t>
            </a:r>
            <a:r>
              <a:rPr kumimoji="0" lang="en-US" sz="2000" b="0" i="0" u="none" strike="noStrike" kern="1200" cap="none" spc="0" normalizeH="0" baseline="0" noProof="0" dirty="0">
                <a:ln>
                  <a:noFill/>
                </a:ln>
                <a:solidFill>
                  <a:srgbClr val="002060"/>
                </a:solidFill>
                <a:effectLst/>
                <a:uLnTx/>
                <a:uFillTx/>
                <a:latin typeface="Arial" charset="0"/>
                <a:ea typeface="+mn-ea"/>
                <a:cs typeface="Arial" charset="0"/>
              </a:rPr>
              <a:t> </a:t>
            </a:r>
            <a:r>
              <a:rPr kumimoji="0" lang="el-GR" sz="2000" b="0" i="0" u="none" strike="noStrike" kern="1200" cap="none" spc="0" normalizeH="0" baseline="0" noProof="0" dirty="0">
                <a:ln>
                  <a:noFill/>
                </a:ln>
                <a:solidFill>
                  <a:srgbClr val="002060"/>
                </a:solidFill>
                <a:effectLst/>
                <a:uLnTx/>
                <a:uFillTx/>
                <a:latin typeface="Arial" charset="0"/>
                <a:ea typeface="+mn-ea"/>
                <a:cs typeface="Arial" charset="0"/>
              </a:rPr>
              <a:t>Γενιάς</a:t>
            </a:r>
            <a:endParaRPr kumimoji="0" lang="en-US" sz="2000" b="0" i="0" u="none" strike="noStrike" kern="1200" cap="none" spc="0" normalizeH="0" baseline="0" noProof="0" dirty="0">
              <a:ln>
                <a:noFill/>
              </a:ln>
              <a:solidFill>
                <a:srgbClr val="002060"/>
              </a:solidFill>
              <a:effectLst/>
              <a:uLnTx/>
              <a:uFillTx/>
              <a:latin typeface="Arial" charset="0"/>
              <a:ea typeface="+mn-ea"/>
              <a:cs typeface="Arial" charset="0"/>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949147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p:cNvSpPr>
          <p:nvPr/>
        </p:nvSpPr>
        <p:spPr>
          <a:xfrm>
            <a:off x="0" y="1295400"/>
            <a:ext cx="9144000" cy="5085928"/>
          </a:xfrm>
          <a:prstGeom prst="rect">
            <a:avLst/>
          </a:prstGeom>
        </p:spPr>
        <p:txBody>
          <a:bodyPr lIns="252000" rIns="252000">
            <a:noAutofit/>
          </a:bodyPr>
          <a:lstStyle/>
          <a:p>
            <a:pPr marL="395288" marR="0" lvl="0" indent="-395288" algn="just" defTabSz="914400" rtl="0" eaLnBrk="1" fontAlgn="auto" latinLnBrk="0" hangingPunct="1">
              <a:lnSpc>
                <a:spcPct val="100000"/>
              </a:lnSpc>
              <a:spcBef>
                <a:spcPts val="900"/>
              </a:spcBef>
              <a:spcAft>
                <a:spcPts val="0"/>
              </a:spcAft>
              <a:buClrTx/>
              <a:buSzTx/>
              <a:buFont typeface="Wingdings" pitchFamily="2" charset="2"/>
              <a:buChar char="§"/>
              <a:tabLst/>
              <a:defRPr/>
            </a:pPr>
            <a:r>
              <a:rPr kumimoji="0" lang="el-GR" sz="2400" b="1" i="0" u="none" strike="noStrike" kern="1200" cap="none" spc="0" normalizeH="0" baseline="0" noProof="0" dirty="0">
                <a:ln>
                  <a:noFill/>
                </a:ln>
                <a:solidFill>
                  <a:srgbClr val="0070C0"/>
                </a:solidFill>
                <a:effectLst/>
                <a:uLnTx/>
                <a:uFillTx/>
                <a:latin typeface="Arial" charset="0"/>
                <a:ea typeface="+mn-ea"/>
                <a:cs typeface="Arial" charset="0"/>
              </a:rPr>
              <a:t>Παραδείγματα </a:t>
            </a:r>
            <a:r>
              <a:rPr kumimoji="0" lang="en-US" sz="2400" b="1" i="0" u="none" strike="noStrike" kern="1200" cap="none" spc="0" normalizeH="0" baseline="0" noProof="0" dirty="0">
                <a:ln>
                  <a:noFill/>
                </a:ln>
                <a:solidFill>
                  <a:srgbClr val="0070C0"/>
                </a:solidFill>
                <a:effectLst/>
                <a:uLnTx/>
                <a:uFillTx/>
                <a:latin typeface="Arial" charset="0"/>
                <a:ea typeface="+mn-ea"/>
                <a:cs typeface="Arial" charset="0"/>
              </a:rPr>
              <a:t>H</a:t>
            </a:r>
            <a:r>
              <a:rPr kumimoji="0" lang="en-US" sz="2400" b="1" i="0" u="none" strike="noStrike" kern="1200" cap="none" spc="0" normalizeH="0" baseline="-25000" noProof="0" dirty="0">
                <a:ln>
                  <a:noFill/>
                </a:ln>
                <a:solidFill>
                  <a:srgbClr val="0070C0"/>
                </a:solidFill>
                <a:effectLst/>
                <a:uLnTx/>
                <a:uFillTx/>
                <a:latin typeface="Arial" charset="0"/>
                <a:ea typeface="+mn-ea"/>
                <a:cs typeface="Arial" charset="0"/>
              </a:rPr>
              <a:t>1</a:t>
            </a:r>
            <a:r>
              <a:rPr kumimoji="0" lang="en-US" sz="2400" b="1" i="0" u="none" strike="noStrike" kern="1200" cap="none" spc="0" normalizeH="0" baseline="0" noProof="0" dirty="0">
                <a:ln>
                  <a:noFill/>
                </a:ln>
                <a:solidFill>
                  <a:srgbClr val="0070C0"/>
                </a:solidFill>
                <a:effectLst/>
                <a:uLnTx/>
                <a:uFillTx/>
                <a:latin typeface="Arial" charset="0"/>
                <a:ea typeface="+mn-ea"/>
                <a:cs typeface="Arial" charset="0"/>
              </a:rPr>
              <a:t> </a:t>
            </a:r>
            <a:r>
              <a:rPr kumimoji="0" lang="el-GR" sz="2400" b="1" i="0" u="none" strike="noStrike" kern="1200" cap="none" spc="0" normalizeH="0" baseline="0" noProof="0" dirty="0" err="1">
                <a:ln>
                  <a:noFill/>
                </a:ln>
                <a:solidFill>
                  <a:srgbClr val="0070C0"/>
                </a:solidFill>
                <a:effectLst/>
                <a:uLnTx/>
                <a:uFillTx/>
                <a:latin typeface="Arial" charset="0"/>
                <a:ea typeface="+mn-ea"/>
                <a:cs typeface="Arial" charset="0"/>
              </a:rPr>
              <a:t>αντιϊσταμινικών</a:t>
            </a:r>
            <a:r>
              <a:rPr kumimoji="0" lang="en-US" sz="2400" b="1" i="0" u="none" strike="noStrike" kern="1200" cap="none" spc="0" normalizeH="0" baseline="0" noProof="0" dirty="0">
                <a:ln>
                  <a:noFill/>
                </a:ln>
                <a:solidFill>
                  <a:srgbClr val="0070C0"/>
                </a:solidFill>
                <a:effectLst/>
                <a:uLnTx/>
                <a:uFillTx/>
                <a:latin typeface="Arial" charset="0"/>
                <a:ea typeface="+mn-ea"/>
                <a:cs typeface="Arial" charset="0"/>
              </a:rPr>
              <a:t>:</a:t>
            </a:r>
          </a:p>
          <a:p>
            <a:pPr marL="804863" marR="0" lvl="1" indent="-347663" algn="l" defTabSz="914400" rtl="0" eaLnBrk="1" fontAlgn="auto" latinLnBrk="0" hangingPunct="1">
              <a:lnSpc>
                <a:spcPct val="100000"/>
              </a:lnSpc>
              <a:spcBef>
                <a:spcPts val="900"/>
              </a:spcBef>
              <a:spcAft>
                <a:spcPts val="0"/>
              </a:spcAft>
              <a:buClrTx/>
              <a:buSzTx/>
              <a:tabLst/>
              <a:defRPr/>
            </a:pPr>
            <a:r>
              <a:rPr kumimoji="0" lang="en-US" sz="2400" b="1" i="0" u="none" strike="noStrike" kern="1200" cap="none" spc="0" normalizeH="0" baseline="0" noProof="0" dirty="0">
                <a:ln>
                  <a:noFill/>
                </a:ln>
                <a:solidFill>
                  <a:srgbClr val="A80000"/>
                </a:solidFill>
                <a:effectLst/>
                <a:uLnTx/>
                <a:uFillTx/>
                <a:latin typeface="Arial" charset="0"/>
                <a:ea typeface="+mn-ea"/>
                <a:cs typeface="Arial" charset="0"/>
              </a:rPr>
              <a:t>1</a:t>
            </a:r>
            <a:r>
              <a:rPr kumimoji="0" lang="el-GR" sz="2400" b="1" i="0" u="none" strike="noStrike" kern="1200" cap="none" spc="0" normalizeH="0" baseline="30000" noProof="0" dirty="0">
                <a:ln>
                  <a:noFill/>
                </a:ln>
                <a:solidFill>
                  <a:srgbClr val="A80000"/>
                </a:solidFill>
                <a:effectLst/>
                <a:uLnTx/>
                <a:uFillTx/>
                <a:latin typeface="Arial" charset="0"/>
                <a:ea typeface="+mn-ea"/>
                <a:cs typeface="Arial" charset="0"/>
              </a:rPr>
              <a:t>ης</a:t>
            </a:r>
            <a:r>
              <a:rPr kumimoji="0" lang="en-US" sz="2400" b="1" i="0" u="none" strike="noStrike" kern="1200" cap="none" spc="0" normalizeH="0" baseline="0" noProof="0" dirty="0">
                <a:ln>
                  <a:noFill/>
                </a:ln>
                <a:solidFill>
                  <a:srgbClr val="A80000"/>
                </a:solidFill>
                <a:effectLst/>
                <a:uLnTx/>
                <a:uFillTx/>
                <a:latin typeface="Arial" charset="0"/>
                <a:ea typeface="+mn-ea"/>
                <a:cs typeface="Arial" charset="0"/>
              </a:rPr>
              <a:t> </a:t>
            </a:r>
            <a:r>
              <a:rPr kumimoji="0" lang="el-GR" sz="2400" b="1" i="0" u="none" strike="noStrike" kern="1200" cap="none" spc="0" normalizeH="0" baseline="0" noProof="0" dirty="0">
                <a:ln>
                  <a:noFill/>
                </a:ln>
                <a:solidFill>
                  <a:srgbClr val="A80000"/>
                </a:solidFill>
                <a:effectLst/>
                <a:uLnTx/>
                <a:uFillTx/>
                <a:latin typeface="Arial" charset="0"/>
                <a:ea typeface="+mn-ea"/>
                <a:cs typeface="Arial" charset="0"/>
              </a:rPr>
              <a:t>Γενιάς</a:t>
            </a:r>
            <a:endParaRPr kumimoji="0" lang="en-US" sz="2400" b="1" i="0" u="none" strike="noStrike" kern="1200" cap="none" spc="0" normalizeH="0" baseline="0" noProof="0" dirty="0">
              <a:ln>
                <a:noFill/>
              </a:ln>
              <a:solidFill>
                <a:srgbClr val="A80000"/>
              </a:solidFill>
              <a:effectLst/>
              <a:uLnTx/>
              <a:uFillTx/>
              <a:latin typeface="Arial" charset="0"/>
              <a:ea typeface="+mn-ea"/>
              <a:cs typeface="Arial" charset="0"/>
            </a:endParaRPr>
          </a:p>
          <a:p>
            <a:pPr marL="722313" marR="0" lvl="2" indent="-2794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l-GR" sz="2400" b="0" i="0" u="none" strike="noStrike" kern="1200" cap="none" spc="0" normalizeH="0" baseline="0" noProof="0" dirty="0" err="1">
                <a:ln>
                  <a:noFill/>
                </a:ln>
                <a:solidFill>
                  <a:srgbClr val="002060"/>
                </a:solidFill>
                <a:effectLst/>
                <a:uLnTx/>
                <a:uFillTx/>
                <a:latin typeface="Arial" charset="0"/>
                <a:ea typeface="+mn-ea"/>
                <a:cs typeface="Arial" charset="0"/>
              </a:rPr>
              <a:t>Διφενυδραμίνη</a:t>
            </a:r>
            <a:r>
              <a:rPr kumimoji="0" lang="el-GR" sz="2400" b="0" i="0" u="none" strike="noStrike" kern="1200" cap="none" spc="0" normalizeH="0" baseline="0" noProof="0" dirty="0">
                <a:ln>
                  <a:noFill/>
                </a:ln>
                <a:solidFill>
                  <a:srgbClr val="002060"/>
                </a:solidFill>
                <a:effectLst/>
                <a:uLnTx/>
                <a:uFillTx/>
                <a:latin typeface="Arial" charset="0"/>
                <a:ea typeface="+mn-ea"/>
                <a:cs typeface="Arial" charset="0"/>
              </a:rPr>
              <a:t> </a:t>
            </a:r>
          </a:p>
          <a:p>
            <a:pPr marL="722313" marR="0" lvl="2" indent="-2794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l-GR" sz="2400" b="0" i="0" u="none" strike="noStrike" kern="1200" cap="none" spc="0" normalizeH="0" baseline="0" noProof="0" dirty="0" err="1">
                <a:ln>
                  <a:noFill/>
                </a:ln>
                <a:solidFill>
                  <a:srgbClr val="002060"/>
                </a:solidFill>
                <a:effectLst/>
                <a:uLnTx/>
                <a:uFillTx/>
                <a:latin typeface="Arial" charset="0"/>
                <a:ea typeface="+mn-ea"/>
                <a:cs typeface="Arial" charset="0"/>
              </a:rPr>
              <a:t>Υδροξυζίνη</a:t>
            </a:r>
            <a:r>
              <a:rPr kumimoji="0" lang="el-GR" sz="2400" b="0" i="0" u="none" strike="noStrike" kern="1200" cap="none" spc="0" normalizeH="0" baseline="0" noProof="0" dirty="0">
                <a:ln>
                  <a:noFill/>
                </a:ln>
                <a:solidFill>
                  <a:srgbClr val="002060"/>
                </a:solidFill>
                <a:effectLst/>
                <a:uLnTx/>
                <a:uFillTx/>
                <a:latin typeface="Arial" charset="0"/>
                <a:ea typeface="+mn-ea"/>
                <a:cs typeface="Arial" charset="0"/>
              </a:rPr>
              <a:t> </a:t>
            </a:r>
          </a:p>
          <a:p>
            <a:pPr marL="722313" marR="0" lvl="2" indent="-2794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l-GR" sz="2400" b="0" i="0" u="none" strike="noStrike" kern="1200" cap="none" spc="0" normalizeH="0" baseline="0" noProof="0" dirty="0" err="1">
                <a:ln>
                  <a:noFill/>
                </a:ln>
                <a:solidFill>
                  <a:srgbClr val="002060"/>
                </a:solidFill>
                <a:effectLst/>
                <a:uLnTx/>
                <a:uFillTx/>
                <a:latin typeface="Arial" charset="0"/>
                <a:ea typeface="+mn-ea"/>
                <a:cs typeface="Arial" charset="0"/>
              </a:rPr>
              <a:t>Χλωρφενιραμίνη</a:t>
            </a:r>
            <a:r>
              <a:rPr kumimoji="0" lang="en-US" sz="2400" b="0" i="0" u="none" strike="noStrike" kern="1200" cap="none" spc="0" normalizeH="0" baseline="0" noProof="0" dirty="0">
                <a:ln>
                  <a:noFill/>
                </a:ln>
                <a:solidFill>
                  <a:srgbClr val="002060"/>
                </a:solidFill>
                <a:effectLst/>
                <a:uLnTx/>
                <a:uFillTx/>
                <a:latin typeface="Arial" charset="0"/>
                <a:ea typeface="+mn-ea"/>
                <a:cs typeface="Arial" charset="0"/>
              </a:rPr>
              <a:t> </a:t>
            </a:r>
            <a:endParaRPr kumimoji="0" lang="el-GR" sz="2400" b="0" i="0" u="none" strike="noStrike" kern="1200" cap="none" spc="0" normalizeH="0" baseline="0" noProof="0" dirty="0">
              <a:ln>
                <a:noFill/>
              </a:ln>
              <a:solidFill>
                <a:srgbClr val="002060"/>
              </a:solidFill>
              <a:effectLst/>
              <a:uLnTx/>
              <a:uFillTx/>
              <a:latin typeface="Arial" charset="0"/>
              <a:ea typeface="+mn-ea"/>
              <a:cs typeface="Arial" charset="0"/>
            </a:endParaRPr>
          </a:p>
          <a:p>
            <a:pPr marL="1204913" marR="0" lvl="2" indent="-347663"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l-GR" sz="2400" b="0" i="0" u="none" strike="noStrike" kern="1200" cap="none" spc="0" normalizeH="0" baseline="0" noProof="0" dirty="0">
              <a:ln>
                <a:noFill/>
              </a:ln>
              <a:solidFill>
                <a:schemeClr val="tx1"/>
              </a:solidFill>
              <a:effectLst/>
              <a:uLnTx/>
              <a:uFillTx/>
              <a:latin typeface="Arial" charset="0"/>
              <a:ea typeface="+mn-ea"/>
              <a:cs typeface="Arial" charset="0"/>
            </a:endParaRPr>
          </a:p>
          <a:p>
            <a:pPr marL="857250" marR="0" lvl="2" indent="0" algn="l" defTabSz="914400" rtl="0" eaLnBrk="1" fontAlgn="auto" latinLnBrk="0" hangingPunct="1">
              <a:lnSpc>
                <a:spcPct val="100000"/>
              </a:lnSpc>
              <a:spcBef>
                <a:spcPts val="0"/>
              </a:spcBef>
              <a:spcAft>
                <a:spcPts val="0"/>
              </a:spcAft>
              <a:buClrTx/>
              <a:buSzTx/>
              <a:tabLst/>
              <a:defRPr/>
            </a:pPr>
            <a:endParaRPr kumimoji="0" lang="el-GR" sz="2400" b="0" i="0" u="none" strike="noStrike" kern="1200" cap="none" spc="0" normalizeH="0" baseline="0" noProof="0" dirty="0">
              <a:ln>
                <a:noFill/>
              </a:ln>
              <a:solidFill>
                <a:schemeClr val="tx1"/>
              </a:solidFill>
              <a:effectLst/>
              <a:uLnTx/>
              <a:uFillTx/>
              <a:latin typeface="Arial" charset="0"/>
              <a:ea typeface="+mn-ea"/>
              <a:cs typeface="Arial" charset="0"/>
            </a:endParaRPr>
          </a:p>
          <a:p>
            <a:pPr marL="857250" marR="0" lvl="2" indent="0" algn="l" defTabSz="914400" rtl="0" eaLnBrk="1" fontAlgn="auto" latinLnBrk="0" hangingPunct="1">
              <a:lnSpc>
                <a:spcPct val="100000"/>
              </a:lnSpc>
              <a:spcBef>
                <a:spcPts val="0"/>
              </a:spcBef>
              <a:spcAft>
                <a:spcPts val="0"/>
              </a:spcAft>
              <a:buClrTx/>
              <a:buSzTx/>
              <a:tabLst/>
              <a:defRPr/>
            </a:pPr>
            <a:endParaRPr kumimoji="0" lang="el-GR" sz="2400" b="0" i="0" u="none" strike="noStrike" kern="1200" cap="none" spc="0" normalizeH="0" baseline="0" noProof="0" dirty="0">
              <a:ln>
                <a:noFill/>
              </a:ln>
              <a:solidFill>
                <a:schemeClr val="tx1"/>
              </a:solidFill>
              <a:effectLst/>
              <a:uLnTx/>
              <a:uFillTx/>
              <a:latin typeface="Arial" charset="0"/>
              <a:ea typeface="+mn-ea"/>
              <a:cs typeface="Arial" charset="0"/>
            </a:endParaRPr>
          </a:p>
          <a:p>
            <a:pPr marL="442913" marR="0" lvl="2" indent="-442913"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el-GR" sz="2400" b="0" i="0" u="none" strike="noStrike" kern="1200" cap="none" spc="0" normalizeH="0" baseline="0" noProof="0" dirty="0">
                <a:ln>
                  <a:noFill/>
                </a:ln>
                <a:solidFill>
                  <a:srgbClr val="002060"/>
                </a:solidFill>
                <a:effectLst/>
                <a:uLnTx/>
                <a:uFillTx/>
                <a:latin typeface="Arial" charset="0"/>
                <a:ea typeface="+mn-ea"/>
                <a:cs typeface="Arial" charset="0"/>
              </a:rPr>
              <a:t>Στις περισσότερες κνησμώδεις δερματοπάθειες (εκτός της κνίδωσης), τα</a:t>
            </a:r>
            <a:r>
              <a:rPr kumimoji="0" lang="en-US" sz="2400" b="0" i="0" u="none" strike="noStrike" kern="1200" cap="none" spc="0" normalizeH="0" baseline="0" noProof="0" dirty="0">
                <a:ln>
                  <a:noFill/>
                </a:ln>
                <a:solidFill>
                  <a:srgbClr val="002060"/>
                </a:solidFill>
                <a:effectLst/>
                <a:uLnTx/>
                <a:uFillTx/>
                <a:latin typeface="Arial" charset="0"/>
                <a:ea typeface="+mn-ea"/>
                <a:cs typeface="Arial" charset="0"/>
              </a:rPr>
              <a:t> 1</a:t>
            </a:r>
            <a:r>
              <a:rPr kumimoji="0" lang="el-GR" sz="2400" b="0" i="0" u="none" strike="noStrike" kern="1200" cap="none" spc="0" normalizeH="0" baseline="30000" noProof="0" dirty="0">
                <a:ln>
                  <a:noFill/>
                </a:ln>
                <a:solidFill>
                  <a:srgbClr val="002060"/>
                </a:solidFill>
                <a:effectLst/>
                <a:uLnTx/>
                <a:uFillTx/>
                <a:latin typeface="Arial" charset="0"/>
                <a:ea typeface="+mn-ea"/>
                <a:cs typeface="Arial" charset="0"/>
              </a:rPr>
              <a:t>ης</a:t>
            </a:r>
            <a:r>
              <a:rPr kumimoji="0" lang="en-US" sz="2400" b="0" i="0" u="none" strike="noStrike" kern="1200" cap="none" spc="0" normalizeH="0" baseline="0" noProof="0" dirty="0">
                <a:ln>
                  <a:noFill/>
                </a:ln>
                <a:solidFill>
                  <a:srgbClr val="002060"/>
                </a:solidFill>
                <a:effectLst/>
                <a:uLnTx/>
                <a:uFillTx/>
                <a:latin typeface="Arial" charset="0"/>
                <a:ea typeface="+mn-ea"/>
                <a:cs typeface="Arial" charset="0"/>
              </a:rPr>
              <a:t> </a:t>
            </a:r>
            <a:r>
              <a:rPr kumimoji="0" lang="el-GR" sz="2400" b="0" i="0" u="none" strike="noStrike" kern="1200" cap="none" spc="0" normalizeH="0" baseline="0" noProof="0" dirty="0">
                <a:ln>
                  <a:noFill/>
                </a:ln>
                <a:solidFill>
                  <a:srgbClr val="002060"/>
                </a:solidFill>
                <a:effectLst/>
                <a:uLnTx/>
                <a:uFillTx/>
                <a:latin typeface="Arial" charset="0"/>
                <a:ea typeface="+mn-ea"/>
                <a:cs typeface="Arial" charset="0"/>
              </a:rPr>
              <a:t>γενιάς</a:t>
            </a:r>
            <a:r>
              <a:rPr kumimoji="0" lang="en-US" sz="2400" b="0" i="0" u="none" strike="noStrike" kern="1200" cap="none" spc="0" normalizeH="0" baseline="0" noProof="0" dirty="0">
                <a:ln>
                  <a:noFill/>
                </a:ln>
                <a:solidFill>
                  <a:srgbClr val="002060"/>
                </a:solidFill>
                <a:effectLst/>
                <a:uLnTx/>
                <a:uFillTx/>
                <a:latin typeface="Arial" charset="0"/>
                <a:ea typeface="+mn-ea"/>
                <a:cs typeface="Arial" charset="0"/>
              </a:rPr>
              <a:t> H</a:t>
            </a:r>
            <a:r>
              <a:rPr kumimoji="0" lang="en-US" sz="2400" b="0" i="0" u="none" strike="noStrike" kern="1200" cap="none" spc="0" normalizeH="0" baseline="-25000" noProof="0" dirty="0">
                <a:ln>
                  <a:noFill/>
                </a:ln>
                <a:solidFill>
                  <a:srgbClr val="002060"/>
                </a:solidFill>
                <a:effectLst/>
                <a:uLnTx/>
                <a:uFillTx/>
                <a:latin typeface="Arial" charset="0"/>
                <a:ea typeface="+mn-ea"/>
                <a:cs typeface="Arial" charset="0"/>
              </a:rPr>
              <a:t>1 </a:t>
            </a:r>
            <a:r>
              <a:rPr kumimoji="0" lang="el-GR" sz="2400" b="0" i="0" u="none" strike="noStrike" kern="1200" cap="none" spc="0" normalizeH="0" baseline="0" noProof="0" dirty="0" err="1">
                <a:ln>
                  <a:noFill/>
                </a:ln>
                <a:solidFill>
                  <a:srgbClr val="002060"/>
                </a:solidFill>
                <a:effectLst/>
                <a:uLnTx/>
                <a:uFillTx/>
                <a:latin typeface="Arial" charset="0"/>
                <a:ea typeface="+mn-ea"/>
                <a:cs typeface="Arial" charset="0"/>
              </a:rPr>
              <a:t>αντιϊσταμινικά</a:t>
            </a:r>
            <a:r>
              <a:rPr kumimoji="0" lang="el-GR" sz="2400" b="0" i="0" u="none" strike="noStrike" kern="1200" cap="none" spc="0" normalizeH="0" baseline="0" noProof="0" dirty="0">
                <a:ln>
                  <a:noFill/>
                </a:ln>
                <a:solidFill>
                  <a:srgbClr val="002060"/>
                </a:solidFill>
                <a:effectLst/>
                <a:uLnTx/>
                <a:uFillTx/>
                <a:latin typeface="Arial" charset="0"/>
                <a:ea typeface="+mn-ea"/>
                <a:cs typeface="Arial" charset="0"/>
              </a:rPr>
              <a:t> δρουν </a:t>
            </a:r>
          </a:p>
          <a:p>
            <a:pPr marL="1204913" marR="0" lvl="2" indent="-347663"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l-GR" sz="2400" b="0" i="0" u="none" strike="noStrike" kern="1200" cap="none" spc="0" normalizeH="0" baseline="0" noProof="0" dirty="0">
                <a:ln>
                  <a:noFill/>
                </a:ln>
                <a:solidFill>
                  <a:srgbClr val="002060"/>
                </a:solidFill>
                <a:effectLst/>
                <a:uLnTx/>
                <a:uFillTx/>
                <a:latin typeface="Arial" charset="0"/>
                <a:ea typeface="+mn-ea"/>
                <a:cs typeface="Arial" charset="0"/>
              </a:rPr>
              <a:t>κυρίως μέσω της κατασταλτικής δράσης τους,</a:t>
            </a:r>
          </a:p>
          <a:p>
            <a:pPr marL="1204913" marR="0" lvl="2" indent="-347663"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l-GR" sz="2400" b="0" i="0" u="none" strike="noStrike" kern="1200" cap="none" spc="0" normalizeH="0" baseline="0" noProof="0" dirty="0">
                <a:ln>
                  <a:noFill/>
                </a:ln>
                <a:solidFill>
                  <a:srgbClr val="002060"/>
                </a:solidFill>
                <a:effectLst/>
                <a:uLnTx/>
                <a:uFillTx/>
                <a:latin typeface="Arial" charset="0"/>
                <a:ea typeface="+mn-ea"/>
                <a:cs typeface="Arial" charset="0"/>
              </a:rPr>
              <a:t>παρά μέσω των </a:t>
            </a:r>
            <a:r>
              <a:rPr kumimoji="0" lang="el-GR" sz="2400" b="0" i="0" u="none" strike="noStrike" kern="1200" cap="none" spc="0" normalizeH="0" baseline="0" noProof="0" dirty="0" err="1">
                <a:ln>
                  <a:noFill/>
                </a:ln>
                <a:solidFill>
                  <a:srgbClr val="002060"/>
                </a:solidFill>
                <a:effectLst/>
                <a:uLnTx/>
                <a:uFillTx/>
                <a:latin typeface="Arial" charset="0"/>
                <a:ea typeface="+mn-ea"/>
                <a:cs typeface="Arial" charset="0"/>
              </a:rPr>
              <a:t>αντιϊσταμινικών</a:t>
            </a:r>
            <a:r>
              <a:rPr kumimoji="0" lang="el-GR" sz="2400" b="0" i="0" u="none" strike="noStrike" kern="1200" cap="none" spc="0" normalizeH="0" baseline="0" noProof="0" dirty="0">
                <a:ln>
                  <a:noFill/>
                </a:ln>
                <a:solidFill>
                  <a:srgbClr val="002060"/>
                </a:solidFill>
                <a:effectLst/>
                <a:uLnTx/>
                <a:uFillTx/>
                <a:latin typeface="Arial" charset="0"/>
                <a:ea typeface="+mn-ea"/>
                <a:cs typeface="Arial" charset="0"/>
              </a:rPr>
              <a:t> τους ιδιοτήτων</a:t>
            </a:r>
            <a:endParaRPr kumimoji="0" lang="en-US" sz="2400" b="0" i="0" u="none" strike="noStrike" kern="1200" cap="none" spc="0" normalizeH="0" baseline="0" noProof="0" dirty="0">
              <a:ln>
                <a:noFill/>
              </a:ln>
              <a:solidFill>
                <a:srgbClr val="002060"/>
              </a:solidFill>
              <a:effectLst/>
              <a:uLnTx/>
              <a:uFillTx/>
              <a:latin typeface="Arial" charset="0"/>
              <a:ea typeface="+mn-ea"/>
              <a:cs typeface="Arial" charset="0"/>
            </a:endParaRPr>
          </a:p>
          <a:p>
            <a:pPr marL="342900" marR="0" lvl="0" indent="-342900" algn="l" defTabSz="914400" rtl="0" eaLnBrk="1" fontAlgn="auto" latinLnBrk="0" hangingPunct="1">
              <a:lnSpc>
                <a:spcPct val="90000"/>
              </a:lnSpc>
              <a:spcBef>
                <a:spcPts val="12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5" name="TextBox 4"/>
          <p:cNvSpPr txBox="1">
            <a:spLocks noChangeArrowheads="1"/>
          </p:cNvSpPr>
          <p:nvPr/>
        </p:nvSpPr>
        <p:spPr bwMode="auto">
          <a:xfrm>
            <a:off x="4211960" y="2342490"/>
            <a:ext cx="2880320" cy="1446550"/>
          </a:xfrm>
          <a:prstGeom prst="rect">
            <a:avLst/>
          </a:prstGeom>
          <a:noFill/>
          <a:ln w="9525">
            <a:noFill/>
            <a:miter lim="800000"/>
            <a:headEnd/>
            <a:tailEnd/>
          </a:ln>
        </p:spPr>
        <p:txBody>
          <a:bodyPr wrap="square">
            <a:spAutoFit/>
          </a:bodyPr>
          <a:lstStyle/>
          <a:p>
            <a:pPr marL="265113" lvl="2" indent="-265113">
              <a:spcBef>
                <a:spcPts val="0"/>
              </a:spcBef>
              <a:buFont typeface="Arial" charset="0"/>
              <a:buChar char="•"/>
            </a:pPr>
            <a:r>
              <a:rPr lang="el-GR" sz="2200" dirty="0">
                <a:solidFill>
                  <a:srgbClr val="002060"/>
                </a:solidFill>
                <a:latin typeface="Arial" pitchFamily="34" charset="0"/>
                <a:cs typeface="Arial" pitchFamily="34" charset="0"/>
              </a:rPr>
              <a:t>Σετιριζίνη</a:t>
            </a:r>
            <a:endParaRPr lang="en-US" sz="2200" dirty="0">
              <a:solidFill>
                <a:srgbClr val="002060"/>
              </a:solidFill>
              <a:latin typeface="Arial" pitchFamily="34" charset="0"/>
              <a:cs typeface="Arial" pitchFamily="34" charset="0"/>
            </a:endParaRPr>
          </a:p>
          <a:p>
            <a:pPr marL="265113" lvl="2" indent="-265113">
              <a:spcBef>
                <a:spcPts val="0"/>
              </a:spcBef>
              <a:buFont typeface="Arial" charset="0"/>
              <a:buChar char="•"/>
            </a:pPr>
            <a:r>
              <a:rPr lang="el-GR" sz="2200" dirty="0" err="1">
                <a:solidFill>
                  <a:srgbClr val="002060"/>
                </a:solidFill>
                <a:latin typeface="Arial" pitchFamily="34" charset="0"/>
                <a:cs typeface="Arial" pitchFamily="34" charset="0"/>
              </a:rPr>
              <a:t>Λοραταδίνη</a:t>
            </a:r>
            <a:endParaRPr lang="el-GR" sz="2200" dirty="0">
              <a:solidFill>
                <a:srgbClr val="002060"/>
              </a:solidFill>
              <a:latin typeface="Arial" pitchFamily="34" charset="0"/>
              <a:cs typeface="Arial" pitchFamily="34" charset="0"/>
            </a:endParaRPr>
          </a:p>
          <a:p>
            <a:pPr marL="265113" lvl="2" indent="-265113">
              <a:spcBef>
                <a:spcPts val="0"/>
              </a:spcBef>
              <a:buFont typeface="Arial" charset="0"/>
              <a:buChar char="•"/>
            </a:pPr>
            <a:r>
              <a:rPr lang="el-GR" sz="2200" dirty="0">
                <a:solidFill>
                  <a:srgbClr val="002060"/>
                </a:solidFill>
                <a:latin typeface="Arial" pitchFamily="34" charset="0"/>
                <a:cs typeface="Arial" pitchFamily="34" charset="0"/>
              </a:rPr>
              <a:t>Φεξοφεναδίνη</a:t>
            </a:r>
          </a:p>
          <a:p>
            <a:pPr marL="265113" lvl="2" indent="-265113">
              <a:spcBef>
                <a:spcPts val="0"/>
              </a:spcBef>
              <a:buFont typeface="Arial" charset="0"/>
              <a:buChar char="•"/>
            </a:pPr>
            <a:r>
              <a:rPr lang="el-GR" sz="2200" dirty="0">
                <a:solidFill>
                  <a:srgbClr val="002060"/>
                </a:solidFill>
                <a:latin typeface="Arial" pitchFamily="34" charset="0"/>
                <a:cs typeface="Arial" pitchFamily="34" charset="0"/>
              </a:rPr>
              <a:t>Εμπαστίνη</a:t>
            </a:r>
            <a:endParaRPr lang="en-US" sz="2200" dirty="0">
              <a:solidFill>
                <a:srgbClr val="002060"/>
              </a:solidFill>
              <a:latin typeface="Arial" pitchFamily="34" charset="0"/>
              <a:cs typeface="Arial" pitchFamily="34" charset="0"/>
            </a:endParaRPr>
          </a:p>
        </p:txBody>
      </p:sp>
      <p:sp>
        <p:nvSpPr>
          <p:cNvPr id="6" name="Rectangle 2"/>
          <p:cNvSpPr txBox="1">
            <a:spLocks/>
          </p:cNvSpPr>
          <p:nvPr/>
        </p:nvSpPr>
        <p:spPr>
          <a:xfrm>
            <a:off x="0" y="274638"/>
            <a:ext cx="9144000" cy="77809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600" i="0" u="none" strike="noStrike" kern="1200" cap="none" spc="100" normalizeH="0" noProof="0" dirty="0">
                <a:ln>
                  <a:noFill/>
                </a:ln>
                <a:solidFill>
                  <a:srgbClr val="C00000"/>
                </a:solidFill>
                <a:effectLst/>
                <a:uLnTx/>
                <a:uFillTx/>
                <a:latin typeface="+mj-lt"/>
                <a:ea typeface="+mj-ea"/>
                <a:cs typeface="Arial" charset="0"/>
              </a:rPr>
              <a:t>Αντιϊσταμινικά</a:t>
            </a:r>
            <a:endParaRPr kumimoji="0" lang="en-US" sz="3600" i="0" u="none" strike="noStrike" kern="1200" cap="none" spc="100" normalizeH="0" noProof="0" dirty="0">
              <a:ln>
                <a:noFill/>
              </a:ln>
              <a:solidFill>
                <a:srgbClr val="C00000"/>
              </a:solidFill>
              <a:effectLst/>
              <a:uLnTx/>
              <a:uFillTx/>
              <a:latin typeface="+mj-lt"/>
              <a:ea typeface="+mj-ea"/>
              <a:cs typeface="Arial" charset="0"/>
            </a:endParaRPr>
          </a:p>
        </p:txBody>
      </p:sp>
      <p:sp>
        <p:nvSpPr>
          <p:cNvPr id="8" name="TextBox 4"/>
          <p:cNvSpPr txBox="1">
            <a:spLocks noChangeArrowheads="1"/>
          </p:cNvSpPr>
          <p:nvPr/>
        </p:nvSpPr>
        <p:spPr bwMode="auto">
          <a:xfrm>
            <a:off x="6516216" y="2291968"/>
            <a:ext cx="2808312" cy="1785104"/>
          </a:xfrm>
          <a:prstGeom prst="rect">
            <a:avLst/>
          </a:prstGeom>
          <a:noFill/>
          <a:ln w="9525">
            <a:noFill/>
            <a:miter lim="800000"/>
            <a:headEnd/>
            <a:tailEnd/>
          </a:ln>
        </p:spPr>
        <p:txBody>
          <a:bodyPr wrap="square" lIns="0">
            <a:spAutoFit/>
          </a:bodyPr>
          <a:lstStyle/>
          <a:p>
            <a:pPr marL="176213" lvl="2" indent="-176213">
              <a:spcBef>
                <a:spcPts val="0"/>
              </a:spcBef>
              <a:buFont typeface="Arial" charset="0"/>
              <a:buChar char="•"/>
            </a:pPr>
            <a:r>
              <a:rPr lang="el-GR" sz="2200" dirty="0">
                <a:solidFill>
                  <a:srgbClr val="002060"/>
                </a:solidFill>
                <a:latin typeface="Arial" pitchFamily="34" charset="0"/>
                <a:cs typeface="Arial" pitchFamily="34" charset="0"/>
              </a:rPr>
              <a:t>Λεβοσετιριζίνη</a:t>
            </a:r>
            <a:endParaRPr lang="en-US" sz="2200" dirty="0">
              <a:solidFill>
                <a:srgbClr val="002060"/>
              </a:solidFill>
              <a:latin typeface="Arial" pitchFamily="34" charset="0"/>
              <a:cs typeface="Arial" pitchFamily="34" charset="0"/>
            </a:endParaRPr>
          </a:p>
          <a:p>
            <a:pPr marL="176213" lvl="2" indent="-176213">
              <a:spcBef>
                <a:spcPts val="0"/>
              </a:spcBef>
              <a:buFont typeface="Arial" charset="0"/>
              <a:buChar char="•"/>
            </a:pPr>
            <a:r>
              <a:rPr lang="el-GR" sz="2200" dirty="0">
                <a:solidFill>
                  <a:srgbClr val="002060"/>
                </a:solidFill>
                <a:latin typeface="Arial" pitchFamily="34" charset="0"/>
                <a:cs typeface="Arial" pitchFamily="34" charset="0"/>
              </a:rPr>
              <a:t>Δεσλοραταδίνη</a:t>
            </a:r>
          </a:p>
          <a:p>
            <a:pPr marL="176213" lvl="2" indent="-176213">
              <a:spcBef>
                <a:spcPts val="0"/>
              </a:spcBef>
              <a:buFont typeface="Arial" charset="0"/>
              <a:buChar char="•"/>
            </a:pPr>
            <a:r>
              <a:rPr lang="el-GR" sz="2200" dirty="0">
                <a:solidFill>
                  <a:srgbClr val="002060"/>
                </a:solidFill>
                <a:latin typeface="Arial" pitchFamily="34" charset="0"/>
                <a:cs typeface="Arial" pitchFamily="34" charset="0"/>
              </a:rPr>
              <a:t>Ρουπαταδίνη</a:t>
            </a:r>
          </a:p>
          <a:p>
            <a:pPr marL="176213" lvl="2" indent="-176213">
              <a:spcBef>
                <a:spcPts val="0"/>
              </a:spcBef>
              <a:buFont typeface="Arial" charset="0"/>
              <a:buChar char="•"/>
            </a:pPr>
            <a:r>
              <a:rPr lang="el-GR" sz="2200" dirty="0">
                <a:solidFill>
                  <a:srgbClr val="002060"/>
                </a:solidFill>
                <a:latin typeface="Arial" pitchFamily="34" charset="0"/>
                <a:cs typeface="Arial" pitchFamily="34" charset="0"/>
              </a:rPr>
              <a:t>Μιζολαστίνη</a:t>
            </a:r>
          </a:p>
          <a:p>
            <a:pPr marL="176213" lvl="2" indent="-176213">
              <a:spcBef>
                <a:spcPts val="0"/>
              </a:spcBef>
              <a:buFont typeface="Arial" charset="0"/>
              <a:buChar char="•"/>
            </a:pPr>
            <a:r>
              <a:rPr lang="el-GR" sz="2200" dirty="0">
                <a:solidFill>
                  <a:srgbClr val="002060"/>
                </a:solidFill>
                <a:latin typeface="Arial" pitchFamily="34" charset="0"/>
                <a:cs typeface="Arial" pitchFamily="34" charset="0"/>
              </a:rPr>
              <a:t>Μπιλαστίνη</a:t>
            </a:r>
            <a:endParaRPr lang="en-US" sz="2200" dirty="0">
              <a:solidFill>
                <a:srgbClr val="002060"/>
              </a:solidFill>
              <a:latin typeface="Arial" pitchFamily="34" charset="0"/>
              <a:cs typeface="Arial" pitchFamily="34" charset="0"/>
            </a:endParaRPr>
          </a:p>
        </p:txBody>
      </p:sp>
      <p:sp>
        <p:nvSpPr>
          <p:cNvPr id="9" name="8 - TextBox"/>
          <p:cNvSpPr txBox="1"/>
          <p:nvPr/>
        </p:nvSpPr>
        <p:spPr>
          <a:xfrm>
            <a:off x="4139952" y="1844824"/>
            <a:ext cx="4536504" cy="477054"/>
          </a:xfrm>
          <a:prstGeom prst="rect">
            <a:avLst/>
          </a:prstGeom>
          <a:noFill/>
        </p:spPr>
        <p:txBody>
          <a:bodyPr wrap="square" rtlCol="0">
            <a:spAutoFit/>
          </a:bodyPr>
          <a:lstStyle/>
          <a:p>
            <a:pPr algn="ctr"/>
            <a:r>
              <a:rPr lang="el-GR" sz="2500" b="1">
                <a:solidFill>
                  <a:srgbClr val="A80000"/>
                </a:solidFill>
                <a:latin typeface="Arial" pitchFamily="34" charset="0"/>
                <a:cs typeface="Arial" pitchFamily="34" charset="0"/>
              </a:rPr>
              <a:t>2</a:t>
            </a:r>
            <a:r>
              <a:rPr lang="el-GR" sz="2500" b="1" baseline="30000">
                <a:solidFill>
                  <a:srgbClr val="A80000"/>
                </a:solidFill>
                <a:latin typeface="Arial" pitchFamily="34" charset="0"/>
                <a:cs typeface="Arial" pitchFamily="34" charset="0"/>
              </a:rPr>
              <a:t>ης</a:t>
            </a:r>
            <a:r>
              <a:rPr lang="el-GR" sz="2500" b="1">
                <a:solidFill>
                  <a:srgbClr val="A80000"/>
                </a:solidFill>
                <a:latin typeface="Arial" pitchFamily="34" charset="0"/>
                <a:cs typeface="Arial" pitchFamily="34" charset="0"/>
              </a:rPr>
              <a:t>  Γενιάς</a:t>
            </a:r>
          </a:p>
        </p:txBody>
      </p:sp>
    </p:spTree>
    <p:extLst>
      <p:ext uri="{BB962C8B-B14F-4D97-AF65-F5344CB8AC3E}">
        <p14:creationId xmlns:p14="http://schemas.microsoft.com/office/powerpoint/2010/main" val="13168037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22030" y="2176264"/>
            <a:ext cx="8229600" cy="1828800"/>
          </a:xfrm>
          <a:prstGeom prst="rect">
            <a:avLst/>
          </a:prstGeom>
        </p:spPr>
        <p:txBody>
          <a:bodyP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1" i="0" u="none" strike="noStrike" kern="1200" cap="all" spc="100" normalizeH="0" noProof="0" dirty="0">
                <a:ln>
                  <a:noFill/>
                </a:ln>
                <a:solidFill>
                  <a:srgbClr val="C00000"/>
                </a:solidFill>
                <a:effectLst/>
                <a:uLnTx/>
                <a:uFillTx/>
                <a:latin typeface="+mj-lt"/>
                <a:ea typeface="+mj-ea"/>
                <a:cs typeface="Arial" charset="0"/>
              </a:rPr>
              <a:t>ΦΑρμακα </a:t>
            </a:r>
            <a:br>
              <a:rPr kumimoji="0" lang="el-GR" sz="4400" b="1" i="0" u="none" strike="noStrike" kern="1200" cap="all" spc="100" normalizeH="0" noProof="0" dirty="0">
                <a:ln>
                  <a:noFill/>
                </a:ln>
                <a:solidFill>
                  <a:srgbClr val="C00000"/>
                </a:solidFill>
                <a:effectLst/>
                <a:uLnTx/>
                <a:uFillTx/>
                <a:latin typeface="+mj-lt"/>
                <a:ea typeface="+mj-ea"/>
                <a:cs typeface="Arial" charset="0"/>
              </a:rPr>
            </a:br>
            <a:r>
              <a:rPr kumimoji="0" lang="el-GR" sz="4400" b="1" i="0" u="none" strike="noStrike" kern="1200" cap="all" spc="100" normalizeH="0" noProof="0" dirty="0">
                <a:ln>
                  <a:noFill/>
                </a:ln>
                <a:solidFill>
                  <a:srgbClr val="C00000"/>
                </a:solidFill>
                <a:effectLst/>
                <a:uLnTx/>
                <a:uFillTx/>
                <a:latin typeface="+mj-lt"/>
                <a:ea typeface="+mj-ea"/>
                <a:cs typeface="Arial" charset="0"/>
              </a:rPr>
              <a:t>που χρησιμοποιοΥνται </a:t>
            </a:r>
            <a:br>
              <a:rPr kumimoji="0" lang="el-GR" sz="4400" b="1" i="0" u="none" strike="noStrike" kern="1200" cap="all" spc="100" normalizeH="0" noProof="0" dirty="0">
                <a:ln>
                  <a:noFill/>
                </a:ln>
                <a:solidFill>
                  <a:srgbClr val="C00000"/>
                </a:solidFill>
                <a:effectLst/>
                <a:uLnTx/>
                <a:uFillTx/>
                <a:latin typeface="+mj-lt"/>
                <a:ea typeface="+mj-ea"/>
                <a:cs typeface="Arial" charset="0"/>
              </a:rPr>
            </a:br>
            <a:r>
              <a:rPr kumimoji="0" lang="el-GR" sz="4400" b="1" i="0" u="none" strike="noStrike" kern="1200" cap="all" spc="100" normalizeH="0" noProof="0" dirty="0">
                <a:ln>
                  <a:noFill/>
                </a:ln>
                <a:solidFill>
                  <a:srgbClr val="C00000"/>
                </a:solidFill>
                <a:effectLst/>
                <a:uLnTx/>
                <a:uFillTx/>
                <a:latin typeface="+mj-lt"/>
                <a:ea typeface="+mj-ea"/>
                <a:cs typeface="Arial" charset="0"/>
              </a:rPr>
              <a:t>για την ΨωρΙαση</a:t>
            </a:r>
            <a:endParaRPr kumimoji="0" lang="en-US" sz="4400" b="1" i="0" u="none" strike="noStrike" kern="1200" cap="all" spc="100" normalizeH="0" noProof="0" dirty="0">
              <a:ln>
                <a:noFill/>
              </a:ln>
              <a:solidFill>
                <a:srgbClr val="C00000"/>
              </a:solidFill>
              <a:effectLst/>
              <a:uLnTx/>
              <a:uFillTx/>
              <a:latin typeface="+mj-lt"/>
              <a:ea typeface="+mj-ea"/>
              <a:cs typeface="Arial" charset="0"/>
            </a:endParaRP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198812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SORIASIS.jpg"/>
          <p:cNvPicPr>
            <a:picLocks noChangeAspect="1"/>
          </p:cNvPicPr>
          <p:nvPr/>
        </p:nvPicPr>
        <p:blipFill>
          <a:blip r:embed="rId2" cstate="print"/>
          <a:srcRect l="13335" t="-2664"/>
          <a:stretch>
            <a:fillRect/>
          </a:stretch>
        </p:blipFill>
        <p:spPr>
          <a:xfrm>
            <a:off x="107504" y="920084"/>
            <a:ext cx="4371147" cy="3240000"/>
          </a:xfrm>
          <a:prstGeom prst="rect">
            <a:avLst/>
          </a:prstGeom>
        </p:spPr>
      </p:pic>
      <p:pic>
        <p:nvPicPr>
          <p:cNvPr id="3" name="2 - Εικόνα" descr="psoriasis (1).jpg"/>
          <p:cNvPicPr>
            <a:picLocks noChangeAspect="1"/>
          </p:cNvPicPr>
          <p:nvPr/>
        </p:nvPicPr>
        <p:blipFill>
          <a:blip r:embed="rId3" cstate="print"/>
          <a:srcRect l="7180" t="1995" r="6001" b="6249"/>
          <a:stretch>
            <a:fillRect/>
          </a:stretch>
        </p:blipFill>
        <p:spPr>
          <a:xfrm>
            <a:off x="4572000" y="3428999"/>
            <a:ext cx="4476523" cy="3168000"/>
          </a:xfrm>
          <a:prstGeom prst="rect">
            <a:avLst/>
          </a:prstGeom>
        </p:spPr>
      </p:pic>
    </p:spTree>
    <p:extLst>
      <p:ext uri="{BB962C8B-B14F-4D97-AF65-F5344CB8AC3E}">
        <p14:creationId xmlns:p14="http://schemas.microsoft.com/office/powerpoint/2010/main" val="32858471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
          <p:cNvSpPr>
            <a:spLocks noChangeArrowheads="1"/>
          </p:cNvSpPr>
          <p:nvPr/>
        </p:nvSpPr>
        <p:spPr bwMode="auto">
          <a:xfrm>
            <a:off x="509588" y="1341438"/>
            <a:ext cx="2333625" cy="82867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marL="360363" indent="-360363" algn="ctr" eaLnBrk="0" hangingPunct="0">
              <a:buSzPct val="120000"/>
            </a:pPr>
            <a:r>
              <a:rPr lang="el-GR" sz="2400" b="1">
                <a:solidFill>
                  <a:srgbClr val="CC3300"/>
                </a:solidFill>
                <a:cs typeface="Arial" pitchFamily="34" charset="0"/>
              </a:rPr>
              <a:t>Τοπικές</a:t>
            </a:r>
          </a:p>
          <a:p>
            <a:pPr marL="360363" indent="-360363" algn="ctr" eaLnBrk="0" hangingPunct="0">
              <a:buSzPct val="120000"/>
            </a:pPr>
            <a:r>
              <a:rPr lang="el-GR" sz="2400" b="1">
                <a:solidFill>
                  <a:srgbClr val="CC3300"/>
                </a:solidFill>
                <a:cs typeface="Arial" pitchFamily="34" charset="0"/>
              </a:rPr>
              <a:t>θεραπείες</a:t>
            </a:r>
            <a:endParaRPr lang="en-US" sz="2400" b="1">
              <a:solidFill>
                <a:srgbClr val="CC3300"/>
              </a:solidFill>
              <a:cs typeface="Arial" pitchFamily="34" charset="0"/>
            </a:endParaRPr>
          </a:p>
        </p:txBody>
      </p:sp>
      <p:sp>
        <p:nvSpPr>
          <p:cNvPr id="3075" name="Rectangle 3"/>
          <p:cNvSpPr>
            <a:spLocks noChangeArrowheads="1"/>
          </p:cNvSpPr>
          <p:nvPr/>
        </p:nvSpPr>
        <p:spPr bwMode="auto">
          <a:xfrm>
            <a:off x="250825" y="2279798"/>
            <a:ext cx="2881314" cy="4244752"/>
          </a:xfrm>
          <a:prstGeom prst="rect">
            <a:avLst/>
          </a:prstGeom>
          <a:solidFill>
            <a:schemeClr val="bg1"/>
          </a:solidFill>
          <a:ln>
            <a:noFill/>
          </a:ln>
          <a:extLst>
            <a:ext uri="{91240B29-F687-4F45-9708-019B960494DF}">
              <a14:hiddenLine xmlns:a14="http://schemas.microsoft.com/office/drawing/2010/main" w="12700">
                <a:solidFill>
                  <a:srgbClr val="333399"/>
                </a:solidFill>
                <a:miter lim="800000"/>
                <a:headEnd/>
                <a:tailEnd/>
              </a14:hiddenLine>
            </a:ext>
          </a:extLst>
        </p:spPr>
        <p:txBody>
          <a:bodyPr wrap="square" lIns="90488" tIns="44450" rIns="90488" bIns="44450">
            <a:spAutoFit/>
          </a:bodyPr>
          <a:lstStyle/>
          <a:p>
            <a:pPr marL="360363" indent="-360363" eaLnBrk="0" hangingPunct="0">
              <a:buSzPct val="120000"/>
              <a:buFontTx/>
              <a:buChar char="•"/>
            </a:pPr>
            <a:r>
              <a:rPr lang="el-GR" sz="1800" b="1" dirty="0">
                <a:solidFill>
                  <a:schemeClr val="bg2">
                    <a:lumMod val="50000"/>
                  </a:schemeClr>
                </a:solidFill>
              </a:rPr>
              <a:t>Ενυδατικές</a:t>
            </a:r>
            <a:endParaRPr lang="en-US" sz="1800" b="1" dirty="0">
              <a:solidFill>
                <a:schemeClr val="bg2">
                  <a:lumMod val="50000"/>
                </a:schemeClr>
              </a:solidFill>
            </a:endParaRPr>
          </a:p>
          <a:p>
            <a:pPr marL="360363" indent="-360363" eaLnBrk="0" hangingPunct="0">
              <a:buSzPct val="120000"/>
              <a:buFontTx/>
              <a:buChar char="•"/>
            </a:pPr>
            <a:r>
              <a:rPr lang="el-GR" sz="1800" b="1" dirty="0">
                <a:solidFill>
                  <a:schemeClr val="bg2">
                    <a:lumMod val="50000"/>
                  </a:schemeClr>
                </a:solidFill>
              </a:rPr>
              <a:t>Κερατολυτικές</a:t>
            </a:r>
            <a:endParaRPr lang="en-US" sz="1800" b="1" dirty="0">
              <a:solidFill>
                <a:schemeClr val="bg2">
                  <a:lumMod val="50000"/>
                </a:schemeClr>
              </a:solidFill>
            </a:endParaRPr>
          </a:p>
          <a:p>
            <a:pPr marL="360363" indent="-360363" eaLnBrk="0" hangingPunct="0">
              <a:buSzPct val="120000"/>
              <a:buFontTx/>
              <a:buChar char="•"/>
            </a:pPr>
            <a:r>
              <a:rPr lang="el-GR" sz="1800" b="1" dirty="0">
                <a:solidFill>
                  <a:schemeClr val="bg2">
                    <a:lumMod val="50000"/>
                  </a:schemeClr>
                </a:solidFill>
              </a:rPr>
              <a:t>Ανθραλίνη Πίσσα</a:t>
            </a:r>
            <a:r>
              <a:rPr lang="en-US" sz="1800" b="1" dirty="0">
                <a:solidFill>
                  <a:schemeClr val="bg2">
                    <a:lumMod val="50000"/>
                  </a:schemeClr>
                </a:solidFill>
              </a:rPr>
              <a:t> (coal tar)</a:t>
            </a:r>
          </a:p>
          <a:p>
            <a:pPr marL="360363" indent="-360363" eaLnBrk="0" hangingPunct="0">
              <a:buSzPct val="120000"/>
              <a:buFontTx/>
              <a:buChar char="•"/>
            </a:pPr>
            <a:r>
              <a:rPr lang="el-GR" sz="1800" b="1" dirty="0">
                <a:solidFill>
                  <a:schemeClr val="bg2">
                    <a:lumMod val="50000"/>
                  </a:schemeClr>
                </a:solidFill>
              </a:rPr>
              <a:t>Κορτικοστεροειδή</a:t>
            </a:r>
            <a:endParaRPr lang="en-US" sz="1800" b="1" dirty="0">
              <a:solidFill>
                <a:schemeClr val="bg2">
                  <a:lumMod val="50000"/>
                </a:schemeClr>
              </a:solidFill>
            </a:endParaRPr>
          </a:p>
          <a:p>
            <a:pPr marL="360363" indent="-360363" eaLnBrk="0" hangingPunct="0">
              <a:buSzPct val="120000"/>
              <a:buFontTx/>
              <a:buChar char="•"/>
            </a:pPr>
            <a:r>
              <a:rPr lang="el-GR" sz="1800" b="1" dirty="0">
                <a:solidFill>
                  <a:schemeClr val="bg2">
                    <a:lumMod val="50000"/>
                  </a:schemeClr>
                </a:solidFill>
              </a:rPr>
              <a:t>Παράγωγα της βιταμίνης </a:t>
            </a:r>
            <a:r>
              <a:rPr lang="en-US" sz="1800" b="1" dirty="0">
                <a:solidFill>
                  <a:schemeClr val="bg2">
                    <a:lumMod val="50000"/>
                  </a:schemeClr>
                </a:solidFill>
              </a:rPr>
              <a:t>D</a:t>
            </a:r>
          </a:p>
          <a:p>
            <a:pPr marL="360363" indent="-360363" eaLnBrk="0" hangingPunct="0">
              <a:buSzPct val="120000"/>
              <a:buFontTx/>
              <a:buChar char="•"/>
            </a:pPr>
            <a:r>
              <a:rPr lang="el-GR" sz="1800" b="1" dirty="0">
                <a:solidFill>
                  <a:schemeClr val="bg2">
                    <a:lumMod val="50000"/>
                  </a:schemeClr>
                </a:solidFill>
              </a:rPr>
              <a:t>Ρετινοειδή</a:t>
            </a:r>
            <a:endParaRPr lang="it-IT" sz="1800" b="1" dirty="0">
              <a:solidFill>
                <a:schemeClr val="bg2">
                  <a:lumMod val="50000"/>
                </a:schemeClr>
              </a:solidFill>
            </a:endParaRPr>
          </a:p>
          <a:p>
            <a:pPr marL="360363" indent="-360363" eaLnBrk="0" hangingPunct="0">
              <a:buSzPct val="120000"/>
              <a:buFontTx/>
              <a:buChar char="•"/>
            </a:pPr>
            <a:r>
              <a:rPr lang="it-IT" sz="1800" b="1" i="1" dirty="0">
                <a:solidFill>
                  <a:schemeClr val="tx2">
                    <a:lumMod val="75000"/>
                  </a:schemeClr>
                </a:solidFill>
              </a:rPr>
              <a:t>K</a:t>
            </a:r>
            <a:r>
              <a:rPr lang="el-GR" sz="1800" b="1" i="1" dirty="0">
                <a:solidFill>
                  <a:schemeClr val="tx2">
                    <a:lumMod val="75000"/>
                  </a:schemeClr>
                </a:solidFill>
              </a:rPr>
              <a:t>αλσιποτριόλη</a:t>
            </a:r>
            <a:r>
              <a:rPr lang="it-IT" sz="1800" b="1" i="1" dirty="0">
                <a:solidFill>
                  <a:schemeClr val="tx2">
                    <a:lumMod val="75000"/>
                  </a:schemeClr>
                </a:solidFill>
              </a:rPr>
              <a:t>-</a:t>
            </a:r>
            <a:r>
              <a:rPr lang="el-GR" sz="1800" b="1" i="1" dirty="0">
                <a:solidFill>
                  <a:schemeClr val="tx2">
                    <a:lumMod val="75000"/>
                  </a:schemeClr>
                </a:solidFill>
              </a:rPr>
              <a:t>διπροπριονική βηταμεθαζόνη</a:t>
            </a:r>
            <a:endParaRPr lang="en-GB" sz="1800" b="1" i="1" dirty="0">
              <a:solidFill>
                <a:schemeClr val="tx2">
                  <a:lumMod val="75000"/>
                </a:schemeClr>
              </a:solidFill>
            </a:endParaRPr>
          </a:p>
          <a:p>
            <a:pPr marL="360363" indent="-360363" eaLnBrk="0" hangingPunct="0">
              <a:buSzPct val="120000"/>
              <a:buFontTx/>
              <a:buChar char="•"/>
            </a:pPr>
            <a:r>
              <a:rPr lang="el-GR" sz="1800" b="1" dirty="0">
                <a:solidFill>
                  <a:schemeClr val="bg2">
                    <a:lumMod val="50000"/>
                  </a:schemeClr>
                </a:solidFill>
              </a:rPr>
              <a:t>Αναστολείς της καλσινευρίνης</a:t>
            </a:r>
            <a:endParaRPr lang="en-GB" sz="1800" b="1" dirty="0">
              <a:solidFill>
                <a:schemeClr val="bg2">
                  <a:lumMod val="50000"/>
                </a:schemeClr>
              </a:solidFill>
            </a:endParaRPr>
          </a:p>
          <a:p>
            <a:pPr marL="360363" indent="-360363" eaLnBrk="0" hangingPunct="0">
              <a:buSzPct val="120000"/>
              <a:buFontTx/>
              <a:buChar char="•"/>
            </a:pPr>
            <a:r>
              <a:rPr lang="el-GR" sz="1800" b="1" dirty="0">
                <a:solidFill>
                  <a:schemeClr val="bg2">
                    <a:lumMod val="50000"/>
                  </a:schemeClr>
                </a:solidFill>
              </a:rPr>
              <a:t>Συνδιαστικές θεραπείες</a:t>
            </a:r>
            <a:endParaRPr lang="en-US" sz="1800" b="1" dirty="0">
              <a:solidFill>
                <a:schemeClr val="bg2">
                  <a:lumMod val="50000"/>
                </a:schemeClr>
              </a:solidFill>
            </a:endParaRPr>
          </a:p>
        </p:txBody>
      </p:sp>
      <p:sp>
        <p:nvSpPr>
          <p:cNvPr id="3076" name="Text Box 2"/>
          <p:cNvSpPr txBox="1">
            <a:spLocks noChangeArrowheads="1"/>
          </p:cNvSpPr>
          <p:nvPr/>
        </p:nvSpPr>
        <p:spPr bwMode="auto">
          <a:xfrm>
            <a:off x="1121660" y="260350"/>
            <a:ext cx="78851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sz="4000" dirty="0">
                <a:solidFill>
                  <a:srgbClr val="003300"/>
                </a:solidFill>
                <a:cs typeface="Arial" pitchFamily="34" charset="0"/>
              </a:rPr>
              <a:t>Θεραπείες της ψωρίασης</a:t>
            </a:r>
            <a:endParaRPr lang="en-US" sz="4000" dirty="0">
              <a:solidFill>
                <a:srgbClr val="003300"/>
              </a:solidFill>
              <a:cs typeface="Arial" pitchFamily="34" charset="0"/>
            </a:endParaRPr>
          </a:p>
        </p:txBody>
      </p:sp>
      <p:sp>
        <p:nvSpPr>
          <p:cNvPr id="3077" name="Rectangle 8"/>
          <p:cNvSpPr>
            <a:spLocks noChangeArrowheads="1"/>
          </p:cNvSpPr>
          <p:nvPr/>
        </p:nvSpPr>
        <p:spPr bwMode="auto">
          <a:xfrm>
            <a:off x="6270625" y="1412875"/>
            <a:ext cx="2333625" cy="82867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marL="360363" indent="-360363" algn="ctr" eaLnBrk="0" hangingPunct="0">
              <a:buSzPct val="120000"/>
            </a:pPr>
            <a:r>
              <a:rPr lang="el-GR" sz="2400" b="1" dirty="0">
                <a:solidFill>
                  <a:srgbClr val="CC3300"/>
                </a:solidFill>
                <a:cs typeface="Arial" pitchFamily="34" charset="0"/>
              </a:rPr>
              <a:t>Συστηματικές θεραπείες</a:t>
            </a:r>
            <a:endParaRPr lang="en-US" sz="2400" b="1" dirty="0">
              <a:solidFill>
                <a:srgbClr val="CC3300"/>
              </a:solidFill>
              <a:cs typeface="Arial" pitchFamily="34" charset="0"/>
            </a:endParaRPr>
          </a:p>
        </p:txBody>
      </p:sp>
      <p:sp>
        <p:nvSpPr>
          <p:cNvPr id="3079" name="Rectangle 5"/>
          <p:cNvSpPr>
            <a:spLocks noChangeArrowheads="1"/>
          </p:cNvSpPr>
          <p:nvPr/>
        </p:nvSpPr>
        <p:spPr bwMode="auto">
          <a:xfrm>
            <a:off x="3203575" y="1557338"/>
            <a:ext cx="2620963" cy="458787"/>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marL="360363" indent="-360363" eaLnBrk="0" hangingPunct="0">
              <a:buSzPct val="120000"/>
            </a:pPr>
            <a:r>
              <a:rPr lang="el-GR" sz="2400" b="1" dirty="0">
                <a:solidFill>
                  <a:srgbClr val="CC3300"/>
                </a:solidFill>
                <a:cs typeface="Arial" pitchFamily="34" charset="0"/>
              </a:rPr>
              <a:t>Φωτοθεραπεία</a:t>
            </a:r>
            <a:endParaRPr lang="en-US" sz="2400" b="1" dirty="0">
              <a:solidFill>
                <a:srgbClr val="CC3300"/>
              </a:solidFill>
              <a:cs typeface="Arial" pitchFamily="34" charset="0"/>
            </a:endParaRPr>
          </a:p>
        </p:txBody>
      </p:sp>
      <p:sp>
        <p:nvSpPr>
          <p:cNvPr id="3080" name="AutoShape 12"/>
          <p:cNvSpPr>
            <a:spLocks noChangeArrowheads="1"/>
          </p:cNvSpPr>
          <p:nvPr/>
        </p:nvSpPr>
        <p:spPr bwMode="auto">
          <a:xfrm>
            <a:off x="611188" y="1268413"/>
            <a:ext cx="2087562" cy="914400"/>
          </a:xfrm>
          <a:prstGeom prst="roundRect">
            <a:avLst>
              <a:gd name="adj" fmla="val 16667"/>
            </a:avLst>
          </a:pr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081" name="AutoShape 13"/>
          <p:cNvSpPr>
            <a:spLocks noChangeArrowheads="1"/>
          </p:cNvSpPr>
          <p:nvPr/>
        </p:nvSpPr>
        <p:spPr bwMode="auto">
          <a:xfrm>
            <a:off x="3203575" y="1362075"/>
            <a:ext cx="2376488" cy="914400"/>
          </a:xfrm>
          <a:prstGeom prst="roundRect">
            <a:avLst>
              <a:gd name="adj" fmla="val 16667"/>
            </a:avLst>
          </a:pr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082" name="AutoShape 14"/>
          <p:cNvSpPr>
            <a:spLocks noChangeArrowheads="1"/>
          </p:cNvSpPr>
          <p:nvPr/>
        </p:nvSpPr>
        <p:spPr bwMode="auto">
          <a:xfrm>
            <a:off x="6227763" y="1341438"/>
            <a:ext cx="2376487" cy="914400"/>
          </a:xfrm>
          <a:prstGeom prst="roundRect">
            <a:avLst>
              <a:gd name="adj" fmla="val 16667"/>
            </a:avLst>
          </a:pr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083" name="Rectangle 3"/>
          <p:cNvSpPr>
            <a:spLocks noChangeArrowheads="1"/>
          </p:cNvSpPr>
          <p:nvPr/>
        </p:nvSpPr>
        <p:spPr bwMode="auto">
          <a:xfrm>
            <a:off x="6083300" y="2636837"/>
            <a:ext cx="2686627" cy="3475310"/>
          </a:xfrm>
          <a:prstGeom prst="rect">
            <a:avLst/>
          </a:prstGeom>
          <a:solidFill>
            <a:schemeClr val="bg1"/>
          </a:solidFill>
          <a:ln>
            <a:noFill/>
          </a:ln>
          <a:extLst>
            <a:ext uri="{91240B29-F687-4F45-9708-019B960494DF}">
              <a14:hiddenLine xmlns:a14="http://schemas.microsoft.com/office/drawing/2010/main" w="12700">
                <a:solidFill>
                  <a:srgbClr val="333399"/>
                </a:solidFill>
                <a:miter lim="800000"/>
                <a:headEnd/>
                <a:tailEnd/>
              </a14:hiddenLine>
            </a:ext>
          </a:extLst>
        </p:spPr>
        <p:txBody>
          <a:bodyPr wrap="square" lIns="90488" tIns="44450" rIns="90488" bIns="44450">
            <a:spAutoFit/>
          </a:bodyPr>
          <a:lstStyle/>
          <a:p>
            <a:pPr marL="360363" indent="-360363" eaLnBrk="0" hangingPunct="0">
              <a:buSzPct val="120000"/>
              <a:buFontTx/>
              <a:buChar char="•"/>
            </a:pPr>
            <a:r>
              <a:rPr lang="el-GR" sz="2000" b="1" dirty="0">
                <a:solidFill>
                  <a:schemeClr val="bg2">
                    <a:lumMod val="50000"/>
                  </a:schemeClr>
                </a:solidFill>
                <a:cs typeface="Arial" pitchFamily="34" charset="0"/>
              </a:rPr>
              <a:t>Ρετινοειδή</a:t>
            </a:r>
            <a:endParaRPr lang="en-US" sz="2000" b="1" dirty="0">
              <a:solidFill>
                <a:schemeClr val="bg2">
                  <a:lumMod val="50000"/>
                </a:schemeClr>
              </a:solidFill>
              <a:cs typeface="Arial" pitchFamily="34" charset="0"/>
            </a:endParaRPr>
          </a:p>
          <a:p>
            <a:pPr marL="360363" indent="-360363" eaLnBrk="0" hangingPunct="0">
              <a:buSzPct val="120000"/>
              <a:buFontTx/>
              <a:buChar char="•"/>
            </a:pPr>
            <a:r>
              <a:rPr lang="el-GR" sz="2000" b="1" dirty="0">
                <a:solidFill>
                  <a:schemeClr val="bg2">
                    <a:lumMod val="50000"/>
                  </a:schemeClr>
                </a:solidFill>
                <a:cs typeface="Arial" pitchFamily="34" charset="0"/>
              </a:rPr>
              <a:t>Μεθοτρεξάτη</a:t>
            </a:r>
          </a:p>
          <a:p>
            <a:pPr marL="360363" indent="-360363" eaLnBrk="0" hangingPunct="0">
              <a:buSzPct val="120000"/>
              <a:buFontTx/>
              <a:buChar char="•"/>
            </a:pPr>
            <a:r>
              <a:rPr lang="el-GR" sz="2000" b="1" dirty="0">
                <a:solidFill>
                  <a:schemeClr val="bg2">
                    <a:lumMod val="50000"/>
                  </a:schemeClr>
                </a:solidFill>
                <a:cs typeface="Arial" pitchFamily="34" charset="0"/>
              </a:rPr>
              <a:t>Κυκλοσπορίνη</a:t>
            </a:r>
          </a:p>
          <a:p>
            <a:pPr marL="360363" indent="-360363" eaLnBrk="0" hangingPunct="0">
              <a:buSzPct val="120000"/>
              <a:buFontTx/>
              <a:buChar char="•"/>
            </a:pPr>
            <a:r>
              <a:rPr lang="el-GR" sz="2000" b="1" dirty="0">
                <a:solidFill>
                  <a:schemeClr val="bg2">
                    <a:lumMod val="50000"/>
                  </a:schemeClr>
                </a:solidFill>
                <a:cs typeface="Arial" pitchFamily="34" charset="0"/>
              </a:rPr>
              <a:t>Εστέρες του φουμαρικού οξέος</a:t>
            </a:r>
          </a:p>
          <a:p>
            <a:pPr marL="360363" indent="-360363" eaLnBrk="0" hangingPunct="0">
              <a:buSzPct val="120000"/>
              <a:buFontTx/>
              <a:buChar char="•"/>
            </a:pPr>
            <a:r>
              <a:rPr lang="el-GR" sz="2000" b="1" dirty="0">
                <a:solidFill>
                  <a:schemeClr val="bg2">
                    <a:lumMod val="50000"/>
                  </a:schemeClr>
                </a:solidFill>
                <a:cs typeface="Arial" pitchFamily="34" charset="0"/>
              </a:rPr>
              <a:t>Μυκοφενολάτη</a:t>
            </a:r>
          </a:p>
          <a:p>
            <a:pPr marL="360363" indent="-360363" eaLnBrk="0" hangingPunct="0">
              <a:buSzPct val="120000"/>
              <a:buFontTx/>
              <a:buChar char="•"/>
            </a:pPr>
            <a:r>
              <a:rPr lang="el-GR" sz="2000" b="1" dirty="0">
                <a:solidFill>
                  <a:schemeClr val="bg2">
                    <a:lumMod val="50000"/>
                  </a:schemeClr>
                </a:solidFill>
                <a:cs typeface="Arial" pitchFamily="34" charset="0"/>
              </a:rPr>
              <a:t>Υδροξυουρία</a:t>
            </a:r>
          </a:p>
          <a:p>
            <a:pPr marL="360363" indent="-360363" eaLnBrk="0" hangingPunct="0">
              <a:buSzPct val="120000"/>
              <a:buFontTx/>
              <a:buChar char="•"/>
            </a:pPr>
            <a:r>
              <a:rPr lang="el-GR" sz="2000" b="1" dirty="0">
                <a:solidFill>
                  <a:srgbClr val="006600"/>
                </a:solidFill>
                <a:cs typeface="Arial" pitchFamily="34" charset="0"/>
              </a:rPr>
              <a:t>Βιολογικοί παράγοντες</a:t>
            </a:r>
          </a:p>
          <a:p>
            <a:pPr marL="360363" indent="-360363" eaLnBrk="0" hangingPunct="0">
              <a:buSzPct val="120000"/>
              <a:buFontTx/>
              <a:buChar char="•"/>
            </a:pPr>
            <a:r>
              <a:rPr lang="el-GR" sz="2000" b="1" dirty="0">
                <a:solidFill>
                  <a:srgbClr val="CC3300"/>
                </a:solidFill>
                <a:cs typeface="Arial" pitchFamily="34" charset="0"/>
              </a:rPr>
              <a:t>Μικρά μόρια</a:t>
            </a:r>
            <a:endParaRPr lang="en-US" sz="2000" b="1" dirty="0">
              <a:solidFill>
                <a:srgbClr val="CC3300"/>
              </a:solidFill>
              <a:cs typeface="Arial" pitchFamily="34" charset="0"/>
            </a:endParaRPr>
          </a:p>
        </p:txBody>
      </p:sp>
      <p:sp>
        <p:nvSpPr>
          <p:cNvPr id="3084" name="Rectangle 3"/>
          <p:cNvSpPr>
            <a:spLocks noChangeArrowheads="1"/>
          </p:cNvSpPr>
          <p:nvPr/>
        </p:nvSpPr>
        <p:spPr bwMode="auto">
          <a:xfrm>
            <a:off x="3419475" y="2708275"/>
            <a:ext cx="2016125" cy="1612900"/>
          </a:xfrm>
          <a:prstGeom prst="rect">
            <a:avLst/>
          </a:prstGeom>
          <a:solidFill>
            <a:schemeClr val="bg1"/>
          </a:solidFill>
          <a:ln>
            <a:noFill/>
          </a:ln>
          <a:extLst>
            <a:ext uri="{91240B29-F687-4F45-9708-019B960494DF}">
              <a14:hiddenLine xmlns:a14="http://schemas.microsoft.com/office/drawing/2010/main" w="12700">
                <a:solidFill>
                  <a:srgbClr val="333399"/>
                </a:solidFill>
                <a:miter lim="800000"/>
                <a:headEnd/>
                <a:tailEnd/>
              </a14:hiddenLine>
            </a:ext>
          </a:extLst>
        </p:spPr>
        <p:txBody>
          <a:bodyPr lIns="90488" tIns="44450" rIns="90488" bIns="44450">
            <a:spAutoFit/>
          </a:bodyPr>
          <a:lstStyle/>
          <a:p>
            <a:pPr marL="360363" indent="-360363" eaLnBrk="0" hangingPunct="0">
              <a:buSzPct val="120000"/>
              <a:buFontTx/>
              <a:buChar char="•"/>
            </a:pPr>
            <a:r>
              <a:rPr lang="en-US" sz="2000" b="1">
                <a:solidFill>
                  <a:schemeClr val="bg2">
                    <a:lumMod val="50000"/>
                  </a:schemeClr>
                </a:solidFill>
                <a:cs typeface="Arial" pitchFamily="34" charset="0"/>
              </a:rPr>
              <a:t>UVB</a:t>
            </a:r>
          </a:p>
          <a:p>
            <a:pPr marL="360363" indent="-360363" eaLnBrk="0" hangingPunct="0">
              <a:buSzPct val="120000"/>
              <a:buFontTx/>
              <a:buChar char="•"/>
            </a:pPr>
            <a:r>
              <a:rPr lang="en-US" sz="2000" b="1">
                <a:solidFill>
                  <a:schemeClr val="bg2">
                    <a:lumMod val="50000"/>
                  </a:schemeClr>
                </a:solidFill>
                <a:cs typeface="Arial" pitchFamily="34" charset="0"/>
              </a:rPr>
              <a:t>TL-01 UVB</a:t>
            </a:r>
          </a:p>
          <a:p>
            <a:pPr marL="360363" indent="-360363" eaLnBrk="0" hangingPunct="0">
              <a:buSzPct val="120000"/>
              <a:buFontTx/>
              <a:buChar char="•"/>
            </a:pPr>
            <a:r>
              <a:rPr lang="en-US" sz="2000" b="1">
                <a:solidFill>
                  <a:schemeClr val="bg2">
                    <a:lumMod val="50000"/>
                  </a:schemeClr>
                </a:solidFill>
                <a:cs typeface="Arial" pitchFamily="34" charset="0"/>
              </a:rPr>
              <a:t>Bath PUVA</a:t>
            </a:r>
          </a:p>
          <a:p>
            <a:pPr marL="360363" indent="-360363" eaLnBrk="0" hangingPunct="0">
              <a:buSzPct val="120000"/>
              <a:buFontTx/>
              <a:buChar char="•"/>
            </a:pPr>
            <a:r>
              <a:rPr lang="en-US" sz="2000" b="1">
                <a:solidFill>
                  <a:schemeClr val="bg2">
                    <a:lumMod val="50000"/>
                  </a:schemeClr>
                </a:solidFill>
                <a:cs typeface="Arial" pitchFamily="34" charset="0"/>
              </a:rPr>
              <a:t>PUVA</a:t>
            </a:r>
          </a:p>
          <a:p>
            <a:pPr marL="360363" indent="-360363" eaLnBrk="0" hangingPunct="0">
              <a:buSzPct val="120000"/>
            </a:pPr>
            <a:endParaRPr lang="en-US" sz="2000" b="1">
              <a:solidFill>
                <a:schemeClr val="bg2">
                  <a:lumMod val="50000"/>
                </a:schemeClr>
              </a:solidFill>
              <a:cs typeface="Arial" pitchFamily="34" charset="0"/>
            </a:endParaRPr>
          </a:p>
        </p:txBody>
      </p:sp>
      <p:sp>
        <p:nvSpPr>
          <p:cNvPr id="3085" name="AutoShape 17"/>
          <p:cNvSpPr>
            <a:spLocks noChangeArrowheads="1"/>
          </p:cNvSpPr>
          <p:nvPr/>
        </p:nvSpPr>
        <p:spPr bwMode="auto">
          <a:xfrm>
            <a:off x="250824" y="2241550"/>
            <a:ext cx="2881313" cy="4514666"/>
          </a:xfrm>
          <a:prstGeom prst="roundRect">
            <a:avLst>
              <a:gd name="adj" fmla="val 16667"/>
            </a:avLst>
          </a:prstGeom>
          <a:noFill/>
          <a:ln w="9525">
            <a:solidFill>
              <a:srgbClr val="00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086" name="AutoShape 18"/>
          <p:cNvSpPr>
            <a:spLocks noChangeArrowheads="1"/>
          </p:cNvSpPr>
          <p:nvPr/>
        </p:nvSpPr>
        <p:spPr bwMode="auto">
          <a:xfrm>
            <a:off x="6011863" y="2419350"/>
            <a:ext cx="2987675" cy="4106863"/>
          </a:xfrm>
          <a:prstGeom prst="roundRect">
            <a:avLst>
              <a:gd name="adj" fmla="val 16667"/>
            </a:avLst>
          </a:prstGeom>
          <a:noFill/>
          <a:ln w="9525">
            <a:solidFill>
              <a:srgbClr val="00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087" name="AutoShape 19"/>
          <p:cNvSpPr>
            <a:spLocks noChangeArrowheads="1"/>
          </p:cNvSpPr>
          <p:nvPr/>
        </p:nvSpPr>
        <p:spPr bwMode="auto">
          <a:xfrm>
            <a:off x="3276600" y="2420938"/>
            <a:ext cx="2232025" cy="1800225"/>
          </a:xfrm>
          <a:prstGeom prst="roundRect">
            <a:avLst>
              <a:gd name="adj" fmla="val 16667"/>
            </a:avLst>
          </a:prstGeom>
          <a:noFill/>
          <a:ln w="9525">
            <a:solidFill>
              <a:srgbClr val="00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pic>
        <p:nvPicPr>
          <p:cNvPr id="15"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69533857"/>
      </p:ext>
    </p:extLst>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251520" y="1949152"/>
            <a:ext cx="7673280" cy="4648200"/>
          </a:xfrm>
          <a:prstGeom prst="rect">
            <a:avLst/>
          </a:prstGeom>
        </p:spPr>
        <p:txBody>
          <a:bodyPr>
            <a:normAutofit/>
          </a:bodyPr>
          <a:lstStyle/>
          <a:p>
            <a:pPr marL="342900" marR="0" lvl="0" indent="-342900" algn="just" defTabSz="914400" rtl="0" eaLnBrk="1" fontAlgn="auto" latinLnBrk="0" hangingPunct="1">
              <a:lnSpc>
                <a:spcPct val="100000"/>
              </a:lnSpc>
              <a:spcBef>
                <a:spcPts val="1200"/>
              </a:spcBef>
              <a:spcAft>
                <a:spcPts val="0"/>
              </a:spcAft>
              <a:buClrTx/>
              <a:buSzTx/>
              <a:buFont typeface="Wingdings" pitchFamily="2" charset="2"/>
              <a:buChar char="§"/>
              <a:tabLst/>
              <a:defRPr/>
            </a:pPr>
            <a:r>
              <a:rPr kumimoji="0" lang="el-GR" sz="2000" b="1" i="0" u="none" strike="noStrike" kern="1200" cap="none" spc="0" normalizeH="0" baseline="0" noProof="0" dirty="0">
                <a:ln>
                  <a:noFill/>
                </a:ln>
                <a:solidFill>
                  <a:srgbClr val="002060"/>
                </a:solidFill>
                <a:effectLst/>
                <a:uLnTx/>
                <a:uFillTx/>
                <a:latin typeface="Arial" charset="0"/>
                <a:cs typeface="Arial" charset="0"/>
              </a:rPr>
              <a:t>Ιδιότητες:</a:t>
            </a:r>
            <a:r>
              <a:rPr kumimoji="0" lang="el-GR" sz="2000" b="0" i="0" u="none" strike="noStrike" kern="1200" cap="none" spc="0" normalizeH="0" baseline="0" noProof="0" dirty="0">
                <a:ln>
                  <a:noFill/>
                </a:ln>
                <a:solidFill>
                  <a:srgbClr val="002060"/>
                </a:solidFill>
                <a:effectLst/>
                <a:uLnTx/>
                <a:uFillTx/>
                <a:latin typeface="Arial" charset="0"/>
                <a:cs typeface="Arial" charset="0"/>
              </a:rPr>
              <a:t> - απορροφώνται με την επάλειψη</a:t>
            </a:r>
            <a:endParaRPr lang="el-GR" sz="2000" noProof="0" dirty="0">
              <a:solidFill>
                <a:srgbClr val="002060"/>
              </a:solidFill>
              <a:latin typeface="Arial" charset="0"/>
              <a:cs typeface="Arial" charset="0"/>
            </a:endParaRPr>
          </a:p>
          <a:p>
            <a:pPr marR="0" lvl="0" algn="just" defTabSz="914400" rtl="0" eaLnBrk="1" fontAlgn="auto" latinLnBrk="0" hangingPunct="1">
              <a:lnSpc>
                <a:spcPct val="100000"/>
              </a:lnSpc>
              <a:spcBef>
                <a:spcPts val="1200"/>
              </a:spcBef>
              <a:spcAft>
                <a:spcPts val="0"/>
              </a:spcAft>
              <a:buClrTx/>
              <a:buSzTx/>
              <a:tabLst/>
              <a:defRPr/>
            </a:pPr>
            <a:r>
              <a:rPr kumimoji="0" lang="el-GR" sz="2000" b="0" i="0" u="none" strike="noStrike" kern="1200" cap="none" spc="0" normalizeH="0" dirty="0">
                <a:ln>
                  <a:noFill/>
                </a:ln>
                <a:solidFill>
                  <a:srgbClr val="002060"/>
                </a:solidFill>
                <a:effectLst/>
                <a:uLnTx/>
                <a:uFillTx/>
                <a:latin typeface="Arial" charset="0"/>
                <a:cs typeface="Arial" charset="0"/>
              </a:rPr>
              <a:t>                    - </a:t>
            </a:r>
            <a:r>
              <a:rPr kumimoji="0" lang="en-US" sz="2000" b="0" i="0" u="none" strike="noStrike" kern="1200" cap="none" spc="0" normalizeH="0" baseline="0" noProof="0" dirty="0">
                <a:ln>
                  <a:noFill/>
                </a:ln>
                <a:solidFill>
                  <a:srgbClr val="002060"/>
                </a:solidFill>
                <a:effectLst/>
                <a:uLnTx/>
                <a:uFillTx/>
                <a:latin typeface="Arial" charset="0"/>
                <a:cs typeface="Arial" charset="0"/>
              </a:rPr>
              <a:t> </a:t>
            </a:r>
            <a:r>
              <a:rPr kumimoji="0" lang="el-GR" sz="2000" b="0" i="0" u="none" strike="noStrike" kern="1200" cap="none" spc="0" normalizeH="0" baseline="0" noProof="0" dirty="0">
                <a:ln>
                  <a:noFill/>
                </a:ln>
                <a:solidFill>
                  <a:srgbClr val="002060"/>
                </a:solidFill>
                <a:effectLst/>
                <a:uLnTx/>
                <a:uFillTx/>
                <a:latin typeface="Arial" charset="0"/>
                <a:cs typeface="Arial" charset="0"/>
              </a:rPr>
              <a:t>λιγότερο λιπαρές, ξηραντικές ιδιότητες</a:t>
            </a:r>
          </a:p>
          <a:p>
            <a:pPr marR="0" lvl="0" algn="just" defTabSz="914400" rtl="0" eaLnBrk="1" fontAlgn="auto" latinLnBrk="0" hangingPunct="1">
              <a:lnSpc>
                <a:spcPct val="100000"/>
              </a:lnSpc>
              <a:spcBef>
                <a:spcPts val="1200"/>
              </a:spcBef>
              <a:spcAft>
                <a:spcPts val="0"/>
              </a:spcAft>
              <a:buClrTx/>
              <a:buSzTx/>
              <a:tabLst/>
              <a:defRPr/>
            </a:pPr>
            <a:r>
              <a:rPr lang="el-GR" sz="2000" dirty="0">
                <a:solidFill>
                  <a:srgbClr val="002060"/>
                </a:solidFill>
                <a:latin typeface="Arial" charset="0"/>
                <a:cs typeface="Arial" charset="0"/>
              </a:rPr>
              <a:t>                    - </a:t>
            </a:r>
            <a:r>
              <a:rPr kumimoji="0" lang="el-GR" sz="2000" b="0" i="0" u="none" strike="noStrike" kern="1200" cap="none" spc="0" normalizeH="0" baseline="0" noProof="0" dirty="0">
                <a:ln>
                  <a:noFill/>
                </a:ln>
                <a:solidFill>
                  <a:srgbClr val="002060"/>
                </a:solidFill>
                <a:effectLst/>
                <a:uLnTx/>
                <a:uFillTx/>
                <a:latin typeface="Arial" charset="0"/>
                <a:cs typeface="Arial" charset="0"/>
              </a:rPr>
              <a:t>όχι συνθήκες φραγμού,</a:t>
            </a:r>
            <a:endParaRPr lang="el-GR" sz="2000" dirty="0">
              <a:solidFill>
                <a:srgbClr val="002060"/>
              </a:solidFill>
              <a:latin typeface="Arial" charset="0"/>
              <a:cs typeface="Arial" charset="0"/>
            </a:endParaRPr>
          </a:p>
          <a:p>
            <a:pPr marR="0" lvl="0" algn="just" defTabSz="914400" rtl="0" eaLnBrk="1" fontAlgn="auto" latinLnBrk="0" hangingPunct="1">
              <a:lnSpc>
                <a:spcPct val="100000"/>
              </a:lnSpc>
              <a:spcBef>
                <a:spcPts val="1200"/>
              </a:spcBef>
              <a:spcAft>
                <a:spcPts val="0"/>
              </a:spcAft>
              <a:buClrTx/>
              <a:buSzTx/>
              <a:tabLst/>
              <a:defRPr/>
            </a:pPr>
            <a:r>
              <a:rPr kumimoji="0" lang="el-GR" sz="2000" b="0" i="0" u="none" strike="noStrike" kern="1200" cap="none" spc="0" normalizeH="0" noProof="0" dirty="0">
                <a:ln>
                  <a:noFill/>
                </a:ln>
                <a:solidFill>
                  <a:srgbClr val="002060"/>
                </a:solidFill>
                <a:effectLst/>
                <a:uLnTx/>
                <a:uFillTx/>
                <a:latin typeface="Arial" charset="0"/>
                <a:cs typeface="Arial" charset="0"/>
              </a:rPr>
              <a:t>                    - </a:t>
            </a:r>
            <a:r>
              <a:rPr kumimoji="0" lang="el-GR" sz="2000" b="0" i="0" u="none" strike="noStrike" kern="1200" cap="none" spc="0" normalizeH="0" baseline="0" noProof="0" dirty="0">
                <a:ln>
                  <a:noFill/>
                </a:ln>
                <a:solidFill>
                  <a:srgbClr val="002060"/>
                </a:solidFill>
                <a:effectLst/>
                <a:uLnTx/>
                <a:uFillTx/>
                <a:latin typeface="Arial" charset="0"/>
                <a:cs typeface="Arial" charset="0"/>
              </a:rPr>
              <a:t>δυνητικά συχνότερα ερεθιστικές</a:t>
            </a:r>
            <a:r>
              <a:rPr kumimoji="0" lang="el-GR" sz="2000" b="0" i="0" u="none" strike="noStrike" kern="1200" cap="none" spc="0" normalizeH="0" noProof="0" dirty="0">
                <a:ln>
                  <a:noFill/>
                </a:ln>
                <a:solidFill>
                  <a:srgbClr val="002060"/>
                </a:solidFill>
                <a:effectLst/>
                <a:uLnTx/>
                <a:uFillTx/>
                <a:latin typeface="Arial" charset="0"/>
                <a:cs typeface="Arial" charset="0"/>
              </a:rPr>
              <a:t> </a:t>
            </a:r>
            <a:r>
              <a:rPr kumimoji="0" lang="en-US" sz="2000" b="0" i="0" u="none" strike="noStrike" kern="1200" cap="none" spc="0" normalizeH="0" baseline="0" noProof="0" dirty="0">
                <a:ln>
                  <a:noFill/>
                </a:ln>
                <a:solidFill>
                  <a:srgbClr val="002060"/>
                </a:solidFill>
                <a:effectLst/>
                <a:uLnTx/>
                <a:uFillTx/>
                <a:latin typeface="Arial" charset="0"/>
                <a:cs typeface="Arial" charset="0"/>
              </a:rPr>
              <a:t>(</a:t>
            </a:r>
            <a:r>
              <a:rPr kumimoji="0" lang="el-GR" sz="2000" b="0" i="0" u="none" strike="noStrike" kern="1200" cap="none" spc="0" normalizeH="0" baseline="0" noProof="0" dirty="0">
                <a:ln>
                  <a:noFill/>
                </a:ln>
                <a:solidFill>
                  <a:srgbClr val="002060"/>
                </a:solidFill>
                <a:effectLst/>
                <a:uLnTx/>
                <a:uFillTx/>
                <a:latin typeface="Arial" charset="0"/>
                <a:cs typeface="Arial" charset="0"/>
              </a:rPr>
              <a:t>περιέχουν </a:t>
            </a:r>
          </a:p>
          <a:p>
            <a:pPr marR="0" lvl="0" algn="just" defTabSz="914400" rtl="0" eaLnBrk="1" fontAlgn="auto" latinLnBrk="0" hangingPunct="1">
              <a:lnSpc>
                <a:spcPct val="100000"/>
              </a:lnSpc>
              <a:spcBef>
                <a:spcPts val="1200"/>
              </a:spcBef>
              <a:spcAft>
                <a:spcPts val="0"/>
              </a:spcAft>
              <a:buClrTx/>
              <a:buSzTx/>
              <a:tabLst/>
              <a:defRPr/>
            </a:pPr>
            <a:r>
              <a:rPr lang="el-GR" sz="2000" dirty="0">
                <a:solidFill>
                  <a:srgbClr val="002060"/>
                </a:solidFill>
                <a:latin typeface="Arial" charset="0"/>
                <a:cs typeface="Arial" charset="0"/>
              </a:rPr>
              <a:t>                       </a:t>
            </a:r>
            <a:r>
              <a:rPr kumimoji="0" lang="el-GR" sz="2000" b="0" i="0" u="none" strike="noStrike" kern="1200" cap="none" spc="0" normalizeH="0" baseline="0" noProof="0" dirty="0">
                <a:ln>
                  <a:noFill/>
                </a:ln>
                <a:solidFill>
                  <a:srgbClr val="002060"/>
                </a:solidFill>
                <a:effectLst/>
                <a:uLnTx/>
                <a:uFillTx/>
                <a:latin typeface="Arial" charset="0"/>
                <a:cs typeface="Arial" charset="0"/>
              </a:rPr>
              <a:t>συντηρητικά/αρώματα)</a:t>
            </a:r>
          </a:p>
          <a:p>
            <a:pPr marR="0" lvl="0" algn="just" defTabSz="914400" rtl="0" eaLnBrk="1" fontAlgn="auto" latinLnBrk="0" hangingPunct="1">
              <a:lnSpc>
                <a:spcPct val="100000"/>
              </a:lnSpc>
              <a:spcBef>
                <a:spcPts val="1200"/>
              </a:spcBef>
              <a:spcAft>
                <a:spcPts val="0"/>
              </a:spcAft>
              <a:buClrTx/>
              <a:buSzTx/>
              <a:tabLst/>
              <a:defRPr/>
            </a:pPr>
            <a:endParaRPr kumimoji="0" lang="en-US" sz="2000" b="0" i="0" u="none" strike="noStrike" kern="1200" cap="none" spc="0" normalizeH="0" baseline="0" noProof="0" dirty="0">
              <a:ln>
                <a:noFill/>
              </a:ln>
              <a:solidFill>
                <a:srgbClr val="002060"/>
              </a:solidFill>
              <a:effectLst/>
              <a:uLnTx/>
              <a:uFillTx/>
              <a:latin typeface="Arial" charset="0"/>
              <a:cs typeface="Arial" charset="0"/>
            </a:endParaRPr>
          </a:p>
          <a:p>
            <a:pPr marL="627063" marR="0" lvl="1" indent="-271463" algn="l" defTabSz="914400" rtl="0" eaLnBrk="1" fontAlgn="auto" latinLnBrk="0" hangingPunct="1">
              <a:lnSpc>
                <a:spcPct val="100000"/>
              </a:lnSpc>
              <a:spcBef>
                <a:spcPts val="400"/>
              </a:spcBef>
              <a:spcAft>
                <a:spcPts val="0"/>
              </a:spcAft>
              <a:buClrTx/>
              <a:buSzTx/>
              <a:buFont typeface="Arial" charset="0"/>
              <a:buChar char="•"/>
              <a:tabLst/>
              <a:defRPr/>
            </a:pPr>
            <a:r>
              <a:rPr kumimoji="0" lang="el-GR" sz="2000" b="1" i="0" u="none" strike="noStrike" kern="1200" cap="none" spc="0" normalizeH="0" baseline="0" noProof="0" dirty="0">
                <a:ln>
                  <a:noFill/>
                </a:ln>
                <a:solidFill>
                  <a:srgbClr val="006600"/>
                </a:solidFill>
                <a:effectLst/>
                <a:uLnTx/>
                <a:uFillTx/>
                <a:latin typeface="Arial" charset="0"/>
                <a:cs typeface="Arial" charset="0"/>
              </a:rPr>
              <a:t>ΧΡΗΣΗ</a:t>
            </a:r>
            <a:r>
              <a:rPr kumimoji="0" lang="el-GR" sz="2000" b="0" i="0" u="none" strike="noStrike" kern="1200" cap="none" spc="0" normalizeH="0" baseline="0" noProof="0" dirty="0">
                <a:ln>
                  <a:noFill/>
                </a:ln>
                <a:solidFill>
                  <a:srgbClr val="006600"/>
                </a:solidFill>
                <a:effectLst/>
                <a:uLnTx/>
                <a:uFillTx/>
                <a:latin typeface="Arial" charset="0"/>
                <a:cs typeface="Arial" charset="0"/>
              </a:rPr>
              <a:t>: </a:t>
            </a:r>
            <a:r>
              <a:rPr kumimoji="0" lang="el-GR" sz="2000" i="0" u="none" strike="noStrike" kern="1200" cap="none" spc="0" normalizeH="0" baseline="0" noProof="0" dirty="0">
                <a:ln>
                  <a:noFill/>
                </a:ln>
                <a:solidFill>
                  <a:srgbClr val="002060"/>
                </a:solidFill>
                <a:effectLst/>
                <a:uLnTx/>
                <a:uFillTx/>
                <a:latin typeface="Arial" charset="0"/>
                <a:cs typeface="Arial" charset="0"/>
              </a:rPr>
              <a:t>για οξείες εξιδρωματικές φλεγμονές στις</a:t>
            </a:r>
            <a:r>
              <a:rPr kumimoji="0" lang="el-GR" sz="2000" i="0" u="none" strike="noStrike" kern="1200" cap="none" spc="0" normalizeH="0" noProof="0" dirty="0">
                <a:ln>
                  <a:noFill/>
                </a:ln>
                <a:solidFill>
                  <a:srgbClr val="002060"/>
                </a:solidFill>
                <a:effectLst/>
                <a:uLnTx/>
                <a:uFillTx/>
                <a:latin typeface="Arial" charset="0"/>
                <a:cs typeface="Arial" charset="0"/>
              </a:rPr>
              <a:t> </a:t>
            </a:r>
          </a:p>
          <a:p>
            <a:pPr marL="355600" marR="0" lvl="1" indent="0" algn="l" defTabSz="914400" rtl="0" eaLnBrk="1" fontAlgn="auto" latinLnBrk="0" hangingPunct="1">
              <a:lnSpc>
                <a:spcPct val="100000"/>
              </a:lnSpc>
              <a:spcBef>
                <a:spcPts val="400"/>
              </a:spcBef>
              <a:spcAft>
                <a:spcPts val="0"/>
              </a:spcAft>
              <a:buClrTx/>
              <a:buSzTx/>
              <a:tabLst/>
              <a:defRPr/>
            </a:pPr>
            <a:r>
              <a:rPr lang="el-GR" sz="2000" dirty="0">
                <a:solidFill>
                  <a:srgbClr val="002060"/>
                </a:solidFill>
                <a:latin typeface="Arial" charset="0"/>
                <a:cs typeface="Arial" charset="0"/>
              </a:rPr>
              <a:t>               </a:t>
            </a:r>
            <a:r>
              <a:rPr kumimoji="0" lang="el-GR" sz="2000" i="0" u="none" strike="noStrike" kern="1200" cap="none" spc="0" normalizeH="0" baseline="0" noProof="0" dirty="0">
                <a:ln>
                  <a:noFill/>
                </a:ln>
                <a:solidFill>
                  <a:srgbClr val="002060"/>
                </a:solidFill>
                <a:effectLst/>
                <a:uLnTx/>
                <a:uFillTx/>
                <a:latin typeface="Arial" charset="0"/>
                <a:cs typeface="Arial" charset="0"/>
              </a:rPr>
              <a:t>παρατριμματικές περιοχές</a:t>
            </a:r>
            <a:endParaRPr kumimoji="0" lang="en-US" sz="2000" i="0" u="none" strike="noStrike" kern="1200" cap="none" spc="0" normalizeH="0" baseline="0" noProof="0" dirty="0">
              <a:ln>
                <a:noFill/>
              </a:ln>
              <a:solidFill>
                <a:srgbClr val="002060"/>
              </a:solidFill>
              <a:effectLst/>
              <a:uLnTx/>
              <a:uFillTx/>
              <a:latin typeface="Arial" charset="0"/>
              <a:cs typeface="Arial" charset="0"/>
            </a:endParaRPr>
          </a:p>
        </p:txBody>
      </p:sp>
      <p:sp>
        <p:nvSpPr>
          <p:cNvPr id="6" name="Rectangle 2"/>
          <p:cNvSpPr txBox="1">
            <a:spLocks noChangeArrowheads="1"/>
          </p:cNvSpPr>
          <p:nvPr/>
        </p:nvSpPr>
        <p:spPr bwMode="auto">
          <a:xfrm>
            <a:off x="55420" y="76749"/>
            <a:ext cx="9144000" cy="1143000"/>
          </a:xfrm>
          <a:prstGeom prst="rect">
            <a:avLst/>
          </a:prstGeom>
          <a:noFill/>
          <a:ln w="9525">
            <a:noFill/>
            <a:miter lim="800000"/>
            <a:headEnd/>
            <a:tailEnd/>
          </a:ln>
        </p:spPr>
        <p:txBody>
          <a:bodyPr anchor="ctr"/>
          <a:lstStyle/>
          <a:p>
            <a:pPr algn="ctr">
              <a:defRPr/>
            </a:pPr>
            <a:r>
              <a:rPr lang="el-GR" sz="3500" spc="100" dirty="0">
                <a:solidFill>
                  <a:srgbClr val="C00000"/>
                </a:solidFill>
                <a:latin typeface="+mj-lt"/>
                <a:ea typeface="+mj-ea"/>
              </a:rPr>
              <a:t>Φαρμακοτεχνικές μορφές</a:t>
            </a:r>
            <a:r>
              <a:rPr lang="el-GR" sz="3500" spc="100" dirty="0">
                <a:solidFill>
                  <a:srgbClr val="C00000"/>
                </a:solidFill>
                <a:latin typeface="+mj-lt"/>
                <a:ea typeface="+mj-ea"/>
                <a:cs typeface="Arial" pitchFamily="34" charset="0"/>
              </a:rPr>
              <a:t>-έκδοχα</a:t>
            </a:r>
          </a:p>
          <a:p>
            <a:pPr algn="ctr">
              <a:defRPr/>
            </a:pPr>
            <a:r>
              <a:rPr lang="el-GR" sz="3500" i="1" spc="100" dirty="0">
                <a:solidFill>
                  <a:srgbClr val="006600"/>
                </a:solidFill>
                <a:latin typeface="+mj-lt"/>
                <a:ea typeface="+mj-ea"/>
              </a:rPr>
              <a:t>Κρέμες </a:t>
            </a:r>
            <a:r>
              <a:rPr lang="en-US" sz="3500" i="1" spc="100" dirty="0">
                <a:solidFill>
                  <a:srgbClr val="006600"/>
                </a:solidFill>
                <a:latin typeface="+mj-lt"/>
                <a:ea typeface="+mj-ea"/>
              </a:rPr>
              <a:t> </a:t>
            </a: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27710"/>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535470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DB0984D-0557-4C17-BEBE-A581CD0762C0}"/>
              </a:ext>
            </a:extLst>
          </p:cNvPr>
          <p:cNvSpPr>
            <a:spLocks noGrp="1"/>
          </p:cNvSpPr>
          <p:nvPr>
            <p:ph type="body" sz="quarter" idx="13"/>
          </p:nvPr>
        </p:nvSpPr>
        <p:spPr>
          <a:xfrm>
            <a:off x="140103" y="6323032"/>
            <a:ext cx="7711820" cy="741229"/>
          </a:xfrm>
        </p:spPr>
        <p:txBody>
          <a:bodyPr wrap="square"/>
          <a:lstStyle/>
          <a:p>
            <a:r>
              <a:rPr lang="en-GB" sz="700" dirty="0"/>
              <a:t>IL, interleukin</a:t>
            </a:r>
            <a:r>
              <a:rPr lang="en-GB" sz="700" dirty="0">
                <a:latin typeface="+mn-lt"/>
              </a:rPr>
              <a:t>; TNF, tumour necrosis factor.</a:t>
            </a:r>
            <a:br>
              <a:rPr lang="en-GB" sz="700" dirty="0">
                <a:latin typeface="+mn-lt"/>
              </a:rPr>
            </a:br>
            <a:r>
              <a:rPr lang="en-GB" sz="700" dirty="0">
                <a:latin typeface="+mn-lt"/>
              </a:rPr>
              <a:t>1. Gooderham MJ, et al. J Eur </a:t>
            </a:r>
            <a:r>
              <a:rPr lang="en-GB" sz="700" dirty="0" err="1">
                <a:latin typeface="+mn-lt"/>
              </a:rPr>
              <a:t>Acad</a:t>
            </a:r>
            <a:r>
              <a:rPr lang="en-GB" sz="700" dirty="0">
                <a:latin typeface="+mn-lt"/>
              </a:rPr>
              <a:t> Dermatol </a:t>
            </a:r>
            <a:r>
              <a:rPr lang="en-GB" sz="700" dirty="0" err="1">
                <a:latin typeface="+mn-lt"/>
              </a:rPr>
              <a:t>Venereol</a:t>
            </a:r>
            <a:r>
              <a:rPr lang="en-GB" sz="700" dirty="0">
                <a:latin typeface="+mn-lt"/>
              </a:rPr>
              <a:t> 2018;32:1111–9 (image); 2. </a:t>
            </a:r>
            <a:r>
              <a:rPr lang="en-GB" sz="700" dirty="0" err="1">
                <a:latin typeface="+mn-lt"/>
              </a:rPr>
              <a:t>Wechter</a:t>
            </a:r>
            <a:r>
              <a:rPr lang="en-GB" sz="700" dirty="0">
                <a:latin typeface="+mn-lt"/>
              </a:rPr>
              <a:t> T, et al. Ther Clin Risk </a:t>
            </a:r>
            <a:r>
              <a:rPr lang="en-GB" sz="700" dirty="0" err="1">
                <a:latin typeface="+mn-lt"/>
              </a:rPr>
              <a:t>Manag</a:t>
            </a:r>
            <a:r>
              <a:rPr lang="en-GB" sz="700" dirty="0">
                <a:latin typeface="+mn-lt"/>
              </a:rPr>
              <a:t> 2018;14:1489–97; Risankizumab SmPC May 2021, Ixekizumab SmPC Feb 2021, Guselkumab SmPC Jan 2021, Brodalumab SmPC July 2020, Secukinumab SmPC March 2021, Ustekinumab SmPC March 2021, Adalimumab SmPC Apr 2021, Etanercept SmPC March 2021, Tildrakizumab SmPC Feb 2021,Infiximab SmPC  Sep 2021</a:t>
            </a:r>
          </a:p>
          <a:p>
            <a:endParaRPr lang="en-GB" sz="700" dirty="0">
              <a:latin typeface="+mn-lt"/>
            </a:endParaRPr>
          </a:p>
          <a:p>
            <a:endParaRPr lang="en-GB" sz="700" dirty="0">
              <a:latin typeface="+mn-lt"/>
            </a:endParaRPr>
          </a:p>
        </p:txBody>
      </p:sp>
      <p:sp>
        <p:nvSpPr>
          <p:cNvPr id="28" name="Title 27">
            <a:extLst>
              <a:ext uri="{FF2B5EF4-FFF2-40B4-BE49-F238E27FC236}">
                <a16:creationId xmlns:a16="http://schemas.microsoft.com/office/drawing/2014/main" id="{8B733683-2188-4780-9B89-E313E8DD9CDB}"/>
              </a:ext>
            </a:extLst>
          </p:cNvPr>
          <p:cNvSpPr>
            <a:spLocks noGrp="1"/>
          </p:cNvSpPr>
          <p:nvPr>
            <p:ph type="title"/>
          </p:nvPr>
        </p:nvSpPr>
        <p:spPr>
          <a:xfrm>
            <a:off x="386954" y="54772"/>
            <a:ext cx="7258872" cy="810549"/>
          </a:xfrm>
        </p:spPr>
        <p:txBody>
          <a:bodyPr/>
          <a:lstStyle/>
          <a:p>
            <a:pPr>
              <a:tabLst>
                <a:tab pos="266700" algn="l"/>
              </a:tabLst>
            </a:pPr>
            <a:r>
              <a:rPr lang="el-GR" sz="2400" dirty="0">
                <a:solidFill>
                  <a:srgbClr val="00C1DE"/>
                </a:solidFill>
                <a:ea typeface="+mn-ea"/>
              </a:rPr>
              <a:t>Έχουμε διανύσει πολύ δρόμο στη διαχείριση της ψωρίασης</a:t>
            </a:r>
            <a:endParaRPr lang="en-GB" sz="2400" dirty="0">
              <a:solidFill>
                <a:srgbClr val="00C1DE"/>
              </a:solidFill>
              <a:ea typeface="+mn-ea"/>
            </a:endParaRPr>
          </a:p>
        </p:txBody>
      </p:sp>
      <p:grpSp>
        <p:nvGrpSpPr>
          <p:cNvPr id="84" name="Group 83">
            <a:extLst>
              <a:ext uri="{FF2B5EF4-FFF2-40B4-BE49-F238E27FC236}">
                <a16:creationId xmlns:a16="http://schemas.microsoft.com/office/drawing/2014/main" id="{27D2B90E-9BE2-40ED-9ACE-426863ED0A65}"/>
              </a:ext>
            </a:extLst>
          </p:cNvPr>
          <p:cNvGrpSpPr/>
          <p:nvPr/>
        </p:nvGrpSpPr>
        <p:grpSpPr>
          <a:xfrm>
            <a:off x="2452860" y="5090670"/>
            <a:ext cx="1890990" cy="834070"/>
            <a:chOff x="4726458" y="4917142"/>
            <a:chExt cx="2179551" cy="1263384"/>
          </a:xfrm>
        </p:grpSpPr>
        <p:sp>
          <p:nvSpPr>
            <p:cNvPr id="99" name="Rounded Rectangle 3">
              <a:extLst>
                <a:ext uri="{FF2B5EF4-FFF2-40B4-BE49-F238E27FC236}">
                  <a16:creationId xmlns:a16="http://schemas.microsoft.com/office/drawing/2014/main" id="{D05EA555-ADED-4D78-9BEF-629EB12A2D66}"/>
                </a:ext>
              </a:extLst>
            </p:cNvPr>
            <p:cNvSpPr/>
            <p:nvPr/>
          </p:nvSpPr>
          <p:spPr>
            <a:xfrm>
              <a:off x="4726458" y="4917142"/>
              <a:ext cx="1748708" cy="353058"/>
            </a:xfrm>
            <a:prstGeom prst="roundRect">
              <a:avLst>
                <a:gd name="adj" fmla="val 50000"/>
              </a:avLst>
            </a:prstGeom>
            <a:solidFill>
              <a:schemeClr val="accent5">
                <a:lumMod val="40000"/>
                <a:lumOff val="60000"/>
              </a:schemeClr>
            </a:solidFill>
            <a:ln w="9525" cap="flat" cmpd="sng" algn="ctr">
              <a:noFill/>
              <a:prstDash val="solid"/>
            </a:ln>
            <a:effectLst>
              <a:outerShdw blurRad="44450" dist="27940" dir="5400000" algn="ctr">
                <a:srgbClr val="000000">
                  <a:alpha val="32000"/>
                </a:srgbClr>
              </a:outerShdw>
            </a:effectLst>
          </p:spPr>
          <p:txBody>
            <a:bodyPr rtlCol="0" anchor="ctr"/>
            <a:lstStyle/>
            <a:p>
              <a:pPr marL="0" marR="0" lvl="0" indent="0" algn="ctr" defTabSz="609443" rtl="0" eaLnBrk="1" fontAlgn="base" latinLnBrk="0" hangingPunct="1">
                <a:lnSpc>
                  <a:spcPct val="100000"/>
                </a:lnSpc>
                <a:spcBef>
                  <a:spcPct val="0"/>
                </a:spcBef>
                <a:spcAft>
                  <a:spcPct val="0"/>
                </a:spcAft>
                <a:buClrTx/>
                <a:buSzTx/>
                <a:buFontTx/>
                <a:buNone/>
                <a:tabLst/>
                <a:defRPr/>
              </a:pPr>
              <a:r>
                <a:rPr kumimoji="0" lang="pt-PT" sz="1100" b="1" i="0" u="none" strike="noStrike" kern="0" cap="none" spc="0" normalizeH="0" baseline="0" noProof="0" dirty="0">
                  <a:ln>
                    <a:noFill/>
                  </a:ln>
                  <a:solidFill>
                    <a:srgbClr val="46484B"/>
                  </a:solidFill>
                  <a:effectLst/>
                  <a:uLnTx/>
                  <a:uFillTx/>
                  <a:latin typeface="Arial" panose="020B0604020202020204" pitchFamily="34" charset="0"/>
                  <a:ea typeface="+mn-ea"/>
                  <a:cs typeface="Arial" panose="020B0604020202020204" pitchFamily="34" charset="0"/>
                </a:rPr>
                <a:t>ETANERCEPT</a:t>
              </a:r>
            </a:p>
          </p:txBody>
        </p:sp>
        <p:sp>
          <p:nvSpPr>
            <p:cNvPr id="100" name="Rounded Rectangle 3">
              <a:extLst>
                <a:ext uri="{FF2B5EF4-FFF2-40B4-BE49-F238E27FC236}">
                  <a16:creationId xmlns:a16="http://schemas.microsoft.com/office/drawing/2014/main" id="{EEB280BA-F464-429C-9114-DFB16BEA905E}"/>
                </a:ext>
              </a:extLst>
            </p:cNvPr>
            <p:cNvSpPr/>
            <p:nvPr/>
          </p:nvSpPr>
          <p:spPr>
            <a:xfrm>
              <a:off x="4726458" y="5372305"/>
              <a:ext cx="1748708" cy="353058"/>
            </a:xfrm>
            <a:prstGeom prst="roundRect">
              <a:avLst>
                <a:gd name="adj" fmla="val 50000"/>
              </a:avLst>
            </a:prstGeom>
            <a:solidFill>
              <a:schemeClr val="accent5">
                <a:lumMod val="40000"/>
                <a:lumOff val="60000"/>
              </a:schemeClr>
            </a:solidFill>
            <a:ln w="9525" cap="flat" cmpd="sng" algn="ctr">
              <a:noFill/>
              <a:prstDash val="solid"/>
            </a:ln>
            <a:effectLst>
              <a:outerShdw blurRad="44450" dist="27940" dir="5400000" algn="ctr">
                <a:srgbClr val="000000">
                  <a:alpha val="32000"/>
                </a:srgbClr>
              </a:outerShdw>
            </a:effectLst>
          </p:spPr>
          <p:txBody>
            <a:bodyPr rtlCol="0" anchor="ctr"/>
            <a:lstStyle/>
            <a:p>
              <a:pPr marL="0" marR="0" lvl="0" indent="0" algn="ctr" defTabSz="609443" rtl="0" eaLnBrk="1" fontAlgn="base" latinLnBrk="0" hangingPunct="1">
                <a:lnSpc>
                  <a:spcPct val="100000"/>
                </a:lnSpc>
                <a:spcBef>
                  <a:spcPct val="0"/>
                </a:spcBef>
                <a:spcAft>
                  <a:spcPct val="0"/>
                </a:spcAft>
                <a:buClrTx/>
                <a:buSzTx/>
                <a:buFontTx/>
                <a:buNone/>
                <a:tabLst/>
                <a:defRPr/>
              </a:pPr>
              <a:r>
                <a:rPr kumimoji="0" lang="pt-PT" sz="1100" b="1" i="0" u="none" strike="noStrike" kern="0" cap="none" spc="0" normalizeH="0" baseline="0" noProof="0" dirty="0">
                  <a:ln>
                    <a:noFill/>
                  </a:ln>
                  <a:solidFill>
                    <a:srgbClr val="46484B"/>
                  </a:solidFill>
                  <a:effectLst/>
                  <a:uLnTx/>
                  <a:uFillTx/>
                  <a:latin typeface="Arial" panose="020B0604020202020204" pitchFamily="34" charset="0"/>
                  <a:ea typeface="+mn-ea"/>
                  <a:cs typeface="Arial" panose="020B0604020202020204" pitchFamily="34" charset="0"/>
                </a:rPr>
                <a:t>INFLIXIMAB</a:t>
              </a:r>
            </a:p>
          </p:txBody>
        </p:sp>
        <p:sp>
          <p:nvSpPr>
            <p:cNvPr id="101" name="Rounded Rectangle 3">
              <a:extLst>
                <a:ext uri="{FF2B5EF4-FFF2-40B4-BE49-F238E27FC236}">
                  <a16:creationId xmlns:a16="http://schemas.microsoft.com/office/drawing/2014/main" id="{01299CB8-5A64-40A9-BAC0-7A935F1300F0}"/>
                </a:ext>
              </a:extLst>
            </p:cNvPr>
            <p:cNvSpPr/>
            <p:nvPr/>
          </p:nvSpPr>
          <p:spPr>
            <a:xfrm>
              <a:off x="5156227" y="5827468"/>
              <a:ext cx="1749782" cy="353058"/>
            </a:xfrm>
            <a:prstGeom prst="roundRect">
              <a:avLst>
                <a:gd name="adj" fmla="val 50000"/>
              </a:avLst>
            </a:prstGeom>
            <a:solidFill>
              <a:schemeClr val="accent5">
                <a:lumMod val="40000"/>
                <a:lumOff val="60000"/>
              </a:schemeClr>
            </a:solidFill>
            <a:ln w="9525" cap="flat" cmpd="sng" algn="ctr">
              <a:noFill/>
              <a:prstDash val="solid"/>
            </a:ln>
            <a:effectLst>
              <a:outerShdw blurRad="44450" dist="27940" dir="5400000" algn="ctr">
                <a:srgbClr val="000000">
                  <a:alpha val="32000"/>
                </a:srgbClr>
              </a:outerShdw>
            </a:effectLst>
          </p:spPr>
          <p:txBody>
            <a:bodyPr rtlCol="0" anchor="ctr"/>
            <a:lstStyle/>
            <a:p>
              <a:pPr marL="0" marR="0" lvl="0" indent="0" algn="ctr" defTabSz="609443" rtl="0" eaLnBrk="1" fontAlgn="base" latinLnBrk="0" hangingPunct="1">
                <a:lnSpc>
                  <a:spcPct val="100000"/>
                </a:lnSpc>
                <a:spcBef>
                  <a:spcPct val="0"/>
                </a:spcBef>
                <a:spcAft>
                  <a:spcPct val="0"/>
                </a:spcAft>
                <a:buClrTx/>
                <a:buSzTx/>
                <a:buFontTx/>
                <a:buNone/>
                <a:tabLst/>
                <a:defRPr/>
              </a:pPr>
              <a:r>
                <a:rPr kumimoji="0" lang="pt-PT" sz="1100" b="1" i="0" u="none" strike="noStrike" kern="0" cap="none" spc="0" normalizeH="0" baseline="0" noProof="0" dirty="0">
                  <a:ln>
                    <a:noFill/>
                  </a:ln>
                  <a:solidFill>
                    <a:srgbClr val="46484B"/>
                  </a:solidFill>
                  <a:effectLst/>
                  <a:uLnTx/>
                  <a:uFillTx/>
                  <a:latin typeface="Arial" panose="020B0604020202020204" pitchFamily="34" charset="0"/>
                  <a:ea typeface="+mn-ea"/>
                  <a:cs typeface="Arial" panose="020B0604020202020204" pitchFamily="34" charset="0"/>
                </a:rPr>
                <a:t>ADALIMUMAB</a:t>
              </a:r>
            </a:p>
          </p:txBody>
        </p:sp>
      </p:grpSp>
      <p:grpSp>
        <p:nvGrpSpPr>
          <p:cNvPr id="120" name="Group 119">
            <a:extLst>
              <a:ext uri="{FF2B5EF4-FFF2-40B4-BE49-F238E27FC236}">
                <a16:creationId xmlns:a16="http://schemas.microsoft.com/office/drawing/2014/main" id="{DA6ACFC6-4574-459C-BA70-47CA301DFCFE}"/>
              </a:ext>
            </a:extLst>
          </p:cNvPr>
          <p:cNvGrpSpPr/>
          <p:nvPr/>
        </p:nvGrpSpPr>
        <p:grpSpPr>
          <a:xfrm>
            <a:off x="5219066" y="5090034"/>
            <a:ext cx="2470998" cy="834706"/>
            <a:chOff x="8239325" y="4428602"/>
            <a:chExt cx="2938337" cy="1264348"/>
          </a:xfrm>
        </p:grpSpPr>
        <p:sp>
          <p:nvSpPr>
            <p:cNvPr id="121" name="Rounded Rectangle 3">
              <a:extLst>
                <a:ext uri="{FF2B5EF4-FFF2-40B4-BE49-F238E27FC236}">
                  <a16:creationId xmlns:a16="http://schemas.microsoft.com/office/drawing/2014/main" id="{53C94BCE-7C72-470E-8714-C223D676B993}"/>
                </a:ext>
              </a:extLst>
            </p:cNvPr>
            <p:cNvSpPr/>
            <p:nvPr/>
          </p:nvSpPr>
          <p:spPr>
            <a:xfrm>
              <a:off x="8239325" y="4428602"/>
              <a:ext cx="1749783" cy="353058"/>
            </a:xfrm>
            <a:prstGeom prst="roundRect">
              <a:avLst>
                <a:gd name="adj" fmla="val 50000"/>
              </a:avLst>
            </a:prstGeom>
            <a:solidFill>
              <a:schemeClr val="accent5"/>
            </a:solidFill>
            <a:ln w="9525" cap="flat" cmpd="sng" algn="ctr">
              <a:noFill/>
              <a:prstDash val="solid"/>
            </a:ln>
            <a:effectLst>
              <a:outerShdw blurRad="44450" dist="27940" dir="5400000" algn="ctr">
                <a:srgbClr val="000000">
                  <a:alpha val="32000"/>
                </a:srgbClr>
              </a:outerShdw>
            </a:effectLst>
          </p:spPr>
          <p:txBody>
            <a:bodyPr rtlCol="0" anchor="ctr"/>
            <a:lstStyle/>
            <a:p>
              <a:pPr marL="0" marR="0" lvl="0" indent="0" algn="ctr" defTabSz="609443" rtl="0" eaLnBrk="1" fontAlgn="base" latinLnBrk="0" hangingPunct="1">
                <a:lnSpc>
                  <a:spcPct val="100000"/>
                </a:lnSpc>
                <a:spcBef>
                  <a:spcPct val="0"/>
                </a:spcBef>
                <a:spcAft>
                  <a:spcPct val="0"/>
                </a:spcAft>
                <a:buClrTx/>
                <a:buSzTx/>
                <a:buFontTx/>
                <a:buNone/>
                <a:tabLst/>
                <a:defRPr/>
              </a:pPr>
              <a:r>
                <a:rPr kumimoji="0" lang="pt-PT" sz="11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SECUKINUMAB</a:t>
              </a:r>
            </a:p>
          </p:txBody>
        </p:sp>
        <p:sp>
          <p:nvSpPr>
            <p:cNvPr id="122" name="Rounded Rectangle 3">
              <a:extLst>
                <a:ext uri="{FF2B5EF4-FFF2-40B4-BE49-F238E27FC236}">
                  <a16:creationId xmlns:a16="http://schemas.microsoft.com/office/drawing/2014/main" id="{F105B40F-2958-48F2-BB54-D2BA390E76D2}"/>
                </a:ext>
              </a:extLst>
            </p:cNvPr>
            <p:cNvSpPr/>
            <p:nvPr/>
          </p:nvSpPr>
          <p:spPr>
            <a:xfrm>
              <a:off x="8864919" y="4883555"/>
              <a:ext cx="1749783" cy="353058"/>
            </a:xfrm>
            <a:prstGeom prst="roundRect">
              <a:avLst>
                <a:gd name="adj" fmla="val 50000"/>
              </a:avLst>
            </a:prstGeom>
            <a:solidFill>
              <a:schemeClr val="accent5"/>
            </a:solidFill>
            <a:ln w="9525" cap="flat" cmpd="sng" algn="ctr">
              <a:noFill/>
              <a:prstDash val="solid"/>
            </a:ln>
            <a:effectLst>
              <a:outerShdw blurRad="44450" dist="27940" dir="5400000" algn="ctr">
                <a:srgbClr val="000000">
                  <a:alpha val="32000"/>
                </a:srgbClr>
              </a:outerShdw>
            </a:effectLst>
          </p:spPr>
          <p:txBody>
            <a:bodyPr rtlCol="0" anchor="ctr"/>
            <a:lstStyle/>
            <a:p>
              <a:pPr marL="0" marR="0" lvl="0" indent="0" algn="ctr" defTabSz="609443" rtl="0" eaLnBrk="1" fontAlgn="base" latinLnBrk="0" hangingPunct="1">
                <a:lnSpc>
                  <a:spcPct val="100000"/>
                </a:lnSpc>
                <a:spcBef>
                  <a:spcPct val="0"/>
                </a:spcBef>
                <a:spcAft>
                  <a:spcPct val="0"/>
                </a:spcAft>
                <a:buClrTx/>
                <a:buSzTx/>
                <a:buFontTx/>
                <a:buNone/>
                <a:tabLst/>
                <a:defRPr/>
              </a:pPr>
              <a:r>
                <a:rPr kumimoji="0" lang="pt-PT" sz="11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BRODALUMAB</a:t>
              </a:r>
            </a:p>
          </p:txBody>
        </p:sp>
        <p:sp>
          <p:nvSpPr>
            <p:cNvPr id="123" name="Rounded Rectangle 3">
              <a:extLst>
                <a:ext uri="{FF2B5EF4-FFF2-40B4-BE49-F238E27FC236}">
                  <a16:creationId xmlns:a16="http://schemas.microsoft.com/office/drawing/2014/main" id="{AF032B62-FD39-4475-87F1-43D91A27823B}"/>
                </a:ext>
              </a:extLst>
            </p:cNvPr>
            <p:cNvSpPr/>
            <p:nvPr/>
          </p:nvSpPr>
          <p:spPr>
            <a:xfrm>
              <a:off x="9427879" y="5339892"/>
              <a:ext cx="1749783" cy="353058"/>
            </a:xfrm>
            <a:prstGeom prst="roundRect">
              <a:avLst>
                <a:gd name="adj" fmla="val 50000"/>
              </a:avLst>
            </a:prstGeom>
            <a:solidFill>
              <a:schemeClr val="accent5"/>
            </a:solidFill>
            <a:ln w="9525" cap="flat" cmpd="sng" algn="ctr">
              <a:noFill/>
              <a:prstDash val="solid"/>
            </a:ln>
            <a:effectLst>
              <a:outerShdw blurRad="44450" dist="27940" dir="5400000" algn="ctr">
                <a:srgbClr val="000000">
                  <a:alpha val="32000"/>
                </a:srgbClr>
              </a:outerShdw>
            </a:effectLst>
          </p:spPr>
          <p:txBody>
            <a:bodyPr rtlCol="0" anchor="ctr"/>
            <a:lstStyle/>
            <a:p>
              <a:pPr marL="0" marR="0" lvl="0" indent="0" algn="ctr" defTabSz="609443" rtl="0" eaLnBrk="1" fontAlgn="base" latinLnBrk="0" hangingPunct="1">
                <a:lnSpc>
                  <a:spcPct val="100000"/>
                </a:lnSpc>
                <a:spcBef>
                  <a:spcPct val="0"/>
                </a:spcBef>
                <a:spcAft>
                  <a:spcPct val="0"/>
                </a:spcAft>
                <a:buClrTx/>
                <a:buSzTx/>
                <a:buFontTx/>
                <a:buNone/>
                <a:tabLst/>
                <a:defRPr/>
              </a:pPr>
              <a:r>
                <a:rPr kumimoji="0" lang="pt-PT" sz="11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IXEKIZUMAB</a:t>
              </a:r>
            </a:p>
          </p:txBody>
        </p:sp>
      </p:grpSp>
      <p:sp>
        <p:nvSpPr>
          <p:cNvPr id="124" name="Rounded Rectangle 3">
            <a:extLst>
              <a:ext uri="{FF2B5EF4-FFF2-40B4-BE49-F238E27FC236}">
                <a16:creationId xmlns:a16="http://schemas.microsoft.com/office/drawing/2014/main" id="{3A795061-5B5F-4A23-A3F5-5675594F6FD6}"/>
              </a:ext>
            </a:extLst>
          </p:cNvPr>
          <p:cNvSpPr/>
          <p:nvPr/>
        </p:nvSpPr>
        <p:spPr>
          <a:xfrm>
            <a:off x="4468138" y="5736812"/>
            <a:ext cx="1501525" cy="208899"/>
          </a:xfrm>
          <a:prstGeom prst="roundRect">
            <a:avLst>
              <a:gd name="adj" fmla="val 50000"/>
            </a:avLst>
          </a:prstGeom>
          <a:solidFill>
            <a:schemeClr val="accent5">
              <a:lumMod val="60000"/>
              <a:lumOff val="40000"/>
            </a:schemeClr>
          </a:solidFill>
          <a:ln w="9525" cap="flat" cmpd="sng" algn="ctr">
            <a:noFill/>
            <a:prstDash val="solid"/>
          </a:ln>
          <a:effectLst>
            <a:outerShdw blurRad="44450" dist="27940" dir="5400000" algn="ctr" rotWithShape="0">
              <a:schemeClr val="tx1">
                <a:lumMod val="50000"/>
                <a:alpha val="32000"/>
              </a:schemeClr>
            </a:outerShdw>
          </a:effectLst>
        </p:spPr>
        <p:txBody>
          <a:bodyPr rtlCol="0" anchor="ctr"/>
          <a:lstStyle/>
          <a:p>
            <a:pPr marL="0" marR="0" lvl="0" indent="0" algn="ctr" defTabSz="609443" rtl="0" eaLnBrk="1" fontAlgn="base" latinLnBrk="0" hangingPunct="1">
              <a:lnSpc>
                <a:spcPct val="100000"/>
              </a:lnSpc>
              <a:spcBef>
                <a:spcPct val="0"/>
              </a:spcBef>
              <a:spcAft>
                <a:spcPct val="0"/>
              </a:spcAft>
              <a:buClrTx/>
              <a:buSzTx/>
              <a:buFontTx/>
              <a:buNone/>
              <a:tabLst/>
              <a:defRPr/>
            </a:pPr>
            <a:r>
              <a:rPr kumimoji="0" lang="pt-PT"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USTEKINUMAB</a:t>
            </a:r>
          </a:p>
        </p:txBody>
      </p:sp>
      <p:grpSp>
        <p:nvGrpSpPr>
          <p:cNvPr id="125" name="Group 124">
            <a:extLst>
              <a:ext uri="{FF2B5EF4-FFF2-40B4-BE49-F238E27FC236}">
                <a16:creationId xmlns:a16="http://schemas.microsoft.com/office/drawing/2014/main" id="{D1F49457-D896-4E1F-B03A-6DF140055CC4}"/>
              </a:ext>
            </a:extLst>
          </p:cNvPr>
          <p:cNvGrpSpPr/>
          <p:nvPr/>
        </p:nvGrpSpPr>
        <p:grpSpPr>
          <a:xfrm>
            <a:off x="7469891" y="5038234"/>
            <a:ext cx="1527357" cy="837129"/>
            <a:chOff x="10280291" y="2439910"/>
            <a:chExt cx="1805621" cy="1268017"/>
          </a:xfrm>
        </p:grpSpPr>
        <p:sp>
          <p:nvSpPr>
            <p:cNvPr id="129" name="Rounded Rectangle 3">
              <a:extLst>
                <a:ext uri="{FF2B5EF4-FFF2-40B4-BE49-F238E27FC236}">
                  <a16:creationId xmlns:a16="http://schemas.microsoft.com/office/drawing/2014/main" id="{F17266F6-71E5-4EC9-814C-2AA874A4CA20}"/>
                </a:ext>
              </a:extLst>
            </p:cNvPr>
            <p:cNvSpPr/>
            <p:nvPr/>
          </p:nvSpPr>
          <p:spPr>
            <a:xfrm>
              <a:off x="10280291" y="2439910"/>
              <a:ext cx="1749784" cy="353058"/>
            </a:xfrm>
            <a:prstGeom prst="roundRect">
              <a:avLst>
                <a:gd name="adj" fmla="val 50000"/>
              </a:avLst>
            </a:prstGeom>
            <a:solidFill>
              <a:schemeClr val="accent5">
                <a:lumMod val="50000"/>
              </a:schemeClr>
            </a:solidFill>
            <a:ln w="9525" cap="flat" cmpd="sng" algn="ctr">
              <a:noFill/>
              <a:prstDash val="solid"/>
            </a:ln>
            <a:effectLst>
              <a:outerShdw blurRad="44450" dist="27940" dir="5400000" algn="ctr">
                <a:srgbClr val="000000">
                  <a:alpha val="32000"/>
                </a:srgbClr>
              </a:outerShdw>
            </a:effectLst>
          </p:spPr>
          <p:txBody>
            <a:bodyPr rtlCol="0" anchor="ctr"/>
            <a:lstStyle/>
            <a:p>
              <a:pPr marL="0" marR="0" lvl="0" indent="0" algn="ctr" defTabSz="609443" rtl="0" eaLnBrk="1" fontAlgn="base" latinLnBrk="0" hangingPunct="1">
                <a:lnSpc>
                  <a:spcPct val="100000"/>
                </a:lnSpc>
                <a:spcBef>
                  <a:spcPct val="0"/>
                </a:spcBef>
                <a:spcAft>
                  <a:spcPct val="0"/>
                </a:spcAft>
                <a:buClrTx/>
                <a:buSzTx/>
                <a:buFontTx/>
                <a:buNone/>
                <a:tabLst/>
                <a:defRPr/>
              </a:pPr>
              <a:r>
                <a:rPr kumimoji="0" lang="pt-PT" sz="11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GUSELKUMAB</a:t>
              </a:r>
            </a:p>
          </p:txBody>
        </p:sp>
        <p:sp>
          <p:nvSpPr>
            <p:cNvPr id="134" name="Rounded Rectangle 3">
              <a:extLst>
                <a:ext uri="{FF2B5EF4-FFF2-40B4-BE49-F238E27FC236}">
                  <a16:creationId xmlns:a16="http://schemas.microsoft.com/office/drawing/2014/main" id="{48DC67A0-BA07-4992-BA4F-11173AD6190F}"/>
                </a:ext>
              </a:extLst>
            </p:cNvPr>
            <p:cNvSpPr/>
            <p:nvPr/>
          </p:nvSpPr>
          <p:spPr>
            <a:xfrm>
              <a:off x="10336128" y="3354870"/>
              <a:ext cx="1749784" cy="353057"/>
            </a:xfrm>
            <a:prstGeom prst="roundRect">
              <a:avLst>
                <a:gd name="adj" fmla="val 50000"/>
              </a:avLst>
            </a:prstGeom>
            <a:solidFill>
              <a:schemeClr val="accent5">
                <a:lumMod val="50000"/>
              </a:schemeClr>
            </a:solidFill>
            <a:ln w="9525" cap="flat" cmpd="sng" algn="ctr">
              <a:noFill/>
              <a:prstDash val="solid"/>
            </a:ln>
            <a:effectLst>
              <a:outerShdw blurRad="44450" dist="27940" dir="5400000" algn="ctr">
                <a:srgbClr val="000000">
                  <a:alpha val="32000"/>
                </a:srgbClr>
              </a:outerShdw>
            </a:effectLst>
          </p:spPr>
          <p:txBody>
            <a:bodyPr rtlCol="0" anchor="ctr"/>
            <a:lstStyle/>
            <a:p>
              <a:pPr marL="0" marR="0" lvl="0" indent="0" algn="ctr" defTabSz="609443" rtl="0" eaLnBrk="1" fontAlgn="base" latinLnBrk="0" hangingPunct="1">
                <a:lnSpc>
                  <a:spcPct val="100000"/>
                </a:lnSpc>
                <a:spcBef>
                  <a:spcPct val="0"/>
                </a:spcBef>
                <a:spcAft>
                  <a:spcPct val="0"/>
                </a:spcAft>
                <a:buClrTx/>
                <a:buSzTx/>
                <a:buFontTx/>
                <a:buNone/>
                <a:tabLst/>
                <a:defRPr/>
              </a:pPr>
              <a:r>
                <a:rPr kumimoji="0" lang="pt-PT" sz="11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TILDRAKIZUMAB</a:t>
              </a:r>
            </a:p>
          </p:txBody>
        </p:sp>
        <p:sp>
          <p:nvSpPr>
            <p:cNvPr id="136" name="Rounded Rectangle 3">
              <a:extLst>
                <a:ext uri="{FF2B5EF4-FFF2-40B4-BE49-F238E27FC236}">
                  <a16:creationId xmlns:a16="http://schemas.microsoft.com/office/drawing/2014/main" id="{EF5AD0DA-DD42-4D4A-B637-16ED4C2D2EE6}"/>
                </a:ext>
              </a:extLst>
            </p:cNvPr>
            <p:cNvSpPr/>
            <p:nvPr/>
          </p:nvSpPr>
          <p:spPr>
            <a:xfrm>
              <a:off x="10299169" y="2909607"/>
              <a:ext cx="1749783" cy="353057"/>
            </a:xfrm>
            <a:prstGeom prst="roundRect">
              <a:avLst>
                <a:gd name="adj" fmla="val 50000"/>
              </a:avLst>
            </a:prstGeom>
            <a:solidFill>
              <a:schemeClr val="accent5">
                <a:lumMod val="50000"/>
              </a:schemeClr>
            </a:solidFill>
            <a:ln w="9525" cap="flat" cmpd="sng" algn="ctr">
              <a:noFill/>
              <a:prstDash val="solid"/>
            </a:ln>
            <a:effectLst>
              <a:outerShdw blurRad="44450" dist="27940" dir="5400000" algn="ctr">
                <a:srgbClr val="000000">
                  <a:alpha val="32000"/>
                </a:srgbClr>
              </a:outerShdw>
            </a:effectLst>
          </p:spPr>
          <p:txBody>
            <a:bodyPr rtlCol="0" anchor="ctr"/>
            <a:lstStyle/>
            <a:p>
              <a:pPr marL="0" marR="0" lvl="0" indent="0" algn="ctr" defTabSz="609443" rtl="0" eaLnBrk="1" fontAlgn="base" latinLnBrk="0" hangingPunct="1">
                <a:lnSpc>
                  <a:spcPct val="100000"/>
                </a:lnSpc>
                <a:spcBef>
                  <a:spcPct val="0"/>
                </a:spcBef>
                <a:spcAft>
                  <a:spcPct val="0"/>
                </a:spcAft>
                <a:buClrTx/>
                <a:buSzTx/>
                <a:buFontTx/>
                <a:buNone/>
                <a:tabLst/>
                <a:defRPr/>
              </a:pPr>
              <a:r>
                <a:rPr kumimoji="0" lang="pt-PT" sz="11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RISANKIZUMAB</a:t>
              </a:r>
            </a:p>
          </p:txBody>
        </p:sp>
      </p:grpSp>
      <p:sp>
        <p:nvSpPr>
          <p:cNvPr id="178" name="Rounded Rectangle 8">
            <a:extLst>
              <a:ext uri="{FF2B5EF4-FFF2-40B4-BE49-F238E27FC236}">
                <a16:creationId xmlns:a16="http://schemas.microsoft.com/office/drawing/2014/main" id="{FED4A50C-6D47-4705-AB28-2B17048AA53C}"/>
              </a:ext>
            </a:extLst>
          </p:cNvPr>
          <p:cNvSpPr/>
          <p:nvPr/>
        </p:nvSpPr>
        <p:spPr>
          <a:xfrm>
            <a:off x="309154" y="4895731"/>
            <a:ext cx="146957" cy="203310"/>
          </a:xfrm>
          <a:prstGeom prst="roundRect">
            <a:avLst/>
          </a:prstGeom>
          <a:solidFill>
            <a:schemeClr val="accent5">
              <a:lumMod val="40000"/>
              <a:lumOff val="60000"/>
            </a:schemeClr>
          </a:solidFill>
          <a:ln w="9525" cap="flat" cmpd="sng" algn="ctr">
            <a:noFill/>
            <a:prstDash val="solid"/>
          </a:ln>
          <a:effectLst>
            <a:outerShdw blurRad="44450" dist="27940" dir="5400000" algn="ctr">
              <a:srgbClr val="000000">
                <a:alpha val="32000"/>
              </a:srgbClr>
            </a:outerShdw>
          </a:effectLst>
        </p:spPr>
        <p:txBody>
          <a:bodyPr rtlCol="0" anchor="ctr"/>
          <a:lstStyle/>
          <a:p>
            <a:pPr marL="0" marR="0" lvl="0" indent="0" algn="ctr" defTabSz="609443" rtl="0" eaLnBrk="1" fontAlgn="base" latinLnBrk="0" hangingPunct="1">
              <a:lnSpc>
                <a:spcPct val="100000"/>
              </a:lnSpc>
              <a:spcBef>
                <a:spcPct val="0"/>
              </a:spcBef>
              <a:spcAft>
                <a:spcPct val="0"/>
              </a:spcAft>
              <a:buClrTx/>
              <a:buSzTx/>
              <a:buFontTx/>
              <a:buNone/>
              <a:tabLst/>
              <a:defRPr/>
            </a:pPr>
            <a:endParaRPr kumimoji="0" lang="pt-PT" sz="1600" b="1" i="0" u="none" strike="noStrike" kern="0" cap="none" spc="0" normalizeH="0" baseline="0" noProof="0">
              <a:ln>
                <a:noFill/>
              </a:ln>
              <a:solidFill>
                <a:srgbClr val="46484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79" name="TextBox 178">
            <a:extLst>
              <a:ext uri="{FF2B5EF4-FFF2-40B4-BE49-F238E27FC236}">
                <a16:creationId xmlns:a16="http://schemas.microsoft.com/office/drawing/2014/main" id="{60F98204-E688-481A-A76E-3CB642FC6A21}"/>
              </a:ext>
            </a:extLst>
          </p:cNvPr>
          <p:cNvSpPr txBox="1"/>
          <p:nvPr/>
        </p:nvSpPr>
        <p:spPr>
          <a:xfrm>
            <a:off x="487215" y="4858888"/>
            <a:ext cx="128112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6484B"/>
                </a:solidFill>
                <a:effectLst/>
                <a:uLnTx/>
                <a:uFillTx/>
                <a:latin typeface="Arial" panose="020B0604020202020204" pitchFamily="34" charset="0"/>
                <a:ea typeface="+mn-ea"/>
                <a:cs typeface="Arial" panose="020B0604020202020204" pitchFamily="34" charset="0"/>
              </a:rPr>
              <a:t>TNF-</a:t>
            </a:r>
            <a:r>
              <a:rPr kumimoji="0" lang="el-GR" sz="1200" b="0" i="0" u="none" strike="noStrike" kern="1200" cap="none" spc="0" normalizeH="0" baseline="0" noProof="0" dirty="0">
                <a:ln>
                  <a:noFill/>
                </a:ln>
                <a:solidFill>
                  <a:srgbClr val="46484B"/>
                </a:solidFill>
                <a:effectLst/>
                <a:uLnTx/>
                <a:uFillTx/>
                <a:latin typeface="Arial" panose="020B0604020202020204" pitchFamily="34" charset="0"/>
                <a:ea typeface="+mn-ea"/>
                <a:cs typeface="Arial" panose="020B0604020202020204" pitchFamily="34" charset="0"/>
              </a:rPr>
              <a:t>α</a:t>
            </a:r>
            <a:r>
              <a:rPr kumimoji="0" lang="en-GB" sz="1200" b="0" i="0" u="none" strike="noStrike" kern="1200" cap="none" spc="0" normalizeH="0" baseline="0" noProof="0" dirty="0">
                <a:ln>
                  <a:noFill/>
                </a:ln>
                <a:solidFill>
                  <a:srgbClr val="46484B"/>
                </a:solidFill>
                <a:effectLst/>
                <a:uLnTx/>
                <a:uFillTx/>
                <a:latin typeface="Arial" panose="020B0604020202020204" pitchFamily="34" charset="0"/>
                <a:ea typeface="+mn-ea"/>
                <a:cs typeface="Arial" panose="020B0604020202020204" pitchFamily="34" charset="0"/>
              </a:rPr>
              <a:t> inhibitors</a:t>
            </a:r>
            <a:endParaRPr kumimoji="0" lang="en-US" sz="1200" b="0" i="0" u="none" strike="noStrike" kern="1200" cap="none" spc="0" normalizeH="0" baseline="0" noProof="0" dirty="0">
              <a:ln>
                <a:noFill/>
              </a:ln>
              <a:solidFill>
                <a:srgbClr val="46484B"/>
              </a:solidFill>
              <a:effectLst/>
              <a:uLnTx/>
              <a:uFillTx/>
              <a:latin typeface="Arial" panose="020B0604020202020204" pitchFamily="34" charset="0"/>
              <a:ea typeface="+mn-ea"/>
              <a:cs typeface="Arial" panose="020B0604020202020204" pitchFamily="34" charset="0"/>
            </a:endParaRPr>
          </a:p>
        </p:txBody>
      </p:sp>
      <p:sp>
        <p:nvSpPr>
          <p:cNvPr id="183" name="Rounded Rectangle 8">
            <a:extLst>
              <a:ext uri="{FF2B5EF4-FFF2-40B4-BE49-F238E27FC236}">
                <a16:creationId xmlns:a16="http://schemas.microsoft.com/office/drawing/2014/main" id="{39013B44-0ED0-4898-9893-39477EB45087}"/>
              </a:ext>
            </a:extLst>
          </p:cNvPr>
          <p:cNvSpPr/>
          <p:nvPr/>
        </p:nvSpPr>
        <p:spPr>
          <a:xfrm>
            <a:off x="309154" y="5181319"/>
            <a:ext cx="146957" cy="203310"/>
          </a:xfrm>
          <a:prstGeom prst="roundRect">
            <a:avLst/>
          </a:prstGeom>
          <a:solidFill>
            <a:schemeClr val="accent5">
              <a:lumMod val="60000"/>
              <a:lumOff val="40000"/>
            </a:schemeClr>
          </a:solidFill>
          <a:ln w="9525" cap="flat" cmpd="sng" algn="ctr">
            <a:noFill/>
            <a:prstDash val="solid"/>
          </a:ln>
          <a:effectLst>
            <a:outerShdw blurRad="44450" dist="27940" dir="5400000" algn="ctr">
              <a:srgbClr val="000000">
                <a:alpha val="32000"/>
              </a:srgbClr>
            </a:outerShdw>
          </a:effectLst>
        </p:spPr>
        <p:txBody>
          <a:bodyPr rtlCol="0" anchor="ctr"/>
          <a:lstStyle/>
          <a:p>
            <a:pPr marL="0" marR="0" lvl="0" indent="0" algn="ctr" defTabSz="609443" rtl="0" eaLnBrk="1" fontAlgn="base" latinLnBrk="0" hangingPunct="1">
              <a:lnSpc>
                <a:spcPct val="100000"/>
              </a:lnSpc>
              <a:spcBef>
                <a:spcPct val="0"/>
              </a:spcBef>
              <a:spcAft>
                <a:spcPct val="0"/>
              </a:spcAft>
              <a:buClrTx/>
              <a:buSzTx/>
              <a:buFontTx/>
              <a:buNone/>
              <a:tabLst/>
              <a:defRPr/>
            </a:pPr>
            <a:endParaRPr kumimoji="0" lang="pt-PT" sz="1600" b="1" i="0" u="none" strike="noStrike" kern="0" cap="none" spc="0" normalizeH="0" baseline="0" noProof="0">
              <a:ln>
                <a:noFill/>
              </a:ln>
              <a:solidFill>
                <a:srgbClr val="46484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88" name="TextBox 187">
            <a:extLst>
              <a:ext uri="{FF2B5EF4-FFF2-40B4-BE49-F238E27FC236}">
                <a16:creationId xmlns:a16="http://schemas.microsoft.com/office/drawing/2014/main" id="{800C1105-227F-4F96-8841-CD5CF3927E9F}"/>
              </a:ext>
            </a:extLst>
          </p:cNvPr>
          <p:cNvSpPr txBox="1"/>
          <p:nvPr/>
        </p:nvSpPr>
        <p:spPr>
          <a:xfrm>
            <a:off x="487215" y="5143655"/>
            <a:ext cx="172675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6484B"/>
                </a:solidFill>
                <a:effectLst/>
                <a:uLnTx/>
                <a:uFillTx/>
                <a:latin typeface="Arial" panose="020B0604020202020204" pitchFamily="34" charset="0"/>
                <a:ea typeface="+mn-ea"/>
                <a:cs typeface="Arial" panose="020B0604020202020204" pitchFamily="34" charset="0"/>
              </a:rPr>
              <a:t>IL-12/23 (p40) inhibitor</a:t>
            </a:r>
            <a:endParaRPr kumimoji="0" lang="en-US" sz="1200" b="0" i="0" u="none" strike="noStrike" kern="1200" cap="none" spc="0" normalizeH="0" baseline="0" noProof="0" dirty="0">
              <a:ln>
                <a:noFill/>
              </a:ln>
              <a:solidFill>
                <a:srgbClr val="46484B"/>
              </a:solidFill>
              <a:effectLst/>
              <a:uLnTx/>
              <a:uFillTx/>
              <a:latin typeface="Arial" panose="020B0604020202020204" pitchFamily="34" charset="0"/>
              <a:ea typeface="+mn-ea"/>
              <a:cs typeface="Arial" panose="020B0604020202020204" pitchFamily="34" charset="0"/>
            </a:endParaRPr>
          </a:p>
        </p:txBody>
      </p:sp>
      <p:sp>
        <p:nvSpPr>
          <p:cNvPr id="190" name="Rounded Rectangle 8">
            <a:extLst>
              <a:ext uri="{FF2B5EF4-FFF2-40B4-BE49-F238E27FC236}">
                <a16:creationId xmlns:a16="http://schemas.microsoft.com/office/drawing/2014/main" id="{BEB74151-52A8-45A0-AA62-276F54BB0E56}"/>
              </a:ext>
            </a:extLst>
          </p:cNvPr>
          <p:cNvSpPr/>
          <p:nvPr/>
        </p:nvSpPr>
        <p:spPr>
          <a:xfrm>
            <a:off x="309154" y="5467157"/>
            <a:ext cx="146957" cy="203310"/>
          </a:xfrm>
          <a:prstGeom prst="roundRect">
            <a:avLst/>
          </a:prstGeom>
          <a:solidFill>
            <a:schemeClr val="accent5"/>
          </a:solidFill>
          <a:ln w="9525" cap="flat" cmpd="sng" algn="ctr">
            <a:noFill/>
            <a:prstDash val="solid"/>
          </a:ln>
          <a:effectLst>
            <a:outerShdw blurRad="44450" dist="27940" dir="5400000" algn="ctr">
              <a:srgbClr val="000000">
                <a:alpha val="32000"/>
              </a:srgbClr>
            </a:outerShdw>
          </a:effectLst>
        </p:spPr>
        <p:txBody>
          <a:bodyPr rtlCol="0" anchor="ctr"/>
          <a:lstStyle/>
          <a:p>
            <a:pPr marL="0" marR="0" lvl="0" indent="0" algn="ctr" defTabSz="609443" rtl="0" eaLnBrk="1" fontAlgn="base" latinLnBrk="0" hangingPunct="1">
              <a:lnSpc>
                <a:spcPct val="100000"/>
              </a:lnSpc>
              <a:spcBef>
                <a:spcPct val="0"/>
              </a:spcBef>
              <a:spcAft>
                <a:spcPct val="0"/>
              </a:spcAft>
              <a:buClrTx/>
              <a:buSzTx/>
              <a:buFontTx/>
              <a:buNone/>
              <a:tabLst/>
              <a:defRPr/>
            </a:pPr>
            <a:endParaRPr kumimoji="0" lang="pt-PT" sz="1600" b="1" i="0" u="none" strike="noStrike" kern="0" cap="none" spc="0" normalizeH="0" baseline="0" noProof="0">
              <a:ln>
                <a:noFill/>
              </a:ln>
              <a:solidFill>
                <a:srgbClr val="46484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91" name="TextBox 190">
            <a:extLst>
              <a:ext uri="{FF2B5EF4-FFF2-40B4-BE49-F238E27FC236}">
                <a16:creationId xmlns:a16="http://schemas.microsoft.com/office/drawing/2014/main" id="{09A3CFE1-5EAA-4980-B0CC-8B780329F861}"/>
              </a:ext>
            </a:extLst>
          </p:cNvPr>
          <p:cNvSpPr txBox="1"/>
          <p:nvPr/>
        </p:nvSpPr>
        <p:spPr>
          <a:xfrm>
            <a:off x="487215" y="5428422"/>
            <a:ext cx="118974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6484B"/>
                </a:solidFill>
                <a:effectLst/>
                <a:uLnTx/>
                <a:uFillTx/>
                <a:latin typeface="Arial" panose="020B0604020202020204" pitchFamily="34" charset="0"/>
                <a:ea typeface="+mn-ea"/>
                <a:cs typeface="Arial" panose="020B0604020202020204" pitchFamily="34" charset="0"/>
              </a:rPr>
              <a:t>IL-17 inhibitors</a:t>
            </a:r>
            <a:endParaRPr kumimoji="0" lang="en-US" sz="1200" b="0" i="0" u="none" strike="noStrike" kern="1200" cap="none" spc="0" normalizeH="0" baseline="0" noProof="0" dirty="0">
              <a:ln>
                <a:noFill/>
              </a:ln>
              <a:solidFill>
                <a:srgbClr val="46484B"/>
              </a:solidFill>
              <a:effectLst/>
              <a:uLnTx/>
              <a:uFillTx/>
              <a:latin typeface="Arial" panose="020B0604020202020204" pitchFamily="34" charset="0"/>
              <a:ea typeface="+mn-ea"/>
              <a:cs typeface="Arial" panose="020B0604020202020204" pitchFamily="34" charset="0"/>
            </a:endParaRPr>
          </a:p>
        </p:txBody>
      </p:sp>
      <p:sp>
        <p:nvSpPr>
          <p:cNvPr id="193" name="Rounded Rectangle 8">
            <a:extLst>
              <a:ext uri="{FF2B5EF4-FFF2-40B4-BE49-F238E27FC236}">
                <a16:creationId xmlns:a16="http://schemas.microsoft.com/office/drawing/2014/main" id="{5B38D295-01D0-4E00-886D-7F31E6864DCF}"/>
              </a:ext>
            </a:extLst>
          </p:cNvPr>
          <p:cNvSpPr/>
          <p:nvPr/>
        </p:nvSpPr>
        <p:spPr>
          <a:xfrm>
            <a:off x="309154" y="5752996"/>
            <a:ext cx="146957" cy="203310"/>
          </a:xfrm>
          <a:prstGeom prst="roundRect">
            <a:avLst/>
          </a:prstGeom>
          <a:solidFill>
            <a:schemeClr val="accent5">
              <a:lumMod val="50000"/>
            </a:schemeClr>
          </a:solidFill>
          <a:ln w="9525" cap="flat" cmpd="sng" algn="ctr">
            <a:noFill/>
            <a:prstDash val="solid"/>
          </a:ln>
          <a:effectLst>
            <a:outerShdw blurRad="44450" dist="27940" dir="5400000" algn="ctr">
              <a:srgbClr val="000000">
                <a:alpha val="32000"/>
              </a:srgbClr>
            </a:outerShdw>
          </a:effectLst>
        </p:spPr>
        <p:txBody>
          <a:bodyPr rtlCol="0" anchor="ctr"/>
          <a:lstStyle/>
          <a:p>
            <a:pPr marL="0" marR="0" lvl="0" indent="0" algn="ctr" defTabSz="609443" rtl="0" eaLnBrk="1" fontAlgn="base" latinLnBrk="0" hangingPunct="1">
              <a:lnSpc>
                <a:spcPct val="100000"/>
              </a:lnSpc>
              <a:spcBef>
                <a:spcPct val="0"/>
              </a:spcBef>
              <a:spcAft>
                <a:spcPct val="0"/>
              </a:spcAft>
              <a:buClrTx/>
              <a:buSzTx/>
              <a:buFontTx/>
              <a:buNone/>
              <a:tabLst/>
              <a:defRPr/>
            </a:pPr>
            <a:endParaRPr kumimoji="0" lang="pt-PT" sz="1600" b="1" i="0" u="none" strike="noStrike" kern="0" cap="none" spc="0" normalizeH="0" baseline="0" noProof="0">
              <a:ln>
                <a:noFill/>
              </a:ln>
              <a:solidFill>
                <a:srgbClr val="46484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94" name="TextBox 193">
            <a:extLst>
              <a:ext uri="{FF2B5EF4-FFF2-40B4-BE49-F238E27FC236}">
                <a16:creationId xmlns:a16="http://schemas.microsoft.com/office/drawing/2014/main" id="{BC0B0F0B-22DB-462D-9024-3347829BC6EB}"/>
              </a:ext>
            </a:extLst>
          </p:cNvPr>
          <p:cNvSpPr txBox="1"/>
          <p:nvPr/>
        </p:nvSpPr>
        <p:spPr>
          <a:xfrm>
            <a:off x="487215" y="5713189"/>
            <a:ext cx="159050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6484B"/>
                </a:solidFill>
                <a:effectLst/>
                <a:uLnTx/>
                <a:uFillTx/>
                <a:latin typeface="Arial" panose="020B0604020202020204" pitchFamily="34" charset="0"/>
                <a:ea typeface="+mn-ea"/>
                <a:cs typeface="Arial" panose="020B0604020202020204" pitchFamily="34" charset="0"/>
              </a:rPr>
              <a:t>IL-23 (p19) inhibitors</a:t>
            </a:r>
            <a:endParaRPr kumimoji="0" lang="en-US" sz="1200" b="0" i="0" u="none" strike="noStrike" kern="1200" cap="none" spc="0" normalizeH="0" baseline="0" noProof="0" dirty="0">
              <a:ln>
                <a:noFill/>
              </a:ln>
              <a:solidFill>
                <a:srgbClr val="46484B"/>
              </a:solidFill>
              <a:effectLst/>
              <a:uLnTx/>
              <a:uFillTx/>
              <a:latin typeface="Arial" panose="020B0604020202020204" pitchFamily="34" charset="0"/>
              <a:ea typeface="+mn-ea"/>
              <a:cs typeface="Arial" panose="020B0604020202020204" pitchFamily="34" charset="0"/>
            </a:endParaRPr>
          </a:p>
        </p:txBody>
      </p:sp>
      <p:cxnSp>
        <p:nvCxnSpPr>
          <p:cNvPr id="49" name="Straight Connector 48">
            <a:extLst>
              <a:ext uri="{FF2B5EF4-FFF2-40B4-BE49-F238E27FC236}">
                <a16:creationId xmlns:a16="http://schemas.microsoft.com/office/drawing/2014/main" id="{BF8E44D7-6FFE-412F-A67C-D10B21A79F4E}"/>
              </a:ext>
            </a:extLst>
          </p:cNvPr>
          <p:cNvCxnSpPr>
            <a:cxnSpLocks/>
          </p:cNvCxnSpPr>
          <p:nvPr/>
        </p:nvCxnSpPr>
        <p:spPr>
          <a:xfrm>
            <a:off x="0" y="2976554"/>
            <a:ext cx="914400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622D9CCA-F588-4896-AF13-7947BE5FCCAB}"/>
              </a:ext>
            </a:extLst>
          </p:cNvPr>
          <p:cNvCxnSpPr>
            <a:cxnSpLocks/>
          </p:cNvCxnSpPr>
          <p:nvPr/>
        </p:nvCxnSpPr>
        <p:spPr>
          <a:xfrm>
            <a:off x="51736" y="3582459"/>
            <a:ext cx="914400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8" name="1982">
            <a:extLst>
              <a:ext uri="{FF2B5EF4-FFF2-40B4-BE49-F238E27FC236}">
                <a16:creationId xmlns:a16="http://schemas.microsoft.com/office/drawing/2014/main" id="{BBC0B97B-BC2C-4A6B-949B-6D764F9BFFDF}"/>
              </a:ext>
            </a:extLst>
          </p:cNvPr>
          <p:cNvSpPr/>
          <p:nvPr/>
        </p:nvSpPr>
        <p:spPr>
          <a:xfrm>
            <a:off x="1433506" y="3128697"/>
            <a:ext cx="1080000" cy="301621"/>
          </a:xfrm>
          <a:prstGeom prst="rect">
            <a:avLst/>
          </a:prstGeom>
        </p:spPr>
        <p:txBody>
          <a:bodyPr wrap="square">
            <a:noAutofit/>
          </a:bodyPr>
          <a:lstStyle/>
          <a:p>
            <a:pPr marL="0" marR="0" lvl="0" indent="0" algn="ctr" defTabSz="1218072" rtl="0" eaLnBrk="1" fontAlgn="auto" latinLnBrk="0" hangingPunct="1">
              <a:lnSpc>
                <a:spcPct val="85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C1DE"/>
                </a:solidFill>
                <a:effectLst/>
                <a:uLnTx/>
                <a:uFillTx/>
                <a:latin typeface="Arial" panose="020B0604020202020204" pitchFamily="34" charset="0"/>
                <a:ea typeface="Calibri" panose="020F0502020204030204" pitchFamily="34" charset="0"/>
                <a:cs typeface="Arial" panose="020B0604020202020204" pitchFamily="34" charset="0"/>
              </a:rPr>
              <a:t>1982 </a:t>
            </a:r>
          </a:p>
        </p:txBody>
      </p:sp>
      <p:sp>
        <p:nvSpPr>
          <p:cNvPr id="135" name="2004 text">
            <a:extLst>
              <a:ext uri="{FF2B5EF4-FFF2-40B4-BE49-F238E27FC236}">
                <a16:creationId xmlns:a16="http://schemas.microsoft.com/office/drawing/2014/main" id="{F82F8F3F-1686-4C31-B577-F13F6656C61A}"/>
              </a:ext>
            </a:extLst>
          </p:cNvPr>
          <p:cNvSpPr/>
          <p:nvPr/>
        </p:nvSpPr>
        <p:spPr>
          <a:xfrm>
            <a:off x="2769978" y="3128697"/>
            <a:ext cx="1080000" cy="301621"/>
          </a:xfrm>
          <a:prstGeom prst="rect">
            <a:avLst/>
          </a:prstGeom>
        </p:spPr>
        <p:txBody>
          <a:bodyPr wrap="square">
            <a:noAutofit/>
          </a:bodyPr>
          <a:lstStyle/>
          <a:p>
            <a:pPr marL="0" marR="0" lvl="0" indent="0" algn="ctr" defTabSz="1218072" rtl="0" eaLnBrk="1" fontAlgn="auto" latinLnBrk="0" hangingPunct="1">
              <a:lnSpc>
                <a:spcPct val="85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C1DE"/>
                </a:solidFill>
                <a:effectLst/>
                <a:uLnTx/>
                <a:uFillTx/>
                <a:latin typeface="Arial" panose="020B0604020202020204" pitchFamily="34" charset="0"/>
                <a:ea typeface="Calibri" panose="020F0502020204030204" pitchFamily="34" charset="0"/>
                <a:cs typeface="Arial" panose="020B0604020202020204" pitchFamily="34" charset="0"/>
              </a:rPr>
              <a:t>2004 </a:t>
            </a:r>
          </a:p>
        </p:txBody>
      </p:sp>
      <p:sp>
        <p:nvSpPr>
          <p:cNvPr id="139" name="2008 text">
            <a:extLst>
              <a:ext uri="{FF2B5EF4-FFF2-40B4-BE49-F238E27FC236}">
                <a16:creationId xmlns:a16="http://schemas.microsoft.com/office/drawing/2014/main" id="{3A2776EE-04E8-41C8-8B34-A67BB04C76C0}"/>
              </a:ext>
            </a:extLst>
          </p:cNvPr>
          <p:cNvSpPr/>
          <p:nvPr/>
        </p:nvSpPr>
        <p:spPr>
          <a:xfrm>
            <a:off x="4103231" y="3128697"/>
            <a:ext cx="1080000" cy="301621"/>
          </a:xfrm>
          <a:prstGeom prst="rect">
            <a:avLst/>
          </a:prstGeom>
        </p:spPr>
        <p:txBody>
          <a:bodyPr wrap="square">
            <a:noAutofit/>
          </a:bodyPr>
          <a:lstStyle/>
          <a:p>
            <a:pPr marL="0" marR="0" lvl="0" indent="0" algn="ctr" defTabSz="1218072" rtl="0" eaLnBrk="1" fontAlgn="auto" latinLnBrk="0" hangingPunct="1">
              <a:lnSpc>
                <a:spcPct val="85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C1DE"/>
                </a:solidFill>
                <a:effectLst/>
                <a:uLnTx/>
                <a:uFillTx/>
                <a:latin typeface="Arial" panose="020B0604020202020204" pitchFamily="34" charset="0"/>
                <a:ea typeface="Calibri" panose="020F0502020204030204" pitchFamily="34" charset="0"/>
                <a:cs typeface="Arial" panose="020B0604020202020204" pitchFamily="34" charset="0"/>
              </a:rPr>
              <a:t>2008 </a:t>
            </a:r>
          </a:p>
        </p:txBody>
      </p:sp>
      <p:sp>
        <p:nvSpPr>
          <p:cNvPr id="142" name="2017 text">
            <a:extLst>
              <a:ext uri="{FF2B5EF4-FFF2-40B4-BE49-F238E27FC236}">
                <a16:creationId xmlns:a16="http://schemas.microsoft.com/office/drawing/2014/main" id="{C09B411D-819E-4676-AFD2-959BD8F02079}"/>
              </a:ext>
            </a:extLst>
          </p:cNvPr>
          <p:cNvSpPr/>
          <p:nvPr/>
        </p:nvSpPr>
        <p:spPr>
          <a:xfrm>
            <a:off x="6769738" y="3128697"/>
            <a:ext cx="1080000" cy="301621"/>
          </a:xfrm>
          <a:prstGeom prst="rect">
            <a:avLst/>
          </a:prstGeom>
        </p:spPr>
        <p:txBody>
          <a:bodyPr wrap="square">
            <a:noAutofit/>
          </a:bodyPr>
          <a:lstStyle/>
          <a:p>
            <a:pPr marL="0" marR="0" lvl="0" indent="0" algn="ctr" defTabSz="1218072" rtl="0" eaLnBrk="1" fontAlgn="auto" latinLnBrk="0" hangingPunct="1">
              <a:lnSpc>
                <a:spcPct val="85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C1DE"/>
                </a:solidFill>
                <a:effectLst/>
                <a:uLnTx/>
                <a:uFillTx/>
                <a:latin typeface="Arial" panose="020B0604020202020204" pitchFamily="34" charset="0"/>
                <a:ea typeface="Calibri" panose="020F0502020204030204" pitchFamily="34" charset="0"/>
                <a:cs typeface="Arial" panose="020B0604020202020204" pitchFamily="34" charset="0"/>
              </a:rPr>
              <a:t>2017 </a:t>
            </a:r>
          </a:p>
        </p:txBody>
      </p:sp>
      <p:sp>
        <p:nvSpPr>
          <p:cNvPr id="143" name="2021 text">
            <a:extLst>
              <a:ext uri="{FF2B5EF4-FFF2-40B4-BE49-F238E27FC236}">
                <a16:creationId xmlns:a16="http://schemas.microsoft.com/office/drawing/2014/main" id="{C39151FA-941E-4A1E-8653-CF073882C8EF}"/>
              </a:ext>
            </a:extLst>
          </p:cNvPr>
          <p:cNvSpPr/>
          <p:nvPr/>
        </p:nvSpPr>
        <p:spPr>
          <a:xfrm>
            <a:off x="8102990" y="3128697"/>
            <a:ext cx="1080000" cy="301621"/>
          </a:xfrm>
          <a:prstGeom prst="rect">
            <a:avLst/>
          </a:prstGeom>
        </p:spPr>
        <p:txBody>
          <a:bodyPr wrap="square">
            <a:noAutofit/>
          </a:bodyPr>
          <a:lstStyle/>
          <a:p>
            <a:pPr marL="0" marR="0" lvl="0" indent="0" algn="ctr" defTabSz="1218072" rtl="0" eaLnBrk="1" fontAlgn="auto" latinLnBrk="0" hangingPunct="1">
              <a:lnSpc>
                <a:spcPct val="85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C1DE"/>
                </a:solidFill>
                <a:effectLst/>
                <a:uLnTx/>
                <a:uFillTx/>
                <a:latin typeface="Arial" panose="020B0604020202020204" pitchFamily="34" charset="0"/>
                <a:ea typeface="Calibri" panose="020F0502020204030204" pitchFamily="34" charset="0"/>
                <a:cs typeface="Arial" panose="020B0604020202020204" pitchFamily="34" charset="0"/>
              </a:rPr>
              <a:t>2021 </a:t>
            </a:r>
          </a:p>
        </p:txBody>
      </p:sp>
      <p:sp>
        <p:nvSpPr>
          <p:cNvPr id="145" name="2015 text">
            <a:extLst>
              <a:ext uri="{FF2B5EF4-FFF2-40B4-BE49-F238E27FC236}">
                <a16:creationId xmlns:a16="http://schemas.microsoft.com/office/drawing/2014/main" id="{BB319695-12D2-4BFB-B1B5-9521C64542D2}"/>
              </a:ext>
            </a:extLst>
          </p:cNvPr>
          <p:cNvSpPr/>
          <p:nvPr/>
        </p:nvSpPr>
        <p:spPr>
          <a:xfrm>
            <a:off x="5436485" y="3128697"/>
            <a:ext cx="1080000" cy="301621"/>
          </a:xfrm>
          <a:prstGeom prst="rect">
            <a:avLst/>
          </a:prstGeom>
        </p:spPr>
        <p:txBody>
          <a:bodyPr wrap="square">
            <a:noAutofit/>
          </a:bodyPr>
          <a:lstStyle/>
          <a:p>
            <a:pPr marL="0" marR="0" lvl="0" indent="0" algn="ctr" defTabSz="1218072" rtl="0" eaLnBrk="1" fontAlgn="auto" latinLnBrk="0" hangingPunct="1">
              <a:lnSpc>
                <a:spcPct val="85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C1DE"/>
                </a:solidFill>
                <a:effectLst/>
                <a:uLnTx/>
                <a:uFillTx/>
                <a:latin typeface="Arial" panose="020B0604020202020204" pitchFamily="34" charset="0"/>
                <a:ea typeface="Calibri" panose="020F0502020204030204" pitchFamily="34" charset="0"/>
                <a:cs typeface="Arial" panose="020B0604020202020204" pitchFamily="34" charset="0"/>
              </a:rPr>
              <a:t>2015 </a:t>
            </a:r>
          </a:p>
        </p:txBody>
      </p:sp>
      <p:grpSp>
        <p:nvGrpSpPr>
          <p:cNvPr id="59" name="Group 58">
            <a:extLst>
              <a:ext uri="{FF2B5EF4-FFF2-40B4-BE49-F238E27FC236}">
                <a16:creationId xmlns:a16="http://schemas.microsoft.com/office/drawing/2014/main" id="{7255AF30-C4E7-400B-823E-6C4F75D2D37C}"/>
              </a:ext>
            </a:extLst>
          </p:cNvPr>
          <p:cNvGrpSpPr/>
          <p:nvPr/>
        </p:nvGrpSpPr>
        <p:grpSpPr>
          <a:xfrm>
            <a:off x="103472" y="3128697"/>
            <a:ext cx="1080000" cy="1091771"/>
            <a:chOff x="137962" y="3128696"/>
            <a:chExt cx="1440000" cy="1091771"/>
          </a:xfrm>
        </p:grpSpPr>
        <p:sp>
          <p:nvSpPr>
            <p:cNvPr id="108" name="Rectangle 107">
              <a:extLst>
                <a:ext uri="{FF2B5EF4-FFF2-40B4-BE49-F238E27FC236}">
                  <a16:creationId xmlns:a16="http://schemas.microsoft.com/office/drawing/2014/main" id="{DE8F260D-BF8C-4CF2-BD10-563A1CF847DB}"/>
                </a:ext>
              </a:extLst>
            </p:cNvPr>
            <p:cNvSpPr/>
            <p:nvPr/>
          </p:nvSpPr>
          <p:spPr>
            <a:xfrm>
              <a:off x="137962" y="3128696"/>
              <a:ext cx="1440000" cy="301621"/>
            </a:xfrm>
            <a:prstGeom prst="rect">
              <a:avLst/>
            </a:prstGeom>
          </p:spPr>
          <p:txBody>
            <a:bodyPr wrap="square">
              <a:noAutofit/>
            </a:bodyPr>
            <a:lstStyle/>
            <a:p>
              <a:pPr marL="0" marR="0" lvl="0" indent="0" algn="ctr" defTabSz="1218072" rtl="0" eaLnBrk="1" fontAlgn="auto" latinLnBrk="0" hangingPunct="1">
                <a:lnSpc>
                  <a:spcPct val="85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C1DE"/>
                  </a:solidFill>
                  <a:effectLst/>
                  <a:uLnTx/>
                  <a:uFillTx/>
                  <a:latin typeface="Arial" panose="020B0604020202020204" pitchFamily="34" charset="0"/>
                  <a:ea typeface="Calibri" panose="020F0502020204030204" pitchFamily="34" charset="0"/>
                  <a:cs typeface="Arial" panose="020B0604020202020204" pitchFamily="34" charset="0"/>
                </a:rPr>
                <a:t>Pre-1980 </a:t>
              </a:r>
            </a:p>
          </p:txBody>
        </p:sp>
        <p:sp>
          <p:nvSpPr>
            <p:cNvPr id="146" name="Rectangle 145">
              <a:extLst>
                <a:ext uri="{FF2B5EF4-FFF2-40B4-BE49-F238E27FC236}">
                  <a16:creationId xmlns:a16="http://schemas.microsoft.com/office/drawing/2014/main" id="{B518D588-7CC9-4996-9CE3-07A3BB5244C1}"/>
                </a:ext>
              </a:extLst>
            </p:cNvPr>
            <p:cNvSpPr/>
            <p:nvPr/>
          </p:nvSpPr>
          <p:spPr>
            <a:xfrm>
              <a:off x="240259" y="3814202"/>
              <a:ext cx="1235406" cy="406265"/>
            </a:xfrm>
            <a:prstGeom prst="rect">
              <a:avLst/>
            </a:prstGeom>
          </p:spPr>
          <p:txBody>
            <a:bodyPr wrap="square" tIns="108000" anchor="t">
              <a:noAutofit/>
            </a:bodyPr>
            <a:lstStyle/>
            <a:p>
              <a:pPr marL="0" marR="0" lvl="0" indent="0" algn="ctr" defTabSz="1218072" rtl="0" eaLnBrk="1" fontAlgn="auto" latinLnBrk="0" hangingPunct="1">
                <a:lnSpc>
                  <a:spcPct val="85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46484B"/>
                  </a:solidFill>
                  <a:effectLst/>
                  <a:uLnTx/>
                  <a:uFillTx/>
                  <a:latin typeface="Arial" panose="020B0604020202020204" pitchFamily="34" charset="0"/>
                  <a:ea typeface="Calibri" panose="020F0502020204030204" pitchFamily="34" charset="0"/>
                  <a:cs typeface="Arial" panose="020B0604020202020204" pitchFamily="34" charset="0"/>
                </a:rPr>
                <a:t>Disorder of keratinocytes</a:t>
              </a:r>
            </a:p>
          </p:txBody>
        </p:sp>
        <p:cxnSp>
          <p:nvCxnSpPr>
            <p:cNvPr id="51" name="Straight Connector 50">
              <a:extLst>
                <a:ext uri="{FF2B5EF4-FFF2-40B4-BE49-F238E27FC236}">
                  <a16:creationId xmlns:a16="http://schemas.microsoft.com/office/drawing/2014/main" id="{031FFAB7-D253-41E0-8311-B25815D43344}"/>
                </a:ext>
              </a:extLst>
            </p:cNvPr>
            <p:cNvCxnSpPr>
              <a:endCxn id="146" idx="0"/>
            </p:cNvCxnSpPr>
            <p:nvPr/>
          </p:nvCxnSpPr>
          <p:spPr>
            <a:xfrm>
              <a:off x="857962" y="3582459"/>
              <a:ext cx="0" cy="231743"/>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A65C79BC-916A-4174-A86F-090666E5E361}"/>
              </a:ext>
            </a:extLst>
          </p:cNvPr>
          <p:cNvGrpSpPr/>
          <p:nvPr/>
        </p:nvGrpSpPr>
        <p:grpSpPr>
          <a:xfrm>
            <a:off x="1494153" y="3582460"/>
            <a:ext cx="958708" cy="668875"/>
            <a:chOff x="1992203" y="3582459"/>
            <a:chExt cx="1278277" cy="668875"/>
          </a:xfrm>
        </p:grpSpPr>
        <p:sp>
          <p:nvSpPr>
            <p:cNvPr id="97" name="Rectangle 96">
              <a:extLst>
                <a:ext uri="{FF2B5EF4-FFF2-40B4-BE49-F238E27FC236}">
                  <a16:creationId xmlns:a16="http://schemas.microsoft.com/office/drawing/2014/main" id="{0A8CED9A-8C23-411C-8E09-F234839E9633}"/>
                </a:ext>
              </a:extLst>
            </p:cNvPr>
            <p:cNvSpPr/>
            <p:nvPr/>
          </p:nvSpPr>
          <p:spPr>
            <a:xfrm>
              <a:off x="1992203" y="3819334"/>
              <a:ext cx="1278277" cy="432000"/>
            </a:xfrm>
            <a:prstGeom prst="rect">
              <a:avLst/>
            </a:prstGeom>
            <a:noFill/>
          </p:spPr>
          <p:txBody>
            <a:bodyPr wrap="square" tIns="108000" anchor="t">
              <a:noAutofit/>
            </a:bodyPr>
            <a:lstStyle/>
            <a:p>
              <a:pPr marL="0" marR="0" lvl="0" indent="0" algn="ctr" defTabSz="1218072" rtl="0" eaLnBrk="1" fontAlgn="auto" latinLnBrk="0" hangingPunct="1">
                <a:lnSpc>
                  <a:spcPct val="85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46484B"/>
                  </a:solidFill>
                  <a:effectLst/>
                  <a:uLnTx/>
                  <a:uFillTx/>
                  <a:latin typeface="Arial" panose="020B0604020202020204" pitchFamily="34" charset="0"/>
                  <a:ea typeface="+mn-ea"/>
                  <a:cs typeface="Arial" panose="020B0604020202020204" pitchFamily="34" charset="0"/>
                </a:rPr>
                <a:t>T cells</a:t>
              </a:r>
              <a:r>
                <a:rPr kumimoji="0" lang="en-GB" sz="1200" b="0" i="0" u="none" strike="noStrike" kern="0" cap="none" spc="0" normalizeH="0" baseline="30000" noProof="0" dirty="0">
                  <a:ln>
                    <a:noFill/>
                  </a:ln>
                  <a:solidFill>
                    <a:srgbClr val="46484B"/>
                  </a:solidFill>
                  <a:effectLst/>
                  <a:uLnTx/>
                  <a:uFillTx/>
                  <a:latin typeface="Arial" panose="020B0604020202020204" pitchFamily="34" charset="0"/>
                  <a:ea typeface="+mn-ea"/>
                  <a:cs typeface="Arial" panose="020B0604020202020204" pitchFamily="34" charset="0"/>
                </a:rPr>
                <a:t>1</a:t>
              </a:r>
              <a:r>
                <a:rPr kumimoji="0" lang="en-GB" sz="1200" b="0" i="0" u="none" strike="noStrike" kern="0" cap="none" spc="0" normalizeH="0" baseline="0" noProof="0" dirty="0">
                  <a:ln>
                    <a:noFill/>
                  </a:ln>
                  <a:solidFill>
                    <a:srgbClr val="46484B"/>
                  </a:solidFill>
                  <a:effectLst/>
                  <a:uLnTx/>
                  <a:uFillTx/>
                  <a:latin typeface="Arial" panose="020B0604020202020204" pitchFamily="34" charset="0"/>
                  <a:ea typeface="+mn-ea"/>
                  <a:cs typeface="Arial" panose="020B0604020202020204" pitchFamily="34" charset="0"/>
                </a:rPr>
                <a:t> </a:t>
              </a:r>
              <a:endParaRPr kumimoji="0" lang="en-US" sz="1200" b="0" i="0" u="none" strike="noStrike" kern="0" cap="none" spc="0" normalizeH="0" baseline="0" noProof="0" dirty="0">
                <a:ln>
                  <a:noFill/>
                </a:ln>
                <a:solidFill>
                  <a:srgbClr val="46484B"/>
                </a:solidFill>
                <a:effectLst/>
                <a:uLnTx/>
                <a:uFillTx/>
                <a:latin typeface="Arial" panose="020B0604020202020204" pitchFamily="34" charset="0"/>
                <a:ea typeface="+mn-ea"/>
                <a:cs typeface="Arial" panose="020B0604020202020204" pitchFamily="34" charset="0"/>
              </a:endParaRPr>
            </a:p>
          </p:txBody>
        </p:sp>
        <p:cxnSp>
          <p:nvCxnSpPr>
            <p:cNvPr id="118" name="Straight Connector 117">
              <a:extLst>
                <a:ext uri="{FF2B5EF4-FFF2-40B4-BE49-F238E27FC236}">
                  <a16:creationId xmlns:a16="http://schemas.microsoft.com/office/drawing/2014/main" id="{73E3BB55-7531-4A36-8057-15C29A4D5451}"/>
                </a:ext>
              </a:extLst>
            </p:cNvPr>
            <p:cNvCxnSpPr/>
            <p:nvPr/>
          </p:nvCxnSpPr>
          <p:spPr>
            <a:xfrm>
              <a:off x="2625802" y="3582459"/>
              <a:ext cx="0" cy="231743"/>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0F9E8081-EBC9-41C6-8FAE-89626C7EE97D}"/>
              </a:ext>
            </a:extLst>
          </p:cNvPr>
          <p:cNvGrpSpPr/>
          <p:nvPr/>
        </p:nvGrpSpPr>
        <p:grpSpPr>
          <a:xfrm>
            <a:off x="2219420" y="3582460"/>
            <a:ext cx="982916" cy="668875"/>
            <a:chOff x="2959227" y="3582459"/>
            <a:chExt cx="1310554" cy="668875"/>
          </a:xfrm>
        </p:grpSpPr>
        <p:sp>
          <p:nvSpPr>
            <p:cNvPr id="109" name="Rectangle 108">
              <a:extLst>
                <a:ext uri="{FF2B5EF4-FFF2-40B4-BE49-F238E27FC236}">
                  <a16:creationId xmlns:a16="http://schemas.microsoft.com/office/drawing/2014/main" id="{9605E92F-EAF4-451C-9FF4-0FDEDC62A58C}"/>
                </a:ext>
              </a:extLst>
            </p:cNvPr>
            <p:cNvSpPr/>
            <p:nvPr/>
          </p:nvSpPr>
          <p:spPr>
            <a:xfrm>
              <a:off x="2959227" y="3819334"/>
              <a:ext cx="1310554" cy="432000"/>
            </a:xfrm>
            <a:prstGeom prst="rect">
              <a:avLst/>
            </a:prstGeom>
          </p:spPr>
          <p:txBody>
            <a:bodyPr wrap="square" tIns="108000" anchor="t">
              <a:noAutofit/>
            </a:bodyPr>
            <a:lstStyle/>
            <a:p>
              <a:pPr marL="0" marR="0" lvl="0" indent="0" algn="ctr" defTabSz="1218072" rtl="0" eaLnBrk="1" fontAlgn="auto" latinLnBrk="0" hangingPunct="1">
                <a:lnSpc>
                  <a:spcPct val="85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46484B"/>
                  </a:solidFill>
                  <a:effectLst/>
                  <a:uLnTx/>
                  <a:uFillTx/>
                  <a:latin typeface="Arial" panose="020B0604020202020204" pitchFamily="34" charset="0"/>
                  <a:ea typeface="Calibri" panose="020F0502020204030204" pitchFamily="34" charset="0"/>
                  <a:cs typeface="Arial" panose="020B0604020202020204" pitchFamily="34" charset="0"/>
                </a:rPr>
                <a:t>IL-12</a:t>
              </a:r>
              <a:r>
                <a:rPr kumimoji="0" lang="en-GB" sz="1200" b="0" i="0" u="none" strike="noStrike" kern="0" cap="none" spc="0" normalizeH="0" baseline="30000" noProof="0" dirty="0">
                  <a:ln>
                    <a:noFill/>
                  </a:ln>
                  <a:solidFill>
                    <a:srgbClr val="46484B"/>
                  </a:solidFill>
                  <a:effectLst/>
                  <a:uLnTx/>
                  <a:uFillTx/>
                  <a:latin typeface="Arial" panose="020B0604020202020204" pitchFamily="34" charset="0"/>
                  <a:ea typeface="Calibri" panose="020F0502020204030204" pitchFamily="34" charset="0"/>
                  <a:cs typeface="Arial" panose="020B0604020202020204" pitchFamily="34" charset="0"/>
                </a:rPr>
                <a:t>1</a:t>
              </a:r>
            </a:p>
          </p:txBody>
        </p:sp>
        <p:cxnSp>
          <p:nvCxnSpPr>
            <p:cNvPr id="137" name="Straight Connector 136">
              <a:extLst>
                <a:ext uri="{FF2B5EF4-FFF2-40B4-BE49-F238E27FC236}">
                  <a16:creationId xmlns:a16="http://schemas.microsoft.com/office/drawing/2014/main" id="{AED37F03-8757-4EDA-97BB-DB5CF7DA330B}"/>
                </a:ext>
              </a:extLst>
            </p:cNvPr>
            <p:cNvCxnSpPr>
              <a:cxnSpLocks/>
            </p:cNvCxnSpPr>
            <p:nvPr/>
          </p:nvCxnSpPr>
          <p:spPr>
            <a:xfrm>
              <a:off x="3614504" y="3582459"/>
              <a:ext cx="0" cy="231743"/>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D8743022-CED8-4D1E-9CEF-0B816538BA74}"/>
              </a:ext>
            </a:extLst>
          </p:cNvPr>
          <p:cNvGrpSpPr/>
          <p:nvPr/>
        </p:nvGrpSpPr>
        <p:grpSpPr>
          <a:xfrm>
            <a:off x="2875968" y="3582459"/>
            <a:ext cx="868020" cy="1040984"/>
            <a:chOff x="3834624" y="3582459"/>
            <a:chExt cx="1157360" cy="1040984"/>
          </a:xfrm>
        </p:grpSpPr>
        <p:sp>
          <p:nvSpPr>
            <p:cNvPr id="138" name="Rectangle 137">
              <a:extLst>
                <a:ext uri="{FF2B5EF4-FFF2-40B4-BE49-F238E27FC236}">
                  <a16:creationId xmlns:a16="http://schemas.microsoft.com/office/drawing/2014/main" id="{72826392-9CE7-4A09-A445-A2FC719AA7BD}"/>
                </a:ext>
              </a:extLst>
            </p:cNvPr>
            <p:cNvSpPr/>
            <p:nvPr/>
          </p:nvSpPr>
          <p:spPr>
            <a:xfrm>
              <a:off x="3834624" y="4191443"/>
              <a:ext cx="1157360" cy="432000"/>
            </a:xfrm>
            <a:prstGeom prst="rect">
              <a:avLst/>
            </a:prstGeom>
          </p:spPr>
          <p:txBody>
            <a:bodyPr wrap="square" tIns="108000" anchor="t">
              <a:noAutofit/>
            </a:bodyPr>
            <a:lstStyle/>
            <a:p>
              <a:pPr marL="0" marR="0" lvl="0" indent="0" algn="ctr" defTabSz="1218072" rtl="0" eaLnBrk="0" fontAlgn="auto" latinLnBrk="0" hangingPunct="0">
                <a:lnSpc>
                  <a:spcPct val="85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46484B"/>
                  </a:solidFill>
                  <a:effectLst/>
                  <a:uLnTx/>
                  <a:uFillTx/>
                  <a:latin typeface="Arial" panose="020B0604020202020204" pitchFamily="34" charset="0"/>
                  <a:ea typeface="Calibri" panose="020F0502020204030204" pitchFamily="34" charset="0"/>
                  <a:cs typeface="Arial" panose="020B0604020202020204" pitchFamily="34" charset="0"/>
                </a:rPr>
                <a:t>IL-23</a:t>
              </a:r>
              <a:r>
                <a:rPr kumimoji="0" lang="en-GB" sz="1200" b="0" i="0" u="none" strike="noStrike" kern="0" cap="none" spc="0" normalizeH="0" baseline="30000" noProof="0" dirty="0">
                  <a:ln>
                    <a:noFill/>
                  </a:ln>
                  <a:solidFill>
                    <a:srgbClr val="46484B"/>
                  </a:solidFill>
                  <a:effectLst/>
                  <a:uLnTx/>
                  <a:uFillTx/>
                  <a:latin typeface="Arial" panose="020B0604020202020204" pitchFamily="34" charset="0"/>
                  <a:ea typeface="Calibri" panose="020F0502020204030204" pitchFamily="34" charset="0"/>
                  <a:cs typeface="Arial" panose="020B0604020202020204" pitchFamily="34" charset="0"/>
                </a:rPr>
                <a:t>1</a:t>
              </a:r>
            </a:p>
          </p:txBody>
        </p:sp>
        <p:cxnSp>
          <p:nvCxnSpPr>
            <p:cNvPr id="144" name="Straight Connector 143">
              <a:extLst>
                <a:ext uri="{FF2B5EF4-FFF2-40B4-BE49-F238E27FC236}">
                  <a16:creationId xmlns:a16="http://schemas.microsoft.com/office/drawing/2014/main" id="{07A016E4-ED7F-4A5C-995F-460F5176CFE6}"/>
                </a:ext>
              </a:extLst>
            </p:cNvPr>
            <p:cNvCxnSpPr>
              <a:cxnSpLocks/>
            </p:cNvCxnSpPr>
            <p:nvPr/>
          </p:nvCxnSpPr>
          <p:spPr>
            <a:xfrm>
              <a:off x="4413304" y="3582459"/>
              <a:ext cx="0" cy="581655"/>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FE4D42B1-4D51-436C-886D-F010552F48FC}"/>
              </a:ext>
            </a:extLst>
          </p:cNvPr>
          <p:cNvGrpSpPr/>
          <p:nvPr/>
        </p:nvGrpSpPr>
        <p:grpSpPr>
          <a:xfrm>
            <a:off x="3236320" y="3582460"/>
            <a:ext cx="947945" cy="668875"/>
            <a:chOff x="4315092" y="3582459"/>
            <a:chExt cx="1263927" cy="668875"/>
          </a:xfrm>
        </p:grpSpPr>
        <p:sp>
          <p:nvSpPr>
            <p:cNvPr id="128" name="Rectangle 127">
              <a:extLst>
                <a:ext uri="{FF2B5EF4-FFF2-40B4-BE49-F238E27FC236}">
                  <a16:creationId xmlns:a16="http://schemas.microsoft.com/office/drawing/2014/main" id="{BEA19F40-0FA0-47AD-B116-38A1091ED437}"/>
                </a:ext>
              </a:extLst>
            </p:cNvPr>
            <p:cNvSpPr/>
            <p:nvPr/>
          </p:nvSpPr>
          <p:spPr>
            <a:xfrm>
              <a:off x="4315092" y="3819334"/>
              <a:ext cx="1263927" cy="432000"/>
            </a:xfrm>
            <a:prstGeom prst="rect">
              <a:avLst/>
            </a:prstGeom>
          </p:spPr>
          <p:txBody>
            <a:bodyPr wrap="square" tIns="108000" anchor="t">
              <a:noAutofit/>
            </a:bodyPr>
            <a:lstStyle/>
            <a:p>
              <a:pPr marL="0" marR="0" lvl="0" indent="0" algn="ctr" defTabSz="1218072" rtl="0" eaLnBrk="1" fontAlgn="auto" latinLnBrk="0" hangingPunct="1">
                <a:lnSpc>
                  <a:spcPct val="85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46484B"/>
                  </a:solidFill>
                  <a:effectLst/>
                  <a:uLnTx/>
                  <a:uFillTx/>
                  <a:latin typeface="Arial" panose="020B0604020202020204" pitchFamily="34" charset="0"/>
                  <a:ea typeface="Calibri" panose="020F0502020204030204" pitchFamily="34" charset="0"/>
                  <a:cs typeface="Arial" panose="020B0604020202020204" pitchFamily="34" charset="0"/>
                </a:rPr>
                <a:t>IL-23/IL-17  axis</a:t>
              </a:r>
              <a:r>
                <a:rPr kumimoji="0" lang="en-GB" sz="1200" b="0" i="0" u="none" strike="noStrike" kern="0" cap="none" spc="0" normalizeH="0" baseline="30000" noProof="0" dirty="0">
                  <a:ln>
                    <a:noFill/>
                  </a:ln>
                  <a:solidFill>
                    <a:srgbClr val="46484B"/>
                  </a:solidFill>
                  <a:effectLst/>
                  <a:uLnTx/>
                  <a:uFillTx/>
                  <a:latin typeface="Arial" panose="020B0604020202020204" pitchFamily="34" charset="0"/>
                  <a:ea typeface="Calibri" panose="020F0502020204030204" pitchFamily="34" charset="0"/>
                  <a:cs typeface="Arial" panose="020B0604020202020204" pitchFamily="34" charset="0"/>
                </a:rPr>
                <a:t>1</a:t>
              </a:r>
              <a:endParaRPr kumimoji="0" lang="en-GB" sz="1200" b="0" i="0" u="none" strike="noStrike" kern="0" cap="none" spc="0" normalizeH="0" baseline="30000" noProof="0" dirty="0">
                <a:ln>
                  <a:noFill/>
                </a:ln>
                <a:solidFill>
                  <a:srgbClr val="46484B"/>
                </a:solidFill>
                <a:effectLst/>
                <a:highlight>
                  <a:srgbClr val="00FF00"/>
                </a:highlight>
                <a:uLnTx/>
                <a:uFillTx/>
                <a:latin typeface="Arial" panose="020B0604020202020204" pitchFamily="34" charset="0"/>
                <a:ea typeface="Calibri" panose="020F0502020204030204" pitchFamily="34" charset="0"/>
                <a:cs typeface="Arial" panose="020B0604020202020204" pitchFamily="34" charset="0"/>
              </a:endParaRPr>
            </a:p>
          </p:txBody>
        </p:sp>
        <p:cxnSp>
          <p:nvCxnSpPr>
            <p:cNvPr id="149" name="Straight Connector 148">
              <a:extLst>
                <a:ext uri="{FF2B5EF4-FFF2-40B4-BE49-F238E27FC236}">
                  <a16:creationId xmlns:a16="http://schemas.microsoft.com/office/drawing/2014/main" id="{496BEF37-2B3A-43BE-AE02-64DB71194411}"/>
                </a:ext>
              </a:extLst>
            </p:cNvPr>
            <p:cNvCxnSpPr>
              <a:cxnSpLocks/>
            </p:cNvCxnSpPr>
            <p:nvPr/>
          </p:nvCxnSpPr>
          <p:spPr>
            <a:xfrm>
              <a:off x="4946697" y="3582459"/>
              <a:ext cx="0" cy="231743"/>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2B89AD88-1EF8-4E10-B60A-E819ED2811B3}"/>
              </a:ext>
            </a:extLst>
          </p:cNvPr>
          <p:cNvGrpSpPr/>
          <p:nvPr/>
        </p:nvGrpSpPr>
        <p:grpSpPr>
          <a:xfrm>
            <a:off x="3549715" y="3582459"/>
            <a:ext cx="1169696" cy="1505122"/>
            <a:chOff x="4732953" y="3582459"/>
            <a:chExt cx="1559594" cy="1505122"/>
          </a:xfrm>
        </p:grpSpPr>
        <p:sp>
          <p:nvSpPr>
            <p:cNvPr id="131" name="Rectangle 130">
              <a:extLst>
                <a:ext uri="{FF2B5EF4-FFF2-40B4-BE49-F238E27FC236}">
                  <a16:creationId xmlns:a16="http://schemas.microsoft.com/office/drawing/2014/main" id="{4D03AF55-850D-4C50-839A-2BE1AF95260B}"/>
                </a:ext>
              </a:extLst>
            </p:cNvPr>
            <p:cNvSpPr/>
            <p:nvPr/>
          </p:nvSpPr>
          <p:spPr>
            <a:xfrm>
              <a:off x="4732953" y="4298782"/>
              <a:ext cx="1559594" cy="788799"/>
            </a:xfrm>
            <a:prstGeom prst="rect">
              <a:avLst/>
            </a:prstGeom>
          </p:spPr>
          <p:txBody>
            <a:bodyPr wrap="square" tIns="108000" anchor="t">
              <a:noAutofit/>
            </a:bodyPr>
            <a:lstStyle/>
            <a:p>
              <a:pPr marL="0" marR="0" lvl="0" indent="0" algn="ctr" defTabSz="1218072" rtl="0" eaLnBrk="1" fontAlgn="auto" latinLnBrk="0" hangingPunct="1">
                <a:lnSpc>
                  <a:spcPct val="85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46484B"/>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GB" sz="1200" b="0" i="0" u="none" strike="noStrike" kern="0" cap="none" spc="0" normalizeH="0" baseline="0" noProof="0" dirty="0">
                  <a:ln>
                    <a:noFill/>
                  </a:ln>
                  <a:solidFill>
                    <a:srgbClr val="46484B"/>
                  </a:solidFill>
                  <a:effectLst/>
                  <a:uLnTx/>
                  <a:uFillTx/>
                  <a:latin typeface="Arial" panose="020B0604020202020204" pitchFamily="34" charset="0"/>
                  <a:ea typeface="+mn-ea"/>
                  <a:cs typeface="Arial" panose="020B0604020202020204" pitchFamily="34" charset="0"/>
                </a:rPr>
                <a:t>Increased </a:t>
              </a:r>
              <a:br>
                <a:rPr kumimoji="0" lang="en-GB" sz="1200" b="0" i="0" u="none" strike="noStrike" kern="0" cap="none" spc="0" normalizeH="0" baseline="0" noProof="0" dirty="0">
                  <a:ln>
                    <a:noFill/>
                  </a:ln>
                  <a:solidFill>
                    <a:srgbClr val="46484B"/>
                  </a:solidFill>
                  <a:effectLst/>
                  <a:uLnTx/>
                  <a:uFillTx/>
                  <a:latin typeface="Arial" panose="020B0604020202020204" pitchFamily="34" charset="0"/>
                  <a:ea typeface="+mn-ea"/>
                  <a:cs typeface="Arial" panose="020B0604020202020204" pitchFamily="34" charset="0"/>
                </a:rPr>
              </a:br>
              <a:r>
                <a:rPr kumimoji="0" lang="en-GB" sz="1200" b="0" i="0" u="none" strike="noStrike" kern="0" cap="none" spc="0" normalizeH="0" baseline="0" noProof="0" dirty="0">
                  <a:ln>
                    <a:noFill/>
                  </a:ln>
                  <a:solidFill>
                    <a:srgbClr val="46484B"/>
                  </a:solidFill>
                  <a:effectLst/>
                  <a:uLnTx/>
                  <a:uFillTx/>
                  <a:latin typeface="Arial" panose="020B0604020202020204" pitchFamily="34" charset="0"/>
                  <a:ea typeface="+mn-ea"/>
                  <a:cs typeface="Arial" panose="020B0604020202020204" pitchFamily="34" charset="0"/>
                </a:rPr>
                <a:t>IL-23 in psoriatic lesions</a:t>
              </a:r>
              <a:r>
                <a:rPr kumimoji="0" lang="en-GB" sz="1200" b="0" i="0" u="none" strike="noStrike" kern="0" cap="none" spc="0" normalizeH="0" baseline="30000" noProof="0" dirty="0">
                  <a:ln>
                    <a:noFill/>
                  </a:ln>
                  <a:solidFill>
                    <a:srgbClr val="46484B"/>
                  </a:solidFill>
                  <a:effectLst/>
                  <a:uLnTx/>
                  <a:uFillTx/>
                  <a:latin typeface="Arial" panose="020B0604020202020204" pitchFamily="34" charset="0"/>
                  <a:ea typeface="+mn-ea"/>
                  <a:cs typeface="Arial" panose="020B0604020202020204" pitchFamily="34" charset="0"/>
                </a:rPr>
                <a:t>1</a:t>
              </a:r>
            </a:p>
          </p:txBody>
        </p:sp>
        <p:cxnSp>
          <p:nvCxnSpPr>
            <p:cNvPr id="151" name="Straight Connector 150">
              <a:extLst>
                <a:ext uri="{FF2B5EF4-FFF2-40B4-BE49-F238E27FC236}">
                  <a16:creationId xmlns:a16="http://schemas.microsoft.com/office/drawing/2014/main" id="{9742E529-9AA8-4ACD-B347-FBE7E13D2E4E}"/>
                </a:ext>
              </a:extLst>
            </p:cNvPr>
            <p:cNvCxnSpPr>
              <a:cxnSpLocks/>
            </p:cNvCxnSpPr>
            <p:nvPr/>
          </p:nvCxnSpPr>
          <p:spPr>
            <a:xfrm>
              <a:off x="5512750" y="3582459"/>
              <a:ext cx="0" cy="581655"/>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75914CBA-7BFA-4AC7-85EC-FA13CBF3345B}"/>
              </a:ext>
            </a:extLst>
          </p:cNvPr>
          <p:cNvGrpSpPr/>
          <p:nvPr/>
        </p:nvGrpSpPr>
        <p:grpSpPr>
          <a:xfrm>
            <a:off x="4065221" y="3582460"/>
            <a:ext cx="805835" cy="668875"/>
            <a:chOff x="5420294" y="3582459"/>
            <a:chExt cx="1074447" cy="668875"/>
          </a:xfrm>
        </p:grpSpPr>
        <p:sp>
          <p:nvSpPr>
            <p:cNvPr id="141" name="Rectangle 140">
              <a:extLst>
                <a:ext uri="{FF2B5EF4-FFF2-40B4-BE49-F238E27FC236}">
                  <a16:creationId xmlns:a16="http://schemas.microsoft.com/office/drawing/2014/main" id="{FF919974-6500-42C3-B4FE-A5B8BC1273FE}"/>
                </a:ext>
              </a:extLst>
            </p:cNvPr>
            <p:cNvSpPr/>
            <p:nvPr/>
          </p:nvSpPr>
          <p:spPr>
            <a:xfrm>
              <a:off x="5420294" y="3819334"/>
              <a:ext cx="1074447" cy="432000"/>
            </a:xfrm>
            <a:prstGeom prst="rect">
              <a:avLst/>
            </a:prstGeom>
          </p:spPr>
          <p:txBody>
            <a:bodyPr wrap="square" tIns="108000" anchor="t">
              <a:noAutofit/>
            </a:bodyPr>
            <a:lstStyle/>
            <a:p>
              <a:pPr marL="0" marR="0" lvl="0" indent="0" algn="ctr" defTabSz="1218072" rtl="0" eaLnBrk="1" fontAlgn="auto" latinLnBrk="0" hangingPunct="1">
                <a:lnSpc>
                  <a:spcPct val="85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46484B"/>
                  </a:solidFill>
                  <a:effectLst/>
                  <a:uLnTx/>
                  <a:uFillTx/>
                  <a:latin typeface="Arial" panose="020B0604020202020204" pitchFamily="34" charset="0"/>
                  <a:ea typeface="Calibri" panose="020F0502020204030204" pitchFamily="34" charset="0"/>
                  <a:cs typeface="Arial" panose="020B0604020202020204" pitchFamily="34" charset="0"/>
                </a:rPr>
                <a:t>Th17 lineage</a:t>
              </a:r>
              <a:r>
                <a:rPr kumimoji="0" lang="en-GB" sz="1200" b="0" i="0" u="none" strike="noStrike" kern="0" cap="none" spc="0" normalizeH="0" baseline="30000" noProof="0" dirty="0">
                  <a:ln>
                    <a:noFill/>
                  </a:ln>
                  <a:solidFill>
                    <a:srgbClr val="46484B"/>
                  </a:solidFill>
                  <a:effectLst/>
                  <a:uLnTx/>
                  <a:uFillTx/>
                  <a:latin typeface="Arial" panose="020B0604020202020204" pitchFamily="34" charset="0"/>
                  <a:ea typeface="Calibri" panose="020F0502020204030204" pitchFamily="34" charset="0"/>
                  <a:cs typeface="Arial" panose="020B0604020202020204" pitchFamily="34" charset="0"/>
                </a:rPr>
                <a:t>1</a:t>
              </a:r>
            </a:p>
          </p:txBody>
        </p:sp>
        <p:cxnSp>
          <p:nvCxnSpPr>
            <p:cNvPr id="152" name="Straight Connector 151">
              <a:extLst>
                <a:ext uri="{FF2B5EF4-FFF2-40B4-BE49-F238E27FC236}">
                  <a16:creationId xmlns:a16="http://schemas.microsoft.com/office/drawing/2014/main" id="{D79B279B-4DC2-44CE-AC62-E6C5E3B12D3B}"/>
                </a:ext>
              </a:extLst>
            </p:cNvPr>
            <p:cNvCxnSpPr>
              <a:cxnSpLocks/>
            </p:cNvCxnSpPr>
            <p:nvPr/>
          </p:nvCxnSpPr>
          <p:spPr>
            <a:xfrm>
              <a:off x="5957517" y="3582459"/>
              <a:ext cx="0" cy="231743"/>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277C9047-5C60-45DA-94EA-7CECACC3CC80}"/>
              </a:ext>
            </a:extLst>
          </p:cNvPr>
          <p:cNvGrpSpPr/>
          <p:nvPr/>
        </p:nvGrpSpPr>
        <p:grpSpPr>
          <a:xfrm>
            <a:off x="1811152" y="3582460"/>
            <a:ext cx="1062432" cy="1287575"/>
            <a:chOff x="2414869" y="3582459"/>
            <a:chExt cx="1416576" cy="1287575"/>
          </a:xfrm>
        </p:grpSpPr>
        <p:sp>
          <p:nvSpPr>
            <p:cNvPr id="94" name="Rectangle 93">
              <a:extLst>
                <a:ext uri="{FF2B5EF4-FFF2-40B4-BE49-F238E27FC236}">
                  <a16:creationId xmlns:a16="http://schemas.microsoft.com/office/drawing/2014/main" id="{BDB8C9B1-C132-4800-962D-69BB40550EB4}"/>
                </a:ext>
              </a:extLst>
            </p:cNvPr>
            <p:cNvSpPr/>
            <p:nvPr/>
          </p:nvSpPr>
          <p:spPr>
            <a:xfrm>
              <a:off x="2414869" y="4298782"/>
              <a:ext cx="1416576" cy="571252"/>
            </a:xfrm>
            <a:prstGeom prst="rect">
              <a:avLst/>
            </a:prstGeom>
            <a:noFill/>
          </p:spPr>
          <p:txBody>
            <a:bodyPr wrap="square" tIns="108000" anchor="t">
              <a:noAutofit/>
            </a:bodyPr>
            <a:lstStyle/>
            <a:p>
              <a:pPr marL="0" marR="0" lvl="0" indent="0" algn="ctr" defTabSz="1218072" rtl="0" eaLnBrk="1" fontAlgn="auto" latinLnBrk="0" hangingPunct="1">
                <a:lnSpc>
                  <a:spcPct val="85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46484B"/>
                  </a:solidFill>
                  <a:effectLst/>
                  <a:uLnTx/>
                  <a:uFillTx/>
                  <a:latin typeface="Arial" panose="020B0604020202020204" pitchFamily="34" charset="0"/>
                  <a:ea typeface="+mn-ea"/>
                  <a:cs typeface="Arial" panose="020B0604020202020204" pitchFamily="34" charset="0"/>
                </a:rPr>
                <a:t>Th1/Th2</a:t>
              </a:r>
            </a:p>
            <a:p>
              <a:pPr marL="0" marR="0" lvl="0" indent="0" algn="ctr" defTabSz="1218072" rtl="0" eaLnBrk="1" fontAlgn="auto" latinLnBrk="0" hangingPunct="1">
                <a:lnSpc>
                  <a:spcPct val="85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46484B"/>
                  </a:solidFill>
                  <a:effectLst/>
                  <a:uLnTx/>
                  <a:uFillTx/>
                  <a:latin typeface="Arial" panose="020B0604020202020204" pitchFamily="34" charset="0"/>
                  <a:ea typeface="+mn-ea"/>
                  <a:cs typeface="Arial" panose="020B0604020202020204" pitchFamily="34" charset="0"/>
                </a:rPr>
                <a:t>Paradigm</a:t>
              </a:r>
              <a:br>
                <a:rPr kumimoji="0" lang="en-GB" sz="1200" b="0" i="0" u="none" strike="noStrike" kern="0" cap="none" spc="0" normalizeH="0" baseline="0" noProof="0" dirty="0">
                  <a:ln>
                    <a:noFill/>
                  </a:ln>
                  <a:solidFill>
                    <a:srgbClr val="46484B"/>
                  </a:solidFill>
                  <a:effectLst/>
                  <a:uLnTx/>
                  <a:uFillTx/>
                  <a:latin typeface="Arial" panose="020B0604020202020204" pitchFamily="34" charset="0"/>
                  <a:ea typeface="+mn-ea"/>
                  <a:cs typeface="Arial" panose="020B0604020202020204" pitchFamily="34" charset="0"/>
                </a:rPr>
              </a:br>
              <a:r>
                <a:rPr kumimoji="0" lang="en-GB" sz="1200" b="0" i="0" u="none" strike="noStrike" kern="0" cap="none" spc="0" normalizeH="0" baseline="0" noProof="0" dirty="0">
                  <a:ln>
                    <a:noFill/>
                  </a:ln>
                  <a:solidFill>
                    <a:srgbClr val="46484B"/>
                  </a:solidFill>
                  <a:effectLst/>
                  <a:uLnTx/>
                  <a:uFillTx/>
                  <a:latin typeface="Arial" panose="020B0604020202020204" pitchFamily="34" charset="0"/>
                  <a:ea typeface="+mn-ea"/>
                  <a:cs typeface="Arial" panose="020B0604020202020204" pitchFamily="34" charset="0"/>
                </a:rPr>
                <a:t>(</a:t>
              </a:r>
              <a:r>
                <a:rPr kumimoji="0" lang="en-GB" sz="1200" b="1" i="0" u="none" strike="noStrike" kern="0" cap="none" spc="0" normalizeH="0" baseline="0" noProof="0" dirty="0">
                  <a:ln>
                    <a:noFill/>
                  </a:ln>
                  <a:solidFill>
                    <a:srgbClr val="46484B"/>
                  </a:solidFill>
                  <a:effectLst/>
                  <a:uLnTx/>
                  <a:uFillTx/>
                  <a:latin typeface="Arial" panose="020B0604020202020204" pitchFamily="34" charset="0"/>
                  <a:ea typeface="+mn-ea"/>
                  <a:cs typeface="Arial" panose="020B0604020202020204" pitchFamily="34" charset="0"/>
                </a:rPr>
                <a:t>role of TNF</a:t>
              </a:r>
              <a:r>
                <a:rPr kumimoji="0" lang="en-GB" sz="1200" b="0" i="0" u="none" strike="noStrike" kern="0" cap="none" spc="0" normalizeH="0" baseline="0" noProof="0" dirty="0">
                  <a:ln>
                    <a:noFill/>
                  </a:ln>
                  <a:solidFill>
                    <a:srgbClr val="46484B"/>
                  </a:solidFill>
                  <a:effectLst/>
                  <a:uLnTx/>
                  <a:uFillTx/>
                  <a:latin typeface="Arial" panose="020B0604020202020204" pitchFamily="34" charset="0"/>
                  <a:ea typeface="+mn-ea"/>
                  <a:cs typeface="Arial" panose="020B0604020202020204" pitchFamily="34" charset="0"/>
                </a:rPr>
                <a:t>)</a:t>
              </a:r>
              <a:r>
                <a:rPr kumimoji="0" lang="en-GB" sz="1200" b="0" i="0" u="none" strike="noStrike" kern="0" cap="none" spc="0" normalizeH="0" baseline="30000" noProof="0" dirty="0">
                  <a:ln>
                    <a:noFill/>
                  </a:ln>
                  <a:solidFill>
                    <a:srgbClr val="46484B"/>
                  </a:solidFill>
                  <a:effectLst/>
                  <a:uLnTx/>
                  <a:uFillTx/>
                  <a:latin typeface="Arial" panose="020B0604020202020204" pitchFamily="34" charset="0"/>
                  <a:ea typeface="+mn-ea"/>
                  <a:cs typeface="Arial" panose="020B0604020202020204" pitchFamily="34" charset="0"/>
                </a:rPr>
                <a:t>1</a:t>
              </a:r>
              <a:endParaRPr kumimoji="0" lang="en-US" sz="1200" b="0" i="0" u="none" strike="noStrike" kern="0" cap="none" spc="0" normalizeH="0" baseline="30000" noProof="0" dirty="0">
                <a:ln>
                  <a:noFill/>
                </a:ln>
                <a:solidFill>
                  <a:srgbClr val="46484B"/>
                </a:solidFill>
                <a:effectLst/>
                <a:uLnTx/>
                <a:uFillTx/>
                <a:latin typeface="Arial" panose="020B0604020202020204" pitchFamily="34" charset="0"/>
                <a:ea typeface="+mn-ea"/>
                <a:cs typeface="Arial" panose="020B0604020202020204" pitchFamily="34" charset="0"/>
              </a:endParaRPr>
            </a:p>
          </p:txBody>
        </p:sp>
        <p:cxnSp>
          <p:nvCxnSpPr>
            <p:cNvPr id="119" name="Straight Connector 118">
              <a:extLst>
                <a:ext uri="{FF2B5EF4-FFF2-40B4-BE49-F238E27FC236}">
                  <a16:creationId xmlns:a16="http://schemas.microsoft.com/office/drawing/2014/main" id="{D20B65EF-6F7C-4085-9EDB-B876893C4070}"/>
                </a:ext>
              </a:extLst>
            </p:cNvPr>
            <p:cNvCxnSpPr>
              <a:cxnSpLocks/>
            </p:cNvCxnSpPr>
            <p:nvPr/>
          </p:nvCxnSpPr>
          <p:spPr>
            <a:xfrm>
              <a:off x="3123157" y="3582459"/>
              <a:ext cx="0" cy="788799"/>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5704BD12-9775-4718-A962-CEC1488980FD}"/>
              </a:ext>
            </a:extLst>
          </p:cNvPr>
          <p:cNvGrpSpPr/>
          <p:nvPr/>
        </p:nvGrpSpPr>
        <p:grpSpPr>
          <a:xfrm>
            <a:off x="5976485" y="3582460"/>
            <a:ext cx="1395861" cy="1148323"/>
            <a:chOff x="7968646" y="3582459"/>
            <a:chExt cx="1861148" cy="1148323"/>
          </a:xfrm>
        </p:grpSpPr>
        <p:sp>
          <p:nvSpPr>
            <p:cNvPr id="147" name="Rectangle 146">
              <a:extLst>
                <a:ext uri="{FF2B5EF4-FFF2-40B4-BE49-F238E27FC236}">
                  <a16:creationId xmlns:a16="http://schemas.microsoft.com/office/drawing/2014/main" id="{961076E6-20FF-415F-88DB-465B68089B97}"/>
                </a:ext>
              </a:extLst>
            </p:cNvPr>
            <p:cNvSpPr/>
            <p:nvPr/>
          </p:nvSpPr>
          <p:spPr>
            <a:xfrm>
              <a:off x="7968646" y="4298782"/>
              <a:ext cx="1861148" cy="432000"/>
            </a:xfrm>
            <a:prstGeom prst="rect">
              <a:avLst/>
            </a:prstGeom>
          </p:spPr>
          <p:txBody>
            <a:bodyPr wrap="square" tIns="108000" anchor="t">
              <a:noAutofit/>
            </a:bodyPr>
            <a:lstStyle/>
            <a:p>
              <a:pPr marL="0" marR="0" lvl="0" indent="0" algn="ctr" defTabSz="1218072" rtl="0" eaLnBrk="1" fontAlgn="auto" latinLnBrk="0" hangingPunct="1">
                <a:lnSpc>
                  <a:spcPct val="85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46484B"/>
                  </a:solidFill>
                  <a:effectLst/>
                  <a:uLnTx/>
                  <a:uFillTx/>
                  <a:latin typeface="Arial" panose="020B0604020202020204" pitchFamily="34" charset="0"/>
                  <a:ea typeface="Calibri" panose="020F0502020204030204" pitchFamily="34" charset="0"/>
                  <a:cs typeface="Arial" panose="020B0604020202020204" pitchFamily="34" charset="0"/>
                </a:rPr>
                <a:t>Trials with IL-23 </a:t>
              </a:r>
              <a:br>
                <a:rPr kumimoji="0" lang="en-GB" sz="1200" b="0" i="0" u="none" strike="noStrike" kern="0" cap="none" spc="0" normalizeH="0" baseline="0" noProof="0" dirty="0">
                  <a:ln>
                    <a:noFill/>
                  </a:ln>
                  <a:solidFill>
                    <a:srgbClr val="46484B"/>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GB" sz="1200" b="0" i="0" u="none" strike="noStrike" kern="0" cap="none" spc="0" normalizeH="0" baseline="0" noProof="0" dirty="0">
                  <a:ln>
                    <a:noFill/>
                  </a:ln>
                  <a:solidFill>
                    <a:srgbClr val="46484B"/>
                  </a:solidFill>
                  <a:effectLst/>
                  <a:uLnTx/>
                  <a:uFillTx/>
                  <a:latin typeface="Arial" panose="020B0604020202020204" pitchFamily="34" charset="0"/>
                  <a:ea typeface="Calibri" panose="020F0502020204030204" pitchFamily="34" charset="0"/>
                  <a:cs typeface="Arial" panose="020B0604020202020204" pitchFamily="34" charset="0"/>
                </a:rPr>
                <a:t>(p19) inhibitor</a:t>
              </a:r>
              <a:r>
                <a:rPr kumimoji="0" lang="en-GB" sz="1200" b="0" i="0" u="none" strike="noStrike" kern="0" cap="none" spc="0" normalizeH="0" baseline="30000" noProof="0" dirty="0">
                  <a:ln>
                    <a:noFill/>
                  </a:ln>
                  <a:solidFill>
                    <a:srgbClr val="46484B"/>
                  </a:solidFill>
                  <a:effectLst/>
                  <a:uLnTx/>
                  <a:uFillTx/>
                  <a:latin typeface="Arial" panose="020B0604020202020204" pitchFamily="34" charset="0"/>
                  <a:ea typeface="Calibri" panose="020F0502020204030204" pitchFamily="34" charset="0"/>
                  <a:cs typeface="Arial" panose="020B0604020202020204" pitchFamily="34" charset="0"/>
                </a:rPr>
                <a:t>1</a:t>
              </a:r>
            </a:p>
          </p:txBody>
        </p:sp>
        <p:cxnSp>
          <p:nvCxnSpPr>
            <p:cNvPr id="153" name="Straight Connector 152">
              <a:extLst>
                <a:ext uri="{FF2B5EF4-FFF2-40B4-BE49-F238E27FC236}">
                  <a16:creationId xmlns:a16="http://schemas.microsoft.com/office/drawing/2014/main" id="{5E43431F-3A75-43B3-AFB0-6CDB4783283A}"/>
                </a:ext>
              </a:extLst>
            </p:cNvPr>
            <p:cNvCxnSpPr>
              <a:cxnSpLocks/>
            </p:cNvCxnSpPr>
            <p:nvPr/>
          </p:nvCxnSpPr>
          <p:spPr>
            <a:xfrm>
              <a:off x="8899220" y="3582459"/>
              <a:ext cx="0" cy="72496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685E04C5-261C-42A0-880D-C548EDAE61D4}"/>
              </a:ext>
            </a:extLst>
          </p:cNvPr>
          <p:cNvGrpSpPr/>
          <p:nvPr/>
        </p:nvGrpSpPr>
        <p:grpSpPr>
          <a:xfrm>
            <a:off x="7275771" y="3582459"/>
            <a:ext cx="1643359" cy="1174910"/>
            <a:chOff x="9701027" y="3582459"/>
            <a:chExt cx="2191145" cy="1174910"/>
          </a:xfrm>
        </p:grpSpPr>
        <p:sp>
          <p:nvSpPr>
            <p:cNvPr id="92" name="Rectangle 91">
              <a:extLst>
                <a:ext uri="{FF2B5EF4-FFF2-40B4-BE49-F238E27FC236}">
                  <a16:creationId xmlns:a16="http://schemas.microsoft.com/office/drawing/2014/main" id="{F69918DD-8F0E-41BF-BA45-EC50F3F21C24}"/>
                </a:ext>
              </a:extLst>
            </p:cNvPr>
            <p:cNvSpPr/>
            <p:nvPr/>
          </p:nvSpPr>
          <p:spPr>
            <a:xfrm>
              <a:off x="9701027" y="4298782"/>
              <a:ext cx="2191145" cy="458587"/>
            </a:xfrm>
            <a:prstGeom prst="rect">
              <a:avLst/>
            </a:prstGeom>
          </p:spPr>
          <p:txBody>
            <a:bodyPr wrap="square" tIns="108000" anchor="t">
              <a:noAutofit/>
            </a:bodyPr>
            <a:lstStyle/>
            <a:p>
              <a:pPr marL="0" marR="0" lvl="0" indent="0" algn="ctr" defTabSz="1218072" rtl="0" eaLnBrk="1" fontAlgn="auto" latinLnBrk="0" hangingPunct="1">
                <a:lnSpc>
                  <a:spcPct val="85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089DC0"/>
                  </a:solidFill>
                  <a:effectLst/>
                  <a:uLnTx/>
                  <a:uFillTx/>
                  <a:latin typeface="Arial" panose="020B0604020202020204" pitchFamily="34" charset="0"/>
                  <a:ea typeface="Calibri" panose="020F0502020204030204" pitchFamily="34" charset="0"/>
                  <a:cs typeface="Arial" panose="020B0604020202020204" pitchFamily="34" charset="0"/>
                </a:rPr>
                <a:t>First IL-23 </a:t>
              </a:r>
              <a:r>
                <a:rPr kumimoji="0" lang="en-GB" sz="1400" b="0" i="0" u="none" strike="noStrike" kern="0" cap="none" spc="0" normalizeH="0" baseline="0" noProof="0" dirty="0">
                  <a:ln>
                    <a:noFill/>
                  </a:ln>
                  <a:solidFill>
                    <a:srgbClr val="089DC0"/>
                  </a:solidFill>
                  <a:effectLst/>
                  <a:uLnTx/>
                  <a:uFillTx/>
                  <a:latin typeface="Arial" panose="020B0604020202020204" pitchFamily="34" charset="0"/>
                  <a:ea typeface="Calibri" panose="020F0502020204030204" pitchFamily="34" charset="0"/>
                  <a:cs typeface="Arial" panose="020B0604020202020204" pitchFamily="34" charset="0"/>
                </a:rPr>
                <a:t>(p19) </a:t>
              </a:r>
              <a:r>
                <a:rPr kumimoji="0" lang="en-GB" sz="1400" b="1" i="0" u="none" strike="noStrike" kern="0" cap="none" spc="0" normalizeH="0" baseline="0" noProof="0" dirty="0">
                  <a:ln>
                    <a:noFill/>
                  </a:ln>
                  <a:solidFill>
                    <a:srgbClr val="089DC0"/>
                  </a:solidFill>
                  <a:effectLst/>
                  <a:uLnTx/>
                  <a:uFillTx/>
                  <a:latin typeface="Arial" panose="020B0604020202020204" pitchFamily="34" charset="0"/>
                  <a:ea typeface="Calibri" panose="020F0502020204030204" pitchFamily="34" charset="0"/>
                  <a:cs typeface="Arial" panose="020B0604020202020204" pitchFamily="34" charset="0"/>
                </a:rPr>
                <a:t>inhibitor approved</a:t>
              </a:r>
              <a:r>
                <a:rPr kumimoji="0" lang="en-GB" sz="1400" b="1" i="0" u="none" strike="noStrike" kern="0" cap="none" spc="0" normalizeH="0" baseline="30000" noProof="0" dirty="0">
                  <a:ln>
                    <a:noFill/>
                  </a:ln>
                  <a:solidFill>
                    <a:srgbClr val="089DC0"/>
                  </a:solidFill>
                  <a:effectLst/>
                  <a:uLnTx/>
                  <a:uFillTx/>
                  <a:latin typeface="Arial" panose="020B0604020202020204" pitchFamily="34" charset="0"/>
                  <a:ea typeface="Calibri" panose="020F0502020204030204" pitchFamily="34" charset="0"/>
                  <a:cs typeface="Arial" panose="020B0604020202020204" pitchFamily="34" charset="0"/>
                </a:rPr>
                <a:t>2</a:t>
              </a:r>
            </a:p>
          </p:txBody>
        </p:sp>
        <p:cxnSp>
          <p:nvCxnSpPr>
            <p:cNvPr id="157" name="Straight Connector 156">
              <a:extLst>
                <a:ext uri="{FF2B5EF4-FFF2-40B4-BE49-F238E27FC236}">
                  <a16:creationId xmlns:a16="http://schemas.microsoft.com/office/drawing/2014/main" id="{9766F718-E571-4BC4-845B-3C90AA808959}"/>
                </a:ext>
              </a:extLst>
            </p:cNvPr>
            <p:cNvCxnSpPr>
              <a:cxnSpLocks/>
            </p:cNvCxnSpPr>
            <p:nvPr/>
          </p:nvCxnSpPr>
          <p:spPr>
            <a:xfrm>
              <a:off x="10796600" y="3582459"/>
              <a:ext cx="0" cy="72496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B27BD560-CCB3-4878-831D-1264C55DB009}"/>
              </a:ext>
            </a:extLst>
          </p:cNvPr>
          <p:cNvGrpSpPr/>
          <p:nvPr/>
        </p:nvGrpSpPr>
        <p:grpSpPr>
          <a:xfrm>
            <a:off x="8001000" y="1524455"/>
            <a:ext cx="894292" cy="1262273"/>
            <a:chOff x="10668000" y="1524454"/>
            <a:chExt cx="1192389" cy="1262273"/>
          </a:xfrm>
        </p:grpSpPr>
        <p:pic>
          <p:nvPicPr>
            <p:cNvPr id="156" name="2021">
              <a:extLst>
                <a:ext uri="{FF2B5EF4-FFF2-40B4-BE49-F238E27FC236}">
                  <a16:creationId xmlns:a16="http://schemas.microsoft.com/office/drawing/2014/main" id="{CC715425-4937-412B-8EB0-C2B2A57B77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0" y="1748291"/>
              <a:ext cx="1192389" cy="1038436"/>
            </a:xfrm>
            <a:prstGeom prst="rect">
              <a:avLst/>
            </a:prstGeom>
          </p:spPr>
        </p:pic>
        <p:sp>
          <p:nvSpPr>
            <p:cNvPr id="70" name="TextBox 69">
              <a:extLst>
                <a:ext uri="{FF2B5EF4-FFF2-40B4-BE49-F238E27FC236}">
                  <a16:creationId xmlns:a16="http://schemas.microsoft.com/office/drawing/2014/main" id="{ED3DD291-42CB-4B10-AA2F-35EF9D2BDA77}"/>
                </a:ext>
              </a:extLst>
            </p:cNvPr>
            <p:cNvSpPr txBox="1"/>
            <p:nvPr/>
          </p:nvSpPr>
          <p:spPr>
            <a:xfrm>
              <a:off x="10695568" y="1524454"/>
              <a:ext cx="1151408" cy="17567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46484B"/>
                  </a:solidFill>
                  <a:effectLst/>
                  <a:uLnTx/>
                  <a:uFillTx/>
                  <a:latin typeface="Arial" panose="020B0604020202020204"/>
                  <a:ea typeface="+mn-ea"/>
                  <a:cs typeface="+mn-cs"/>
                </a:rPr>
                <a:t>IL-23p19 inhibitor</a:t>
              </a:r>
            </a:p>
          </p:txBody>
        </p:sp>
      </p:grpSp>
      <p:grpSp>
        <p:nvGrpSpPr>
          <p:cNvPr id="102" name="Group 101">
            <a:extLst>
              <a:ext uri="{FF2B5EF4-FFF2-40B4-BE49-F238E27FC236}">
                <a16:creationId xmlns:a16="http://schemas.microsoft.com/office/drawing/2014/main" id="{B4056F1B-8973-4A74-9639-7FBE64446D1E}"/>
              </a:ext>
            </a:extLst>
          </p:cNvPr>
          <p:cNvGrpSpPr/>
          <p:nvPr/>
        </p:nvGrpSpPr>
        <p:grpSpPr>
          <a:xfrm>
            <a:off x="5537885" y="1668153"/>
            <a:ext cx="1022088" cy="1164765"/>
            <a:chOff x="7383847" y="1668152"/>
            <a:chExt cx="1362784" cy="1164765"/>
          </a:xfrm>
        </p:grpSpPr>
        <p:pic>
          <p:nvPicPr>
            <p:cNvPr id="21" name="2015 pic" descr="A picture containing chessman, necklet, accessory, hydrozoan&#10;&#10;Description automatically generated">
              <a:extLst>
                <a:ext uri="{FF2B5EF4-FFF2-40B4-BE49-F238E27FC236}">
                  <a16:creationId xmlns:a16="http://schemas.microsoft.com/office/drawing/2014/main" id="{C3545060-C4C4-4DFC-A677-5315130A27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2072" y="1668152"/>
              <a:ext cx="1264559" cy="1004850"/>
            </a:xfrm>
            <a:prstGeom prst="rect">
              <a:avLst/>
            </a:prstGeom>
          </p:spPr>
        </p:pic>
        <p:sp>
          <p:nvSpPr>
            <p:cNvPr id="162" name="TextBox 161">
              <a:extLst>
                <a:ext uri="{FF2B5EF4-FFF2-40B4-BE49-F238E27FC236}">
                  <a16:creationId xmlns:a16="http://schemas.microsoft.com/office/drawing/2014/main" id="{5C275715-A7C3-437D-841F-24FC00D3CD9C}"/>
                </a:ext>
              </a:extLst>
            </p:cNvPr>
            <p:cNvSpPr txBox="1"/>
            <p:nvPr/>
          </p:nvSpPr>
          <p:spPr>
            <a:xfrm>
              <a:off x="7383847" y="2657244"/>
              <a:ext cx="1151408" cy="17567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46484B"/>
                  </a:solidFill>
                  <a:effectLst/>
                  <a:uLnTx/>
                  <a:uFillTx/>
                  <a:latin typeface="Arial" panose="020B0604020202020204"/>
                  <a:ea typeface="+mn-ea"/>
                  <a:cs typeface="+mn-cs"/>
                </a:rPr>
                <a:t>IL-17</a:t>
              </a:r>
            </a:p>
          </p:txBody>
        </p:sp>
      </p:grpSp>
      <p:grpSp>
        <p:nvGrpSpPr>
          <p:cNvPr id="96" name="Group 95">
            <a:extLst>
              <a:ext uri="{FF2B5EF4-FFF2-40B4-BE49-F238E27FC236}">
                <a16:creationId xmlns:a16="http://schemas.microsoft.com/office/drawing/2014/main" id="{6240B807-3B39-479C-97BB-E9058CE1087B}"/>
              </a:ext>
            </a:extLst>
          </p:cNvPr>
          <p:cNvGrpSpPr/>
          <p:nvPr/>
        </p:nvGrpSpPr>
        <p:grpSpPr>
          <a:xfrm>
            <a:off x="4434323" y="1538036"/>
            <a:ext cx="1648298" cy="1297668"/>
            <a:chOff x="5912430" y="1538036"/>
            <a:chExt cx="2197731" cy="1297668"/>
          </a:xfrm>
        </p:grpSpPr>
        <p:pic>
          <p:nvPicPr>
            <p:cNvPr id="161" name="2008" descr="A close up of a flower&#10;&#10;Description automatically generated with medium confidence">
              <a:extLst>
                <a:ext uri="{FF2B5EF4-FFF2-40B4-BE49-F238E27FC236}">
                  <a16:creationId xmlns:a16="http://schemas.microsoft.com/office/drawing/2014/main" id="{F7D9A894-68FE-4022-9371-E3D78DC250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2430" y="1926329"/>
              <a:ext cx="1039286" cy="909375"/>
            </a:xfrm>
            <a:prstGeom prst="rect">
              <a:avLst/>
            </a:prstGeom>
          </p:spPr>
        </p:pic>
        <p:grpSp>
          <p:nvGrpSpPr>
            <p:cNvPr id="163" name="Group 162">
              <a:extLst>
                <a:ext uri="{FF2B5EF4-FFF2-40B4-BE49-F238E27FC236}">
                  <a16:creationId xmlns:a16="http://schemas.microsoft.com/office/drawing/2014/main" id="{6AF60BB0-D2B2-4B19-B19E-B7B3A1E6C19E}"/>
                </a:ext>
              </a:extLst>
            </p:cNvPr>
            <p:cNvGrpSpPr/>
            <p:nvPr/>
          </p:nvGrpSpPr>
          <p:grpSpPr>
            <a:xfrm>
              <a:off x="6850380" y="1538036"/>
              <a:ext cx="1259781" cy="458404"/>
              <a:chOff x="9403080" y="1347536"/>
              <a:chExt cx="1259781" cy="458404"/>
            </a:xfrm>
          </p:grpSpPr>
          <p:sp>
            <p:nvSpPr>
              <p:cNvPr id="166" name="TextBox 165">
                <a:extLst>
                  <a:ext uri="{FF2B5EF4-FFF2-40B4-BE49-F238E27FC236}">
                    <a16:creationId xmlns:a16="http://schemas.microsoft.com/office/drawing/2014/main" id="{14B8FB8A-545A-480E-A67E-9E52164F2F7F}"/>
                  </a:ext>
                </a:extLst>
              </p:cNvPr>
              <p:cNvSpPr txBox="1"/>
              <p:nvPr/>
            </p:nvSpPr>
            <p:spPr>
              <a:xfrm>
                <a:off x="9511453" y="1347536"/>
                <a:ext cx="1151408" cy="175673"/>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46484B"/>
                    </a:solidFill>
                    <a:effectLst/>
                    <a:uLnTx/>
                    <a:uFillTx/>
                    <a:latin typeface="Arial" panose="020B0604020202020204"/>
                    <a:ea typeface="+mn-ea"/>
                    <a:cs typeface="+mn-cs"/>
                  </a:rPr>
                  <a:t>p40 subunit</a:t>
                </a:r>
              </a:p>
            </p:txBody>
          </p:sp>
          <p:sp>
            <p:nvSpPr>
              <p:cNvPr id="167" name="Freeform: Shape 166">
                <a:extLst>
                  <a:ext uri="{FF2B5EF4-FFF2-40B4-BE49-F238E27FC236}">
                    <a16:creationId xmlns:a16="http://schemas.microsoft.com/office/drawing/2014/main" id="{FC37E57F-6ED0-478D-80B1-CC54DD4ED54E}"/>
                  </a:ext>
                </a:extLst>
              </p:cNvPr>
              <p:cNvSpPr/>
              <p:nvPr/>
            </p:nvSpPr>
            <p:spPr>
              <a:xfrm>
                <a:off x="9403080" y="1440180"/>
                <a:ext cx="106680" cy="365760"/>
              </a:xfrm>
              <a:custGeom>
                <a:avLst/>
                <a:gdLst>
                  <a:gd name="connsiteX0" fmla="*/ 106680 w 106680"/>
                  <a:gd name="connsiteY0" fmla="*/ 0 h 365760"/>
                  <a:gd name="connsiteX1" fmla="*/ 0 w 106680"/>
                  <a:gd name="connsiteY1" fmla="*/ 0 h 365760"/>
                  <a:gd name="connsiteX2" fmla="*/ 0 w 106680"/>
                  <a:gd name="connsiteY2" fmla="*/ 365760 h 365760"/>
                </a:gdLst>
                <a:ahLst/>
                <a:cxnLst>
                  <a:cxn ang="0">
                    <a:pos x="connsiteX0" y="connsiteY0"/>
                  </a:cxn>
                  <a:cxn ang="0">
                    <a:pos x="connsiteX1" y="connsiteY1"/>
                  </a:cxn>
                  <a:cxn ang="0">
                    <a:pos x="connsiteX2" y="connsiteY2"/>
                  </a:cxn>
                </a:cxnLst>
                <a:rect l="l" t="t" r="r" b="b"/>
                <a:pathLst>
                  <a:path w="106680" h="365760">
                    <a:moveTo>
                      <a:pt x="106680" y="0"/>
                    </a:moveTo>
                    <a:lnTo>
                      <a:pt x="0" y="0"/>
                    </a:lnTo>
                    <a:lnTo>
                      <a:pt x="0" y="36576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grpSp>
        <p:nvGrpSpPr>
          <p:cNvPr id="76" name="Group 75">
            <a:extLst>
              <a:ext uri="{FF2B5EF4-FFF2-40B4-BE49-F238E27FC236}">
                <a16:creationId xmlns:a16="http://schemas.microsoft.com/office/drawing/2014/main" id="{C0E056D0-AECA-4447-80E1-E114F65959DE}"/>
              </a:ext>
            </a:extLst>
          </p:cNvPr>
          <p:cNvGrpSpPr/>
          <p:nvPr/>
        </p:nvGrpSpPr>
        <p:grpSpPr>
          <a:xfrm>
            <a:off x="2791135" y="1000369"/>
            <a:ext cx="1261685" cy="948467"/>
            <a:chOff x="3721513" y="1000368"/>
            <a:chExt cx="1682246" cy="948467"/>
          </a:xfrm>
        </p:grpSpPr>
        <p:pic>
          <p:nvPicPr>
            <p:cNvPr id="75" name="Picture 74" descr="A close up of a purple flower&#10;&#10;Description automatically generated with medium confidence">
              <a:extLst>
                <a:ext uri="{FF2B5EF4-FFF2-40B4-BE49-F238E27FC236}">
                  <a16:creationId xmlns:a16="http://schemas.microsoft.com/office/drawing/2014/main" id="{E3F726BE-00A9-4E92-B3CA-778BC713A5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21513" y="1000368"/>
              <a:ext cx="1083963" cy="948467"/>
            </a:xfrm>
            <a:prstGeom prst="rect">
              <a:avLst/>
            </a:prstGeom>
          </p:spPr>
        </p:pic>
        <p:sp>
          <p:nvSpPr>
            <p:cNvPr id="170" name="TextBox 169">
              <a:extLst>
                <a:ext uri="{FF2B5EF4-FFF2-40B4-BE49-F238E27FC236}">
                  <a16:creationId xmlns:a16="http://schemas.microsoft.com/office/drawing/2014/main" id="{EE0F183B-93DA-4A82-A43C-B63331C7947D}"/>
                </a:ext>
              </a:extLst>
            </p:cNvPr>
            <p:cNvSpPr txBox="1"/>
            <p:nvPr/>
          </p:nvSpPr>
          <p:spPr>
            <a:xfrm>
              <a:off x="4252351" y="1683746"/>
              <a:ext cx="1151408" cy="175673"/>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46484B"/>
                  </a:solidFill>
                  <a:effectLst/>
                  <a:uLnTx/>
                  <a:uFillTx/>
                  <a:latin typeface="Arial" panose="020B0604020202020204"/>
                  <a:ea typeface="+mn-ea"/>
                  <a:cs typeface="+mn-cs"/>
                </a:rPr>
                <a:t>IL-23</a:t>
              </a:r>
            </a:p>
          </p:txBody>
        </p:sp>
      </p:grpSp>
      <p:grpSp>
        <p:nvGrpSpPr>
          <p:cNvPr id="80" name="Group 79">
            <a:extLst>
              <a:ext uri="{FF2B5EF4-FFF2-40B4-BE49-F238E27FC236}">
                <a16:creationId xmlns:a16="http://schemas.microsoft.com/office/drawing/2014/main" id="{98D6C3B0-81D1-4AD5-AACB-B94BCD26C228}"/>
              </a:ext>
            </a:extLst>
          </p:cNvPr>
          <p:cNvGrpSpPr/>
          <p:nvPr/>
        </p:nvGrpSpPr>
        <p:grpSpPr>
          <a:xfrm>
            <a:off x="1276914" y="1408965"/>
            <a:ext cx="1336813" cy="1358750"/>
            <a:chOff x="1702552" y="1408965"/>
            <a:chExt cx="1782417" cy="1358750"/>
          </a:xfrm>
        </p:grpSpPr>
        <p:grpSp>
          <p:nvGrpSpPr>
            <p:cNvPr id="16" name="Group 15">
              <a:extLst>
                <a:ext uri="{FF2B5EF4-FFF2-40B4-BE49-F238E27FC236}">
                  <a16:creationId xmlns:a16="http://schemas.microsoft.com/office/drawing/2014/main" id="{A8B4C8A4-46BE-4ECC-A465-6373A6DADDC8}"/>
                </a:ext>
              </a:extLst>
            </p:cNvPr>
            <p:cNvGrpSpPr/>
            <p:nvPr/>
          </p:nvGrpSpPr>
          <p:grpSpPr>
            <a:xfrm>
              <a:off x="1751781" y="1545766"/>
              <a:ext cx="1626273" cy="1221949"/>
              <a:chOff x="954129" y="1207724"/>
              <a:chExt cx="1367346" cy="1027397"/>
            </a:xfrm>
          </p:grpSpPr>
          <p:pic>
            <p:nvPicPr>
              <p:cNvPr id="150" name="1982 1" descr="A close-up of a brain&#10;&#10;Description automatically generated with medium confidence">
                <a:extLst>
                  <a:ext uri="{FF2B5EF4-FFF2-40B4-BE49-F238E27FC236}">
                    <a16:creationId xmlns:a16="http://schemas.microsoft.com/office/drawing/2014/main" id="{50D39154-C356-4CC7-A6E5-701E66ACAC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129" y="1207724"/>
                <a:ext cx="721574" cy="645581"/>
              </a:xfrm>
              <a:prstGeom prst="rect">
                <a:avLst/>
              </a:prstGeom>
            </p:spPr>
          </p:pic>
          <p:pic>
            <p:nvPicPr>
              <p:cNvPr id="154" name="1982 2" descr="A picture containing decorated&#10;&#10;Description automatically generated">
                <a:extLst>
                  <a:ext uri="{FF2B5EF4-FFF2-40B4-BE49-F238E27FC236}">
                    <a16:creationId xmlns:a16="http://schemas.microsoft.com/office/drawing/2014/main" id="{7C648C22-48BD-4D97-A674-59D5868775D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00163" y="1622632"/>
                <a:ext cx="621312" cy="612489"/>
              </a:xfrm>
              <a:prstGeom prst="rect">
                <a:avLst/>
              </a:prstGeom>
            </p:spPr>
          </p:pic>
        </p:grpSp>
        <p:sp>
          <p:nvSpPr>
            <p:cNvPr id="172" name="TextBox 171">
              <a:extLst>
                <a:ext uri="{FF2B5EF4-FFF2-40B4-BE49-F238E27FC236}">
                  <a16:creationId xmlns:a16="http://schemas.microsoft.com/office/drawing/2014/main" id="{A6F4486E-8FBE-47AE-AD85-B20C88AC2EEB}"/>
                </a:ext>
              </a:extLst>
            </p:cNvPr>
            <p:cNvSpPr txBox="1"/>
            <p:nvPr/>
          </p:nvSpPr>
          <p:spPr>
            <a:xfrm>
              <a:off x="1702552" y="1408965"/>
              <a:ext cx="631938" cy="17567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46484B"/>
                  </a:solidFill>
                  <a:effectLst/>
                  <a:uLnTx/>
                  <a:uFillTx/>
                  <a:latin typeface="Arial" panose="020B0604020202020204"/>
                  <a:ea typeface="+mn-ea"/>
                  <a:cs typeface="+mn-cs"/>
                </a:rPr>
                <a:t>T</a:t>
              </a:r>
              <a:r>
                <a:rPr kumimoji="0" lang="en-GB" sz="1000" b="0" i="0" u="none" strike="noStrike" kern="1200" cap="none" spc="0" normalizeH="0" baseline="-25000" noProof="0" dirty="0">
                  <a:ln>
                    <a:noFill/>
                  </a:ln>
                  <a:solidFill>
                    <a:srgbClr val="46484B"/>
                  </a:solidFill>
                  <a:effectLst/>
                  <a:uLnTx/>
                  <a:uFillTx/>
                  <a:latin typeface="Arial" panose="020B0604020202020204"/>
                  <a:ea typeface="+mn-ea"/>
                  <a:cs typeface="+mn-cs"/>
                </a:rPr>
                <a:t>h</a:t>
              </a:r>
              <a:r>
                <a:rPr kumimoji="0" lang="en-GB" sz="1000" b="0" i="0" u="none" strike="noStrike" kern="1200" cap="none" spc="0" normalizeH="0" baseline="0" noProof="0" dirty="0">
                  <a:ln>
                    <a:noFill/>
                  </a:ln>
                  <a:solidFill>
                    <a:srgbClr val="46484B"/>
                  </a:solidFill>
                  <a:effectLst/>
                  <a:uLnTx/>
                  <a:uFillTx/>
                  <a:latin typeface="Arial" panose="020B0604020202020204"/>
                  <a:ea typeface="+mn-ea"/>
                  <a:cs typeface="+mn-cs"/>
                </a:rPr>
                <a:t>1</a:t>
              </a:r>
            </a:p>
          </p:txBody>
        </p:sp>
        <p:sp>
          <p:nvSpPr>
            <p:cNvPr id="173" name="TextBox 172">
              <a:extLst>
                <a:ext uri="{FF2B5EF4-FFF2-40B4-BE49-F238E27FC236}">
                  <a16:creationId xmlns:a16="http://schemas.microsoft.com/office/drawing/2014/main" id="{D573772A-C6D0-4EE8-BE19-99042C658EDF}"/>
                </a:ext>
              </a:extLst>
            </p:cNvPr>
            <p:cNvSpPr txBox="1"/>
            <p:nvPr/>
          </p:nvSpPr>
          <p:spPr>
            <a:xfrm>
              <a:off x="3055990" y="1842278"/>
              <a:ext cx="428979" cy="17567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46484B"/>
                  </a:solidFill>
                  <a:effectLst/>
                  <a:uLnTx/>
                  <a:uFillTx/>
                  <a:latin typeface="Arial" panose="020B0604020202020204"/>
                  <a:ea typeface="+mn-ea"/>
                  <a:cs typeface="+mn-cs"/>
                </a:rPr>
                <a:t>T</a:t>
              </a:r>
              <a:r>
                <a:rPr kumimoji="0" lang="en-GB" sz="1000" b="0" i="0" u="none" strike="noStrike" kern="1200" cap="none" spc="0" normalizeH="0" baseline="-25000" noProof="0" dirty="0">
                  <a:ln>
                    <a:noFill/>
                  </a:ln>
                  <a:solidFill>
                    <a:srgbClr val="46484B"/>
                  </a:solidFill>
                  <a:effectLst/>
                  <a:uLnTx/>
                  <a:uFillTx/>
                  <a:latin typeface="Arial" panose="020B0604020202020204"/>
                  <a:ea typeface="+mn-ea"/>
                  <a:cs typeface="+mn-cs"/>
                </a:rPr>
                <a:t>h</a:t>
              </a:r>
              <a:r>
                <a:rPr kumimoji="0" lang="en-GB" sz="1000" b="0" i="0" u="none" strike="noStrike" kern="1200" cap="none" spc="0" normalizeH="0" baseline="0" noProof="0" dirty="0">
                  <a:ln>
                    <a:noFill/>
                  </a:ln>
                  <a:solidFill>
                    <a:srgbClr val="46484B"/>
                  </a:solidFill>
                  <a:effectLst/>
                  <a:uLnTx/>
                  <a:uFillTx/>
                  <a:latin typeface="Arial" panose="020B0604020202020204"/>
                  <a:ea typeface="+mn-ea"/>
                  <a:cs typeface="+mn-cs"/>
                </a:rPr>
                <a:t>2</a:t>
              </a:r>
            </a:p>
          </p:txBody>
        </p:sp>
      </p:grpSp>
      <p:grpSp>
        <p:nvGrpSpPr>
          <p:cNvPr id="79" name="Group 78">
            <a:extLst>
              <a:ext uri="{FF2B5EF4-FFF2-40B4-BE49-F238E27FC236}">
                <a16:creationId xmlns:a16="http://schemas.microsoft.com/office/drawing/2014/main" id="{3282383B-826A-4584-BFD2-66EEBCB9FAEB}"/>
              </a:ext>
            </a:extLst>
          </p:cNvPr>
          <p:cNvGrpSpPr/>
          <p:nvPr/>
        </p:nvGrpSpPr>
        <p:grpSpPr>
          <a:xfrm>
            <a:off x="6866361" y="1410697"/>
            <a:ext cx="1035308" cy="1400404"/>
            <a:chOff x="9282451" y="1347536"/>
            <a:chExt cx="1380410" cy="1400404"/>
          </a:xfrm>
        </p:grpSpPr>
        <p:grpSp>
          <p:nvGrpSpPr>
            <p:cNvPr id="73" name="Group 72">
              <a:extLst>
                <a:ext uri="{FF2B5EF4-FFF2-40B4-BE49-F238E27FC236}">
                  <a16:creationId xmlns:a16="http://schemas.microsoft.com/office/drawing/2014/main" id="{9324BC36-BE00-4852-B88C-90FE6659A6A9}"/>
                </a:ext>
              </a:extLst>
            </p:cNvPr>
            <p:cNvGrpSpPr/>
            <p:nvPr/>
          </p:nvGrpSpPr>
          <p:grpSpPr>
            <a:xfrm>
              <a:off x="9403080" y="1347536"/>
              <a:ext cx="1259781" cy="458404"/>
              <a:chOff x="9403080" y="1347536"/>
              <a:chExt cx="1259781" cy="458404"/>
            </a:xfrm>
          </p:grpSpPr>
          <p:sp>
            <p:nvSpPr>
              <p:cNvPr id="160" name="TextBox 159">
                <a:extLst>
                  <a:ext uri="{FF2B5EF4-FFF2-40B4-BE49-F238E27FC236}">
                    <a16:creationId xmlns:a16="http://schemas.microsoft.com/office/drawing/2014/main" id="{F4AD3F42-BC52-4553-B367-6B764DE06D97}"/>
                  </a:ext>
                </a:extLst>
              </p:cNvPr>
              <p:cNvSpPr txBox="1"/>
              <p:nvPr/>
            </p:nvSpPr>
            <p:spPr>
              <a:xfrm>
                <a:off x="9511453" y="1347536"/>
                <a:ext cx="1151408" cy="175673"/>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46484B"/>
                    </a:solidFill>
                    <a:effectLst/>
                    <a:uLnTx/>
                    <a:uFillTx/>
                    <a:latin typeface="Arial" panose="020B0604020202020204"/>
                    <a:ea typeface="+mn-ea"/>
                    <a:cs typeface="+mn-cs"/>
                  </a:rPr>
                  <a:t>p19 subunit</a:t>
                </a:r>
              </a:p>
            </p:txBody>
          </p:sp>
          <p:sp>
            <p:nvSpPr>
              <p:cNvPr id="71" name="Freeform: Shape 70">
                <a:extLst>
                  <a:ext uri="{FF2B5EF4-FFF2-40B4-BE49-F238E27FC236}">
                    <a16:creationId xmlns:a16="http://schemas.microsoft.com/office/drawing/2014/main" id="{A5A705ED-0350-47F3-8AD6-3033B8DD6B4E}"/>
                  </a:ext>
                </a:extLst>
              </p:cNvPr>
              <p:cNvSpPr/>
              <p:nvPr/>
            </p:nvSpPr>
            <p:spPr>
              <a:xfrm>
                <a:off x="9403080" y="1440180"/>
                <a:ext cx="106680" cy="365760"/>
              </a:xfrm>
              <a:custGeom>
                <a:avLst/>
                <a:gdLst>
                  <a:gd name="connsiteX0" fmla="*/ 106680 w 106680"/>
                  <a:gd name="connsiteY0" fmla="*/ 0 h 365760"/>
                  <a:gd name="connsiteX1" fmla="*/ 0 w 106680"/>
                  <a:gd name="connsiteY1" fmla="*/ 0 h 365760"/>
                  <a:gd name="connsiteX2" fmla="*/ 0 w 106680"/>
                  <a:gd name="connsiteY2" fmla="*/ 365760 h 365760"/>
                </a:gdLst>
                <a:ahLst/>
                <a:cxnLst>
                  <a:cxn ang="0">
                    <a:pos x="connsiteX0" y="connsiteY0"/>
                  </a:cxn>
                  <a:cxn ang="0">
                    <a:pos x="connsiteX1" y="connsiteY1"/>
                  </a:cxn>
                  <a:cxn ang="0">
                    <a:pos x="connsiteX2" y="connsiteY2"/>
                  </a:cxn>
                </a:cxnLst>
                <a:rect l="l" t="t" r="r" b="b"/>
                <a:pathLst>
                  <a:path w="106680" h="365760">
                    <a:moveTo>
                      <a:pt x="106680" y="0"/>
                    </a:moveTo>
                    <a:lnTo>
                      <a:pt x="0" y="0"/>
                    </a:lnTo>
                    <a:lnTo>
                      <a:pt x="0" y="36576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78" name="Picture 77" descr="A close-up of some flowers&#10;&#10;Description automatically generated with medium confidence">
              <a:extLst>
                <a:ext uri="{FF2B5EF4-FFF2-40B4-BE49-F238E27FC236}">
                  <a16:creationId xmlns:a16="http://schemas.microsoft.com/office/drawing/2014/main" id="{80F1C553-E280-47A2-9C60-8A8B206DFA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82451" y="1838565"/>
              <a:ext cx="1039286" cy="909375"/>
            </a:xfrm>
            <a:prstGeom prst="rect">
              <a:avLst/>
            </a:prstGeom>
          </p:spPr>
        </p:pic>
      </p:grpSp>
      <p:grpSp>
        <p:nvGrpSpPr>
          <p:cNvPr id="95" name="Group 94">
            <a:extLst>
              <a:ext uri="{FF2B5EF4-FFF2-40B4-BE49-F238E27FC236}">
                <a16:creationId xmlns:a16="http://schemas.microsoft.com/office/drawing/2014/main" id="{93B85EAF-4066-4482-ADBD-2DACC7CAB629}"/>
              </a:ext>
            </a:extLst>
          </p:cNvPr>
          <p:cNvGrpSpPr/>
          <p:nvPr/>
        </p:nvGrpSpPr>
        <p:grpSpPr>
          <a:xfrm>
            <a:off x="4081460" y="966133"/>
            <a:ext cx="897734" cy="855953"/>
            <a:chOff x="5441946" y="966132"/>
            <a:chExt cx="1196979" cy="855953"/>
          </a:xfrm>
        </p:grpSpPr>
        <p:pic>
          <p:nvPicPr>
            <p:cNvPr id="155" name="2008 2" descr="A picture containing table, invertebrate, cup, indoor&#10;&#10;Description automatically generated">
              <a:extLst>
                <a:ext uri="{FF2B5EF4-FFF2-40B4-BE49-F238E27FC236}">
                  <a16:creationId xmlns:a16="http://schemas.microsoft.com/office/drawing/2014/main" id="{8ECC8341-AD34-44C7-83E7-5CDC0C711E0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41946" y="1080548"/>
              <a:ext cx="818304" cy="741537"/>
            </a:xfrm>
            <a:prstGeom prst="rect">
              <a:avLst/>
            </a:prstGeom>
          </p:spPr>
        </p:pic>
        <p:sp>
          <p:nvSpPr>
            <p:cNvPr id="174" name="TextBox 173">
              <a:extLst>
                <a:ext uri="{FF2B5EF4-FFF2-40B4-BE49-F238E27FC236}">
                  <a16:creationId xmlns:a16="http://schemas.microsoft.com/office/drawing/2014/main" id="{487EAA7A-CF6C-4E06-953C-BF1ECC52CB98}"/>
                </a:ext>
              </a:extLst>
            </p:cNvPr>
            <p:cNvSpPr txBox="1"/>
            <p:nvPr/>
          </p:nvSpPr>
          <p:spPr>
            <a:xfrm>
              <a:off x="6012761" y="966132"/>
              <a:ext cx="626164" cy="176024"/>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46484B"/>
                  </a:solidFill>
                  <a:effectLst/>
                  <a:uLnTx/>
                  <a:uFillTx/>
                  <a:latin typeface="Arial" panose="020B0604020202020204"/>
                  <a:ea typeface="+mn-ea"/>
                  <a:cs typeface="+mn-cs"/>
                </a:rPr>
                <a:t>T</a:t>
              </a:r>
              <a:r>
                <a:rPr kumimoji="0" lang="en-GB" sz="1000" b="0" i="0" u="none" strike="noStrike" kern="1200" cap="none" spc="0" normalizeH="0" baseline="-25000" noProof="0" dirty="0">
                  <a:ln>
                    <a:noFill/>
                  </a:ln>
                  <a:solidFill>
                    <a:srgbClr val="46484B"/>
                  </a:solidFill>
                  <a:effectLst/>
                  <a:uLnTx/>
                  <a:uFillTx/>
                  <a:latin typeface="Arial" panose="020B0604020202020204"/>
                  <a:ea typeface="+mn-ea"/>
                  <a:cs typeface="+mn-cs"/>
                </a:rPr>
                <a:t>h</a:t>
              </a:r>
              <a:r>
                <a:rPr kumimoji="0" lang="en-GB" sz="1000" b="0" i="0" u="none" strike="noStrike" kern="1200" cap="none" spc="0" normalizeH="0" baseline="0" noProof="0" dirty="0">
                  <a:ln>
                    <a:noFill/>
                  </a:ln>
                  <a:solidFill>
                    <a:srgbClr val="46484B"/>
                  </a:solidFill>
                  <a:effectLst/>
                  <a:uLnTx/>
                  <a:uFillTx/>
                  <a:latin typeface="Arial" panose="020B0604020202020204"/>
                  <a:ea typeface="+mn-ea"/>
                  <a:cs typeface="+mn-cs"/>
                </a:rPr>
                <a:t>17 cell</a:t>
              </a:r>
            </a:p>
          </p:txBody>
        </p:sp>
      </p:grpSp>
      <p:grpSp>
        <p:nvGrpSpPr>
          <p:cNvPr id="81" name="Group 80">
            <a:extLst>
              <a:ext uri="{FF2B5EF4-FFF2-40B4-BE49-F238E27FC236}">
                <a16:creationId xmlns:a16="http://schemas.microsoft.com/office/drawing/2014/main" id="{C11E51EF-04FC-4C1E-BCC4-A1F4E1EE9AB0}"/>
              </a:ext>
            </a:extLst>
          </p:cNvPr>
          <p:cNvGrpSpPr/>
          <p:nvPr/>
        </p:nvGrpSpPr>
        <p:grpSpPr>
          <a:xfrm>
            <a:off x="2750989" y="1899864"/>
            <a:ext cx="1352243" cy="1114984"/>
            <a:chOff x="3667985" y="1899864"/>
            <a:chExt cx="1802990" cy="1114984"/>
          </a:xfrm>
        </p:grpSpPr>
        <p:pic>
          <p:nvPicPr>
            <p:cNvPr id="164" name="2004 2" descr="A picture containing hydrozoan&#10;&#10;Description automatically generated">
              <a:extLst>
                <a:ext uri="{FF2B5EF4-FFF2-40B4-BE49-F238E27FC236}">
                  <a16:creationId xmlns:a16="http://schemas.microsoft.com/office/drawing/2014/main" id="{DFCE6D0D-F02A-43DC-83FA-49552E59863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67985" y="1899864"/>
              <a:ext cx="1184671" cy="1114984"/>
            </a:xfrm>
            <a:prstGeom prst="rect">
              <a:avLst/>
            </a:prstGeom>
          </p:spPr>
        </p:pic>
        <p:sp>
          <p:nvSpPr>
            <p:cNvPr id="175" name="TextBox 174">
              <a:extLst>
                <a:ext uri="{FF2B5EF4-FFF2-40B4-BE49-F238E27FC236}">
                  <a16:creationId xmlns:a16="http://schemas.microsoft.com/office/drawing/2014/main" id="{AC6551D3-6750-4F07-A088-E527F444D73D}"/>
                </a:ext>
              </a:extLst>
            </p:cNvPr>
            <p:cNvSpPr txBox="1"/>
            <p:nvPr/>
          </p:nvSpPr>
          <p:spPr>
            <a:xfrm>
              <a:off x="4572215" y="2548184"/>
              <a:ext cx="898760" cy="18876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46484B"/>
                  </a:solidFill>
                  <a:effectLst/>
                  <a:uLnTx/>
                  <a:uFillTx/>
                  <a:latin typeface="Arial" panose="020B0604020202020204"/>
                  <a:ea typeface="+mn-ea"/>
                  <a:cs typeface="+mn-cs"/>
                </a:rPr>
                <a:t>TNF</a:t>
              </a:r>
              <a:r>
                <a:rPr kumimoji="0" lang="el-GR" sz="1000" b="0" i="0" u="none" strike="noStrike" kern="1200" cap="none" spc="0" normalizeH="0" baseline="0" noProof="0" dirty="0">
                  <a:ln>
                    <a:noFill/>
                  </a:ln>
                  <a:solidFill>
                    <a:srgbClr val="46484B"/>
                  </a:solidFill>
                  <a:effectLst/>
                  <a:uLnTx/>
                  <a:uFillTx/>
                  <a:latin typeface="Arial" panose="020B0604020202020204"/>
                  <a:ea typeface="+mn-ea"/>
                  <a:cs typeface="+mn-cs"/>
                </a:rPr>
                <a:t>α </a:t>
              </a:r>
              <a:r>
                <a:rPr kumimoji="0" lang="en-GB" sz="1000" b="0" i="0" u="none" strike="noStrike" kern="1200" cap="none" spc="0" normalizeH="0" baseline="0" noProof="0" dirty="0">
                  <a:ln>
                    <a:noFill/>
                  </a:ln>
                  <a:solidFill>
                    <a:srgbClr val="46484B"/>
                  </a:solidFill>
                  <a:effectLst/>
                  <a:uLnTx/>
                  <a:uFillTx/>
                  <a:latin typeface="Arial" panose="020B0604020202020204"/>
                  <a:ea typeface="+mn-ea"/>
                  <a:cs typeface="+mn-cs"/>
                </a:rPr>
                <a:t>inhibitors</a:t>
              </a:r>
            </a:p>
          </p:txBody>
        </p:sp>
      </p:grpSp>
      <p:grpSp>
        <p:nvGrpSpPr>
          <p:cNvPr id="107" name="Group 106">
            <a:extLst>
              <a:ext uri="{FF2B5EF4-FFF2-40B4-BE49-F238E27FC236}">
                <a16:creationId xmlns:a16="http://schemas.microsoft.com/office/drawing/2014/main" id="{2B436ADC-6F71-44E7-BC6E-2C9CD21B0310}"/>
              </a:ext>
            </a:extLst>
          </p:cNvPr>
          <p:cNvGrpSpPr/>
          <p:nvPr/>
        </p:nvGrpSpPr>
        <p:grpSpPr>
          <a:xfrm>
            <a:off x="4773525" y="3577409"/>
            <a:ext cx="1274851" cy="1033346"/>
            <a:chOff x="8044846" y="3329427"/>
            <a:chExt cx="1699801" cy="1033346"/>
          </a:xfrm>
        </p:grpSpPr>
        <p:sp>
          <p:nvSpPr>
            <p:cNvPr id="110" name="Rectangle 109">
              <a:extLst>
                <a:ext uri="{FF2B5EF4-FFF2-40B4-BE49-F238E27FC236}">
                  <a16:creationId xmlns:a16="http://schemas.microsoft.com/office/drawing/2014/main" id="{3EA687F3-B073-4B5A-94D0-8A3F743389C7}"/>
                </a:ext>
              </a:extLst>
            </p:cNvPr>
            <p:cNvSpPr/>
            <p:nvPr/>
          </p:nvSpPr>
          <p:spPr>
            <a:xfrm>
              <a:off x="8044846" y="3930773"/>
              <a:ext cx="1699801" cy="432000"/>
            </a:xfrm>
            <a:prstGeom prst="rect">
              <a:avLst/>
            </a:prstGeom>
          </p:spPr>
          <p:txBody>
            <a:bodyPr wrap="square" tIns="108000" anchor="t">
              <a:noAutofit/>
            </a:bodyPr>
            <a:lstStyle/>
            <a:p>
              <a:pPr marL="0" marR="0" lvl="0" indent="0" algn="ctr" defTabSz="1218072" rtl="0" eaLnBrk="1" fontAlgn="auto" latinLnBrk="0" hangingPunct="1">
                <a:lnSpc>
                  <a:spcPct val="85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46484B"/>
                  </a:solidFill>
                  <a:effectLst/>
                  <a:uLnTx/>
                  <a:uFillTx/>
                  <a:latin typeface="Arial" panose="020B0604020202020204" pitchFamily="34" charset="0"/>
                  <a:ea typeface="Calibri" panose="020F0502020204030204" pitchFamily="34" charset="0"/>
                  <a:cs typeface="Arial" panose="020B0604020202020204" pitchFamily="34" charset="0"/>
                </a:rPr>
                <a:t>IL-23 found to promote maintenance of Th17 cells</a:t>
              </a:r>
              <a:r>
                <a:rPr kumimoji="0" lang="en-GB" sz="1200" b="0" i="0" u="none" strike="noStrike" kern="0" cap="none" spc="0" normalizeH="0" baseline="30000" noProof="0" dirty="0">
                  <a:ln>
                    <a:noFill/>
                  </a:ln>
                  <a:solidFill>
                    <a:srgbClr val="46484B"/>
                  </a:solidFill>
                  <a:effectLst/>
                  <a:uLnTx/>
                  <a:uFillTx/>
                  <a:latin typeface="Arial" panose="020B0604020202020204" pitchFamily="34" charset="0"/>
                  <a:ea typeface="Calibri" panose="020F0502020204030204" pitchFamily="34" charset="0"/>
                  <a:cs typeface="Arial" panose="020B0604020202020204" pitchFamily="34" charset="0"/>
                </a:rPr>
                <a:t>1</a:t>
              </a:r>
            </a:p>
          </p:txBody>
        </p:sp>
        <p:cxnSp>
          <p:nvCxnSpPr>
            <p:cNvPr id="111" name="Straight Connector 110">
              <a:extLst>
                <a:ext uri="{FF2B5EF4-FFF2-40B4-BE49-F238E27FC236}">
                  <a16:creationId xmlns:a16="http://schemas.microsoft.com/office/drawing/2014/main" id="{25AF95F9-CCF8-476C-85EB-97AA6181E0A1}"/>
                </a:ext>
              </a:extLst>
            </p:cNvPr>
            <p:cNvCxnSpPr>
              <a:cxnSpLocks/>
            </p:cNvCxnSpPr>
            <p:nvPr/>
          </p:nvCxnSpPr>
          <p:spPr>
            <a:xfrm flipH="1">
              <a:off x="8899220" y="3329427"/>
              <a:ext cx="1" cy="58420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1770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8"/>
                                        </p:tgtEl>
                                        <p:attrNameLst>
                                          <p:attrName>style.visibility</p:attrName>
                                        </p:attrNameLst>
                                      </p:cBhvr>
                                      <p:to>
                                        <p:strVal val="visible"/>
                                      </p:to>
                                    </p:set>
                                    <p:animEffect transition="in" filter="fade">
                                      <p:cBhvr>
                                        <p:cTn id="11" dur="500"/>
                                        <p:tgtEl>
                                          <p:spTgt spid="98"/>
                                        </p:tgtEl>
                                      </p:cBhvr>
                                    </p:animEffect>
                                  </p:childTnLst>
                                </p:cTn>
                              </p:par>
                              <p:par>
                                <p:cTn id="12" presetID="10" presetClass="entr" presetSubtype="0" fill="hold" nodeType="withEffect">
                                  <p:stCondLst>
                                    <p:cond delay="0"/>
                                  </p:stCondLst>
                                  <p:childTnLst>
                                    <p:set>
                                      <p:cBhvr>
                                        <p:cTn id="13" dur="1" fill="hold">
                                          <p:stCondLst>
                                            <p:cond delay="0"/>
                                          </p:stCondLst>
                                        </p:cTn>
                                        <p:tgtEl>
                                          <p:spTgt spid="60"/>
                                        </p:tgtEl>
                                        <p:attrNameLst>
                                          <p:attrName>style.visibility</p:attrName>
                                        </p:attrNameLst>
                                      </p:cBhvr>
                                      <p:to>
                                        <p:strVal val="visible"/>
                                      </p:to>
                                    </p:set>
                                    <p:animEffect transition="in" filter="fade">
                                      <p:cBhvr>
                                        <p:cTn id="14" dur="500"/>
                                        <p:tgtEl>
                                          <p:spTgt spid="60"/>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par>
                                <p:cTn id="19" presetID="26" presetClass="emph" presetSubtype="0" fill="hold" nodeType="withEffect">
                                  <p:stCondLst>
                                    <p:cond delay="0"/>
                                  </p:stCondLst>
                                  <p:childTnLst>
                                    <p:animEffect transition="out" filter="fade">
                                      <p:cBhvr>
                                        <p:cTn id="20" dur="500" tmFilter="0, 0; .2, .5; .8, .5; 1, 0"/>
                                        <p:tgtEl>
                                          <p:spTgt spid="68"/>
                                        </p:tgtEl>
                                      </p:cBhvr>
                                    </p:animEffect>
                                    <p:animScale>
                                      <p:cBhvr>
                                        <p:cTn id="21" dur="250" autoRev="1" fill="hold"/>
                                        <p:tgtEl>
                                          <p:spTgt spid="68"/>
                                        </p:tgtEl>
                                      </p:cBhvr>
                                      <p:by x="105000" y="105000"/>
                                    </p:animScale>
                                  </p:childTnLst>
                                </p:cTn>
                              </p:par>
                              <p:par>
                                <p:cTn id="22" presetID="10" presetClass="entr" presetSubtype="0" fill="hold" nodeType="withEffect">
                                  <p:stCondLst>
                                    <p:cond delay="0"/>
                                  </p:stCondLst>
                                  <p:childTnLst>
                                    <p:set>
                                      <p:cBhvr>
                                        <p:cTn id="23" dur="1" fill="hold">
                                          <p:stCondLst>
                                            <p:cond delay="0"/>
                                          </p:stCondLst>
                                        </p:cTn>
                                        <p:tgtEl>
                                          <p:spTgt spid="80"/>
                                        </p:tgtEl>
                                        <p:attrNameLst>
                                          <p:attrName>style.visibility</p:attrName>
                                        </p:attrNameLst>
                                      </p:cBhvr>
                                      <p:to>
                                        <p:strVal val="visible"/>
                                      </p:to>
                                    </p:set>
                                    <p:animEffect transition="in" filter="fade">
                                      <p:cBhvr>
                                        <p:cTn id="24" dur="500"/>
                                        <p:tgtEl>
                                          <p:spTgt spid="80"/>
                                        </p:tgtEl>
                                      </p:cBhvr>
                                    </p:animEffect>
                                  </p:childTnLst>
                                </p:cTn>
                              </p:par>
                              <p:par>
                                <p:cTn id="25" presetID="26" presetClass="emph" presetSubtype="0" fill="hold" nodeType="withEffect">
                                  <p:stCondLst>
                                    <p:cond delay="0"/>
                                  </p:stCondLst>
                                  <p:childTnLst>
                                    <p:animEffect transition="out" filter="fade">
                                      <p:cBhvr>
                                        <p:cTn id="26" dur="500" tmFilter="0, 0; .2, .5; .8, .5; 1, 0"/>
                                        <p:tgtEl>
                                          <p:spTgt spid="80"/>
                                        </p:tgtEl>
                                      </p:cBhvr>
                                    </p:animEffect>
                                    <p:animScale>
                                      <p:cBhvr>
                                        <p:cTn id="27" dur="250" autoRev="1" fill="hold"/>
                                        <p:tgtEl>
                                          <p:spTgt spid="80"/>
                                        </p:tgtEl>
                                      </p:cBhvr>
                                      <p:by x="105000" y="105000"/>
                                    </p:animScale>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fade">
                                      <p:cBhvr>
                                        <p:cTn id="31" dur="500"/>
                                        <p:tgtEl>
                                          <p:spTgt spid="61"/>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135"/>
                                        </p:tgtEl>
                                        <p:attrNameLst>
                                          <p:attrName>style.visibility</p:attrName>
                                        </p:attrNameLst>
                                      </p:cBhvr>
                                      <p:to>
                                        <p:strVal val="visible"/>
                                      </p:to>
                                    </p:set>
                                    <p:animEffect transition="in" filter="fade">
                                      <p:cBhvr>
                                        <p:cTn id="35" dur="500"/>
                                        <p:tgtEl>
                                          <p:spTgt spid="135"/>
                                        </p:tgtEl>
                                      </p:cBhvr>
                                    </p:animEffect>
                                  </p:childTnLst>
                                </p:cTn>
                              </p:par>
                              <p:par>
                                <p:cTn id="36" presetID="26" presetClass="emph" presetSubtype="0" fill="hold" grpId="1" nodeType="withEffect">
                                  <p:stCondLst>
                                    <p:cond delay="0"/>
                                  </p:stCondLst>
                                  <p:childTnLst>
                                    <p:animEffect transition="out" filter="fade">
                                      <p:cBhvr>
                                        <p:cTn id="37" dur="500" tmFilter="0, 0; .2, .5; .8, .5; 1, 0"/>
                                        <p:tgtEl>
                                          <p:spTgt spid="135"/>
                                        </p:tgtEl>
                                      </p:cBhvr>
                                    </p:animEffect>
                                    <p:animScale>
                                      <p:cBhvr>
                                        <p:cTn id="38" dur="250" autoRev="1" fill="hold"/>
                                        <p:tgtEl>
                                          <p:spTgt spid="135"/>
                                        </p:tgtEl>
                                      </p:cBhvr>
                                      <p:by x="105000" y="105000"/>
                                    </p:animScale>
                                  </p:childTnLst>
                                </p:cTn>
                              </p:par>
                            </p:childTnLst>
                          </p:cTn>
                        </p:par>
                        <p:par>
                          <p:cTn id="39" fill="hold">
                            <p:stCondLst>
                              <p:cond delay="2500"/>
                            </p:stCondLst>
                            <p:childTnLst>
                              <p:par>
                                <p:cTn id="40" presetID="10" presetClass="entr" presetSubtype="0" fill="hold" nodeType="afterEffect">
                                  <p:stCondLst>
                                    <p:cond delay="0"/>
                                  </p:stCondLst>
                                  <p:childTnLst>
                                    <p:set>
                                      <p:cBhvr>
                                        <p:cTn id="41" dur="1" fill="hold">
                                          <p:stCondLst>
                                            <p:cond delay="0"/>
                                          </p:stCondLst>
                                        </p:cTn>
                                        <p:tgtEl>
                                          <p:spTgt spid="81"/>
                                        </p:tgtEl>
                                        <p:attrNameLst>
                                          <p:attrName>style.visibility</p:attrName>
                                        </p:attrNameLst>
                                      </p:cBhvr>
                                      <p:to>
                                        <p:strVal val="visible"/>
                                      </p:to>
                                    </p:set>
                                    <p:animEffect transition="in" filter="fade">
                                      <p:cBhvr>
                                        <p:cTn id="42" dur="500"/>
                                        <p:tgtEl>
                                          <p:spTgt spid="81"/>
                                        </p:tgtEl>
                                      </p:cBhvr>
                                    </p:animEffect>
                                  </p:childTnLst>
                                </p:cTn>
                              </p:par>
                              <p:par>
                                <p:cTn id="43" presetID="26" presetClass="emph" presetSubtype="0" fill="hold" nodeType="withEffect">
                                  <p:stCondLst>
                                    <p:cond delay="0"/>
                                  </p:stCondLst>
                                  <p:childTnLst>
                                    <p:animEffect transition="out" filter="fade">
                                      <p:cBhvr>
                                        <p:cTn id="44" dur="500" tmFilter="0, 0; .2, .5; .8, .5; 1, 0"/>
                                        <p:tgtEl>
                                          <p:spTgt spid="81"/>
                                        </p:tgtEl>
                                      </p:cBhvr>
                                    </p:animEffect>
                                    <p:animScale>
                                      <p:cBhvr>
                                        <p:cTn id="45" dur="250" autoRev="1" fill="hold"/>
                                        <p:tgtEl>
                                          <p:spTgt spid="81"/>
                                        </p:tgtEl>
                                      </p:cBhvr>
                                      <p:by x="105000" y="105000"/>
                                    </p:animScale>
                                  </p:childTnLst>
                                </p:cTn>
                              </p:par>
                              <p:par>
                                <p:cTn id="46" presetID="9" presetClass="entr" presetSubtype="0" fill="hold" nodeType="withEffect">
                                  <p:stCondLst>
                                    <p:cond delay="0"/>
                                  </p:stCondLst>
                                  <p:childTnLst>
                                    <p:set>
                                      <p:cBhvr>
                                        <p:cTn id="47" dur="1" fill="hold">
                                          <p:stCondLst>
                                            <p:cond delay="0"/>
                                          </p:stCondLst>
                                        </p:cTn>
                                        <p:tgtEl>
                                          <p:spTgt spid="84"/>
                                        </p:tgtEl>
                                        <p:attrNameLst>
                                          <p:attrName>style.visibility</p:attrName>
                                        </p:attrNameLst>
                                      </p:cBhvr>
                                      <p:to>
                                        <p:strVal val="visible"/>
                                      </p:to>
                                    </p:set>
                                    <p:animEffect transition="in" filter="dissolve">
                                      <p:cBhvr>
                                        <p:cTn id="48" dur="500"/>
                                        <p:tgtEl>
                                          <p:spTgt spid="84"/>
                                        </p:tgtEl>
                                      </p:cBhvr>
                                    </p:animEffect>
                                  </p:childTnLst>
                                </p:cTn>
                              </p:par>
                              <p:par>
                                <p:cTn id="49" presetID="26" presetClass="emph" presetSubtype="0" fill="hold" nodeType="withEffect">
                                  <p:stCondLst>
                                    <p:cond delay="0"/>
                                  </p:stCondLst>
                                  <p:childTnLst>
                                    <p:animEffect transition="out" filter="fade">
                                      <p:cBhvr>
                                        <p:cTn id="50" dur="500" tmFilter="0, 0; .2, .5; .8, .5; 1, 0"/>
                                        <p:tgtEl>
                                          <p:spTgt spid="84"/>
                                        </p:tgtEl>
                                      </p:cBhvr>
                                    </p:animEffect>
                                    <p:animScale>
                                      <p:cBhvr>
                                        <p:cTn id="51" dur="250" autoRev="1" fill="hold"/>
                                        <p:tgtEl>
                                          <p:spTgt spid="84"/>
                                        </p:tgtEl>
                                      </p:cBhvr>
                                      <p:by x="105000" y="105000"/>
                                    </p:animScale>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76"/>
                                        </p:tgtEl>
                                        <p:attrNameLst>
                                          <p:attrName>style.visibility</p:attrName>
                                        </p:attrNameLst>
                                      </p:cBhvr>
                                      <p:to>
                                        <p:strVal val="visible"/>
                                      </p:to>
                                    </p:set>
                                    <p:animEffect transition="in" filter="fade">
                                      <p:cBhvr>
                                        <p:cTn id="55" dur="500"/>
                                        <p:tgtEl>
                                          <p:spTgt spid="76"/>
                                        </p:tgtEl>
                                      </p:cBhvr>
                                    </p:animEffect>
                                  </p:childTnLst>
                                </p:cTn>
                              </p:par>
                              <p:par>
                                <p:cTn id="56" presetID="26" presetClass="emph" presetSubtype="0" fill="hold" nodeType="withEffect">
                                  <p:stCondLst>
                                    <p:cond delay="250"/>
                                  </p:stCondLst>
                                  <p:childTnLst>
                                    <p:animEffect transition="out" filter="fade">
                                      <p:cBhvr>
                                        <p:cTn id="57" dur="500" tmFilter="0, 0; .2, .5; .8, .5; 1, 0"/>
                                        <p:tgtEl>
                                          <p:spTgt spid="76"/>
                                        </p:tgtEl>
                                      </p:cBhvr>
                                    </p:animEffect>
                                    <p:animScale>
                                      <p:cBhvr>
                                        <p:cTn id="58" dur="250" autoRev="1" fill="hold"/>
                                        <p:tgtEl>
                                          <p:spTgt spid="76"/>
                                        </p:tgtEl>
                                      </p:cBhvr>
                                      <p:by x="105000" y="105000"/>
                                    </p:animScale>
                                  </p:childTnLst>
                                </p:cTn>
                              </p:par>
                              <p:par>
                                <p:cTn id="59" presetID="10" presetClass="entr" presetSubtype="0" fill="hold" nodeType="withEffect">
                                  <p:stCondLst>
                                    <p:cond delay="250"/>
                                  </p:stCondLst>
                                  <p:childTnLst>
                                    <p:set>
                                      <p:cBhvr>
                                        <p:cTn id="60" dur="1" fill="hold">
                                          <p:stCondLst>
                                            <p:cond delay="0"/>
                                          </p:stCondLst>
                                        </p:cTn>
                                        <p:tgtEl>
                                          <p:spTgt spid="62"/>
                                        </p:tgtEl>
                                        <p:attrNameLst>
                                          <p:attrName>style.visibility</p:attrName>
                                        </p:attrNameLst>
                                      </p:cBhvr>
                                      <p:to>
                                        <p:strVal val="visible"/>
                                      </p:to>
                                    </p:set>
                                    <p:animEffect transition="in" filter="fade">
                                      <p:cBhvr>
                                        <p:cTn id="61" dur="500"/>
                                        <p:tgtEl>
                                          <p:spTgt spid="62"/>
                                        </p:tgtEl>
                                      </p:cBhvr>
                                    </p:animEffect>
                                  </p:childTnLst>
                                </p:cTn>
                              </p:par>
                            </p:childTnLst>
                          </p:cTn>
                        </p:par>
                        <p:par>
                          <p:cTn id="62" fill="hold">
                            <p:stCondLst>
                              <p:cond delay="3750"/>
                            </p:stCondLst>
                            <p:childTnLst>
                              <p:par>
                                <p:cTn id="63" presetID="10" presetClass="entr" presetSubtype="0" fill="hold" nodeType="afterEffect">
                                  <p:stCondLst>
                                    <p:cond delay="0"/>
                                  </p:stCondLst>
                                  <p:childTnLst>
                                    <p:set>
                                      <p:cBhvr>
                                        <p:cTn id="64" dur="1" fill="hold">
                                          <p:stCondLst>
                                            <p:cond delay="0"/>
                                          </p:stCondLst>
                                        </p:cTn>
                                        <p:tgtEl>
                                          <p:spTgt spid="66"/>
                                        </p:tgtEl>
                                        <p:attrNameLst>
                                          <p:attrName>style.visibility</p:attrName>
                                        </p:attrNameLst>
                                      </p:cBhvr>
                                      <p:to>
                                        <p:strVal val="visible"/>
                                      </p:to>
                                    </p:set>
                                    <p:animEffect transition="in" filter="fade">
                                      <p:cBhvr>
                                        <p:cTn id="65" dur="500"/>
                                        <p:tgtEl>
                                          <p:spTgt spid="66"/>
                                        </p:tgtEl>
                                      </p:cBhvr>
                                    </p:animEffect>
                                  </p:childTnLst>
                                </p:cTn>
                              </p:par>
                            </p:childTnLst>
                          </p:cTn>
                        </p:par>
                        <p:par>
                          <p:cTn id="66" fill="hold">
                            <p:stCondLst>
                              <p:cond delay="4250"/>
                            </p:stCondLst>
                            <p:childTnLst>
                              <p:par>
                                <p:cTn id="67" presetID="26" presetClass="emph" presetSubtype="0" fill="hold" nodeType="afterEffect">
                                  <p:stCondLst>
                                    <p:cond delay="0"/>
                                  </p:stCondLst>
                                  <p:childTnLst>
                                    <p:animEffect transition="out" filter="fade">
                                      <p:cBhvr>
                                        <p:cTn id="68" dur="500" tmFilter="0, 0; .2, .5; .8, .5; 1, 0"/>
                                        <p:tgtEl>
                                          <p:spTgt spid="66"/>
                                        </p:tgtEl>
                                      </p:cBhvr>
                                    </p:animEffect>
                                    <p:animScale>
                                      <p:cBhvr>
                                        <p:cTn id="69" dur="250" autoRev="1" fill="hold"/>
                                        <p:tgtEl>
                                          <p:spTgt spid="66"/>
                                        </p:tgtEl>
                                      </p:cBhvr>
                                      <p:by x="105000" y="105000"/>
                                    </p:animScale>
                                  </p:childTnLst>
                                </p:cTn>
                              </p:par>
                            </p:childTnLst>
                          </p:cTn>
                        </p:par>
                        <p:par>
                          <p:cTn id="70" fill="hold">
                            <p:stCondLst>
                              <p:cond delay="4750"/>
                            </p:stCondLst>
                            <p:childTnLst>
                              <p:par>
                                <p:cTn id="71" presetID="10" presetClass="entr" presetSubtype="0" fill="hold" nodeType="afterEffect">
                                  <p:stCondLst>
                                    <p:cond delay="0"/>
                                  </p:stCondLst>
                                  <p:childTnLst>
                                    <p:set>
                                      <p:cBhvr>
                                        <p:cTn id="72" dur="1" fill="hold">
                                          <p:stCondLst>
                                            <p:cond delay="0"/>
                                          </p:stCondLst>
                                        </p:cTn>
                                        <p:tgtEl>
                                          <p:spTgt spid="65"/>
                                        </p:tgtEl>
                                        <p:attrNameLst>
                                          <p:attrName>style.visibility</p:attrName>
                                        </p:attrNameLst>
                                      </p:cBhvr>
                                      <p:to>
                                        <p:strVal val="visible"/>
                                      </p:to>
                                    </p:set>
                                    <p:animEffect transition="in" filter="fade">
                                      <p:cBhvr>
                                        <p:cTn id="73" dur="500"/>
                                        <p:tgtEl>
                                          <p:spTgt spid="65"/>
                                        </p:tgtEl>
                                      </p:cBhvr>
                                    </p:animEffect>
                                  </p:childTnLst>
                                </p:cTn>
                              </p:par>
                              <p:par>
                                <p:cTn id="74" presetID="26" presetClass="emph" presetSubtype="0" fill="hold" nodeType="withEffect">
                                  <p:stCondLst>
                                    <p:cond delay="0"/>
                                  </p:stCondLst>
                                  <p:childTnLst>
                                    <p:animEffect transition="out" filter="fade">
                                      <p:cBhvr>
                                        <p:cTn id="75" dur="500" tmFilter="0, 0; .2, .5; .8, .5; 1, 0"/>
                                        <p:tgtEl>
                                          <p:spTgt spid="65"/>
                                        </p:tgtEl>
                                      </p:cBhvr>
                                    </p:animEffect>
                                    <p:animScale>
                                      <p:cBhvr>
                                        <p:cTn id="76" dur="250" autoRev="1" fill="hold"/>
                                        <p:tgtEl>
                                          <p:spTgt spid="65"/>
                                        </p:tgtEl>
                                      </p:cBhvr>
                                      <p:by x="105000" y="105000"/>
                                    </p:animScale>
                                  </p:childTnLst>
                                </p:cTn>
                              </p:par>
                            </p:childTnLst>
                          </p:cTn>
                        </p:par>
                        <p:par>
                          <p:cTn id="77" fill="hold">
                            <p:stCondLst>
                              <p:cond delay="5250"/>
                            </p:stCondLst>
                            <p:childTnLst>
                              <p:par>
                                <p:cTn id="78" presetID="10" presetClass="entr" presetSubtype="0" fill="hold" grpId="0" nodeType="afterEffect">
                                  <p:stCondLst>
                                    <p:cond delay="0"/>
                                  </p:stCondLst>
                                  <p:childTnLst>
                                    <p:set>
                                      <p:cBhvr>
                                        <p:cTn id="79" dur="1" fill="hold">
                                          <p:stCondLst>
                                            <p:cond delay="0"/>
                                          </p:stCondLst>
                                        </p:cTn>
                                        <p:tgtEl>
                                          <p:spTgt spid="139"/>
                                        </p:tgtEl>
                                        <p:attrNameLst>
                                          <p:attrName>style.visibility</p:attrName>
                                        </p:attrNameLst>
                                      </p:cBhvr>
                                      <p:to>
                                        <p:strVal val="visible"/>
                                      </p:to>
                                    </p:set>
                                    <p:animEffect transition="in" filter="fade">
                                      <p:cBhvr>
                                        <p:cTn id="80" dur="500"/>
                                        <p:tgtEl>
                                          <p:spTgt spid="139"/>
                                        </p:tgtEl>
                                      </p:cBhvr>
                                    </p:animEffect>
                                  </p:childTnLst>
                                </p:cTn>
                              </p:par>
                              <p:par>
                                <p:cTn id="81" presetID="26" presetClass="emph" presetSubtype="0" fill="hold" grpId="1" nodeType="withEffect">
                                  <p:stCondLst>
                                    <p:cond delay="0"/>
                                  </p:stCondLst>
                                  <p:childTnLst>
                                    <p:animEffect transition="out" filter="fade">
                                      <p:cBhvr>
                                        <p:cTn id="82" dur="500" tmFilter="0, 0; .2, .5; .8, .5; 1, 0"/>
                                        <p:tgtEl>
                                          <p:spTgt spid="139"/>
                                        </p:tgtEl>
                                      </p:cBhvr>
                                    </p:animEffect>
                                    <p:animScale>
                                      <p:cBhvr>
                                        <p:cTn id="83" dur="250" autoRev="1" fill="hold"/>
                                        <p:tgtEl>
                                          <p:spTgt spid="139"/>
                                        </p:tgtEl>
                                      </p:cBhvr>
                                      <p:by x="105000" y="105000"/>
                                    </p:animScale>
                                  </p:childTnLst>
                                </p:cTn>
                              </p:par>
                            </p:childTnLst>
                          </p:cTn>
                        </p:par>
                        <p:par>
                          <p:cTn id="84" fill="hold">
                            <p:stCondLst>
                              <p:cond delay="5750"/>
                            </p:stCondLst>
                            <p:childTnLst>
                              <p:par>
                                <p:cTn id="85" presetID="10" presetClass="entr" presetSubtype="0" fill="hold" nodeType="afterEffect">
                                  <p:stCondLst>
                                    <p:cond delay="0"/>
                                  </p:stCondLst>
                                  <p:childTnLst>
                                    <p:set>
                                      <p:cBhvr>
                                        <p:cTn id="86" dur="1" fill="hold">
                                          <p:stCondLst>
                                            <p:cond delay="0"/>
                                          </p:stCondLst>
                                        </p:cTn>
                                        <p:tgtEl>
                                          <p:spTgt spid="67"/>
                                        </p:tgtEl>
                                        <p:attrNameLst>
                                          <p:attrName>style.visibility</p:attrName>
                                        </p:attrNameLst>
                                      </p:cBhvr>
                                      <p:to>
                                        <p:strVal val="visible"/>
                                      </p:to>
                                    </p:set>
                                    <p:animEffect transition="in" filter="fade">
                                      <p:cBhvr>
                                        <p:cTn id="87" dur="500"/>
                                        <p:tgtEl>
                                          <p:spTgt spid="67"/>
                                        </p:tgtEl>
                                      </p:cBhvr>
                                    </p:animEffect>
                                  </p:childTnLst>
                                </p:cTn>
                              </p:par>
                              <p:par>
                                <p:cTn id="88" presetID="26" presetClass="emph" presetSubtype="0" fill="hold" nodeType="withEffect">
                                  <p:stCondLst>
                                    <p:cond delay="0"/>
                                  </p:stCondLst>
                                  <p:childTnLst>
                                    <p:animEffect transition="out" filter="fade">
                                      <p:cBhvr>
                                        <p:cTn id="89" dur="500" tmFilter="0, 0; .2, .5; .8, .5; 1, 0"/>
                                        <p:tgtEl>
                                          <p:spTgt spid="67"/>
                                        </p:tgtEl>
                                      </p:cBhvr>
                                    </p:animEffect>
                                    <p:animScale>
                                      <p:cBhvr>
                                        <p:cTn id="90" dur="250" autoRev="1" fill="hold"/>
                                        <p:tgtEl>
                                          <p:spTgt spid="67"/>
                                        </p:tgtEl>
                                      </p:cBhvr>
                                      <p:by x="105000" y="105000"/>
                                    </p:animScale>
                                  </p:childTnLst>
                                </p:cTn>
                              </p:par>
                              <p:par>
                                <p:cTn id="91" presetID="10" presetClass="entr" presetSubtype="0" fill="hold" nodeType="withEffect">
                                  <p:stCondLst>
                                    <p:cond delay="0"/>
                                  </p:stCondLst>
                                  <p:childTnLst>
                                    <p:set>
                                      <p:cBhvr>
                                        <p:cTn id="92" dur="1" fill="hold">
                                          <p:stCondLst>
                                            <p:cond delay="0"/>
                                          </p:stCondLst>
                                        </p:cTn>
                                        <p:tgtEl>
                                          <p:spTgt spid="95"/>
                                        </p:tgtEl>
                                        <p:attrNameLst>
                                          <p:attrName>style.visibility</p:attrName>
                                        </p:attrNameLst>
                                      </p:cBhvr>
                                      <p:to>
                                        <p:strVal val="visible"/>
                                      </p:to>
                                    </p:set>
                                    <p:animEffect transition="in" filter="fade">
                                      <p:cBhvr>
                                        <p:cTn id="93" dur="500"/>
                                        <p:tgtEl>
                                          <p:spTgt spid="95"/>
                                        </p:tgtEl>
                                      </p:cBhvr>
                                    </p:animEffect>
                                  </p:childTnLst>
                                </p:cTn>
                              </p:par>
                              <p:par>
                                <p:cTn id="94" presetID="26" presetClass="emph" presetSubtype="0" fill="hold" nodeType="withEffect">
                                  <p:stCondLst>
                                    <p:cond delay="0"/>
                                  </p:stCondLst>
                                  <p:childTnLst>
                                    <p:animEffect transition="out" filter="fade">
                                      <p:cBhvr>
                                        <p:cTn id="95" dur="500" tmFilter="0, 0; .2, .5; .8, .5; 1, 0"/>
                                        <p:tgtEl>
                                          <p:spTgt spid="95"/>
                                        </p:tgtEl>
                                      </p:cBhvr>
                                    </p:animEffect>
                                    <p:animScale>
                                      <p:cBhvr>
                                        <p:cTn id="96" dur="250" autoRev="1" fill="hold"/>
                                        <p:tgtEl>
                                          <p:spTgt spid="95"/>
                                        </p:tgtEl>
                                      </p:cBhvr>
                                      <p:by x="105000" y="105000"/>
                                    </p:animScale>
                                  </p:childTnLst>
                                </p:cTn>
                              </p:par>
                            </p:childTnLst>
                          </p:cTn>
                        </p:par>
                        <p:par>
                          <p:cTn id="97" fill="hold">
                            <p:stCondLst>
                              <p:cond delay="6250"/>
                            </p:stCondLst>
                            <p:childTnLst>
                              <p:par>
                                <p:cTn id="98" presetID="10" presetClass="entr" presetSubtype="0" fill="hold" nodeType="afterEffect">
                                  <p:stCondLst>
                                    <p:cond delay="0"/>
                                  </p:stCondLst>
                                  <p:childTnLst>
                                    <p:set>
                                      <p:cBhvr>
                                        <p:cTn id="99" dur="1" fill="hold">
                                          <p:stCondLst>
                                            <p:cond delay="0"/>
                                          </p:stCondLst>
                                        </p:cTn>
                                        <p:tgtEl>
                                          <p:spTgt spid="96"/>
                                        </p:tgtEl>
                                        <p:attrNameLst>
                                          <p:attrName>style.visibility</p:attrName>
                                        </p:attrNameLst>
                                      </p:cBhvr>
                                      <p:to>
                                        <p:strVal val="visible"/>
                                      </p:to>
                                    </p:set>
                                    <p:animEffect transition="in" filter="fade">
                                      <p:cBhvr>
                                        <p:cTn id="100" dur="500"/>
                                        <p:tgtEl>
                                          <p:spTgt spid="96"/>
                                        </p:tgtEl>
                                      </p:cBhvr>
                                    </p:animEffect>
                                  </p:childTnLst>
                                </p:cTn>
                              </p:par>
                              <p:par>
                                <p:cTn id="101" presetID="26" presetClass="emph" presetSubtype="0" fill="hold" nodeType="withEffect">
                                  <p:stCondLst>
                                    <p:cond delay="0"/>
                                  </p:stCondLst>
                                  <p:childTnLst>
                                    <p:animEffect transition="out" filter="fade">
                                      <p:cBhvr>
                                        <p:cTn id="102" dur="500" tmFilter="0, 0; .2, .5; .8, .5; 1, 0"/>
                                        <p:tgtEl>
                                          <p:spTgt spid="96"/>
                                        </p:tgtEl>
                                      </p:cBhvr>
                                    </p:animEffect>
                                    <p:animScale>
                                      <p:cBhvr>
                                        <p:cTn id="103" dur="250" autoRev="1" fill="hold"/>
                                        <p:tgtEl>
                                          <p:spTgt spid="96"/>
                                        </p:tgtEl>
                                      </p:cBhvr>
                                      <p:by x="105000" y="105000"/>
                                    </p:animScale>
                                  </p:childTnLst>
                                </p:cTn>
                              </p:par>
                              <p:par>
                                <p:cTn id="104" presetID="1" presetClass="entr" presetSubtype="0" fill="hold" grpId="0" nodeType="withEffect">
                                  <p:stCondLst>
                                    <p:cond delay="0"/>
                                  </p:stCondLst>
                                  <p:childTnLst>
                                    <p:set>
                                      <p:cBhvr>
                                        <p:cTn id="105" dur="1" fill="hold">
                                          <p:stCondLst>
                                            <p:cond delay="0"/>
                                          </p:stCondLst>
                                        </p:cTn>
                                        <p:tgtEl>
                                          <p:spTgt spid="124"/>
                                        </p:tgtEl>
                                        <p:attrNameLst>
                                          <p:attrName>style.visibility</p:attrName>
                                        </p:attrNameLst>
                                      </p:cBhvr>
                                      <p:to>
                                        <p:strVal val="visible"/>
                                      </p:to>
                                    </p:set>
                                  </p:childTnLst>
                                </p:cTn>
                              </p:par>
                              <p:par>
                                <p:cTn id="106" presetID="26" presetClass="emph" presetSubtype="0" fill="hold" grpId="1" nodeType="withEffect">
                                  <p:stCondLst>
                                    <p:cond delay="0"/>
                                  </p:stCondLst>
                                  <p:childTnLst>
                                    <p:animEffect transition="out" filter="fade">
                                      <p:cBhvr>
                                        <p:cTn id="107" dur="500" tmFilter="0, 0; .2, .5; .8, .5; 1, 0"/>
                                        <p:tgtEl>
                                          <p:spTgt spid="124"/>
                                        </p:tgtEl>
                                      </p:cBhvr>
                                    </p:animEffect>
                                    <p:animScale>
                                      <p:cBhvr>
                                        <p:cTn id="108" dur="250" autoRev="1" fill="hold"/>
                                        <p:tgtEl>
                                          <p:spTgt spid="124"/>
                                        </p:tgtEl>
                                      </p:cBhvr>
                                      <p:by x="105000" y="105000"/>
                                    </p:animScale>
                                  </p:childTnLst>
                                </p:cTn>
                              </p:par>
                            </p:childTnLst>
                          </p:cTn>
                        </p:par>
                        <p:par>
                          <p:cTn id="109" fill="hold">
                            <p:stCondLst>
                              <p:cond delay="6750"/>
                            </p:stCondLst>
                            <p:childTnLst>
                              <p:par>
                                <p:cTn id="110" presetID="10" presetClass="entr" presetSubtype="0" fill="hold" nodeType="afterEffect">
                                  <p:stCondLst>
                                    <p:cond delay="0"/>
                                  </p:stCondLst>
                                  <p:childTnLst>
                                    <p:set>
                                      <p:cBhvr>
                                        <p:cTn id="111" dur="1" fill="hold">
                                          <p:stCondLst>
                                            <p:cond delay="0"/>
                                          </p:stCondLst>
                                        </p:cTn>
                                        <p:tgtEl>
                                          <p:spTgt spid="107"/>
                                        </p:tgtEl>
                                        <p:attrNameLst>
                                          <p:attrName>style.visibility</p:attrName>
                                        </p:attrNameLst>
                                      </p:cBhvr>
                                      <p:to>
                                        <p:strVal val="visible"/>
                                      </p:to>
                                    </p:set>
                                    <p:animEffect transition="in" filter="fade">
                                      <p:cBhvr>
                                        <p:cTn id="112" dur="500"/>
                                        <p:tgtEl>
                                          <p:spTgt spid="107"/>
                                        </p:tgtEl>
                                      </p:cBhvr>
                                    </p:animEffect>
                                  </p:childTnLst>
                                </p:cTn>
                              </p:par>
                              <p:par>
                                <p:cTn id="113" presetID="26" presetClass="emph" presetSubtype="0" fill="hold" nodeType="withEffect">
                                  <p:stCondLst>
                                    <p:cond delay="0"/>
                                  </p:stCondLst>
                                  <p:childTnLst>
                                    <p:animEffect transition="out" filter="fade">
                                      <p:cBhvr>
                                        <p:cTn id="114" dur="500" tmFilter="0, 0; .2, .5; .8, .5; 1, 0"/>
                                        <p:tgtEl>
                                          <p:spTgt spid="107"/>
                                        </p:tgtEl>
                                      </p:cBhvr>
                                    </p:animEffect>
                                    <p:animScale>
                                      <p:cBhvr>
                                        <p:cTn id="115" dur="250" autoRev="1" fill="hold"/>
                                        <p:tgtEl>
                                          <p:spTgt spid="107"/>
                                        </p:tgtEl>
                                      </p:cBhvr>
                                      <p:by x="105000" y="105000"/>
                                    </p:animScale>
                                  </p:childTnLst>
                                </p:cTn>
                              </p:par>
                            </p:childTnLst>
                          </p:cTn>
                        </p:par>
                        <p:par>
                          <p:cTn id="116" fill="hold">
                            <p:stCondLst>
                              <p:cond delay="7250"/>
                            </p:stCondLst>
                            <p:childTnLst>
                              <p:par>
                                <p:cTn id="117" presetID="10" presetClass="entr" presetSubtype="0" fill="hold" grpId="0" nodeType="afterEffect">
                                  <p:stCondLst>
                                    <p:cond delay="0"/>
                                  </p:stCondLst>
                                  <p:childTnLst>
                                    <p:set>
                                      <p:cBhvr>
                                        <p:cTn id="118" dur="1" fill="hold">
                                          <p:stCondLst>
                                            <p:cond delay="0"/>
                                          </p:stCondLst>
                                        </p:cTn>
                                        <p:tgtEl>
                                          <p:spTgt spid="145"/>
                                        </p:tgtEl>
                                        <p:attrNameLst>
                                          <p:attrName>style.visibility</p:attrName>
                                        </p:attrNameLst>
                                      </p:cBhvr>
                                      <p:to>
                                        <p:strVal val="visible"/>
                                      </p:to>
                                    </p:set>
                                    <p:animEffect transition="in" filter="fade">
                                      <p:cBhvr>
                                        <p:cTn id="119" dur="500"/>
                                        <p:tgtEl>
                                          <p:spTgt spid="145"/>
                                        </p:tgtEl>
                                      </p:cBhvr>
                                    </p:animEffect>
                                  </p:childTnLst>
                                </p:cTn>
                              </p:par>
                              <p:par>
                                <p:cTn id="120" presetID="26" presetClass="emph" presetSubtype="0" fill="hold" grpId="1" nodeType="withEffect">
                                  <p:stCondLst>
                                    <p:cond delay="0"/>
                                  </p:stCondLst>
                                  <p:childTnLst>
                                    <p:animEffect transition="out" filter="fade">
                                      <p:cBhvr>
                                        <p:cTn id="121" dur="500" tmFilter="0, 0; .2, .5; .8, .5; 1, 0"/>
                                        <p:tgtEl>
                                          <p:spTgt spid="145"/>
                                        </p:tgtEl>
                                      </p:cBhvr>
                                    </p:animEffect>
                                    <p:animScale>
                                      <p:cBhvr>
                                        <p:cTn id="122" dur="250" autoRev="1" fill="hold"/>
                                        <p:tgtEl>
                                          <p:spTgt spid="145"/>
                                        </p:tgtEl>
                                      </p:cBhvr>
                                      <p:by x="105000" y="105000"/>
                                    </p:animScale>
                                  </p:childTnLst>
                                </p:cTn>
                              </p:par>
                              <p:par>
                                <p:cTn id="123" presetID="1" presetClass="entr" presetSubtype="0" fill="hold" nodeType="withEffect">
                                  <p:stCondLst>
                                    <p:cond delay="0"/>
                                  </p:stCondLst>
                                  <p:childTnLst>
                                    <p:set>
                                      <p:cBhvr>
                                        <p:cTn id="124" dur="1" fill="hold">
                                          <p:stCondLst>
                                            <p:cond delay="0"/>
                                          </p:stCondLst>
                                        </p:cTn>
                                        <p:tgtEl>
                                          <p:spTgt spid="120"/>
                                        </p:tgtEl>
                                        <p:attrNameLst>
                                          <p:attrName>style.visibility</p:attrName>
                                        </p:attrNameLst>
                                      </p:cBhvr>
                                      <p:to>
                                        <p:strVal val="visible"/>
                                      </p:to>
                                    </p:set>
                                  </p:childTnLst>
                                </p:cTn>
                              </p:par>
                              <p:par>
                                <p:cTn id="125" presetID="26" presetClass="emph" presetSubtype="0" fill="hold" nodeType="withEffect">
                                  <p:stCondLst>
                                    <p:cond delay="0"/>
                                  </p:stCondLst>
                                  <p:childTnLst>
                                    <p:animEffect transition="out" filter="fade">
                                      <p:cBhvr>
                                        <p:cTn id="126" dur="500" tmFilter="0, 0; .2, .5; .8, .5; 1, 0"/>
                                        <p:tgtEl>
                                          <p:spTgt spid="120"/>
                                        </p:tgtEl>
                                      </p:cBhvr>
                                    </p:animEffect>
                                    <p:animScale>
                                      <p:cBhvr>
                                        <p:cTn id="127" dur="250" autoRev="1" fill="hold"/>
                                        <p:tgtEl>
                                          <p:spTgt spid="120"/>
                                        </p:tgtEl>
                                      </p:cBhvr>
                                      <p:by x="105000" y="105000"/>
                                    </p:animScale>
                                  </p:childTnLst>
                                </p:cTn>
                              </p:par>
                              <p:par>
                                <p:cTn id="128" presetID="10" presetClass="entr" presetSubtype="0" fill="hold" nodeType="withEffect">
                                  <p:stCondLst>
                                    <p:cond delay="0"/>
                                  </p:stCondLst>
                                  <p:childTnLst>
                                    <p:set>
                                      <p:cBhvr>
                                        <p:cTn id="129" dur="1" fill="hold">
                                          <p:stCondLst>
                                            <p:cond delay="0"/>
                                          </p:stCondLst>
                                        </p:cTn>
                                        <p:tgtEl>
                                          <p:spTgt spid="102"/>
                                        </p:tgtEl>
                                        <p:attrNameLst>
                                          <p:attrName>style.visibility</p:attrName>
                                        </p:attrNameLst>
                                      </p:cBhvr>
                                      <p:to>
                                        <p:strVal val="visible"/>
                                      </p:to>
                                    </p:set>
                                    <p:animEffect transition="in" filter="fade">
                                      <p:cBhvr>
                                        <p:cTn id="130" dur="500"/>
                                        <p:tgtEl>
                                          <p:spTgt spid="102"/>
                                        </p:tgtEl>
                                      </p:cBhvr>
                                    </p:animEffect>
                                  </p:childTnLst>
                                </p:cTn>
                              </p:par>
                              <p:par>
                                <p:cTn id="131" presetID="26" presetClass="emph" presetSubtype="0" fill="hold" nodeType="withEffect">
                                  <p:stCondLst>
                                    <p:cond delay="0"/>
                                  </p:stCondLst>
                                  <p:childTnLst>
                                    <p:animEffect transition="out" filter="fade">
                                      <p:cBhvr>
                                        <p:cTn id="132" dur="500" tmFilter="0, 0; .2, .5; .8, .5; 1, 0"/>
                                        <p:tgtEl>
                                          <p:spTgt spid="102"/>
                                        </p:tgtEl>
                                      </p:cBhvr>
                                    </p:animEffect>
                                    <p:animScale>
                                      <p:cBhvr>
                                        <p:cTn id="133" dur="250" autoRev="1" fill="hold"/>
                                        <p:tgtEl>
                                          <p:spTgt spid="102"/>
                                        </p:tgtEl>
                                      </p:cBhvr>
                                      <p:by x="105000" y="105000"/>
                                    </p:animScale>
                                  </p:childTnLst>
                                </p:cTn>
                              </p:par>
                            </p:childTnLst>
                          </p:cTn>
                        </p:par>
                        <p:par>
                          <p:cTn id="134" fill="hold">
                            <p:stCondLst>
                              <p:cond delay="7750"/>
                            </p:stCondLst>
                            <p:childTnLst>
                              <p:par>
                                <p:cTn id="135" presetID="10" presetClass="entr" presetSubtype="0" fill="hold" nodeType="afterEffect">
                                  <p:stCondLst>
                                    <p:cond delay="0"/>
                                  </p:stCondLst>
                                  <p:childTnLst>
                                    <p:set>
                                      <p:cBhvr>
                                        <p:cTn id="136" dur="1" fill="hold">
                                          <p:stCondLst>
                                            <p:cond delay="0"/>
                                          </p:stCondLst>
                                        </p:cTn>
                                        <p:tgtEl>
                                          <p:spTgt spid="64"/>
                                        </p:tgtEl>
                                        <p:attrNameLst>
                                          <p:attrName>style.visibility</p:attrName>
                                        </p:attrNameLst>
                                      </p:cBhvr>
                                      <p:to>
                                        <p:strVal val="visible"/>
                                      </p:to>
                                    </p:set>
                                    <p:animEffect transition="in" filter="fade">
                                      <p:cBhvr>
                                        <p:cTn id="137" dur="500"/>
                                        <p:tgtEl>
                                          <p:spTgt spid="64"/>
                                        </p:tgtEl>
                                      </p:cBhvr>
                                    </p:animEffect>
                                  </p:childTnLst>
                                </p:cTn>
                              </p:par>
                              <p:par>
                                <p:cTn id="138" presetID="26" presetClass="emph" presetSubtype="0" fill="hold" nodeType="withEffect">
                                  <p:stCondLst>
                                    <p:cond delay="0"/>
                                  </p:stCondLst>
                                  <p:childTnLst>
                                    <p:animEffect transition="out" filter="fade">
                                      <p:cBhvr>
                                        <p:cTn id="139" dur="500" tmFilter="0, 0; .2, .5; .8, .5; 1, 0"/>
                                        <p:tgtEl>
                                          <p:spTgt spid="64"/>
                                        </p:tgtEl>
                                      </p:cBhvr>
                                    </p:animEffect>
                                    <p:animScale>
                                      <p:cBhvr>
                                        <p:cTn id="140" dur="250" autoRev="1" fill="hold"/>
                                        <p:tgtEl>
                                          <p:spTgt spid="64"/>
                                        </p:tgtEl>
                                      </p:cBhvr>
                                      <p:by x="105000" y="105000"/>
                                    </p:animScale>
                                  </p:childTnLst>
                                </p:cTn>
                              </p:par>
                            </p:childTnLst>
                          </p:cTn>
                        </p:par>
                        <p:par>
                          <p:cTn id="141" fill="hold">
                            <p:stCondLst>
                              <p:cond delay="8250"/>
                            </p:stCondLst>
                            <p:childTnLst>
                              <p:par>
                                <p:cTn id="142" presetID="10" presetClass="entr" presetSubtype="0" fill="hold" grpId="0" nodeType="afterEffect">
                                  <p:stCondLst>
                                    <p:cond delay="0"/>
                                  </p:stCondLst>
                                  <p:childTnLst>
                                    <p:set>
                                      <p:cBhvr>
                                        <p:cTn id="143" dur="1" fill="hold">
                                          <p:stCondLst>
                                            <p:cond delay="0"/>
                                          </p:stCondLst>
                                        </p:cTn>
                                        <p:tgtEl>
                                          <p:spTgt spid="142"/>
                                        </p:tgtEl>
                                        <p:attrNameLst>
                                          <p:attrName>style.visibility</p:attrName>
                                        </p:attrNameLst>
                                      </p:cBhvr>
                                      <p:to>
                                        <p:strVal val="visible"/>
                                      </p:to>
                                    </p:set>
                                    <p:animEffect transition="in" filter="fade">
                                      <p:cBhvr>
                                        <p:cTn id="144" dur="500"/>
                                        <p:tgtEl>
                                          <p:spTgt spid="142"/>
                                        </p:tgtEl>
                                      </p:cBhvr>
                                    </p:animEffect>
                                  </p:childTnLst>
                                </p:cTn>
                              </p:par>
                              <p:par>
                                <p:cTn id="145" presetID="26" presetClass="emph" presetSubtype="0" fill="hold" grpId="1" nodeType="withEffect">
                                  <p:stCondLst>
                                    <p:cond delay="0"/>
                                  </p:stCondLst>
                                  <p:childTnLst>
                                    <p:animEffect transition="out" filter="fade">
                                      <p:cBhvr>
                                        <p:cTn id="146" dur="500" tmFilter="0, 0; .2, .5; .8, .5; 1, 0"/>
                                        <p:tgtEl>
                                          <p:spTgt spid="142"/>
                                        </p:tgtEl>
                                      </p:cBhvr>
                                    </p:animEffect>
                                    <p:animScale>
                                      <p:cBhvr>
                                        <p:cTn id="147" dur="250" autoRev="1" fill="hold"/>
                                        <p:tgtEl>
                                          <p:spTgt spid="142"/>
                                        </p:tgtEl>
                                      </p:cBhvr>
                                      <p:by x="105000" y="105000"/>
                                    </p:animScale>
                                  </p:childTnLst>
                                </p:cTn>
                              </p:par>
                              <p:par>
                                <p:cTn id="148" presetID="10" presetClass="entr" presetSubtype="0" fill="hold" nodeType="withEffect">
                                  <p:stCondLst>
                                    <p:cond delay="0"/>
                                  </p:stCondLst>
                                  <p:childTnLst>
                                    <p:set>
                                      <p:cBhvr>
                                        <p:cTn id="149" dur="1" fill="hold">
                                          <p:stCondLst>
                                            <p:cond delay="0"/>
                                          </p:stCondLst>
                                        </p:cTn>
                                        <p:tgtEl>
                                          <p:spTgt spid="63"/>
                                        </p:tgtEl>
                                        <p:attrNameLst>
                                          <p:attrName>style.visibility</p:attrName>
                                        </p:attrNameLst>
                                      </p:cBhvr>
                                      <p:to>
                                        <p:strVal val="visible"/>
                                      </p:to>
                                    </p:set>
                                    <p:animEffect transition="in" filter="fade">
                                      <p:cBhvr>
                                        <p:cTn id="150" dur="500"/>
                                        <p:tgtEl>
                                          <p:spTgt spid="63"/>
                                        </p:tgtEl>
                                      </p:cBhvr>
                                    </p:animEffect>
                                  </p:childTnLst>
                                </p:cTn>
                              </p:par>
                              <p:par>
                                <p:cTn id="151" presetID="26" presetClass="emph" presetSubtype="0" fill="hold" nodeType="withEffect">
                                  <p:stCondLst>
                                    <p:cond delay="0"/>
                                  </p:stCondLst>
                                  <p:childTnLst>
                                    <p:animEffect transition="out" filter="fade">
                                      <p:cBhvr>
                                        <p:cTn id="152" dur="500" tmFilter="0, 0; .2, .5; .8, .5; 1, 0"/>
                                        <p:tgtEl>
                                          <p:spTgt spid="63"/>
                                        </p:tgtEl>
                                      </p:cBhvr>
                                    </p:animEffect>
                                    <p:animScale>
                                      <p:cBhvr>
                                        <p:cTn id="153" dur="250" autoRev="1" fill="hold"/>
                                        <p:tgtEl>
                                          <p:spTgt spid="63"/>
                                        </p:tgtEl>
                                      </p:cBhvr>
                                      <p:by x="105000" y="105000"/>
                                    </p:animScale>
                                  </p:childTnLst>
                                </p:cTn>
                              </p:par>
                              <p:par>
                                <p:cTn id="154" presetID="10" presetClass="entr" presetSubtype="0" fill="hold" nodeType="withEffect">
                                  <p:stCondLst>
                                    <p:cond delay="0"/>
                                  </p:stCondLst>
                                  <p:childTnLst>
                                    <p:set>
                                      <p:cBhvr>
                                        <p:cTn id="155" dur="1" fill="hold">
                                          <p:stCondLst>
                                            <p:cond delay="0"/>
                                          </p:stCondLst>
                                        </p:cTn>
                                        <p:tgtEl>
                                          <p:spTgt spid="79"/>
                                        </p:tgtEl>
                                        <p:attrNameLst>
                                          <p:attrName>style.visibility</p:attrName>
                                        </p:attrNameLst>
                                      </p:cBhvr>
                                      <p:to>
                                        <p:strVal val="visible"/>
                                      </p:to>
                                    </p:set>
                                    <p:animEffect transition="in" filter="fade">
                                      <p:cBhvr>
                                        <p:cTn id="156" dur="500"/>
                                        <p:tgtEl>
                                          <p:spTgt spid="79"/>
                                        </p:tgtEl>
                                      </p:cBhvr>
                                    </p:animEffect>
                                  </p:childTnLst>
                                </p:cTn>
                              </p:par>
                              <p:par>
                                <p:cTn id="157" presetID="26" presetClass="emph" presetSubtype="0" fill="hold" nodeType="withEffect">
                                  <p:stCondLst>
                                    <p:cond delay="0"/>
                                  </p:stCondLst>
                                  <p:childTnLst>
                                    <p:animEffect transition="out" filter="fade">
                                      <p:cBhvr>
                                        <p:cTn id="158" dur="500" tmFilter="0, 0; .2, .5; .8, .5; 1, 0"/>
                                        <p:tgtEl>
                                          <p:spTgt spid="79"/>
                                        </p:tgtEl>
                                      </p:cBhvr>
                                    </p:animEffect>
                                    <p:animScale>
                                      <p:cBhvr>
                                        <p:cTn id="159" dur="250" autoRev="1" fill="hold"/>
                                        <p:tgtEl>
                                          <p:spTgt spid="79"/>
                                        </p:tgtEl>
                                      </p:cBhvr>
                                      <p:by x="105000" y="105000"/>
                                    </p:animScale>
                                  </p:childTnLst>
                                </p:cTn>
                              </p:par>
                            </p:childTnLst>
                          </p:cTn>
                        </p:par>
                        <p:par>
                          <p:cTn id="160" fill="hold">
                            <p:stCondLst>
                              <p:cond delay="8750"/>
                            </p:stCondLst>
                            <p:childTnLst>
                              <p:par>
                                <p:cTn id="161" presetID="10" presetClass="entr" presetSubtype="0" fill="hold" grpId="0" nodeType="afterEffect">
                                  <p:stCondLst>
                                    <p:cond delay="0"/>
                                  </p:stCondLst>
                                  <p:childTnLst>
                                    <p:set>
                                      <p:cBhvr>
                                        <p:cTn id="162" dur="1" fill="hold">
                                          <p:stCondLst>
                                            <p:cond delay="0"/>
                                          </p:stCondLst>
                                        </p:cTn>
                                        <p:tgtEl>
                                          <p:spTgt spid="143"/>
                                        </p:tgtEl>
                                        <p:attrNameLst>
                                          <p:attrName>style.visibility</p:attrName>
                                        </p:attrNameLst>
                                      </p:cBhvr>
                                      <p:to>
                                        <p:strVal val="visible"/>
                                      </p:to>
                                    </p:set>
                                    <p:animEffect transition="in" filter="fade">
                                      <p:cBhvr>
                                        <p:cTn id="163" dur="500"/>
                                        <p:tgtEl>
                                          <p:spTgt spid="143"/>
                                        </p:tgtEl>
                                      </p:cBhvr>
                                    </p:animEffect>
                                  </p:childTnLst>
                                </p:cTn>
                              </p:par>
                              <p:par>
                                <p:cTn id="164" presetID="26" presetClass="emph" presetSubtype="0" fill="hold" grpId="1" nodeType="withEffect">
                                  <p:stCondLst>
                                    <p:cond delay="0"/>
                                  </p:stCondLst>
                                  <p:childTnLst>
                                    <p:animEffect transition="out" filter="fade">
                                      <p:cBhvr>
                                        <p:cTn id="165" dur="500" tmFilter="0, 0; .2, .5; .8, .5; 1, 0"/>
                                        <p:tgtEl>
                                          <p:spTgt spid="143"/>
                                        </p:tgtEl>
                                      </p:cBhvr>
                                    </p:animEffect>
                                    <p:animScale>
                                      <p:cBhvr>
                                        <p:cTn id="166" dur="250" autoRev="1" fill="hold"/>
                                        <p:tgtEl>
                                          <p:spTgt spid="143"/>
                                        </p:tgtEl>
                                      </p:cBhvr>
                                      <p:by x="105000" y="105000"/>
                                    </p:animScale>
                                  </p:childTnLst>
                                </p:cTn>
                              </p:par>
                              <p:par>
                                <p:cTn id="167" presetID="10" presetClass="entr" presetSubtype="0" fill="hold" nodeType="withEffect">
                                  <p:stCondLst>
                                    <p:cond delay="0"/>
                                  </p:stCondLst>
                                  <p:childTnLst>
                                    <p:set>
                                      <p:cBhvr>
                                        <p:cTn id="168" dur="1" fill="hold">
                                          <p:stCondLst>
                                            <p:cond delay="0"/>
                                          </p:stCondLst>
                                        </p:cTn>
                                        <p:tgtEl>
                                          <p:spTgt spid="103"/>
                                        </p:tgtEl>
                                        <p:attrNameLst>
                                          <p:attrName>style.visibility</p:attrName>
                                        </p:attrNameLst>
                                      </p:cBhvr>
                                      <p:to>
                                        <p:strVal val="visible"/>
                                      </p:to>
                                    </p:set>
                                    <p:animEffect transition="in" filter="fade">
                                      <p:cBhvr>
                                        <p:cTn id="169" dur="500"/>
                                        <p:tgtEl>
                                          <p:spTgt spid="103"/>
                                        </p:tgtEl>
                                      </p:cBhvr>
                                    </p:animEffect>
                                  </p:childTnLst>
                                </p:cTn>
                              </p:par>
                              <p:par>
                                <p:cTn id="170" presetID="26" presetClass="emph" presetSubtype="0" fill="hold" nodeType="withEffect">
                                  <p:stCondLst>
                                    <p:cond delay="0"/>
                                  </p:stCondLst>
                                  <p:childTnLst>
                                    <p:animEffect transition="out" filter="fade">
                                      <p:cBhvr>
                                        <p:cTn id="171" dur="500" tmFilter="0, 0; .2, .5; .8, .5; 1, 0"/>
                                        <p:tgtEl>
                                          <p:spTgt spid="103"/>
                                        </p:tgtEl>
                                      </p:cBhvr>
                                    </p:animEffect>
                                    <p:animScale>
                                      <p:cBhvr>
                                        <p:cTn id="172" dur="250" autoRev="1" fill="hold"/>
                                        <p:tgtEl>
                                          <p:spTgt spid="103"/>
                                        </p:tgtEl>
                                      </p:cBhvr>
                                      <p:by x="105000" y="105000"/>
                                    </p:animScale>
                                  </p:childTnLst>
                                </p:cTn>
                              </p:par>
                              <p:par>
                                <p:cTn id="173" presetID="1" presetClass="entr" presetSubtype="0" fill="hold" nodeType="withEffect">
                                  <p:stCondLst>
                                    <p:cond delay="0"/>
                                  </p:stCondLst>
                                  <p:childTnLst>
                                    <p:set>
                                      <p:cBhvr>
                                        <p:cTn id="174" dur="1" fill="hold">
                                          <p:stCondLst>
                                            <p:cond delay="0"/>
                                          </p:stCondLst>
                                        </p:cTn>
                                        <p:tgtEl>
                                          <p:spTgt spid="125"/>
                                        </p:tgtEl>
                                        <p:attrNameLst>
                                          <p:attrName>style.visibility</p:attrName>
                                        </p:attrNameLst>
                                      </p:cBhvr>
                                      <p:to>
                                        <p:strVal val="visible"/>
                                      </p:to>
                                    </p:set>
                                  </p:childTnLst>
                                </p:cTn>
                              </p:par>
                              <p:par>
                                <p:cTn id="175" presetID="26" presetClass="emph" presetSubtype="0" fill="hold" nodeType="withEffect">
                                  <p:stCondLst>
                                    <p:cond delay="0"/>
                                  </p:stCondLst>
                                  <p:childTnLst>
                                    <p:animEffect transition="out" filter="fade">
                                      <p:cBhvr>
                                        <p:cTn id="176" dur="500" tmFilter="0, 0; .2, .5; .8, .5; 1, 0"/>
                                        <p:tgtEl>
                                          <p:spTgt spid="125"/>
                                        </p:tgtEl>
                                      </p:cBhvr>
                                    </p:animEffect>
                                    <p:animScale>
                                      <p:cBhvr>
                                        <p:cTn id="177" dur="250" autoRev="1" fill="hold"/>
                                        <p:tgtEl>
                                          <p:spTgt spid="1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animBg="1"/>
      <p:bldP spid="124" grpId="1" animBg="1"/>
      <p:bldP spid="98" grpId="0"/>
      <p:bldP spid="135" grpId="0"/>
      <p:bldP spid="135" grpId="1"/>
      <p:bldP spid="139" grpId="0"/>
      <p:bldP spid="139" grpId="1"/>
      <p:bldP spid="142" grpId="0"/>
      <p:bldP spid="142" grpId="1"/>
      <p:bldP spid="143" grpId="0"/>
      <p:bldP spid="143" grpId="1"/>
      <p:bldP spid="145" grpId="0"/>
      <p:bldP spid="145" grpId="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p:cNvSpPr>
          <p:nvPr/>
        </p:nvSpPr>
        <p:spPr>
          <a:xfrm>
            <a:off x="277100" y="199517"/>
            <a:ext cx="9144000" cy="70609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i="0" u="none" strike="noStrike" kern="1200" cap="none" spc="100" normalizeH="0" noProof="0" dirty="0">
                <a:ln>
                  <a:noFill/>
                </a:ln>
                <a:solidFill>
                  <a:srgbClr val="C00000"/>
                </a:solidFill>
                <a:effectLst/>
                <a:uLnTx/>
                <a:uFillTx/>
                <a:latin typeface="+mj-lt"/>
                <a:ea typeface="+mj-ea"/>
                <a:cs typeface="Arial" charset="0"/>
              </a:rPr>
              <a:t>Κυτταρικός πολλαπλασιασμός δέρματος</a:t>
            </a:r>
            <a:endParaRPr kumimoji="0" lang="en-US" sz="3200" i="0" u="none" strike="noStrike" kern="1200" cap="none" spc="100" normalizeH="0" noProof="0" dirty="0">
              <a:ln>
                <a:noFill/>
              </a:ln>
              <a:solidFill>
                <a:srgbClr val="C00000"/>
              </a:solidFill>
              <a:effectLst/>
              <a:uLnTx/>
              <a:uFillTx/>
              <a:latin typeface="+mj-lt"/>
              <a:ea typeface="+mj-ea"/>
              <a:cs typeface="Arial" charset="0"/>
            </a:endParaRPr>
          </a:p>
        </p:txBody>
      </p:sp>
      <p:sp>
        <p:nvSpPr>
          <p:cNvPr id="4" name="Rectangle 3"/>
          <p:cNvSpPr txBox="1">
            <a:spLocks/>
          </p:cNvSpPr>
          <p:nvPr/>
        </p:nvSpPr>
        <p:spPr bwMode="auto">
          <a:xfrm>
            <a:off x="0" y="1250936"/>
            <a:ext cx="9144000" cy="4648200"/>
          </a:xfrm>
          <a:prstGeom prst="rect">
            <a:avLst/>
          </a:prstGeom>
          <a:noFill/>
          <a:ln w="9525">
            <a:noFill/>
            <a:miter lim="800000"/>
            <a:headEnd/>
            <a:tailEnd/>
          </a:ln>
        </p:spPr>
        <p:txBody>
          <a:bodyPr lIns="252000" rIns="252000"/>
          <a:lstStyle/>
          <a:p>
            <a:pPr marL="395288" indent="-395288" algn="just">
              <a:spcBef>
                <a:spcPts val="600"/>
              </a:spcBef>
              <a:buFont typeface="Wingdings" pitchFamily="2" charset="2"/>
              <a:buChar char="§"/>
            </a:pPr>
            <a:r>
              <a:rPr lang="el-GR" sz="2600" dirty="0">
                <a:solidFill>
                  <a:srgbClr val="00B050"/>
                </a:solidFill>
                <a:latin typeface="Arial" pitchFamily="34" charset="0"/>
                <a:cs typeface="Arial" pitchFamily="34" charset="0"/>
              </a:rPr>
              <a:t>Μερικές δερματοπάθειες συσχετίζονται με μία υψηλότερη συχνότητα του κύκλου παραγωγής των κυττάρων στην επιδερμίδα </a:t>
            </a:r>
            <a:endParaRPr lang="en-US" sz="2600" dirty="0">
              <a:solidFill>
                <a:srgbClr val="00B050"/>
              </a:solidFill>
              <a:latin typeface="Arial" pitchFamily="34" charset="0"/>
              <a:cs typeface="Arial" pitchFamily="34" charset="0"/>
            </a:endParaRPr>
          </a:p>
          <a:p>
            <a:pPr marL="912813" lvl="1" indent="-346075" algn="just">
              <a:spcBef>
                <a:spcPts val="0"/>
              </a:spcBef>
              <a:buFont typeface="Arial" charset="0"/>
              <a:buChar char="•"/>
            </a:pPr>
            <a:r>
              <a:rPr lang="el-GR" sz="2400" dirty="0">
                <a:solidFill>
                  <a:srgbClr val="0070C0"/>
                </a:solidFill>
                <a:latin typeface="Arial" pitchFamily="34" charset="0"/>
                <a:cs typeface="Arial" pitchFamily="34" charset="0"/>
              </a:rPr>
              <a:t>Για παράδειγμα, η επιδερμίδα στην </a:t>
            </a:r>
            <a:r>
              <a:rPr lang="el-GR" sz="2400" dirty="0">
                <a:solidFill>
                  <a:srgbClr val="A80000"/>
                </a:solidFill>
                <a:latin typeface="Arial" pitchFamily="34" charset="0"/>
                <a:cs typeface="Arial" pitchFamily="34" charset="0"/>
              </a:rPr>
              <a:t>ψωρίαση</a:t>
            </a:r>
            <a:r>
              <a:rPr lang="el-GR" sz="2400" dirty="0">
                <a:solidFill>
                  <a:srgbClr val="0070C0"/>
                </a:solidFill>
                <a:latin typeface="Arial" pitchFamily="34" charset="0"/>
                <a:cs typeface="Arial" pitchFamily="34" charset="0"/>
              </a:rPr>
              <a:t> αναπαράγεται πολύ γρήγορα</a:t>
            </a:r>
            <a:endParaRPr lang="en-US" sz="2400" dirty="0">
              <a:solidFill>
                <a:srgbClr val="0070C0"/>
              </a:solidFill>
              <a:latin typeface="Arial" pitchFamily="34" charset="0"/>
              <a:cs typeface="Arial" pitchFamily="34" charset="0"/>
            </a:endParaRPr>
          </a:p>
          <a:p>
            <a:pPr marL="395288" indent="-395288" algn="just">
              <a:spcBef>
                <a:spcPts val="1800"/>
              </a:spcBef>
              <a:buFont typeface="Wingdings" pitchFamily="2" charset="2"/>
              <a:buChar char="§"/>
            </a:pPr>
            <a:r>
              <a:rPr lang="el-GR" sz="2600" dirty="0">
                <a:solidFill>
                  <a:srgbClr val="002060"/>
                </a:solidFill>
                <a:latin typeface="Arial" pitchFamily="34" charset="0"/>
                <a:cs typeface="Arial" pitchFamily="34" charset="0"/>
              </a:rPr>
              <a:t>Τοπικές θεραπείες </a:t>
            </a:r>
            <a:r>
              <a:rPr lang="el-GR" sz="2600" dirty="0">
                <a:solidFill>
                  <a:srgbClr val="A80000"/>
                </a:solidFill>
                <a:latin typeface="Arial" pitchFamily="34" charset="0"/>
                <a:cs typeface="Arial" pitchFamily="34" charset="0"/>
              </a:rPr>
              <a:t>που αναστέλλουν τον </a:t>
            </a:r>
            <a:r>
              <a:rPr lang="el-GR" sz="2600" dirty="0" err="1">
                <a:solidFill>
                  <a:srgbClr val="A80000"/>
                </a:solidFill>
                <a:latin typeface="Arial" pitchFamily="34" charset="0"/>
                <a:cs typeface="Arial" pitchFamily="34" charset="0"/>
              </a:rPr>
              <a:t>πολλαπλα</a:t>
            </a:r>
            <a:r>
              <a:rPr lang="el-GR" sz="2600" dirty="0">
                <a:solidFill>
                  <a:srgbClr val="A80000"/>
                </a:solidFill>
                <a:latin typeface="Arial" pitchFamily="34" charset="0"/>
                <a:cs typeface="Arial" pitchFamily="34" charset="0"/>
              </a:rPr>
              <a:t>-</a:t>
            </a:r>
            <a:r>
              <a:rPr lang="el-GR" sz="2600" dirty="0" err="1">
                <a:solidFill>
                  <a:srgbClr val="A80000"/>
                </a:solidFill>
                <a:latin typeface="Arial" pitchFamily="34" charset="0"/>
                <a:cs typeface="Arial" pitchFamily="34" charset="0"/>
              </a:rPr>
              <a:t>σιασμό</a:t>
            </a:r>
            <a:r>
              <a:rPr lang="el-GR" sz="2600" dirty="0">
                <a:solidFill>
                  <a:srgbClr val="A80000"/>
                </a:solidFill>
                <a:latin typeface="Arial" pitchFamily="34" charset="0"/>
                <a:cs typeface="Arial" pitchFamily="34" charset="0"/>
              </a:rPr>
              <a:t> των </a:t>
            </a:r>
            <a:r>
              <a:rPr lang="el-GR" sz="2600" dirty="0" err="1">
                <a:solidFill>
                  <a:srgbClr val="A80000"/>
                </a:solidFill>
                <a:latin typeface="Arial" pitchFamily="34" charset="0"/>
                <a:cs typeface="Arial" pitchFamily="34" charset="0"/>
              </a:rPr>
              <a:t>κερατινοκυττάρων</a:t>
            </a:r>
            <a:r>
              <a:rPr lang="el-GR" sz="2600" dirty="0">
                <a:latin typeface="Arial" pitchFamily="34" charset="0"/>
                <a:cs typeface="Arial" pitchFamily="34" charset="0"/>
              </a:rPr>
              <a:t>, </a:t>
            </a:r>
            <a:r>
              <a:rPr lang="el-GR" sz="2600" dirty="0">
                <a:solidFill>
                  <a:srgbClr val="002060"/>
                </a:solidFill>
                <a:latin typeface="Arial" pitchFamily="34" charset="0"/>
                <a:cs typeface="Arial" pitchFamily="34" charset="0"/>
              </a:rPr>
              <a:t>χρησιμοποιούνται στη θεραπεία της ψωρίασης.</a:t>
            </a:r>
            <a:r>
              <a:rPr lang="en-US" sz="2600" dirty="0">
                <a:solidFill>
                  <a:srgbClr val="002060"/>
                </a:solidFill>
                <a:latin typeface="Arial" pitchFamily="34" charset="0"/>
                <a:cs typeface="Arial" pitchFamily="34" charset="0"/>
              </a:rPr>
              <a:t> </a:t>
            </a:r>
            <a:r>
              <a:rPr lang="el-GR" sz="2600" dirty="0">
                <a:solidFill>
                  <a:srgbClr val="002060"/>
                </a:solidFill>
                <a:latin typeface="Arial" pitchFamily="34" charset="0"/>
                <a:cs typeface="Arial" pitchFamily="34" charset="0"/>
              </a:rPr>
              <a:t>Αυτές περιλαμβάνουν:</a:t>
            </a:r>
            <a:endParaRPr lang="en-US" sz="2800" dirty="0">
              <a:solidFill>
                <a:srgbClr val="002060"/>
              </a:solidFill>
              <a:latin typeface="Arial" pitchFamily="34" charset="0"/>
              <a:cs typeface="Arial" pitchFamily="34" charset="0"/>
            </a:endParaRPr>
          </a:p>
          <a:p>
            <a:pPr marL="912813" lvl="1" indent="-346075">
              <a:spcBef>
                <a:spcPts val="600"/>
              </a:spcBef>
              <a:buFont typeface="Arial" pitchFamily="34" charset="0"/>
              <a:buChar char="•"/>
            </a:pPr>
            <a:r>
              <a:rPr lang="el-GR" sz="2400" dirty="0">
                <a:solidFill>
                  <a:srgbClr val="002060"/>
                </a:solidFill>
                <a:latin typeface="Arial" pitchFamily="34" charset="0"/>
                <a:cs typeface="Arial" pitchFamily="34" charset="0"/>
              </a:rPr>
              <a:t>Ανάλογα Βιταμίνης </a:t>
            </a:r>
            <a:r>
              <a:rPr lang="en-US" sz="2400" dirty="0">
                <a:solidFill>
                  <a:srgbClr val="002060"/>
                </a:solidFill>
                <a:latin typeface="Arial" pitchFamily="34" charset="0"/>
                <a:cs typeface="Arial" pitchFamily="34" charset="0"/>
              </a:rPr>
              <a:t>D</a:t>
            </a:r>
          </a:p>
          <a:p>
            <a:pPr marL="912813" lvl="1" indent="-346075">
              <a:spcBef>
                <a:spcPts val="600"/>
              </a:spcBef>
              <a:buFont typeface="Arial" pitchFamily="34" charset="0"/>
              <a:buChar char="•"/>
            </a:pPr>
            <a:r>
              <a:rPr lang="el-GR" sz="2400" dirty="0">
                <a:solidFill>
                  <a:srgbClr val="002060"/>
                </a:solidFill>
                <a:latin typeface="Arial" pitchFamily="34" charset="0"/>
                <a:cs typeface="Arial" pitchFamily="34" charset="0"/>
              </a:rPr>
              <a:t>Λιθανθρακόπισσα</a:t>
            </a:r>
            <a:endParaRPr lang="en-US" sz="2400" dirty="0">
              <a:solidFill>
                <a:srgbClr val="002060"/>
              </a:solidFill>
              <a:latin typeface="Arial" pitchFamily="34" charset="0"/>
              <a:cs typeface="Arial" pitchFamily="34" charset="0"/>
            </a:endParaRPr>
          </a:p>
          <a:p>
            <a:pPr marL="912813" lvl="1" indent="-346075">
              <a:spcBef>
                <a:spcPts val="600"/>
              </a:spcBef>
              <a:buFont typeface="Arial" pitchFamily="34" charset="0"/>
              <a:buChar char="•"/>
            </a:pPr>
            <a:r>
              <a:rPr lang="el-GR" sz="2400" dirty="0" err="1">
                <a:solidFill>
                  <a:srgbClr val="002060"/>
                </a:solidFill>
                <a:latin typeface="Arial" pitchFamily="34" charset="0"/>
                <a:cs typeface="Arial" pitchFamily="34" charset="0"/>
              </a:rPr>
              <a:t>Ταζαροτένη</a:t>
            </a:r>
            <a:endParaRPr lang="en-US" sz="2800" dirty="0">
              <a:solidFill>
                <a:srgbClr val="002060"/>
              </a:solidFill>
              <a:latin typeface="Arial" pitchFamily="34" charset="0"/>
              <a:cs typeface="Arial" pitchFamily="34" charset="0"/>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334087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p:cNvSpPr>
          <p:nvPr/>
        </p:nvSpPr>
        <p:spPr>
          <a:xfrm>
            <a:off x="0" y="548680"/>
            <a:ext cx="9144000" cy="1143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600" i="0" u="none" strike="noStrike" kern="1200" cap="none" spc="100" normalizeH="0" noProof="0" dirty="0">
                <a:ln>
                  <a:noFill/>
                </a:ln>
                <a:solidFill>
                  <a:srgbClr val="C00000"/>
                </a:solidFill>
                <a:effectLst/>
                <a:uLnTx/>
                <a:uFillTx/>
                <a:latin typeface="+mj-lt"/>
                <a:ea typeface="+mj-ea"/>
                <a:cs typeface="Arial" charset="0"/>
              </a:rPr>
              <a:t>Θεραπεία Ψωρίασης</a:t>
            </a:r>
            <a:r>
              <a:rPr kumimoji="0" lang="en-US" sz="3600" i="0" u="none" strike="noStrike" kern="1200" cap="none" spc="100" normalizeH="0" noProof="0" dirty="0">
                <a:ln>
                  <a:noFill/>
                </a:ln>
                <a:solidFill>
                  <a:srgbClr val="C00000"/>
                </a:solidFill>
                <a:effectLst/>
                <a:uLnTx/>
                <a:uFillTx/>
                <a:latin typeface="+mj-lt"/>
                <a:ea typeface="+mj-ea"/>
                <a:cs typeface="Arial" charset="0"/>
              </a:rPr>
              <a:t>:</a:t>
            </a:r>
            <a:br>
              <a:rPr kumimoji="0" lang="en-US" sz="3600" i="0" u="none" strike="noStrike" kern="1200" cap="none" spc="100" normalizeH="0" noProof="0" dirty="0">
                <a:ln>
                  <a:noFill/>
                </a:ln>
                <a:solidFill>
                  <a:srgbClr val="C00000"/>
                </a:solidFill>
                <a:effectLst/>
                <a:uLnTx/>
                <a:uFillTx/>
                <a:latin typeface="+mj-lt"/>
                <a:ea typeface="+mj-ea"/>
                <a:cs typeface="Arial" charset="0"/>
              </a:rPr>
            </a:br>
            <a:r>
              <a:rPr kumimoji="0" lang="el-GR" sz="3600" i="0" u="none" strike="noStrike" kern="1200" cap="none" spc="100" normalizeH="0" noProof="0" dirty="0">
                <a:ln>
                  <a:noFill/>
                </a:ln>
                <a:solidFill>
                  <a:srgbClr val="C00000"/>
                </a:solidFill>
                <a:effectLst/>
                <a:uLnTx/>
                <a:uFillTx/>
                <a:latin typeface="+mj-lt"/>
                <a:ea typeface="+mj-ea"/>
                <a:cs typeface="Arial" charset="0"/>
              </a:rPr>
              <a:t>Τοπικά Ανάλογα Βιταμίνης </a:t>
            </a:r>
            <a:r>
              <a:rPr kumimoji="0" lang="en-US" sz="3600" i="0" u="none" strike="noStrike" kern="1200" cap="none" spc="100" normalizeH="0" noProof="0" dirty="0">
                <a:ln>
                  <a:noFill/>
                </a:ln>
                <a:solidFill>
                  <a:srgbClr val="C00000"/>
                </a:solidFill>
                <a:effectLst/>
                <a:uLnTx/>
                <a:uFillTx/>
                <a:latin typeface="+mj-lt"/>
                <a:ea typeface="+mj-ea"/>
                <a:cs typeface="Arial" charset="0"/>
              </a:rPr>
              <a:t>D</a:t>
            </a:r>
          </a:p>
        </p:txBody>
      </p:sp>
      <p:sp>
        <p:nvSpPr>
          <p:cNvPr id="4" name="Rectangle 3"/>
          <p:cNvSpPr txBox="1">
            <a:spLocks/>
          </p:cNvSpPr>
          <p:nvPr/>
        </p:nvSpPr>
        <p:spPr bwMode="auto">
          <a:xfrm>
            <a:off x="0" y="1949152"/>
            <a:ext cx="9144000" cy="4648200"/>
          </a:xfrm>
          <a:prstGeom prst="rect">
            <a:avLst/>
          </a:prstGeom>
          <a:noFill/>
          <a:ln w="9525">
            <a:noFill/>
            <a:miter lim="800000"/>
            <a:headEnd/>
            <a:tailEnd/>
          </a:ln>
        </p:spPr>
        <p:txBody>
          <a:bodyPr lIns="252000" rIns="252000"/>
          <a:lstStyle/>
          <a:p>
            <a:pPr marL="395288" indent="-395288">
              <a:spcBef>
                <a:spcPts val="1200"/>
              </a:spcBef>
              <a:buFont typeface="Wingdings" pitchFamily="2" charset="2"/>
              <a:buChar char="§"/>
            </a:pPr>
            <a:r>
              <a:rPr lang="el-GR" sz="2800" b="1" dirty="0" err="1">
                <a:solidFill>
                  <a:srgbClr val="0070C0"/>
                </a:solidFill>
                <a:latin typeface="Arial" pitchFamily="34" charset="0"/>
                <a:cs typeface="Arial" pitchFamily="34" charset="0"/>
              </a:rPr>
              <a:t>Καλσιποτριένη</a:t>
            </a:r>
            <a:r>
              <a:rPr lang="en-US" sz="2800" b="1" dirty="0">
                <a:solidFill>
                  <a:srgbClr val="0070C0"/>
                </a:solidFill>
                <a:latin typeface="Arial" pitchFamily="34" charset="0"/>
                <a:cs typeface="Arial" pitchFamily="34" charset="0"/>
              </a:rPr>
              <a:t> (</a:t>
            </a:r>
            <a:r>
              <a:rPr lang="el-GR" sz="2800" b="1" dirty="0" err="1">
                <a:solidFill>
                  <a:srgbClr val="0070C0"/>
                </a:solidFill>
                <a:latin typeface="Arial" pitchFamily="34" charset="0"/>
                <a:cs typeface="Arial" pitchFamily="34" charset="0"/>
              </a:rPr>
              <a:t>καλσιποτριόλη</a:t>
            </a:r>
            <a:r>
              <a:rPr lang="en-US" sz="2800" b="1" dirty="0">
                <a:solidFill>
                  <a:srgbClr val="0070C0"/>
                </a:solidFill>
                <a:latin typeface="Arial" pitchFamily="34" charset="0"/>
                <a:cs typeface="Arial" pitchFamily="34" charset="0"/>
              </a:rPr>
              <a:t>)</a:t>
            </a:r>
          </a:p>
          <a:p>
            <a:pPr marL="914400" lvl="1" indent="-341313">
              <a:spcBef>
                <a:spcPts val="600"/>
              </a:spcBef>
              <a:buFont typeface="Arial" charset="0"/>
              <a:buChar char="•"/>
            </a:pPr>
            <a:r>
              <a:rPr lang="el-GR" sz="2400" dirty="0">
                <a:solidFill>
                  <a:srgbClr val="002060"/>
                </a:solidFill>
                <a:latin typeface="Arial" pitchFamily="34" charset="0"/>
                <a:cs typeface="Arial" pitchFamily="34" charset="0"/>
              </a:rPr>
              <a:t>Αναστέλλει τον πολλαπλασιασμό των </a:t>
            </a:r>
            <a:r>
              <a:rPr lang="el-GR" sz="2400" dirty="0" err="1">
                <a:solidFill>
                  <a:srgbClr val="002060"/>
                </a:solidFill>
                <a:latin typeface="Arial" pitchFamily="34" charset="0"/>
                <a:cs typeface="Arial" pitchFamily="34" charset="0"/>
              </a:rPr>
              <a:t>κερατινοκυττάρων</a:t>
            </a:r>
            <a:endParaRPr lang="en-US" sz="2400" dirty="0">
              <a:solidFill>
                <a:srgbClr val="002060"/>
              </a:solidFill>
              <a:latin typeface="Arial" pitchFamily="34" charset="0"/>
              <a:cs typeface="Arial" pitchFamily="34" charset="0"/>
            </a:endParaRPr>
          </a:p>
          <a:p>
            <a:pPr marL="914400" lvl="1" indent="-341313" algn="just">
              <a:spcBef>
                <a:spcPts val="0"/>
              </a:spcBef>
              <a:buFont typeface="Arial" charset="0"/>
              <a:buChar char="•"/>
            </a:pPr>
            <a:r>
              <a:rPr lang="el-GR" sz="2400" dirty="0">
                <a:solidFill>
                  <a:srgbClr val="002060"/>
                </a:solidFill>
                <a:latin typeface="Arial" pitchFamily="34" charset="0"/>
                <a:cs typeface="Arial" pitchFamily="34" charset="0"/>
              </a:rPr>
              <a:t>Η συνηθέστερη ανεπιθύμητη ενέργεια είναι ο ερεθισμός του δέρματος</a:t>
            </a:r>
            <a:endParaRPr lang="en-US" sz="2400" dirty="0">
              <a:latin typeface="Arial" pitchFamily="34" charset="0"/>
              <a:cs typeface="Arial" pitchFamily="34" charset="0"/>
            </a:endParaRPr>
          </a:p>
          <a:p>
            <a:pPr marL="395288" indent="-395288">
              <a:spcBef>
                <a:spcPts val="1800"/>
              </a:spcBef>
              <a:buFont typeface="Wingdings" pitchFamily="2" charset="2"/>
              <a:buChar char="§"/>
            </a:pPr>
            <a:r>
              <a:rPr lang="el-GR" sz="2800" b="1" dirty="0" err="1">
                <a:solidFill>
                  <a:srgbClr val="0070C0"/>
                </a:solidFill>
                <a:latin typeface="Arial" pitchFamily="34" charset="0"/>
                <a:cs typeface="Arial" pitchFamily="34" charset="0"/>
              </a:rPr>
              <a:t>Καλσιτριόλη</a:t>
            </a:r>
            <a:endParaRPr lang="en-US" sz="2800" b="1" dirty="0">
              <a:solidFill>
                <a:srgbClr val="0070C0"/>
              </a:solidFill>
              <a:latin typeface="Arial" pitchFamily="34" charset="0"/>
              <a:cs typeface="Arial" pitchFamily="34" charset="0"/>
            </a:endParaRPr>
          </a:p>
          <a:p>
            <a:pPr marL="860425" lvl="1" indent="-287338">
              <a:spcBef>
                <a:spcPts val="600"/>
              </a:spcBef>
              <a:buFont typeface="Arial" charset="0"/>
              <a:buChar char="•"/>
            </a:pPr>
            <a:r>
              <a:rPr lang="el-GR" sz="2400" dirty="0">
                <a:solidFill>
                  <a:srgbClr val="002060"/>
                </a:solidFill>
                <a:latin typeface="Arial" pitchFamily="34" charset="0"/>
                <a:cs typeface="Arial" pitchFamily="34" charset="0"/>
              </a:rPr>
              <a:t>Αναστέλλει τον πολλαπλασιασμό των </a:t>
            </a:r>
            <a:r>
              <a:rPr lang="el-GR" sz="2400" dirty="0" err="1">
                <a:solidFill>
                  <a:srgbClr val="002060"/>
                </a:solidFill>
                <a:latin typeface="Arial" pitchFamily="34" charset="0"/>
                <a:cs typeface="Arial" pitchFamily="34" charset="0"/>
              </a:rPr>
              <a:t>κερατινοκυττάρων</a:t>
            </a:r>
            <a:endParaRPr lang="en-US" sz="2400" dirty="0">
              <a:solidFill>
                <a:srgbClr val="002060"/>
              </a:solidFill>
              <a:latin typeface="Arial" pitchFamily="34" charset="0"/>
              <a:cs typeface="Arial" pitchFamily="34" charset="0"/>
            </a:endParaRPr>
          </a:p>
          <a:p>
            <a:pPr marL="860425" lvl="1" indent="-287338">
              <a:spcBef>
                <a:spcPts val="0"/>
              </a:spcBef>
              <a:buFont typeface="Arial" charset="0"/>
              <a:buChar char="•"/>
            </a:pPr>
            <a:r>
              <a:rPr lang="el-GR" sz="2400" dirty="0">
                <a:solidFill>
                  <a:srgbClr val="002060"/>
                </a:solidFill>
                <a:latin typeface="Arial" pitchFamily="34" charset="0"/>
                <a:cs typeface="Arial" pitchFamily="34" charset="0"/>
              </a:rPr>
              <a:t>Διεγείρει την διαφοροποίηση των </a:t>
            </a:r>
            <a:r>
              <a:rPr lang="el-GR" sz="2400" dirty="0" err="1">
                <a:solidFill>
                  <a:srgbClr val="002060"/>
                </a:solidFill>
                <a:latin typeface="Arial" pitchFamily="34" charset="0"/>
                <a:cs typeface="Arial" pitchFamily="34" charset="0"/>
              </a:rPr>
              <a:t>κερατινοκυττάρων</a:t>
            </a:r>
            <a:endParaRPr lang="en-US" sz="2400" dirty="0">
              <a:solidFill>
                <a:srgbClr val="002060"/>
              </a:solidFill>
              <a:latin typeface="Arial" pitchFamily="34" charset="0"/>
              <a:cs typeface="Arial" pitchFamily="34" charset="0"/>
            </a:endParaRPr>
          </a:p>
          <a:p>
            <a:pPr marL="860425" lvl="1" indent="-287338">
              <a:spcBef>
                <a:spcPts val="0"/>
              </a:spcBef>
              <a:buFont typeface="Arial" charset="0"/>
              <a:buChar char="•"/>
            </a:pPr>
            <a:r>
              <a:rPr lang="el-GR" sz="2400" dirty="0">
                <a:solidFill>
                  <a:srgbClr val="002060"/>
                </a:solidFill>
                <a:latin typeface="Arial" pitchFamily="34" charset="0"/>
                <a:cs typeface="Arial" pitchFamily="34" charset="0"/>
              </a:rPr>
              <a:t>Αναστέλλει τον πολλαπλασιασμό των </a:t>
            </a:r>
            <a:r>
              <a:rPr lang="en-US" sz="2400" dirty="0">
                <a:solidFill>
                  <a:srgbClr val="002060"/>
                </a:solidFill>
                <a:latin typeface="Arial" pitchFamily="34" charset="0"/>
                <a:cs typeface="Arial" pitchFamily="34" charset="0"/>
              </a:rPr>
              <a:t>T-cell</a:t>
            </a:r>
          </a:p>
          <a:p>
            <a:pPr marL="860425" lvl="1" indent="-287338" algn="just">
              <a:spcBef>
                <a:spcPts val="0"/>
              </a:spcBef>
              <a:buFont typeface="Arial" charset="0"/>
              <a:buChar char="•"/>
            </a:pPr>
            <a:r>
              <a:rPr lang="el-GR" sz="2400" dirty="0">
                <a:solidFill>
                  <a:srgbClr val="002060"/>
                </a:solidFill>
                <a:latin typeface="Arial" pitchFamily="34" charset="0"/>
                <a:cs typeface="Arial" pitchFamily="34" charset="0"/>
              </a:rPr>
              <a:t>Στις πιο ευαίσθητες περιοχές, προκαλεί λιγότερο ερεθισμό στο δέρμα απ' ότι η </a:t>
            </a:r>
            <a:r>
              <a:rPr lang="el-GR" sz="2400" dirty="0" err="1">
                <a:solidFill>
                  <a:srgbClr val="002060"/>
                </a:solidFill>
                <a:latin typeface="Arial" pitchFamily="34" charset="0"/>
                <a:cs typeface="Arial" pitchFamily="34" charset="0"/>
              </a:rPr>
              <a:t>καλσιποτριόλη</a:t>
            </a:r>
            <a:endParaRPr lang="en-US" sz="2400" dirty="0">
              <a:solidFill>
                <a:srgbClr val="002060"/>
              </a:solidFill>
              <a:latin typeface="Arial" pitchFamily="34" charset="0"/>
              <a:cs typeface="Arial" pitchFamily="34" charset="0"/>
            </a:endParaRP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317482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9466" y="188641"/>
            <a:ext cx="6441342" cy="544311"/>
          </a:xfrm>
        </p:spPr>
        <p:txBody>
          <a:bodyPr/>
          <a:lstStyle/>
          <a:p>
            <a:pPr algn="ctr"/>
            <a:r>
              <a:rPr lang="el-GR" sz="1800" b="0" dirty="0">
                <a:solidFill>
                  <a:srgbClr val="C00000"/>
                </a:solidFill>
                <a:latin typeface="Calibri" panose="020F0502020204030204" pitchFamily="34" charset="0"/>
                <a:cs typeface="Calibri" panose="020F0502020204030204" pitchFamily="34" charset="0"/>
              </a:rPr>
              <a:t>Συνδυασμός </a:t>
            </a:r>
            <a:r>
              <a:rPr lang="el-GR" sz="1800" b="0" dirty="0" err="1">
                <a:solidFill>
                  <a:srgbClr val="C00000"/>
                </a:solidFill>
                <a:latin typeface="Calibri" panose="020F0502020204030204" pitchFamily="34" charset="0"/>
                <a:cs typeface="Calibri" panose="020F0502020204030204" pitchFamily="34" charset="0"/>
              </a:rPr>
              <a:t>καλσιποτριόλης</a:t>
            </a:r>
            <a:r>
              <a:rPr lang="el-GR" sz="1800" b="0" dirty="0">
                <a:solidFill>
                  <a:srgbClr val="C00000"/>
                </a:solidFill>
                <a:latin typeface="Calibri" panose="020F0502020204030204" pitchFamily="34" charset="0"/>
                <a:cs typeface="Calibri" panose="020F0502020204030204" pitchFamily="34" charset="0"/>
              </a:rPr>
              <a:t> – </a:t>
            </a:r>
            <a:r>
              <a:rPr lang="el-GR" sz="1800" b="0" dirty="0" err="1">
                <a:solidFill>
                  <a:srgbClr val="C00000"/>
                </a:solidFill>
                <a:latin typeface="Calibri" panose="020F0502020204030204" pitchFamily="34" charset="0"/>
                <a:cs typeface="Calibri" panose="020F0502020204030204" pitchFamily="34" charset="0"/>
              </a:rPr>
              <a:t>βηταμεθαζόνης</a:t>
            </a:r>
            <a:r>
              <a:rPr lang="el-GR" sz="1800" b="0" dirty="0">
                <a:solidFill>
                  <a:srgbClr val="C00000"/>
                </a:solidFill>
                <a:latin typeface="Calibri" panose="020F0502020204030204" pitchFamily="34" charset="0"/>
                <a:cs typeface="Calibri" panose="020F0502020204030204" pitchFamily="34" charset="0"/>
              </a:rPr>
              <a:t>: συνεργική αναστολή της παραγωγής </a:t>
            </a:r>
            <a:r>
              <a:rPr lang="el-GR" sz="1800" b="0" dirty="0" err="1">
                <a:solidFill>
                  <a:srgbClr val="C00000"/>
                </a:solidFill>
                <a:latin typeface="Calibri" panose="020F0502020204030204" pitchFamily="34" charset="0"/>
                <a:cs typeface="Calibri" panose="020F0502020204030204" pitchFamily="34" charset="0"/>
              </a:rPr>
              <a:t>κυτοκινών</a:t>
            </a:r>
            <a:r>
              <a:rPr lang="el-GR" sz="1800" b="0" dirty="0">
                <a:solidFill>
                  <a:srgbClr val="C00000"/>
                </a:solidFill>
                <a:latin typeface="Calibri" panose="020F0502020204030204" pitchFamily="34" charset="0"/>
                <a:cs typeface="Calibri" panose="020F0502020204030204" pitchFamily="34" charset="0"/>
              </a:rPr>
              <a:t> από τα </a:t>
            </a:r>
            <a:r>
              <a:rPr lang="el-GR" sz="1800" b="0" dirty="0" err="1">
                <a:solidFill>
                  <a:srgbClr val="C00000"/>
                </a:solidFill>
                <a:latin typeface="Calibri" panose="020F0502020204030204" pitchFamily="34" charset="0"/>
                <a:cs typeface="Calibri" panose="020F0502020204030204" pitchFamily="34" charset="0"/>
              </a:rPr>
              <a:t>δενδριτικά</a:t>
            </a:r>
            <a:r>
              <a:rPr lang="el-GR" sz="1800" b="0" dirty="0">
                <a:solidFill>
                  <a:srgbClr val="C00000"/>
                </a:solidFill>
                <a:latin typeface="Calibri" panose="020F0502020204030204" pitchFamily="34" charset="0"/>
                <a:cs typeface="Calibri" panose="020F0502020204030204" pitchFamily="34" charset="0"/>
              </a:rPr>
              <a:t> κύτταρα</a:t>
            </a:r>
            <a:endParaRPr lang="en-US" sz="1800" b="0" dirty="0">
              <a:solidFill>
                <a:srgbClr val="C00000"/>
              </a:solidFill>
              <a:latin typeface="Calibri" panose="020F0502020204030204" pitchFamily="34" charset="0"/>
              <a:cs typeface="Calibri" panose="020F0502020204030204" pitchFamily="34" charset="0"/>
            </a:endParaRPr>
          </a:p>
        </p:txBody>
      </p:sp>
      <p:grpSp>
        <p:nvGrpSpPr>
          <p:cNvPr id="40" name="Group 39"/>
          <p:cNvGrpSpPr/>
          <p:nvPr/>
        </p:nvGrpSpPr>
        <p:grpSpPr>
          <a:xfrm>
            <a:off x="2344917" y="1148743"/>
            <a:ext cx="4602102" cy="1195619"/>
            <a:chOff x="1511800" y="992151"/>
            <a:chExt cx="6228496" cy="1332000"/>
          </a:xfrm>
        </p:grpSpPr>
        <p:sp>
          <p:nvSpPr>
            <p:cNvPr id="24" name="Rounded Rectangle 23"/>
            <p:cNvSpPr/>
            <p:nvPr/>
          </p:nvSpPr>
          <p:spPr bwMode="auto">
            <a:xfrm>
              <a:off x="1511800" y="992151"/>
              <a:ext cx="5714359" cy="1332000"/>
            </a:xfrm>
            <a:prstGeom prst="roundRect">
              <a:avLst/>
            </a:prstGeom>
            <a:solidFill>
              <a:srgbClr val="CFCFCF">
                <a:alpha val="45000"/>
              </a:srgbClr>
            </a:solidFill>
            <a:ln w="38100" cap="flat" cmpd="sng" algn="ctr">
              <a:solidFill>
                <a:schemeClr val="accent1"/>
              </a:solid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defTabSz="685800">
                <a:defRPr/>
              </a:pPr>
              <a:r>
                <a:rPr lang="el-GR" sz="1200" b="1" dirty="0">
                  <a:solidFill>
                    <a:srgbClr val="000000"/>
                  </a:solidFill>
                  <a:latin typeface="Arial"/>
                  <a:ea typeface="ＭＳ Ｐゴシック" charset="0"/>
                  <a:cs typeface="ＭＳ Ｐゴシック" charset="0"/>
                </a:rPr>
                <a:t>Στην ψωρίαση</a:t>
              </a:r>
              <a:r>
                <a:rPr lang="en-GB" sz="1200" b="1" dirty="0">
                  <a:solidFill>
                    <a:srgbClr val="000000"/>
                  </a:solidFill>
                  <a:latin typeface="Arial"/>
                  <a:ea typeface="ＭＳ Ｐゴシック" charset="0"/>
                  <a:cs typeface="ＭＳ Ｐゴシック" charset="0"/>
                </a:rPr>
                <a:t>:</a:t>
              </a:r>
              <a:endParaRPr lang="en-US" sz="1200" b="1" dirty="0" err="1">
                <a:solidFill>
                  <a:srgbClr val="000000"/>
                </a:solidFill>
                <a:latin typeface="Arial"/>
                <a:ea typeface="ＭＳ Ｐゴシック" charset="0"/>
                <a:cs typeface="ＭＳ Ｐゴシック" charset="0"/>
              </a:endParaRPr>
            </a:p>
          </p:txBody>
        </p:sp>
        <p:grpSp>
          <p:nvGrpSpPr>
            <p:cNvPr id="32" name="Group 31"/>
            <p:cNvGrpSpPr/>
            <p:nvPr/>
          </p:nvGrpSpPr>
          <p:grpSpPr>
            <a:xfrm>
              <a:off x="2004002" y="1367493"/>
              <a:ext cx="1055830" cy="776786"/>
              <a:chOff x="3679585" y="1367493"/>
              <a:chExt cx="1055830" cy="776786"/>
            </a:xfrm>
          </p:grpSpPr>
          <p:grpSp>
            <p:nvGrpSpPr>
              <p:cNvPr id="11" name="Group 18"/>
              <p:cNvGrpSpPr>
                <a:grpSpLocks noChangeAspect="1"/>
              </p:cNvGrpSpPr>
              <p:nvPr/>
            </p:nvGrpSpPr>
            <p:grpSpPr>
              <a:xfrm>
                <a:off x="3679585" y="1367493"/>
                <a:ext cx="823436" cy="489537"/>
                <a:chOff x="3849688" y="3001963"/>
                <a:chExt cx="1444625" cy="858837"/>
              </a:xfrm>
            </p:grpSpPr>
            <p:pic>
              <p:nvPicPr>
                <p:cNvPr id="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9688" y="3001963"/>
                  <a:ext cx="1444625"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Oval 22"/>
                <p:cNvSpPr>
                  <a:spLocks noChangeAspect="1"/>
                </p:cNvSpPr>
                <p:nvPr/>
              </p:nvSpPr>
              <p:spPr bwMode="auto">
                <a:xfrm>
                  <a:off x="4428530" y="3346612"/>
                  <a:ext cx="297180" cy="169537"/>
                </a:xfrm>
                <a:prstGeom prst="ellipse">
                  <a:avLst/>
                </a:prstGeom>
                <a:solidFill>
                  <a:srgbClr val="EAB200"/>
                </a:solidFill>
                <a:ln w="9525" cap="flat" cmpd="sng" algn="ctr">
                  <a:solidFill>
                    <a:srgbClr val="EAB200"/>
                  </a:solid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defTabSz="685800">
                    <a:lnSpc>
                      <a:spcPct val="95000"/>
                    </a:lnSpc>
                    <a:defRPr/>
                  </a:pPr>
                  <a:endParaRPr lang="en-GB" sz="1050" dirty="0">
                    <a:solidFill>
                      <a:srgbClr val="FFFFFF"/>
                    </a:solidFill>
                    <a:latin typeface="Arial"/>
                    <a:ea typeface="ＭＳ Ｐゴシック" charset="0"/>
                    <a:cs typeface="ＭＳ Ｐゴシック" charset="0"/>
                  </a:endParaRPr>
                </a:p>
              </p:txBody>
            </p:sp>
          </p:grpSp>
          <p:grpSp>
            <p:nvGrpSpPr>
              <p:cNvPr id="14" name="Group 53"/>
              <p:cNvGrpSpPr>
                <a:grpSpLocks noChangeAspect="1"/>
              </p:cNvGrpSpPr>
              <p:nvPr/>
            </p:nvGrpSpPr>
            <p:grpSpPr>
              <a:xfrm>
                <a:off x="3911979" y="1654742"/>
                <a:ext cx="823436" cy="489537"/>
                <a:chOff x="3849688" y="3001963"/>
                <a:chExt cx="1444625" cy="858837"/>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9688" y="3001963"/>
                  <a:ext cx="1444625"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Oval 16"/>
                <p:cNvSpPr>
                  <a:spLocks noChangeAspect="1"/>
                </p:cNvSpPr>
                <p:nvPr/>
              </p:nvSpPr>
              <p:spPr bwMode="auto">
                <a:xfrm>
                  <a:off x="4428530" y="3346612"/>
                  <a:ext cx="297180" cy="169537"/>
                </a:xfrm>
                <a:prstGeom prst="ellipse">
                  <a:avLst/>
                </a:prstGeom>
                <a:solidFill>
                  <a:srgbClr val="EAB200"/>
                </a:solidFill>
                <a:ln w="9525" cap="flat" cmpd="sng" algn="ctr">
                  <a:solidFill>
                    <a:srgbClr val="EAB200"/>
                  </a:solid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defTabSz="685800">
                    <a:lnSpc>
                      <a:spcPct val="95000"/>
                    </a:lnSpc>
                    <a:defRPr/>
                  </a:pPr>
                  <a:endParaRPr lang="en-GB" sz="1050" dirty="0">
                    <a:solidFill>
                      <a:srgbClr val="FFFFFF"/>
                    </a:solidFill>
                    <a:latin typeface="Arial"/>
                    <a:ea typeface="ＭＳ Ｐゴシック" charset="0"/>
                    <a:cs typeface="ＭＳ Ｐゴシック" charset="0"/>
                  </a:endParaRPr>
                </a:p>
              </p:txBody>
            </p:sp>
          </p:grpSp>
        </p:grpSp>
        <p:cxnSp>
          <p:nvCxnSpPr>
            <p:cNvPr id="15" name="Straight Arrow Connector 14"/>
            <p:cNvCxnSpPr/>
            <p:nvPr/>
          </p:nvCxnSpPr>
          <p:spPr>
            <a:xfrm>
              <a:off x="3483010" y="1780062"/>
              <a:ext cx="1206011" cy="1"/>
            </a:xfrm>
            <a:prstGeom prst="straightConnector1">
              <a:avLst/>
            </a:prstGeom>
            <a:ln w="1270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5220296" y="1315366"/>
              <a:ext cx="2520000" cy="794469"/>
            </a:xfrm>
            <a:prstGeom prst="irregularSeal1">
              <a:avLst/>
            </a:prstGeom>
            <a:solidFill>
              <a:schemeClr val="accent4">
                <a:lumMod val="60000"/>
                <a:lumOff val="40000"/>
              </a:schemeClr>
            </a:solidFill>
            <a:ln>
              <a:solidFill>
                <a:srgbClr val="C00000"/>
              </a:solidFill>
            </a:ln>
          </p:spPr>
          <p:txBody>
            <a:bodyPr wrap="square" rtlCol="0" anchor="ctr">
              <a:spAutoFit/>
            </a:bodyPr>
            <a:lstStyle/>
            <a:p>
              <a:pPr algn="ctr" defTabSz="685800" eaLnBrk="1" fontAlgn="auto" hangingPunct="1">
                <a:spcBef>
                  <a:spcPts val="0"/>
                </a:spcBef>
                <a:spcAft>
                  <a:spcPts val="0"/>
                </a:spcAft>
                <a:defRPr/>
              </a:pPr>
              <a:r>
                <a:rPr lang="en-GB" sz="1050" b="1" dirty="0">
                  <a:solidFill>
                    <a:srgbClr val="FFFFFF"/>
                  </a:solidFill>
                  <a:latin typeface="Arial"/>
                  <a:ea typeface="Verdana" pitchFamily="34" charset="0"/>
                  <a:cs typeface="Verdana" pitchFamily="34" charset="0"/>
                </a:rPr>
                <a:t>IL-23</a:t>
              </a:r>
            </a:p>
          </p:txBody>
        </p:sp>
      </p:grpSp>
      <p:sp>
        <p:nvSpPr>
          <p:cNvPr id="42" name="Tekstboks 5"/>
          <p:cNvSpPr txBox="1">
            <a:spLocks noChangeArrowheads="1"/>
          </p:cNvSpPr>
          <p:nvPr/>
        </p:nvSpPr>
        <p:spPr bwMode="auto">
          <a:xfrm>
            <a:off x="4246950" y="6488189"/>
            <a:ext cx="4360818" cy="322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685800" fontAlgn="auto">
              <a:lnSpc>
                <a:spcPct val="95000"/>
              </a:lnSpc>
              <a:spcBef>
                <a:spcPts val="0"/>
              </a:spcBef>
              <a:spcAft>
                <a:spcPts val="0"/>
              </a:spcAft>
              <a:defRPr/>
            </a:pPr>
            <a:r>
              <a:rPr lang="en-GB" sz="525" dirty="0">
                <a:solidFill>
                  <a:srgbClr val="000000"/>
                </a:solidFill>
                <a:cs typeface="+mn-cs"/>
              </a:rPr>
              <a:t>***</a:t>
            </a:r>
            <a:r>
              <a:rPr lang="en-GB" sz="525" i="1" dirty="0">
                <a:solidFill>
                  <a:srgbClr val="000000"/>
                </a:solidFill>
                <a:cs typeface="+mn-cs"/>
              </a:rPr>
              <a:t>P</a:t>
            </a:r>
            <a:r>
              <a:rPr lang="en-GB" sz="525" dirty="0">
                <a:solidFill>
                  <a:srgbClr val="000000"/>
                </a:solidFill>
                <a:cs typeface="+mn-cs"/>
              </a:rPr>
              <a:t>&lt;0.001 </a:t>
            </a:r>
            <a:r>
              <a:rPr lang="en-GB" sz="525" dirty="0">
                <a:solidFill>
                  <a:srgbClr val="000000"/>
                </a:solidFill>
                <a:latin typeface="Arial" pitchFamily="34" charset="0"/>
              </a:rPr>
              <a:t>(one-way ANOVA statistical test); </a:t>
            </a:r>
            <a:r>
              <a:rPr lang="en-US" sz="525" baseline="30000" dirty="0">
                <a:solidFill>
                  <a:srgbClr val="000000"/>
                </a:solidFill>
                <a:cs typeface="+mn-cs"/>
              </a:rPr>
              <a:t>†</a:t>
            </a:r>
            <a:r>
              <a:rPr lang="en-GB" sz="525" dirty="0">
                <a:solidFill>
                  <a:srgbClr val="000000"/>
                </a:solidFill>
                <a:latin typeface="Arial" pitchFamily="34" charset="0"/>
              </a:rPr>
              <a:t>Vehicle control is 100%</a:t>
            </a:r>
          </a:p>
          <a:p>
            <a:pPr defTabSz="685800" fontAlgn="auto">
              <a:lnSpc>
                <a:spcPct val="95000"/>
              </a:lnSpc>
              <a:spcBef>
                <a:spcPts val="0"/>
              </a:spcBef>
              <a:spcAft>
                <a:spcPts val="0"/>
              </a:spcAft>
              <a:defRPr/>
            </a:pPr>
            <a:r>
              <a:rPr lang="en-GB" sz="525" dirty="0">
                <a:solidFill>
                  <a:srgbClr val="000000"/>
                </a:solidFill>
                <a:latin typeface="Arial" pitchFamily="34" charset="0"/>
              </a:rPr>
              <a:t>BD, </a:t>
            </a:r>
            <a:r>
              <a:rPr lang="en-GB" sz="525" dirty="0">
                <a:solidFill>
                  <a:srgbClr val="000000"/>
                </a:solidFill>
                <a:cs typeface="+mn-cs"/>
              </a:rPr>
              <a:t>1 µM </a:t>
            </a:r>
            <a:r>
              <a:rPr lang="en-GB" sz="525" dirty="0">
                <a:solidFill>
                  <a:srgbClr val="000000"/>
                </a:solidFill>
                <a:latin typeface="Arial" pitchFamily="34" charset="0"/>
              </a:rPr>
              <a:t>betamethasone </a:t>
            </a:r>
            <a:r>
              <a:rPr lang="en-GB" sz="525" dirty="0" err="1">
                <a:solidFill>
                  <a:srgbClr val="000000"/>
                </a:solidFill>
                <a:latin typeface="Arial" pitchFamily="34" charset="0"/>
              </a:rPr>
              <a:t>dipropionate</a:t>
            </a:r>
            <a:r>
              <a:rPr lang="en-GB" sz="525" dirty="0">
                <a:solidFill>
                  <a:srgbClr val="000000"/>
                </a:solidFill>
                <a:latin typeface="Arial" pitchFamily="34" charset="0"/>
              </a:rPr>
              <a:t>;</a:t>
            </a:r>
            <a:r>
              <a:rPr lang="en-GB" sz="525" dirty="0">
                <a:solidFill>
                  <a:srgbClr val="000000"/>
                </a:solidFill>
                <a:cs typeface="+mn-cs"/>
              </a:rPr>
              <a:t> </a:t>
            </a:r>
            <a:r>
              <a:rPr lang="en-GB" sz="525" dirty="0">
                <a:solidFill>
                  <a:srgbClr val="000000"/>
                </a:solidFill>
                <a:latin typeface="Arial" pitchFamily="34" charset="0"/>
              </a:rPr>
              <a:t>combination, </a:t>
            </a:r>
            <a:r>
              <a:rPr lang="en-GB" sz="525" dirty="0">
                <a:solidFill>
                  <a:srgbClr val="000000"/>
                </a:solidFill>
                <a:cs typeface="+mn-cs"/>
              </a:rPr>
              <a:t>1 µM </a:t>
            </a:r>
            <a:r>
              <a:rPr lang="en-GB" sz="525" dirty="0">
                <a:solidFill>
                  <a:srgbClr val="000000"/>
                </a:solidFill>
                <a:latin typeface="Arial" pitchFamily="34" charset="0"/>
              </a:rPr>
              <a:t>betamethasone </a:t>
            </a:r>
            <a:r>
              <a:rPr lang="en-GB" sz="525" dirty="0" err="1">
                <a:solidFill>
                  <a:srgbClr val="000000"/>
                </a:solidFill>
                <a:latin typeface="Arial" pitchFamily="34" charset="0"/>
              </a:rPr>
              <a:t>dipropionate</a:t>
            </a:r>
            <a:r>
              <a:rPr lang="en-GB" sz="525" dirty="0">
                <a:solidFill>
                  <a:srgbClr val="000000"/>
                </a:solidFill>
                <a:latin typeface="Arial" pitchFamily="34" charset="0"/>
              </a:rPr>
              <a:t> and 100 </a:t>
            </a:r>
            <a:r>
              <a:rPr lang="en-GB" sz="525" dirty="0" err="1">
                <a:solidFill>
                  <a:srgbClr val="000000"/>
                </a:solidFill>
                <a:latin typeface="Arial" pitchFamily="34" charset="0"/>
              </a:rPr>
              <a:t>nM</a:t>
            </a:r>
            <a:r>
              <a:rPr lang="en-GB" sz="525" dirty="0">
                <a:solidFill>
                  <a:srgbClr val="000000"/>
                </a:solidFill>
                <a:latin typeface="Arial" pitchFamily="34" charset="0"/>
              </a:rPr>
              <a:t> </a:t>
            </a:r>
            <a:r>
              <a:rPr lang="en-GB" sz="525" dirty="0" err="1">
                <a:solidFill>
                  <a:srgbClr val="000000"/>
                </a:solidFill>
                <a:latin typeface="Arial" pitchFamily="34" charset="0"/>
              </a:rPr>
              <a:t>calcipotriol</a:t>
            </a:r>
            <a:r>
              <a:rPr lang="en-GB" sz="525" dirty="0">
                <a:solidFill>
                  <a:srgbClr val="000000"/>
                </a:solidFill>
                <a:latin typeface="Arial" pitchFamily="34" charset="0"/>
              </a:rPr>
              <a:t>; DC, dendritic cell</a:t>
            </a:r>
          </a:p>
          <a:p>
            <a:pPr defTabSz="685800" fontAlgn="auto">
              <a:lnSpc>
                <a:spcPct val="95000"/>
              </a:lnSpc>
              <a:spcBef>
                <a:spcPts val="0"/>
              </a:spcBef>
              <a:spcAft>
                <a:spcPts val="0"/>
              </a:spcAft>
              <a:defRPr/>
            </a:pPr>
            <a:r>
              <a:rPr lang="en-GB" sz="525" dirty="0" err="1">
                <a:solidFill>
                  <a:srgbClr val="000000"/>
                </a:solidFill>
                <a:latin typeface="Arial" pitchFamily="34" charset="0"/>
              </a:rPr>
              <a:t>Lovato</a:t>
            </a:r>
            <a:r>
              <a:rPr lang="en-GB" sz="525" dirty="0">
                <a:solidFill>
                  <a:srgbClr val="000000"/>
                </a:solidFill>
                <a:latin typeface="Arial" pitchFamily="34" charset="0"/>
              </a:rPr>
              <a:t> P </a:t>
            </a:r>
            <a:r>
              <a:rPr lang="en-GB" sz="525" i="1" dirty="0">
                <a:solidFill>
                  <a:srgbClr val="000000"/>
                </a:solidFill>
                <a:latin typeface="Arial" pitchFamily="34" charset="0"/>
              </a:rPr>
              <a:t>et al. J Dermatol </a:t>
            </a:r>
            <a:r>
              <a:rPr lang="en-GB" sz="525" i="1" dirty="0" err="1">
                <a:solidFill>
                  <a:srgbClr val="000000"/>
                </a:solidFill>
                <a:latin typeface="Arial" pitchFamily="34" charset="0"/>
              </a:rPr>
              <a:t>Sci</a:t>
            </a:r>
            <a:r>
              <a:rPr lang="en-GB" sz="525" dirty="0">
                <a:solidFill>
                  <a:srgbClr val="000000"/>
                </a:solidFill>
                <a:latin typeface="Arial" pitchFamily="34" charset="0"/>
              </a:rPr>
              <a:t> 2016;81:153</a:t>
            </a:r>
            <a:r>
              <a:rPr lang="en-GB" sz="525" dirty="0">
                <a:solidFill>
                  <a:srgbClr val="000000"/>
                </a:solidFill>
                <a:cs typeface="+mn-cs"/>
              </a:rPr>
              <a:t>–164</a:t>
            </a:r>
            <a:endParaRPr lang="en-GB" sz="525" dirty="0">
              <a:solidFill>
                <a:srgbClr val="000000"/>
              </a:solidFill>
              <a:latin typeface="Arial" pitchFamily="34" charset="0"/>
            </a:endParaRPr>
          </a:p>
        </p:txBody>
      </p:sp>
      <p:grpSp>
        <p:nvGrpSpPr>
          <p:cNvPr id="43" name="Group 42"/>
          <p:cNvGrpSpPr/>
          <p:nvPr/>
        </p:nvGrpSpPr>
        <p:grpSpPr>
          <a:xfrm>
            <a:off x="2623552" y="2564905"/>
            <a:ext cx="3896900" cy="3549233"/>
            <a:chOff x="1974068" y="2409535"/>
            <a:chExt cx="5195867" cy="3549233"/>
          </a:xfrm>
        </p:grpSpPr>
        <p:sp>
          <p:nvSpPr>
            <p:cNvPr id="26" name="TextBox 25"/>
            <p:cNvSpPr txBox="1"/>
            <p:nvPr/>
          </p:nvSpPr>
          <p:spPr>
            <a:xfrm>
              <a:off x="1974068" y="5805264"/>
              <a:ext cx="5195867" cy="153504"/>
            </a:xfrm>
            <a:prstGeom prst="rect">
              <a:avLst/>
            </a:prstGeom>
            <a:noFill/>
          </p:spPr>
          <p:txBody>
            <a:bodyPr wrap="none" lIns="0" tIns="0" rIns="0" bIns="0" rtlCol="0">
              <a:spAutoFit/>
            </a:bodyPr>
            <a:lstStyle/>
            <a:p>
              <a:pPr algn="ctr" defTabSz="685800" eaLnBrk="1" fontAlgn="auto" hangingPunct="1">
                <a:lnSpc>
                  <a:spcPct val="95000"/>
                </a:lnSpc>
                <a:spcBef>
                  <a:spcPts val="0"/>
                </a:spcBef>
                <a:spcAft>
                  <a:spcPts val="0"/>
                </a:spcAft>
                <a:defRPr/>
              </a:pPr>
              <a:r>
                <a:rPr lang="el-GR" sz="1050" dirty="0">
                  <a:solidFill>
                    <a:srgbClr val="003352"/>
                  </a:solidFill>
                  <a:latin typeface="Arial"/>
                  <a:ea typeface="Verdana" pitchFamily="34" charset="0"/>
                  <a:cs typeface="Verdana" pitchFamily="34" charset="0"/>
                </a:rPr>
                <a:t>Συγκρίσιμα αποτελέσματα βρέθηκαν για την αναστολή του </a:t>
              </a:r>
              <a:r>
                <a:rPr lang="en-GB" sz="1050" dirty="0">
                  <a:solidFill>
                    <a:srgbClr val="003352"/>
                  </a:solidFill>
                  <a:latin typeface="Arial"/>
                  <a:ea typeface="Verdana" pitchFamily="34" charset="0"/>
                  <a:cs typeface="Verdana" pitchFamily="34" charset="0"/>
                </a:rPr>
                <a:t>TNF-α</a:t>
              </a:r>
            </a:p>
          </p:txBody>
        </p:sp>
        <p:sp>
          <p:nvSpPr>
            <p:cNvPr id="27" name="TextBox 26"/>
            <p:cNvSpPr txBox="1"/>
            <p:nvPr/>
          </p:nvSpPr>
          <p:spPr>
            <a:xfrm>
              <a:off x="2550705" y="2409535"/>
              <a:ext cx="4603824" cy="153504"/>
            </a:xfrm>
            <a:prstGeom prst="rect">
              <a:avLst/>
            </a:prstGeom>
            <a:noFill/>
          </p:spPr>
          <p:txBody>
            <a:bodyPr wrap="none" lIns="0" tIns="0" rIns="0" bIns="0" rtlCol="0">
              <a:spAutoFit/>
            </a:bodyPr>
            <a:lstStyle/>
            <a:p>
              <a:pPr algn="ctr" defTabSz="685800" eaLnBrk="1" fontAlgn="auto" hangingPunct="1">
                <a:lnSpc>
                  <a:spcPct val="95000"/>
                </a:lnSpc>
                <a:spcBef>
                  <a:spcPts val="0"/>
                </a:spcBef>
                <a:spcAft>
                  <a:spcPts val="0"/>
                </a:spcAft>
                <a:defRPr/>
              </a:pPr>
              <a:r>
                <a:rPr lang="el-GR" sz="1050" dirty="0">
                  <a:solidFill>
                    <a:srgbClr val="000000"/>
                  </a:solidFill>
                  <a:latin typeface="Arial"/>
                  <a:ea typeface="Verdana" pitchFamily="34" charset="0"/>
                  <a:cs typeface="Verdana" pitchFamily="34" charset="0"/>
                </a:rPr>
                <a:t>Εφαρμογή της θεραπείας πριν την ενεργοποίηση των </a:t>
              </a:r>
              <a:r>
                <a:rPr lang="en-GB" sz="1050" dirty="0">
                  <a:solidFill>
                    <a:srgbClr val="000000"/>
                  </a:solidFill>
                  <a:latin typeface="Arial"/>
                  <a:ea typeface="Verdana" pitchFamily="34" charset="0"/>
                  <a:cs typeface="Verdana" pitchFamily="34" charset="0"/>
                </a:rPr>
                <a:t>DC </a:t>
              </a:r>
            </a:p>
          </p:txBody>
        </p:sp>
        <p:graphicFrame>
          <p:nvGraphicFramePr>
            <p:cNvPr id="35" name="Chart 34"/>
            <p:cNvGraphicFramePr/>
            <p:nvPr/>
          </p:nvGraphicFramePr>
          <p:xfrm>
            <a:off x="2412000" y="2655206"/>
            <a:ext cx="4320000" cy="3168000"/>
          </p:xfrm>
          <a:graphic>
            <a:graphicData uri="http://schemas.openxmlformats.org/drawingml/2006/chart">
              <c:chart xmlns:c="http://schemas.openxmlformats.org/drawingml/2006/chart" xmlns:r="http://schemas.openxmlformats.org/officeDocument/2006/relationships" r:id="rId4"/>
            </a:graphicData>
          </a:graphic>
        </p:graphicFrame>
        <p:grpSp>
          <p:nvGrpSpPr>
            <p:cNvPr id="37" name="Group 36"/>
            <p:cNvGrpSpPr/>
            <p:nvPr/>
          </p:nvGrpSpPr>
          <p:grpSpPr>
            <a:xfrm>
              <a:off x="4139952" y="2878456"/>
              <a:ext cx="1656184" cy="276999"/>
              <a:chOff x="3993079" y="3058407"/>
              <a:chExt cx="1656184" cy="276999"/>
            </a:xfrm>
          </p:grpSpPr>
          <p:cxnSp>
            <p:nvCxnSpPr>
              <p:cNvPr id="38" name="Straight Connector 37"/>
              <p:cNvCxnSpPr/>
              <p:nvPr/>
            </p:nvCxnSpPr>
            <p:spPr bwMode="auto">
              <a:xfrm>
                <a:off x="3993079" y="3250950"/>
                <a:ext cx="1656184"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9" name="TextBox 38"/>
              <p:cNvSpPr txBox="1"/>
              <p:nvPr/>
            </p:nvSpPr>
            <p:spPr>
              <a:xfrm>
                <a:off x="4569143" y="3058407"/>
                <a:ext cx="540044" cy="276999"/>
              </a:xfrm>
              <a:prstGeom prst="rect">
                <a:avLst/>
              </a:prstGeom>
              <a:noFill/>
            </p:spPr>
            <p:txBody>
              <a:bodyPr wrap="square" lIns="0" tIns="0" rIns="0" bIns="0" rtlCol="0" anchor="ctr">
                <a:spAutoFit/>
              </a:bodyPr>
              <a:lstStyle/>
              <a:p>
                <a:pPr algn="ctr" defTabSz="685800" eaLnBrk="1" fontAlgn="auto" hangingPunct="1">
                  <a:spcBef>
                    <a:spcPts val="0"/>
                  </a:spcBef>
                  <a:spcAft>
                    <a:spcPts val="0"/>
                  </a:spcAft>
                  <a:defRPr/>
                </a:pPr>
                <a:r>
                  <a:rPr lang="en-GB" sz="1800" b="1" dirty="0">
                    <a:solidFill>
                      <a:srgbClr val="000000"/>
                    </a:solidFill>
                    <a:latin typeface="Arial"/>
                    <a:ea typeface="ＭＳ Ｐゴシック" charset="-128"/>
                    <a:cs typeface="+mn-cs"/>
                  </a:rPr>
                  <a:t>***</a:t>
                </a:r>
                <a:endParaRPr lang="en-US" sz="1800" b="1" dirty="0" err="1">
                  <a:solidFill>
                    <a:srgbClr val="000000"/>
                  </a:solidFill>
                  <a:latin typeface="Arial"/>
                  <a:ea typeface="ＭＳ Ｐゴシック" charset="-128"/>
                  <a:cs typeface="+mn-cs"/>
                </a:endParaRPr>
              </a:p>
            </p:txBody>
          </p:sp>
        </p:grpSp>
      </p:grpSp>
      <p:pic>
        <p:nvPicPr>
          <p:cNvPr id="28" name="Picture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11473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9466" y="63122"/>
            <a:ext cx="5994852" cy="829455"/>
          </a:xfrm>
        </p:spPr>
        <p:txBody>
          <a:bodyPr/>
          <a:lstStyle/>
          <a:p>
            <a:pPr algn="ctr"/>
            <a:r>
              <a:rPr lang="el-GR" sz="2100" b="0" dirty="0">
                <a:solidFill>
                  <a:srgbClr val="C00000"/>
                </a:solidFill>
                <a:latin typeface="Calibri" panose="020F0502020204030204" pitchFamily="34" charset="0"/>
                <a:cs typeface="Calibri" panose="020F0502020204030204" pitchFamily="34" charset="0"/>
              </a:rPr>
              <a:t>Συνδυασμός: Συνεργική αναστολή </a:t>
            </a:r>
            <a:r>
              <a:rPr lang="el-GR" sz="2100" b="0" dirty="0" err="1">
                <a:solidFill>
                  <a:srgbClr val="C00000"/>
                </a:solidFill>
                <a:latin typeface="Calibri" panose="020F0502020204030204" pitchFamily="34" charset="0"/>
                <a:cs typeface="Calibri" panose="020F0502020204030204" pitchFamily="34" charset="0"/>
              </a:rPr>
              <a:t>κυτοκινών</a:t>
            </a:r>
            <a:r>
              <a:rPr lang="el-GR" sz="2100" b="0" dirty="0">
                <a:solidFill>
                  <a:srgbClr val="C00000"/>
                </a:solidFill>
                <a:latin typeface="Calibri" panose="020F0502020204030204" pitchFamily="34" charset="0"/>
                <a:cs typeface="Calibri" panose="020F0502020204030204" pitchFamily="34" charset="0"/>
              </a:rPr>
              <a:t> από </a:t>
            </a:r>
            <a:br>
              <a:rPr lang="el-GR" sz="2100" b="0" dirty="0">
                <a:solidFill>
                  <a:srgbClr val="C00000"/>
                </a:solidFill>
                <a:latin typeface="Calibri" panose="020F0502020204030204" pitchFamily="34" charset="0"/>
                <a:cs typeface="Calibri" panose="020F0502020204030204" pitchFamily="34" charset="0"/>
              </a:rPr>
            </a:br>
            <a:r>
              <a:rPr lang="el-GR" sz="2100" b="0" dirty="0">
                <a:solidFill>
                  <a:srgbClr val="C00000"/>
                </a:solidFill>
                <a:latin typeface="Calibri" panose="020F0502020204030204" pitchFamily="34" charset="0"/>
                <a:cs typeface="Calibri" panose="020F0502020204030204" pitchFamily="34" charset="0"/>
              </a:rPr>
              <a:t>τα προ-</a:t>
            </a:r>
            <a:r>
              <a:rPr lang="el-GR" sz="2100" b="0" dirty="0" err="1">
                <a:solidFill>
                  <a:srgbClr val="C00000"/>
                </a:solidFill>
                <a:latin typeface="Calibri" panose="020F0502020204030204" pitchFamily="34" charset="0"/>
                <a:cs typeface="Calibri" panose="020F0502020204030204" pitchFamily="34" charset="0"/>
              </a:rPr>
              <a:t>φλεγμονωδη</a:t>
            </a:r>
            <a:r>
              <a:rPr lang="el-GR" sz="2100" b="0" dirty="0">
                <a:solidFill>
                  <a:srgbClr val="C00000"/>
                </a:solidFill>
                <a:latin typeface="Calibri" panose="020F0502020204030204" pitchFamily="34" charset="0"/>
                <a:cs typeface="Calibri" panose="020F0502020204030204" pitchFamily="34" charset="0"/>
              </a:rPr>
              <a:t> </a:t>
            </a:r>
            <a:r>
              <a:rPr lang="en-GB" sz="2100" b="0" dirty="0">
                <a:solidFill>
                  <a:srgbClr val="C00000"/>
                </a:solidFill>
                <a:latin typeface="Calibri" panose="020F0502020204030204" pitchFamily="34" charset="0"/>
                <a:cs typeface="Calibri" panose="020F0502020204030204" pitchFamily="34" charset="0"/>
              </a:rPr>
              <a:t>T-</a:t>
            </a:r>
            <a:r>
              <a:rPr lang="el-GR" sz="2100" b="0" dirty="0">
                <a:solidFill>
                  <a:srgbClr val="C00000"/>
                </a:solidFill>
                <a:latin typeface="Calibri" panose="020F0502020204030204" pitchFamily="34" charset="0"/>
                <a:cs typeface="Calibri" panose="020F0502020204030204" pitchFamily="34" charset="0"/>
              </a:rPr>
              <a:t>λεμφοκύτταρα </a:t>
            </a:r>
            <a:endParaRPr lang="en-US" sz="2100" b="0" dirty="0">
              <a:solidFill>
                <a:srgbClr val="C00000"/>
              </a:solidFill>
              <a:latin typeface="Calibri" panose="020F0502020204030204" pitchFamily="34" charset="0"/>
              <a:cs typeface="Calibri" panose="020F0502020204030204" pitchFamily="34" charset="0"/>
            </a:endParaRPr>
          </a:p>
        </p:txBody>
      </p:sp>
      <p:sp>
        <p:nvSpPr>
          <p:cNvPr id="15" name="TextBox 14"/>
          <p:cNvSpPr txBox="1"/>
          <p:nvPr/>
        </p:nvSpPr>
        <p:spPr>
          <a:xfrm>
            <a:off x="1953000" y="5881648"/>
            <a:ext cx="5238000" cy="153504"/>
          </a:xfrm>
          <a:prstGeom prst="rect">
            <a:avLst/>
          </a:prstGeom>
          <a:noFill/>
        </p:spPr>
        <p:txBody>
          <a:bodyPr wrap="square" lIns="0" tIns="0" rIns="0" bIns="0" rtlCol="0">
            <a:spAutoFit/>
          </a:bodyPr>
          <a:lstStyle/>
          <a:p>
            <a:pPr algn="ctr" defTabSz="685800" eaLnBrk="1" fontAlgn="auto" hangingPunct="1">
              <a:lnSpc>
                <a:spcPct val="95000"/>
              </a:lnSpc>
              <a:spcBef>
                <a:spcPts val="0"/>
              </a:spcBef>
              <a:spcAft>
                <a:spcPts val="0"/>
              </a:spcAft>
              <a:defRPr/>
            </a:pPr>
            <a:r>
              <a:rPr lang="el-GR" sz="1050" dirty="0">
                <a:solidFill>
                  <a:srgbClr val="003352"/>
                </a:solidFill>
                <a:latin typeface="Arial"/>
                <a:ea typeface="Verdana" pitchFamily="34" charset="0"/>
                <a:cs typeface="Verdana" pitchFamily="34" charset="0"/>
              </a:rPr>
              <a:t>Συγκρίσιμα αποτελέσματα βρέθηκαν για την αναστολή των </a:t>
            </a:r>
            <a:r>
              <a:rPr lang="en-GB" sz="1050" dirty="0">
                <a:solidFill>
                  <a:srgbClr val="003352"/>
                </a:solidFill>
                <a:latin typeface="Arial"/>
                <a:ea typeface="Verdana" pitchFamily="34" charset="0"/>
                <a:cs typeface="Verdana" pitchFamily="34" charset="0"/>
              </a:rPr>
              <a:t>IL-22, TNF-α </a:t>
            </a:r>
            <a:r>
              <a:rPr lang="el-GR" sz="1050" dirty="0">
                <a:solidFill>
                  <a:srgbClr val="003352"/>
                </a:solidFill>
                <a:latin typeface="Arial"/>
                <a:ea typeface="Verdana" pitchFamily="34" charset="0"/>
                <a:cs typeface="Verdana" pitchFamily="34" charset="0"/>
              </a:rPr>
              <a:t>και </a:t>
            </a:r>
            <a:r>
              <a:rPr lang="en-GB" sz="1050" dirty="0">
                <a:solidFill>
                  <a:srgbClr val="003352"/>
                </a:solidFill>
                <a:latin typeface="Arial"/>
                <a:ea typeface="Verdana" pitchFamily="34" charset="0"/>
                <a:cs typeface="Verdana" pitchFamily="34" charset="0"/>
              </a:rPr>
              <a:t> IL-8</a:t>
            </a:r>
          </a:p>
        </p:txBody>
      </p:sp>
      <p:sp>
        <p:nvSpPr>
          <p:cNvPr id="17" name="Rounded Rectangle 16"/>
          <p:cNvSpPr/>
          <p:nvPr/>
        </p:nvSpPr>
        <p:spPr bwMode="auto">
          <a:xfrm>
            <a:off x="2465110" y="1181389"/>
            <a:ext cx="4184347" cy="1152447"/>
          </a:xfrm>
          <a:prstGeom prst="roundRect">
            <a:avLst/>
          </a:prstGeom>
          <a:solidFill>
            <a:srgbClr val="D6B099">
              <a:alpha val="45000"/>
            </a:srgbClr>
          </a:solidFill>
          <a:ln w="38100" cap="flat" cmpd="sng" algn="ctr">
            <a:solidFill>
              <a:schemeClr val="accent1"/>
            </a:solid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defTabSz="685800">
              <a:defRPr/>
            </a:pPr>
            <a:r>
              <a:rPr lang="el-GR" sz="1200" b="1" dirty="0">
                <a:solidFill>
                  <a:srgbClr val="000000"/>
                </a:solidFill>
                <a:latin typeface="Arial"/>
                <a:ea typeface="ＭＳ Ｐゴシック" charset="0"/>
                <a:cs typeface="ＭＳ Ｐゴシック" charset="0"/>
              </a:rPr>
              <a:t>Στην ψωρίαση</a:t>
            </a:r>
            <a:r>
              <a:rPr lang="en-GB" sz="1200" b="1" dirty="0">
                <a:solidFill>
                  <a:srgbClr val="000000"/>
                </a:solidFill>
                <a:latin typeface="Arial"/>
                <a:ea typeface="ＭＳ Ｐゴシック" charset="0"/>
                <a:cs typeface="ＭＳ Ｐゴシック" charset="0"/>
              </a:rPr>
              <a:t>:</a:t>
            </a:r>
            <a:endParaRPr lang="en-US" sz="1200" b="1" dirty="0" err="1">
              <a:solidFill>
                <a:srgbClr val="000000"/>
              </a:solidFill>
              <a:latin typeface="Arial"/>
              <a:ea typeface="ＭＳ Ｐゴシック" charset="0"/>
              <a:cs typeface="ＭＳ Ｐゴシック" charset="0"/>
            </a:endParaRPr>
          </a:p>
        </p:txBody>
      </p:sp>
      <p:cxnSp>
        <p:nvCxnSpPr>
          <p:cNvPr id="27" name="Straight Arrow Connector 26"/>
          <p:cNvCxnSpPr/>
          <p:nvPr/>
        </p:nvCxnSpPr>
        <p:spPr>
          <a:xfrm>
            <a:off x="3802054" y="1841169"/>
            <a:ext cx="904500" cy="1"/>
          </a:xfrm>
          <a:prstGeom prst="straightConnector1">
            <a:avLst/>
          </a:prstGeom>
          <a:ln w="1270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1" name="Group 48"/>
          <p:cNvGrpSpPr/>
          <p:nvPr/>
        </p:nvGrpSpPr>
        <p:grpSpPr>
          <a:xfrm>
            <a:off x="2802246" y="1505892"/>
            <a:ext cx="578034" cy="630801"/>
            <a:chOff x="3950185" y="2924944"/>
            <a:chExt cx="770712" cy="630801"/>
          </a:xfrm>
        </p:grpSpPr>
        <p:grpSp>
          <p:nvGrpSpPr>
            <p:cNvPr id="39" name="Group 38"/>
            <p:cNvGrpSpPr/>
            <p:nvPr/>
          </p:nvGrpSpPr>
          <p:grpSpPr>
            <a:xfrm>
              <a:off x="3950185" y="2924944"/>
              <a:ext cx="481832" cy="396513"/>
              <a:chOff x="4137420" y="3470390"/>
              <a:chExt cx="481832" cy="396513"/>
            </a:xfrm>
          </p:grpSpPr>
          <p:sp>
            <p:nvSpPr>
              <p:cNvPr id="43" name="Oval 42"/>
              <p:cNvSpPr>
                <a:spLocks noChangeAspect="1"/>
              </p:cNvSpPr>
              <p:nvPr/>
            </p:nvSpPr>
            <p:spPr bwMode="auto">
              <a:xfrm>
                <a:off x="4137420" y="3470390"/>
                <a:ext cx="481832" cy="396513"/>
              </a:xfrm>
              <a:prstGeom prst="ellipse">
                <a:avLst/>
              </a:prstGeom>
              <a:gradFill flip="none" rotWithShape="1">
                <a:gsLst>
                  <a:gs pos="0">
                    <a:schemeClr val="accent6">
                      <a:lumMod val="75000"/>
                    </a:schemeClr>
                  </a:gs>
                  <a:gs pos="1000">
                    <a:schemeClr val="accent3">
                      <a:lumMod val="20000"/>
                      <a:lumOff val="80000"/>
                    </a:schemeClr>
                  </a:gs>
                  <a:gs pos="100000">
                    <a:schemeClr val="accent6">
                      <a:lumMod val="75000"/>
                    </a:schemeClr>
                  </a:gs>
                </a:gsLst>
                <a:path path="circle">
                  <a:fillToRect l="50000" t="50000" r="50000" b="50000"/>
                </a:path>
                <a:tileRect/>
              </a:gradFill>
              <a:ln w="9525" cap="flat" cmpd="sng" algn="ctr">
                <a:solidFill>
                  <a:schemeClr val="accent6">
                    <a:lumMod val="75000"/>
                  </a:schemeClr>
                </a:solid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defTabSz="685800">
                  <a:lnSpc>
                    <a:spcPct val="95000"/>
                  </a:lnSpc>
                  <a:defRPr/>
                </a:pPr>
                <a:endParaRPr lang="en-GB" sz="1050" dirty="0">
                  <a:solidFill>
                    <a:srgbClr val="FFFFFF"/>
                  </a:solidFill>
                  <a:latin typeface="Arial"/>
                  <a:ea typeface="ＭＳ Ｐゴシック" charset="0"/>
                  <a:cs typeface="ＭＳ Ｐゴシック" charset="0"/>
                </a:endParaRPr>
              </a:p>
            </p:txBody>
          </p:sp>
          <p:sp>
            <p:nvSpPr>
              <p:cNvPr id="44" name="Oval 43"/>
              <p:cNvSpPr>
                <a:spLocks/>
              </p:cNvSpPr>
              <p:nvPr/>
            </p:nvSpPr>
            <p:spPr bwMode="auto">
              <a:xfrm>
                <a:off x="4293918" y="3627737"/>
                <a:ext cx="174754" cy="109669"/>
              </a:xfrm>
              <a:prstGeom prst="ellipse">
                <a:avLst/>
              </a:prstGeom>
              <a:solidFill>
                <a:srgbClr val="76BEE6">
                  <a:alpha val="40000"/>
                </a:srgb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defTabSz="685800">
                  <a:lnSpc>
                    <a:spcPct val="95000"/>
                  </a:lnSpc>
                  <a:defRPr/>
                </a:pPr>
                <a:endParaRPr lang="en-GB" sz="1050" dirty="0">
                  <a:solidFill>
                    <a:srgbClr val="FFFFFF"/>
                  </a:solidFill>
                  <a:latin typeface="Arial"/>
                  <a:ea typeface="ＭＳ Ｐゴシック" charset="0"/>
                  <a:cs typeface="ＭＳ Ｐゴシック" charset="0"/>
                </a:endParaRPr>
              </a:p>
            </p:txBody>
          </p:sp>
        </p:grpSp>
        <p:grpSp>
          <p:nvGrpSpPr>
            <p:cNvPr id="40" name="Group 18"/>
            <p:cNvGrpSpPr/>
            <p:nvPr/>
          </p:nvGrpSpPr>
          <p:grpSpPr>
            <a:xfrm>
              <a:off x="4239065" y="3159232"/>
              <a:ext cx="481832" cy="396513"/>
              <a:chOff x="4137420" y="3470390"/>
              <a:chExt cx="481832" cy="396513"/>
            </a:xfrm>
          </p:grpSpPr>
          <p:sp>
            <p:nvSpPr>
              <p:cNvPr id="41" name="Oval 40"/>
              <p:cNvSpPr>
                <a:spLocks noChangeAspect="1"/>
              </p:cNvSpPr>
              <p:nvPr/>
            </p:nvSpPr>
            <p:spPr bwMode="auto">
              <a:xfrm>
                <a:off x="4137420" y="3470390"/>
                <a:ext cx="481832" cy="396513"/>
              </a:xfrm>
              <a:prstGeom prst="ellipse">
                <a:avLst/>
              </a:prstGeom>
              <a:gradFill flip="none" rotWithShape="1">
                <a:gsLst>
                  <a:gs pos="0">
                    <a:schemeClr val="accent6">
                      <a:lumMod val="75000"/>
                    </a:schemeClr>
                  </a:gs>
                  <a:gs pos="1000">
                    <a:schemeClr val="accent3">
                      <a:lumMod val="20000"/>
                      <a:lumOff val="80000"/>
                    </a:schemeClr>
                  </a:gs>
                  <a:gs pos="100000">
                    <a:schemeClr val="accent6">
                      <a:lumMod val="75000"/>
                    </a:schemeClr>
                  </a:gs>
                </a:gsLst>
                <a:path path="circle">
                  <a:fillToRect l="50000" t="50000" r="50000" b="50000"/>
                </a:path>
                <a:tileRect/>
              </a:gradFill>
              <a:ln w="9525" cap="flat" cmpd="sng" algn="ctr">
                <a:solidFill>
                  <a:schemeClr val="accent6">
                    <a:lumMod val="75000"/>
                  </a:schemeClr>
                </a:solid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defTabSz="685800">
                  <a:lnSpc>
                    <a:spcPct val="95000"/>
                  </a:lnSpc>
                  <a:defRPr/>
                </a:pPr>
                <a:endParaRPr lang="en-GB" sz="1050" dirty="0">
                  <a:solidFill>
                    <a:srgbClr val="FFFFFF"/>
                  </a:solidFill>
                  <a:latin typeface="Arial"/>
                  <a:ea typeface="ＭＳ Ｐゴシック" charset="0"/>
                  <a:cs typeface="ＭＳ Ｐゴシック" charset="0"/>
                </a:endParaRPr>
              </a:p>
            </p:txBody>
          </p:sp>
          <p:sp>
            <p:nvSpPr>
              <p:cNvPr id="42" name="Oval 41"/>
              <p:cNvSpPr>
                <a:spLocks/>
              </p:cNvSpPr>
              <p:nvPr/>
            </p:nvSpPr>
            <p:spPr bwMode="auto">
              <a:xfrm>
                <a:off x="4293918" y="3627737"/>
                <a:ext cx="174754" cy="109669"/>
              </a:xfrm>
              <a:prstGeom prst="ellipse">
                <a:avLst/>
              </a:prstGeom>
              <a:solidFill>
                <a:srgbClr val="76BEE6">
                  <a:alpha val="40000"/>
                </a:srgb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defTabSz="685800">
                  <a:lnSpc>
                    <a:spcPct val="95000"/>
                  </a:lnSpc>
                  <a:defRPr/>
                </a:pPr>
                <a:endParaRPr lang="en-GB" sz="1050" dirty="0">
                  <a:solidFill>
                    <a:srgbClr val="FFFFFF"/>
                  </a:solidFill>
                  <a:latin typeface="Arial"/>
                  <a:ea typeface="ＭＳ Ｐゴシック" charset="0"/>
                  <a:cs typeface="ＭＳ Ｐゴシック" charset="0"/>
                </a:endParaRPr>
              </a:p>
            </p:txBody>
          </p:sp>
        </p:grpSp>
      </p:grpSp>
      <p:sp>
        <p:nvSpPr>
          <p:cNvPr id="45" name="TextBox 44"/>
          <p:cNvSpPr txBox="1"/>
          <p:nvPr/>
        </p:nvSpPr>
        <p:spPr>
          <a:xfrm>
            <a:off x="5128327" y="1379674"/>
            <a:ext cx="1890042" cy="713125"/>
          </a:xfrm>
          <a:prstGeom prst="irregularSeal1">
            <a:avLst/>
          </a:prstGeom>
          <a:solidFill>
            <a:schemeClr val="accent4">
              <a:lumMod val="60000"/>
              <a:lumOff val="40000"/>
            </a:schemeClr>
          </a:solidFill>
          <a:ln>
            <a:solidFill>
              <a:srgbClr val="C00000"/>
            </a:solidFill>
          </a:ln>
        </p:spPr>
        <p:txBody>
          <a:bodyPr wrap="square" rtlCol="0" anchor="ctr">
            <a:spAutoFit/>
          </a:bodyPr>
          <a:lstStyle/>
          <a:p>
            <a:pPr algn="ctr" defTabSz="685800" eaLnBrk="1" fontAlgn="auto" hangingPunct="1">
              <a:spcBef>
                <a:spcPts val="0"/>
              </a:spcBef>
              <a:spcAft>
                <a:spcPts val="0"/>
              </a:spcAft>
              <a:defRPr/>
            </a:pPr>
            <a:r>
              <a:rPr lang="en-GB" sz="1050" b="1" dirty="0">
                <a:solidFill>
                  <a:srgbClr val="FFFFFF"/>
                </a:solidFill>
                <a:latin typeface="Arial"/>
                <a:ea typeface="Verdana" pitchFamily="34" charset="0"/>
                <a:cs typeface="Verdana" pitchFamily="34" charset="0"/>
              </a:rPr>
              <a:t>IL-17A</a:t>
            </a:r>
          </a:p>
        </p:txBody>
      </p:sp>
      <p:grpSp>
        <p:nvGrpSpPr>
          <p:cNvPr id="52" name="Group 51"/>
          <p:cNvGrpSpPr/>
          <p:nvPr/>
        </p:nvGrpSpPr>
        <p:grpSpPr>
          <a:xfrm>
            <a:off x="3005826" y="2708477"/>
            <a:ext cx="2835000" cy="3168000"/>
            <a:chOff x="2483768" y="2614207"/>
            <a:chExt cx="3780000" cy="3168000"/>
          </a:xfrm>
        </p:grpSpPr>
        <p:graphicFrame>
          <p:nvGraphicFramePr>
            <p:cNvPr id="46" name="Chart 45"/>
            <p:cNvGraphicFramePr/>
            <p:nvPr/>
          </p:nvGraphicFramePr>
          <p:xfrm>
            <a:off x="2483768" y="2614207"/>
            <a:ext cx="3780000" cy="3168000"/>
          </p:xfrm>
          <a:graphic>
            <a:graphicData uri="http://schemas.openxmlformats.org/drawingml/2006/chart">
              <c:chart xmlns:c="http://schemas.openxmlformats.org/drawingml/2006/chart" xmlns:r="http://schemas.openxmlformats.org/officeDocument/2006/relationships" r:id="rId3"/>
            </a:graphicData>
          </a:graphic>
        </p:graphicFrame>
        <p:sp>
          <p:nvSpPr>
            <p:cNvPr id="28" name="TextBox 27"/>
            <p:cNvSpPr txBox="1"/>
            <p:nvPr/>
          </p:nvSpPr>
          <p:spPr>
            <a:xfrm>
              <a:off x="3838371" y="2659618"/>
              <a:ext cx="1979175" cy="307007"/>
            </a:xfrm>
            <a:prstGeom prst="rect">
              <a:avLst/>
            </a:prstGeom>
            <a:noFill/>
          </p:spPr>
          <p:txBody>
            <a:bodyPr wrap="none" lIns="0" tIns="0" rIns="0" bIns="0" rtlCol="0">
              <a:spAutoFit/>
            </a:bodyPr>
            <a:lstStyle/>
            <a:p>
              <a:pPr algn="ctr" defTabSz="685800" eaLnBrk="1" fontAlgn="auto" hangingPunct="1">
                <a:lnSpc>
                  <a:spcPct val="95000"/>
                </a:lnSpc>
                <a:spcBef>
                  <a:spcPts val="0"/>
                </a:spcBef>
                <a:spcAft>
                  <a:spcPts val="0"/>
                </a:spcAft>
                <a:defRPr/>
              </a:pPr>
              <a:r>
                <a:rPr lang="en-GB" sz="1050" dirty="0">
                  <a:solidFill>
                    <a:srgbClr val="000000"/>
                  </a:solidFill>
                  <a:latin typeface="Arial"/>
                  <a:ea typeface="Verdana" pitchFamily="34" charset="0"/>
                  <a:cs typeface="Verdana" pitchFamily="34" charset="0"/>
                </a:rPr>
                <a:t>Treatment applied </a:t>
              </a:r>
            </a:p>
            <a:p>
              <a:pPr algn="ctr" defTabSz="685800" eaLnBrk="1" fontAlgn="auto" hangingPunct="1">
                <a:lnSpc>
                  <a:spcPct val="95000"/>
                </a:lnSpc>
                <a:spcBef>
                  <a:spcPts val="0"/>
                </a:spcBef>
                <a:spcAft>
                  <a:spcPts val="0"/>
                </a:spcAft>
                <a:defRPr/>
              </a:pPr>
              <a:r>
                <a:rPr lang="en-GB" sz="1050" dirty="0">
                  <a:solidFill>
                    <a:srgbClr val="000000"/>
                  </a:solidFill>
                  <a:latin typeface="Arial"/>
                  <a:ea typeface="Verdana" pitchFamily="34" charset="0"/>
                  <a:cs typeface="Verdana" pitchFamily="34" charset="0"/>
                </a:rPr>
                <a:t>after T-cell differentiation</a:t>
              </a:r>
            </a:p>
          </p:txBody>
        </p:sp>
        <p:grpSp>
          <p:nvGrpSpPr>
            <p:cNvPr id="48" name="Group 47"/>
            <p:cNvGrpSpPr/>
            <p:nvPr/>
          </p:nvGrpSpPr>
          <p:grpSpPr>
            <a:xfrm>
              <a:off x="4107956" y="3200522"/>
              <a:ext cx="1440000" cy="276999"/>
              <a:chOff x="3851920" y="3164449"/>
              <a:chExt cx="1656184" cy="276999"/>
            </a:xfrm>
          </p:grpSpPr>
          <p:cxnSp>
            <p:nvCxnSpPr>
              <p:cNvPr id="49" name="Straight Connector 48"/>
              <p:cNvCxnSpPr/>
              <p:nvPr/>
            </p:nvCxnSpPr>
            <p:spPr bwMode="auto">
              <a:xfrm>
                <a:off x="3851920" y="3356992"/>
                <a:ext cx="1656184"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0" name="TextBox 49"/>
              <p:cNvSpPr txBox="1"/>
              <p:nvPr/>
            </p:nvSpPr>
            <p:spPr>
              <a:xfrm>
                <a:off x="4385630" y="3164449"/>
                <a:ext cx="594983" cy="276999"/>
              </a:xfrm>
              <a:prstGeom prst="rect">
                <a:avLst/>
              </a:prstGeom>
              <a:noFill/>
            </p:spPr>
            <p:txBody>
              <a:bodyPr wrap="square" lIns="0" tIns="0" rIns="0" bIns="0" rtlCol="0" anchor="ctr">
                <a:spAutoFit/>
              </a:bodyPr>
              <a:lstStyle/>
              <a:p>
                <a:pPr algn="ctr" defTabSz="685800" eaLnBrk="1" fontAlgn="auto" hangingPunct="1">
                  <a:spcBef>
                    <a:spcPts val="0"/>
                  </a:spcBef>
                  <a:spcAft>
                    <a:spcPts val="0"/>
                  </a:spcAft>
                  <a:defRPr/>
                </a:pPr>
                <a:r>
                  <a:rPr lang="en-GB" sz="1800" b="1" dirty="0">
                    <a:solidFill>
                      <a:srgbClr val="000000"/>
                    </a:solidFill>
                    <a:latin typeface="Arial"/>
                    <a:ea typeface="ＭＳ Ｐゴシック" charset="-128"/>
                    <a:cs typeface="+mn-cs"/>
                  </a:rPr>
                  <a:t>****</a:t>
                </a:r>
                <a:endParaRPr lang="en-US" sz="1800" b="1" dirty="0" err="1">
                  <a:solidFill>
                    <a:srgbClr val="000000"/>
                  </a:solidFill>
                  <a:latin typeface="Arial"/>
                  <a:ea typeface="ＭＳ Ｐゴシック" charset="-128"/>
                  <a:cs typeface="+mn-cs"/>
                </a:endParaRPr>
              </a:p>
            </p:txBody>
          </p:sp>
        </p:grpSp>
      </p:grpSp>
      <p:sp>
        <p:nvSpPr>
          <p:cNvPr id="21" name="Tekstboks 5"/>
          <p:cNvSpPr txBox="1">
            <a:spLocks noChangeArrowheads="1"/>
          </p:cNvSpPr>
          <p:nvPr/>
        </p:nvSpPr>
        <p:spPr bwMode="auto">
          <a:xfrm>
            <a:off x="5128328" y="6405459"/>
            <a:ext cx="3830705" cy="39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685800" fontAlgn="auto">
              <a:lnSpc>
                <a:spcPct val="95000"/>
              </a:lnSpc>
              <a:spcBef>
                <a:spcPts val="0"/>
              </a:spcBef>
              <a:spcAft>
                <a:spcPts val="0"/>
              </a:spcAft>
              <a:defRPr/>
            </a:pPr>
            <a:r>
              <a:rPr lang="en-GB" sz="525" dirty="0">
                <a:solidFill>
                  <a:srgbClr val="000000"/>
                </a:solidFill>
                <a:cs typeface="+mn-cs"/>
              </a:rPr>
              <a:t>***</a:t>
            </a:r>
            <a:r>
              <a:rPr lang="en-GB" sz="525" i="1" dirty="0">
                <a:solidFill>
                  <a:srgbClr val="000000"/>
                </a:solidFill>
                <a:cs typeface="+mn-cs"/>
              </a:rPr>
              <a:t>P</a:t>
            </a:r>
            <a:r>
              <a:rPr lang="en-GB" sz="525" dirty="0">
                <a:solidFill>
                  <a:srgbClr val="000000"/>
                </a:solidFill>
                <a:cs typeface="+mn-cs"/>
              </a:rPr>
              <a:t>&lt;0.001 </a:t>
            </a:r>
            <a:r>
              <a:rPr lang="en-GB" sz="525" dirty="0">
                <a:solidFill>
                  <a:srgbClr val="000000"/>
                </a:solidFill>
                <a:latin typeface="Arial" pitchFamily="34" charset="0"/>
              </a:rPr>
              <a:t>(one-way ANOVA statistical test); </a:t>
            </a:r>
            <a:r>
              <a:rPr lang="en-US" sz="525" baseline="30000" dirty="0">
                <a:solidFill>
                  <a:srgbClr val="000000"/>
                </a:solidFill>
                <a:cs typeface="+mn-cs"/>
              </a:rPr>
              <a:t>†</a:t>
            </a:r>
            <a:r>
              <a:rPr lang="en-GB" sz="525" dirty="0">
                <a:solidFill>
                  <a:srgbClr val="000000"/>
                </a:solidFill>
                <a:latin typeface="Arial" pitchFamily="34" charset="0"/>
              </a:rPr>
              <a:t>Vehicle control is 100%</a:t>
            </a:r>
          </a:p>
          <a:p>
            <a:pPr defTabSz="685800" fontAlgn="auto">
              <a:lnSpc>
                <a:spcPct val="95000"/>
              </a:lnSpc>
              <a:spcBef>
                <a:spcPts val="0"/>
              </a:spcBef>
              <a:spcAft>
                <a:spcPts val="0"/>
              </a:spcAft>
              <a:defRPr/>
            </a:pPr>
            <a:r>
              <a:rPr lang="en-GB" sz="525" dirty="0">
                <a:solidFill>
                  <a:srgbClr val="000000"/>
                </a:solidFill>
                <a:latin typeface="Arial" pitchFamily="34" charset="0"/>
              </a:rPr>
              <a:t>BD, </a:t>
            </a:r>
            <a:r>
              <a:rPr lang="en-GB" sz="525" dirty="0">
                <a:solidFill>
                  <a:srgbClr val="000000"/>
                </a:solidFill>
                <a:cs typeface="+mn-cs"/>
              </a:rPr>
              <a:t>1 µM </a:t>
            </a:r>
            <a:r>
              <a:rPr lang="en-GB" sz="525" dirty="0">
                <a:solidFill>
                  <a:srgbClr val="000000"/>
                </a:solidFill>
                <a:latin typeface="Arial" pitchFamily="34" charset="0"/>
              </a:rPr>
              <a:t>betamethasone </a:t>
            </a:r>
            <a:r>
              <a:rPr lang="en-GB" sz="525" dirty="0" err="1">
                <a:solidFill>
                  <a:srgbClr val="000000"/>
                </a:solidFill>
                <a:latin typeface="Arial" pitchFamily="34" charset="0"/>
              </a:rPr>
              <a:t>dipropionate</a:t>
            </a:r>
            <a:r>
              <a:rPr lang="en-GB" sz="525" dirty="0">
                <a:solidFill>
                  <a:srgbClr val="000000"/>
                </a:solidFill>
                <a:latin typeface="Arial" pitchFamily="34" charset="0"/>
              </a:rPr>
              <a:t>;</a:t>
            </a:r>
            <a:r>
              <a:rPr lang="en-GB" sz="525" dirty="0">
                <a:solidFill>
                  <a:srgbClr val="000000"/>
                </a:solidFill>
                <a:cs typeface="+mn-cs"/>
              </a:rPr>
              <a:t> </a:t>
            </a:r>
            <a:r>
              <a:rPr lang="en-GB" sz="525" dirty="0">
                <a:solidFill>
                  <a:srgbClr val="000000"/>
                </a:solidFill>
                <a:latin typeface="Arial" pitchFamily="34" charset="0"/>
              </a:rPr>
              <a:t>combination, </a:t>
            </a:r>
            <a:r>
              <a:rPr lang="en-GB" sz="525" dirty="0">
                <a:solidFill>
                  <a:srgbClr val="000000"/>
                </a:solidFill>
                <a:cs typeface="+mn-cs"/>
              </a:rPr>
              <a:t>1 µM </a:t>
            </a:r>
            <a:r>
              <a:rPr lang="en-GB" sz="525" dirty="0">
                <a:solidFill>
                  <a:srgbClr val="000000"/>
                </a:solidFill>
                <a:latin typeface="Arial" pitchFamily="34" charset="0"/>
              </a:rPr>
              <a:t>betamethasone </a:t>
            </a:r>
            <a:r>
              <a:rPr lang="en-GB" sz="525" dirty="0" err="1">
                <a:solidFill>
                  <a:srgbClr val="000000"/>
                </a:solidFill>
                <a:latin typeface="Arial" pitchFamily="34" charset="0"/>
              </a:rPr>
              <a:t>dipropionate</a:t>
            </a:r>
            <a:r>
              <a:rPr lang="en-GB" sz="525" dirty="0">
                <a:solidFill>
                  <a:srgbClr val="000000"/>
                </a:solidFill>
                <a:latin typeface="Arial" pitchFamily="34" charset="0"/>
              </a:rPr>
              <a:t> and 100 </a:t>
            </a:r>
            <a:r>
              <a:rPr lang="en-GB" sz="525" dirty="0" err="1">
                <a:solidFill>
                  <a:srgbClr val="000000"/>
                </a:solidFill>
                <a:latin typeface="Arial" pitchFamily="34" charset="0"/>
              </a:rPr>
              <a:t>nM</a:t>
            </a:r>
            <a:r>
              <a:rPr lang="en-GB" sz="525" dirty="0">
                <a:solidFill>
                  <a:srgbClr val="000000"/>
                </a:solidFill>
                <a:latin typeface="Arial" pitchFamily="34" charset="0"/>
              </a:rPr>
              <a:t> </a:t>
            </a:r>
            <a:r>
              <a:rPr lang="en-GB" sz="525" dirty="0" err="1">
                <a:solidFill>
                  <a:srgbClr val="000000"/>
                </a:solidFill>
                <a:latin typeface="Arial" pitchFamily="34" charset="0"/>
              </a:rPr>
              <a:t>calcipotriol</a:t>
            </a:r>
            <a:r>
              <a:rPr lang="en-GB" sz="525" dirty="0">
                <a:solidFill>
                  <a:srgbClr val="000000"/>
                </a:solidFill>
                <a:latin typeface="Arial" pitchFamily="34" charset="0"/>
              </a:rPr>
              <a:t>; DC, dendritic cell</a:t>
            </a:r>
          </a:p>
          <a:p>
            <a:pPr defTabSz="685800" fontAlgn="auto">
              <a:lnSpc>
                <a:spcPct val="95000"/>
              </a:lnSpc>
              <a:spcBef>
                <a:spcPts val="0"/>
              </a:spcBef>
              <a:spcAft>
                <a:spcPts val="0"/>
              </a:spcAft>
              <a:defRPr/>
            </a:pPr>
            <a:r>
              <a:rPr lang="en-GB" sz="525" dirty="0" err="1">
                <a:solidFill>
                  <a:srgbClr val="000000"/>
                </a:solidFill>
                <a:latin typeface="Arial" pitchFamily="34" charset="0"/>
              </a:rPr>
              <a:t>Lovato</a:t>
            </a:r>
            <a:r>
              <a:rPr lang="en-GB" sz="525" dirty="0">
                <a:solidFill>
                  <a:srgbClr val="000000"/>
                </a:solidFill>
                <a:latin typeface="Arial" pitchFamily="34" charset="0"/>
              </a:rPr>
              <a:t> P </a:t>
            </a:r>
            <a:r>
              <a:rPr lang="en-GB" sz="525" i="1" dirty="0">
                <a:solidFill>
                  <a:srgbClr val="000000"/>
                </a:solidFill>
                <a:latin typeface="Arial" pitchFamily="34" charset="0"/>
              </a:rPr>
              <a:t>et al. J Dermatol </a:t>
            </a:r>
            <a:r>
              <a:rPr lang="en-GB" sz="525" i="1" dirty="0" err="1">
                <a:solidFill>
                  <a:srgbClr val="000000"/>
                </a:solidFill>
                <a:latin typeface="Arial" pitchFamily="34" charset="0"/>
              </a:rPr>
              <a:t>Sci</a:t>
            </a:r>
            <a:r>
              <a:rPr lang="en-GB" sz="525" dirty="0">
                <a:solidFill>
                  <a:srgbClr val="000000"/>
                </a:solidFill>
                <a:latin typeface="Arial" pitchFamily="34" charset="0"/>
              </a:rPr>
              <a:t> 2016;81:153</a:t>
            </a:r>
            <a:r>
              <a:rPr lang="en-GB" sz="525" dirty="0">
                <a:solidFill>
                  <a:srgbClr val="000000"/>
                </a:solidFill>
                <a:cs typeface="+mn-cs"/>
              </a:rPr>
              <a:t>–164</a:t>
            </a:r>
            <a:endParaRPr lang="en-GB" sz="525" dirty="0">
              <a:solidFill>
                <a:srgbClr val="000000"/>
              </a:solidFill>
              <a:latin typeface="Arial" pitchFamily="34" charset="0"/>
            </a:endParaRPr>
          </a:p>
        </p:txBody>
      </p:sp>
      <p:pic>
        <p:nvPicPr>
          <p:cNvPr id="23"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850588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sz="2100" b="0" dirty="0">
                <a:solidFill>
                  <a:srgbClr val="C00000"/>
                </a:solidFill>
                <a:latin typeface="Calibri" panose="020F0502020204030204" pitchFamily="34" charset="0"/>
                <a:cs typeface="Calibri" panose="020F0502020204030204" pitchFamily="34" charset="0"/>
              </a:rPr>
              <a:t>Συνδυασμός: Συνεργική αναστολή </a:t>
            </a:r>
            <a:r>
              <a:rPr lang="el-GR" sz="2100" b="0" dirty="0" err="1">
                <a:solidFill>
                  <a:srgbClr val="C00000"/>
                </a:solidFill>
                <a:latin typeface="Calibri" panose="020F0502020204030204" pitchFamily="34" charset="0"/>
                <a:cs typeface="Calibri" panose="020F0502020204030204" pitchFamily="34" charset="0"/>
              </a:rPr>
              <a:t>κυτοκινών</a:t>
            </a:r>
            <a:r>
              <a:rPr lang="el-GR" sz="2100" b="0" dirty="0">
                <a:solidFill>
                  <a:srgbClr val="C00000"/>
                </a:solidFill>
                <a:latin typeface="Calibri" panose="020F0502020204030204" pitchFamily="34" charset="0"/>
                <a:cs typeface="Calibri" panose="020F0502020204030204" pitchFamily="34" charset="0"/>
              </a:rPr>
              <a:t> από </a:t>
            </a:r>
            <a:br>
              <a:rPr lang="el-GR" sz="2100" b="0" dirty="0">
                <a:solidFill>
                  <a:srgbClr val="C00000"/>
                </a:solidFill>
                <a:latin typeface="Calibri" panose="020F0502020204030204" pitchFamily="34" charset="0"/>
                <a:cs typeface="Calibri" panose="020F0502020204030204" pitchFamily="34" charset="0"/>
              </a:rPr>
            </a:br>
            <a:r>
              <a:rPr lang="el-GR" sz="2100" b="0" dirty="0">
                <a:solidFill>
                  <a:srgbClr val="C00000"/>
                </a:solidFill>
                <a:latin typeface="Calibri" panose="020F0502020204030204" pitchFamily="34" charset="0"/>
                <a:cs typeface="Calibri" panose="020F0502020204030204" pitchFamily="34" charset="0"/>
              </a:rPr>
              <a:t>τα </a:t>
            </a:r>
            <a:r>
              <a:rPr lang="el-GR" sz="2100" b="0" dirty="0" err="1">
                <a:solidFill>
                  <a:srgbClr val="C00000"/>
                </a:solidFill>
                <a:latin typeface="Calibri" panose="020F0502020204030204" pitchFamily="34" charset="0"/>
                <a:cs typeface="Calibri" panose="020F0502020204030204" pitchFamily="34" charset="0"/>
              </a:rPr>
              <a:t>επιδερμιδικά</a:t>
            </a:r>
            <a:r>
              <a:rPr lang="el-GR" sz="2100" b="0" dirty="0">
                <a:solidFill>
                  <a:srgbClr val="C00000"/>
                </a:solidFill>
                <a:latin typeface="Calibri" panose="020F0502020204030204" pitchFamily="34" charset="0"/>
                <a:cs typeface="Calibri" panose="020F0502020204030204" pitchFamily="34" charset="0"/>
              </a:rPr>
              <a:t> κύτταρα</a:t>
            </a:r>
            <a:endParaRPr lang="en-US" sz="2100" b="0" dirty="0">
              <a:solidFill>
                <a:srgbClr val="C00000"/>
              </a:solidFill>
              <a:latin typeface="Calibri" panose="020F0502020204030204" pitchFamily="34" charset="0"/>
              <a:cs typeface="Calibri" panose="020F0502020204030204" pitchFamily="34" charset="0"/>
            </a:endParaRPr>
          </a:p>
        </p:txBody>
      </p:sp>
      <p:sp>
        <p:nvSpPr>
          <p:cNvPr id="13" name="TextBox 12"/>
          <p:cNvSpPr txBox="1"/>
          <p:nvPr/>
        </p:nvSpPr>
        <p:spPr>
          <a:xfrm>
            <a:off x="1687827" y="5787379"/>
            <a:ext cx="5472717" cy="175433"/>
          </a:xfrm>
          <a:prstGeom prst="rect">
            <a:avLst/>
          </a:prstGeom>
          <a:noFill/>
        </p:spPr>
        <p:txBody>
          <a:bodyPr wrap="none" lIns="0" tIns="0" rIns="0" bIns="0" rtlCol="0">
            <a:spAutoFit/>
          </a:bodyPr>
          <a:lstStyle/>
          <a:p>
            <a:pPr algn="ctr" defTabSz="685800" eaLnBrk="1" fontAlgn="auto" hangingPunct="1">
              <a:lnSpc>
                <a:spcPct val="95000"/>
              </a:lnSpc>
              <a:spcBef>
                <a:spcPts val="0"/>
              </a:spcBef>
              <a:spcAft>
                <a:spcPts val="0"/>
              </a:spcAft>
              <a:defRPr/>
            </a:pPr>
            <a:r>
              <a:rPr lang="el-GR" sz="1200" dirty="0">
                <a:solidFill>
                  <a:srgbClr val="003352"/>
                </a:solidFill>
                <a:latin typeface="Arial"/>
                <a:ea typeface="Verdana" pitchFamily="34" charset="0"/>
                <a:cs typeface="Verdana" pitchFamily="34" charset="0"/>
              </a:rPr>
              <a:t>Συγκρίσιμα αποτελέσματα βρέθηκαν για την αναστολή των </a:t>
            </a:r>
            <a:r>
              <a:rPr lang="en-GB" sz="1200" dirty="0">
                <a:solidFill>
                  <a:srgbClr val="003352"/>
                </a:solidFill>
                <a:latin typeface="Arial"/>
                <a:ea typeface="Verdana" pitchFamily="34" charset="0"/>
                <a:cs typeface="Verdana" pitchFamily="34" charset="0"/>
              </a:rPr>
              <a:t>IL-6, IL-17C </a:t>
            </a:r>
            <a:r>
              <a:rPr lang="el-GR" sz="1200" dirty="0">
                <a:solidFill>
                  <a:srgbClr val="003352"/>
                </a:solidFill>
                <a:latin typeface="Arial"/>
                <a:ea typeface="Verdana" pitchFamily="34" charset="0"/>
                <a:cs typeface="Verdana" pitchFamily="34" charset="0"/>
              </a:rPr>
              <a:t>και</a:t>
            </a:r>
            <a:r>
              <a:rPr lang="en-GB" sz="1200" dirty="0">
                <a:solidFill>
                  <a:srgbClr val="003352"/>
                </a:solidFill>
                <a:latin typeface="Arial"/>
                <a:ea typeface="Verdana" pitchFamily="34" charset="0"/>
                <a:cs typeface="Verdana" pitchFamily="34" charset="0"/>
              </a:rPr>
              <a:t> IL-20</a:t>
            </a:r>
          </a:p>
        </p:txBody>
      </p:sp>
      <p:grpSp>
        <p:nvGrpSpPr>
          <p:cNvPr id="33" name="Group 32"/>
          <p:cNvGrpSpPr/>
          <p:nvPr/>
        </p:nvGrpSpPr>
        <p:grpSpPr>
          <a:xfrm>
            <a:off x="2458040" y="1116298"/>
            <a:ext cx="4450105" cy="1230257"/>
            <a:chOff x="1206902" y="951419"/>
            <a:chExt cx="6132923" cy="1332000"/>
          </a:xfrm>
        </p:grpSpPr>
        <p:sp>
          <p:nvSpPr>
            <p:cNvPr id="34" name="Rounded Rectangle 33"/>
            <p:cNvSpPr/>
            <p:nvPr/>
          </p:nvSpPr>
          <p:spPr bwMode="auto">
            <a:xfrm>
              <a:off x="1206902" y="951419"/>
              <a:ext cx="5713200" cy="1332000"/>
            </a:xfrm>
            <a:prstGeom prst="roundRect">
              <a:avLst/>
            </a:prstGeom>
            <a:solidFill>
              <a:srgbClr val="0488D1">
                <a:alpha val="37000"/>
              </a:srgbClr>
            </a:solidFill>
            <a:ln w="38100" cap="flat" cmpd="sng" algn="ctr">
              <a:solidFill>
                <a:schemeClr val="accent1"/>
              </a:solid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defTabSz="685800">
                <a:defRPr/>
              </a:pPr>
              <a:r>
                <a:rPr lang="el-GR" sz="1200" b="1" dirty="0">
                  <a:solidFill>
                    <a:srgbClr val="000000"/>
                  </a:solidFill>
                  <a:latin typeface="Arial"/>
                  <a:ea typeface="ＭＳ Ｐゴシック" charset="0"/>
                  <a:cs typeface="ＭＳ Ｐゴシック" charset="0"/>
                </a:rPr>
                <a:t>Στην ψωρίαση </a:t>
              </a:r>
              <a:r>
                <a:rPr lang="en-GB" sz="1200" b="1" dirty="0">
                  <a:solidFill>
                    <a:srgbClr val="000000"/>
                  </a:solidFill>
                  <a:latin typeface="Arial"/>
                  <a:ea typeface="ＭＳ Ｐゴシック" charset="0"/>
                  <a:cs typeface="ＭＳ Ｐゴシック" charset="0"/>
                </a:rPr>
                <a:t>:</a:t>
              </a:r>
              <a:endParaRPr lang="en-US" sz="1200" b="1" dirty="0" err="1">
                <a:solidFill>
                  <a:srgbClr val="000000"/>
                </a:solidFill>
                <a:latin typeface="Arial"/>
                <a:ea typeface="ＭＳ Ｐゴシック" charset="0"/>
                <a:cs typeface="ＭＳ Ｐゴシック" charset="0"/>
              </a:endParaRPr>
            </a:p>
          </p:txBody>
        </p:sp>
        <p:cxnSp>
          <p:nvCxnSpPr>
            <p:cNvPr id="19" name="Straight Arrow Connector 18"/>
            <p:cNvCxnSpPr/>
            <p:nvPr/>
          </p:nvCxnSpPr>
          <p:spPr>
            <a:xfrm>
              <a:off x="3306315" y="1818721"/>
              <a:ext cx="1206000" cy="1"/>
            </a:xfrm>
            <a:prstGeom prst="straightConnector1">
              <a:avLst/>
            </a:prstGeom>
            <a:ln w="1270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6" name="Group 37"/>
            <p:cNvGrpSpPr/>
            <p:nvPr/>
          </p:nvGrpSpPr>
          <p:grpSpPr>
            <a:xfrm>
              <a:off x="1979712" y="1533895"/>
              <a:ext cx="906879" cy="569652"/>
              <a:chOff x="3350026" y="1484784"/>
              <a:chExt cx="906879" cy="569652"/>
            </a:xfrm>
          </p:grpSpPr>
          <p:grpSp>
            <p:nvGrpSpPr>
              <p:cNvPr id="7" name="Group 29"/>
              <p:cNvGrpSpPr>
                <a:grpSpLocks noChangeAspect="1"/>
              </p:cNvGrpSpPr>
              <p:nvPr/>
            </p:nvGrpSpPr>
            <p:grpSpPr>
              <a:xfrm>
                <a:off x="3350026" y="1484784"/>
                <a:ext cx="594984" cy="395986"/>
                <a:chOff x="3938651" y="3198021"/>
                <a:chExt cx="209225" cy="139248"/>
              </a:xfrm>
            </p:grpSpPr>
            <p:sp>
              <p:nvSpPr>
                <p:cNvPr id="30" name="Freeform 29"/>
                <p:cNvSpPr/>
                <p:nvPr/>
              </p:nvSpPr>
              <p:spPr bwMode="auto">
                <a:xfrm rot="5400000">
                  <a:off x="3973640" y="3163032"/>
                  <a:ext cx="139248" cy="209225"/>
                </a:xfrm>
                <a:custGeom>
                  <a:avLst/>
                  <a:gdLst>
                    <a:gd name="connsiteX0" fmla="*/ 3547 w 123700"/>
                    <a:gd name="connsiteY0" fmla="*/ 10607 h 202238"/>
                    <a:gd name="connsiteX1" fmla="*/ 59206 w 123700"/>
                    <a:gd name="connsiteY1" fmla="*/ 18558 h 202238"/>
                    <a:gd name="connsiteX2" fmla="*/ 114865 w 123700"/>
                    <a:gd name="connsiteY2" fmla="*/ 66266 h 202238"/>
                    <a:gd name="connsiteX3" fmla="*/ 122817 w 123700"/>
                    <a:gd name="connsiteY3" fmla="*/ 145779 h 202238"/>
                    <a:gd name="connsiteX4" fmla="*/ 106914 w 123700"/>
                    <a:gd name="connsiteY4" fmla="*/ 201438 h 202238"/>
                    <a:gd name="connsiteX5" fmla="*/ 51255 w 123700"/>
                    <a:gd name="connsiteY5" fmla="*/ 177584 h 202238"/>
                    <a:gd name="connsiteX6" fmla="*/ 11498 w 123700"/>
                    <a:gd name="connsiteY6" fmla="*/ 161682 h 202238"/>
                    <a:gd name="connsiteX7" fmla="*/ 3547 w 123700"/>
                    <a:gd name="connsiteY7" fmla="*/ 10607 h 20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700" h="202238">
                      <a:moveTo>
                        <a:pt x="3547" y="10607"/>
                      </a:moveTo>
                      <a:cubicBezTo>
                        <a:pt x="11498" y="-13247"/>
                        <a:pt x="40653" y="9282"/>
                        <a:pt x="59206" y="18558"/>
                      </a:cubicBezTo>
                      <a:cubicBezTo>
                        <a:pt x="77759" y="27834"/>
                        <a:pt x="104263" y="45063"/>
                        <a:pt x="114865" y="66266"/>
                      </a:cubicBezTo>
                      <a:cubicBezTo>
                        <a:pt x="125467" y="87470"/>
                        <a:pt x="124142" y="123250"/>
                        <a:pt x="122817" y="145779"/>
                      </a:cubicBezTo>
                      <a:cubicBezTo>
                        <a:pt x="121492" y="168308"/>
                        <a:pt x="118841" y="196137"/>
                        <a:pt x="106914" y="201438"/>
                      </a:cubicBezTo>
                      <a:cubicBezTo>
                        <a:pt x="94987" y="206739"/>
                        <a:pt x="67158" y="184210"/>
                        <a:pt x="51255" y="177584"/>
                      </a:cubicBezTo>
                      <a:cubicBezTo>
                        <a:pt x="35352" y="170958"/>
                        <a:pt x="20774" y="184211"/>
                        <a:pt x="11498" y="161682"/>
                      </a:cubicBezTo>
                      <a:cubicBezTo>
                        <a:pt x="2222" y="139153"/>
                        <a:pt x="-4404" y="34461"/>
                        <a:pt x="3547" y="10607"/>
                      </a:cubicBezTo>
                      <a:close/>
                    </a:path>
                  </a:pathLst>
                </a:custGeom>
                <a:gradFill>
                  <a:gsLst>
                    <a:gs pos="0">
                      <a:schemeClr val="accent3">
                        <a:lumMod val="75000"/>
                      </a:schemeClr>
                    </a:gs>
                    <a:gs pos="0">
                      <a:schemeClr val="accent3">
                        <a:lumMod val="20000"/>
                        <a:lumOff val="80000"/>
                      </a:schemeClr>
                    </a:gs>
                    <a:gs pos="100000">
                      <a:schemeClr val="accent3">
                        <a:lumMod val="75000"/>
                      </a:schemeClr>
                    </a:gs>
                  </a:gsLst>
                  <a:path path="circle">
                    <a:fillToRect l="50000" t="50000" r="50000" b="50000"/>
                  </a:path>
                </a:gradFill>
                <a:ln w="12700" cap="flat" cmpd="sng" algn="ctr">
                  <a:solidFill>
                    <a:schemeClr val="accent3">
                      <a:lumMod val="50000"/>
                    </a:schemeClr>
                  </a:solid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defTabSz="685800">
                    <a:lnSpc>
                      <a:spcPct val="95000"/>
                    </a:lnSpc>
                    <a:defRPr/>
                  </a:pPr>
                  <a:endParaRPr lang="en-GB" sz="1050" b="1" dirty="0">
                    <a:solidFill>
                      <a:srgbClr val="FFFFFF"/>
                    </a:solidFill>
                    <a:latin typeface="Arial"/>
                    <a:ea typeface="ＭＳ Ｐゴシック" charset="0"/>
                    <a:cs typeface="ＭＳ Ｐゴシック" charset="0"/>
                  </a:endParaRPr>
                </a:p>
              </p:txBody>
            </p:sp>
            <p:sp>
              <p:nvSpPr>
                <p:cNvPr id="31" name="Oval 30"/>
                <p:cNvSpPr>
                  <a:spLocks/>
                </p:cNvSpPr>
                <p:nvPr/>
              </p:nvSpPr>
              <p:spPr bwMode="auto">
                <a:xfrm rot="5400000">
                  <a:off x="4007271" y="3251662"/>
                  <a:ext cx="40322" cy="31964"/>
                </a:xfrm>
                <a:prstGeom prst="ellipse">
                  <a:avLst/>
                </a:prstGeom>
                <a:gradFill flip="none" rotWithShape="1">
                  <a:gsLst>
                    <a:gs pos="0">
                      <a:schemeClr val="accent3">
                        <a:lumMod val="50000"/>
                      </a:schemeClr>
                    </a:gs>
                    <a:gs pos="0">
                      <a:schemeClr val="accent3">
                        <a:lumMod val="60000"/>
                        <a:lumOff val="40000"/>
                      </a:schemeClr>
                    </a:gs>
                    <a:gs pos="100000">
                      <a:schemeClr val="accent3">
                        <a:lumMod val="50000"/>
                      </a:schemeClr>
                    </a:gs>
                  </a:gsLst>
                  <a:path path="circle">
                    <a:fillToRect l="50000" t="50000" r="50000" b="50000"/>
                  </a:path>
                  <a:tileRect/>
                </a:gradFill>
                <a:ln w="9525" cap="flat" cmpd="sng" algn="ctr">
                  <a:solidFill>
                    <a:schemeClr val="accent3"/>
                  </a:solid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defTabSz="685800">
                    <a:lnSpc>
                      <a:spcPct val="95000"/>
                    </a:lnSpc>
                    <a:defRPr/>
                  </a:pPr>
                  <a:endParaRPr lang="en-GB" sz="1050" b="1" dirty="0">
                    <a:solidFill>
                      <a:srgbClr val="FFFFFF"/>
                    </a:solidFill>
                    <a:latin typeface="Arial"/>
                    <a:ea typeface="ＭＳ Ｐゴシック" charset="0"/>
                    <a:cs typeface="ＭＳ Ｐゴシック" charset="0"/>
                  </a:endParaRPr>
                </a:p>
              </p:txBody>
            </p:sp>
          </p:grpSp>
          <p:grpSp>
            <p:nvGrpSpPr>
              <p:cNvPr id="8" name="Group 32"/>
              <p:cNvGrpSpPr>
                <a:grpSpLocks noChangeAspect="1"/>
              </p:cNvGrpSpPr>
              <p:nvPr/>
            </p:nvGrpSpPr>
            <p:grpSpPr>
              <a:xfrm>
                <a:off x="3661921" y="1658450"/>
                <a:ext cx="594984" cy="395986"/>
                <a:chOff x="3938651" y="3198021"/>
                <a:chExt cx="209225" cy="139248"/>
              </a:xfrm>
            </p:grpSpPr>
            <p:sp>
              <p:nvSpPr>
                <p:cNvPr id="28" name="Freeform 27"/>
                <p:cNvSpPr/>
                <p:nvPr/>
              </p:nvSpPr>
              <p:spPr bwMode="auto">
                <a:xfrm rot="5400000">
                  <a:off x="3973640" y="3163032"/>
                  <a:ext cx="139248" cy="209225"/>
                </a:xfrm>
                <a:custGeom>
                  <a:avLst/>
                  <a:gdLst>
                    <a:gd name="connsiteX0" fmla="*/ 3547 w 123700"/>
                    <a:gd name="connsiteY0" fmla="*/ 10607 h 202238"/>
                    <a:gd name="connsiteX1" fmla="*/ 59206 w 123700"/>
                    <a:gd name="connsiteY1" fmla="*/ 18558 h 202238"/>
                    <a:gd name="connsiteX2" fmla="*/ 114865 w 123700"/>
                    <a:gd name="connsiteY2" fmla="*/ 66266 h 202238"/>
                    <a:gd name="connsiteX3" fmla="*/ 122817 w 123700"/>
                    <a:gd name="connsiteY3" fmla="*/ 145779 h 202238"/>
                    <a:gd name="connsiteX4" fmla="*/ 106914 w 123700"/>
                    <a:gd name="connsiteY4" fmla="*/ 201438 h 202238"/>
                    <a:gd name="connsiteX5" fmla="*/ 51255 w 123700"/>
                    <a:gd name="connsiteY5" fmla="*/ 177584 h 202238"/>
                    <a:gd name="connsiteX6" fmla="*/ 11498 w 123700"/>
                    <a:gd name="connsiteY6" fmla="*/ 161682 h 202238"/>
                    <a:gd name="connsiteX7" fmla="*/ 3547 w 123700"/>
                    <a:gd name="connsiteY7" fmla="*/ 10607 h 20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700" h="202238">
                      <a:moveTo>
                        <a:pt x="3547" y="10607"/>
                      </a:moveTo>
                      <a:cubicBezTo>
                        <a:pt x="11498" y="-13247"/>
                        <a:pt x="40653" y="9282"/>
                        <a:pt x="59206" y="18558"/>
                      </a:cubicBezTo>
                      <a:cubicBezTo>
                        <a:pt x="77759" y="27834"/>
                        <a:pt x="104263" y="45063"/>
                        <a:pt x="114865" y="66266"/>
                      </a:cubicBezTo>
                      <a:cubicBezTo>
                        <a:pt x="125467" y="87470"/>
                        <a:pt x="124142" y="123250"/>
                        <a:pt x="122817" y="145779"/>
                      </a:cubicBezTo>
                      <a:cubicBezTo>
                        <a:pt x="121492" y="168308"/>
                        <a:pt x="118841" y="196137"/>
                        <a:pt x="106914" y="201438"/>
                      </a:cubicBezTo>
                      <a:cubicBezTo>
                        <a:pt x="94987" y="206739"/>
                        <a:pt x="67158" y="184210"/>
                        <a:pt x="51255" y="177584"/>
                      </a:cubicBezTo>
                      <a:cubicBezTo>
                        <a:pt x="35352" y="170958"/>
                        <a:pt x="20774" y="184211"/>
                        <a:pt x="11498" y="161682"/>
                      </a:cubicBezTo>
                      <a:cubicBezTo>
                        <a:pt x="2222" y="139153"/>
                        <a:pt x="-4404" y="34461"/>
                        <a:pt x="3547" y="10607"/>
                      </a:cubicBezTo>
                      <a:close/>
                    </a:path>
                  </a:pathLst>
                </a:custGeom>
                <a:gradFill>
                  <a:gsLst>
                    <a:gs pos="0">
                      <a:schemeClr val="accent3">
                        <a:lumMod val="75000"/>
                      </a:schemeClr>
                    </a:gs>
                    <a:gs pos="0">
                      <a:schemeClr val="accent3">
                        <a:lumMod val="20000"/>
                        <a:lumOff val="80000"/>
                      </a:schemeClr>
                    </a:gs>
                    <a:gs pos="100000">
                      <a:schemeClr val="accent3">
                        <a:lumMod val="75000"/>
                      </a:schemeClr>
                    </a:gs>
                  </a:gsLst>
                  <a:path path="circle">
                    <a:fillToRect l="50000" t="50000" r="50000" b="50000"/>
                  </a:path>
                </a:gradFill>
                <a:ln w="12700" cap="flat" cmpd="sng" algn="ctr">
                  <a:solidFill>
                    <a:schemeClr val="accent3">
                      <a:lumMod val="50000"/>
                    </a:schemeClr>
                  </a:solid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defTabSz="685800">
                    <a:lnSpc>
                      <a:spcPct val="95000"/>
                    </a:lnSpc>
                    <a:defRPr/>
                  </a:pPr>
                  <a:endParaRPr lang="en-GB" sz="1050" b="1" dirty="0">
                    <a:solidFill>
                      <a:srgbClr val="FFFFFF"/>
                    </a:solidFill>
                    <a:latin typeface="Arial"/>
                    <a:ea typeface="ＭＳ Ｐゴシック" charset="0"/>
                    <a:cs typeface="ＭＳ Ｐゴシック" charset="0"/>
                  </a:endParaRPr>
                </a:p>
              </p:txBody>
            </p:sp>
            <p:sp>
              <p:nvSpPr>
                <p:cNvPr id="29" name="Oval 28"/>
                <p:cNvSpPr>
                  <a:spLocks/>
                </p:cNvSpPr>
                <p:nvPr/>
              </p:nvSpPr>
              <p:spPr bwMode="auto">
                <a:xfrm rot="5400000">
                  <a:off x="4007271" y="3251662"/>
                  <a:ext cx="40322" cy="31964"/>
                </a:xfrm>
                <a:prstGeom prst="ellipse">
                  <a:avLst/>
                </a:prstGeom>
                <a:gradFill flip="none" rotWithShape="1">
                  <a:gsLst>
                    <a:gs pos="0">
                      <a:schemeClr val="accent3">
                        <a:lumMod val="50000"/>
                      </a:schemeClr>
                    </a:gs>
                    <a:gs pos="0">
                      <a:schemeClr val="accent3">
                        <a:lumMod val="60000"/>
                        <a:lumOff val="40000"/>
                      </a:schemeClr>
                    </a:gs>
                    <a:gs pos="100000">
                      <a:schemeClr val="accent3">
                        <a:lumMod val="50000"/>
                      </a:schemeClr>
                    </a:gs>
                  </a:gsLst>
                  <a:path path="circle">
                    <a:fillToRect l="50000" t="50000" r="50000" b="50000"/>
                  </a:path>
                  <a:tileRect/>
                </a:gradFill>
                <a:ln w="9525" cap="flat" cmpd="sng" algn="ctr">
                  <a:solidFill>
                    <a:schemeClr val="accent3"/>
                  </a:solid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defTabSz="685800">
                    <a:lnSpc>
                      <a:spcPct val="95000"/>
                    </a:lnSpc>
                    <a:defRPr/>
                  </a:pPr>
                  <a:endParaRPr lang="en-GB" sz="1050" b="1" dirty="0">
                    <a:solidFill>
                      <a:srgbClr val="FFFFFF"/>
                    </a:solidFill>
                    <a:latin typeface="Arial"/>
                    <a:ea typeface="ＭＳ Ｐゴシック" charset="0"/>
                    <a:cs typeface="ＭＳ Ｐゴシック" charset="0"/>
                  </a:endParaRPr>
                </a:p>
              </p:txBody>
            </p:sp>
          </p:grpSp>
        </p:grpSp>
        <p:sp>
          <p:nvSpPr>
            <p:cNvPr id="60" name="TextBox 59"/>
            <p:cNvSpPr txBox="1"/>
            <p:nvPr/>
          </p:nvSpPr>
          <p:spPr>
            <a:xfrm>
              <a:off x="5035569" y="1239102"/>
              <a:ext cx="2304256" cy="772101"/>
            </a:xfrm>
            <a:prstGeom prst="irregularSeal1">
              <a:avLst/>
            </a:prstGeom>
            <a:solidFill>
              <a:schemeClr val="accent4">
                <a:lumMod val="60000"/>
                <a:lumOff val="40000"/>
              </a:schemeClr>
            </a:solidFill>
            <a:ln>
              <a:solidFill>
                <a:srgbClr val="C00000"/>
              </a:solidFill>
            </a:ln>
          </p:spPr>
          <p:txBody>
            <a:bodyPr wrap="square" rtlCol="0" anchor="ctr">
              <a:spAutoFit/>
            </a:bodyPr>
            <a:lstStyle/>
            <a:p>
              <a:pPr algn="ctr" defTabSz="685800" eaLnBrk="1" fontAlgn="auto" hangingPunct="1">
                <a:spcBef>
                  <a:spcPts val="0"/>
                </a:spcBef>
                <a:spcAft>
                  <a:spcPts val="0"/>
                </a:spcAft>
                <a:defRPr/>
              </a:pPr>
              <a:r>
                <a:rPr lang="en-GB" sz="1050" b="1" dirty="0">
                  <a:solidFill>
                    <a:srgbClr val="FFFFFF"/>
                  </a:solidFill>
                  <a:latin typeface="Arial"/>
                  <a:ea typeface="Verdana" pitchFamily="34" charset="0"/>
                  <a:cs typeface="Verdana" pitchFamily="34" charset="0"/>
                </a:rPr>
                <a:t>IL-8</a:t>
              </a:r>
            </a:p>
          </p:txBody>
        </p:sp>
      </p:grpSp>
      <p:graphicFrame>
        <p:nvGraphicFramePr>
          <p:cNvPr id="37" name="Chart 36"/>
          <p:cNvGraphicFramePr/>
          <p:nvPr/>
        </p:nvGraphicFramePr>
        <p:xfrm>
          <a:off x="3005826" y="2492896"/>
          <a:ext cx="2835000" cy="3168000"/>
        </p:xfrm>
        <a:graphic>
          <a:graphicData uri="http://schemas.openxmlformats.org/drawingml/2006/chart">
            <c:chart xmlns:c="http://schemas.openxmlformats.org/drawingml/2006/chart" xmlns:r="http://schemas.openxmlformats.org/officeDocument/2006/relationships" r:id="rId3"/>
          </a:graphicData>
        </a:graphic>
      </p:graphicFrame>
      <p:sp>
        <p:nvSpPr>
          <p:cNvPr id="38" name="TextBox 37"/>
          <p:cNvSpPr txBox="1"/>
          <p:nvPr/>
        </p:nvSpPr>
        <p:spPr>
          <a:xfrm>
            <a:off x="3815917" y="2515602"/>
            <a:ext cx="1623803" cy="307007"/>
          </a:xfrm>
          <a:prstGeom prst="rect">
            <a:avLst/>
          </a:prstGeom>
          <a:noFill/>
        </p:spPr>
        <p:txBody>
          <a:bodyPr wrap="square" lIns="0" tIns="0" rIns="0" bIns="0" rtlCol="0">
            <a:spAutoFit/>
          </a:bodyPr>
          <a:lstStyle/>
          <a:p>
            <a:pPr algn="ctr" defTabSz="685800" eaLnBrk="1" fontAlgn="auto" hangingPunct="1">
              <a:lnSpc>
                <a:spcPct val="95000"/>
              </a:lnSpc>
              <a:spcBef>
                <a:spcPts val="0"/>
              </a:spcBef>
              <a:spcAft>
                <a:spcPts val="0"/>
              </a:spcAft>
              <a:defRPr/>
            </a:pPr>
            <a:r>
              <a:rPr lang="en-GB" sz="1050" dirty="0">
                <a:solidFill>
                  <a:srgbClr val="000000"/>
                </a:solidFill>
                <a:latin typeface="Arial"/>
                <a:ea typeface="Verdana" pitchFamily="34" charset="0"/>
                <a:cs typeface="Verdana" pitchFamily="34" charset="0"/>
              </a:rPr>
              <a:t>IL-8 </a:t>
            </a:r>
            <a:r>
              <a:rPr lang="el-GR" sz="1050" dirty="0">
                <a:solidFill>
                  <a:srgbClr val="000000"/>
                </a:solidFill>
                <a:latin typeface="Arial"/>
                <a:ea typeface="Verdana" pitchFamily="34" charset="0"/>
                <a:cs typeface="Verdana" pitchFamily="34" charset="0"/>
              </a:rPr>
              <a:t>απελευθέρωση από ενεργοποιημένα </a:t>
            </a:r>
            <a:r>
              <a:rPr lang="en-GB" sz="1050" dirty="0">
                <a:solidFill>
                  <a:srgbClr val="000000"/>
                </a:solidFill>
                <a:latin typeface="Arial"/>
                <a:ea typeface="Verdana" pitchFamily="34" charset="0"/>
                <a:cs typeface="Verdana" pitchFamily="34" charset="0"/>
              </a:rPr>
              <a:t>KCs</a:t>
            </a:r>
          </a:p>
        </p:txBody>
      </p:sp>
      <p:grpSp>
        <p:nvGrpSpPr>
          <p:cNvPr id="39" name="Group 38"/>
          <p:cNvGrpSpPr/>
          <p:nvPr/>
        </p:nvGrpSpPr>
        <p:grpSpPr>
          <a:xfrm>
            <a:off x="3977934" y="2984504"/>
            <a:ext cx="1242138" cy="276999"/>
            <a:chOff x="3851920" y="3164449"/>
            <a:chExt cx="1656184" cy="276999"/>
          </a:xfrm>
        </p:grpSpPr>
        <p:cxnSp>
          <p:nvCxnSpPr>
            <p:cNvPr id="40" name="Straight Connector 39"/>
            <p:cNvCxnSpPr/>
            <p:nvPr/>
          </p:nvCxnSpPr>
          <p:spPr bwMode="auto">
            <a:xfrm>
              <a:off x="3851920" y="3356992"/>
              <a:ext cx="1656184"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1" name="TextBox 40"/>
            <p:cNvSpPr txBox="1"/>
            <p:nvPr/>
          </p:nvSpPr>
          <p:spPr>
            <a:xfrm>
              <a:off x="4536012" y="3164449"/>
              <a:ext cx="540044" cy="276999"/>
            </a:xfrm>
            <a:prstGeom prst="rect">
              <a:avLst/>
            </a:prstGeom>
            <a:noFill/>
          </p:spPr>
          <p:txBody>
            <a:bodyPr wrap="square" lIns="0" tIns="0" rIns="0" bIns="0" rtlCol="0" anchor="ctr">
              <a:spAutoFit/>
            </a:bodyPr>
            <a:lstStyle/>
            <a:p>
              <a:pPr algn="ctr" defTabSz="685800" eaLnBrk="1" fontAlgn="auto" hangingPunct="1">
                <a:spcBef>
                  <a:spcPts val="0"/>
                </a:spcBef>
                <a:spcAft>
                  <a:spcPts val="0"/>
                </a:spcAft>
                <a:defRPr/>
              </a:pPr>
              <a:r>
                <a:rPr lang="en-GB" sz="1800" b="1" dirty="0">
                  <a:solidFill>
                    <a:srgbClr val="000000"/>
                  </a:solidFill>
                  <a:latin typeface="Arial"/>
                  <a:ea typeface="ＭＳ Ｐゴシック" charset="-128"/>
                  <a:cs typeface="+mn-cs"/>
                </a:rPr>
                <a:t>***</a:t>
              </a:r>
              <a:endParaRPr lang="en-US" sz="1800" b="1" dirty="0" err="1">
                <a:solidFill>
                  <a:srgbClr val="000000"/>
                </a:solidFill>
                <a:latin typeface="Arial"/>
                <a:ea typeface="ＭＳ Ｐゴシック" charset="-128"/>
                <a:cs typeface="+mn-cs"/>
              </a:endParaRPr>
            </a:p>
          </p:txBody>
        </p:sp>
      </p:grpSp>
      <p:sp>
        <p:nvSpPr>
          <p:cNvPr id="21" name="Tekstboks 5"/>
          <p:cNvSpPr txBox="1">
            <a:spLocks noChangeArrowheads="1"/>
          </p:cNvSpPr>
          <p:nvPr/>
        </p:nvSpPr>
        <p:spPr bwMode="auto">
          <a:xfrm>
            <a:off x="4247818" y="6493223"/>
            <a:ext cx="4711542" cy="322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685800" fontAlgn="auto">
              <a:lnSpc>
                <a:spcPct val="95000"/>
              </a:lnSpc>
              <a:spcBef>
                <a:spcPts val="0"/>
              </a:spcBef>
              <a:spcAft>
                <a:spcPts val="0"/>
              </a:spcAft>
              <a:defRPr/>
            </a:pPr>
            <a:r>
              <a:rPr lang="en-GB" sz="525" dirty="0">
                <a:solidFill>
                  <a:srgbClr val="000000"/>
                </a:solidFill>
                <a:cs typeface="+mn-cs"/>
              </a:rPr>
              <a:t>***</a:t>
            </a:r>
            <a:r>
              <a:rPr lang="en-GB" sz="525" i="1" dirty="0">
                <a:solidFill>
                  <a:srgbClr val="000000"/>
                </a:solidFill>
                <a:cs typeface="+mn-cs"/>
              </a:rPr>
              <a:t>P</a:t>
            </a:r>
            <a:r>
              <a:rPr lang="en-GB" sz="525" dirty="0">
                <a:solidFill>
                  <a:srgbClr val="000000"/>
                </a:solidFill>
                <a:cs typeface="+mn-cs"/>
              </a:rPr>
              <a:t>&lt;0.001 </a:t>
            </a:r>
            <a:r>
              <a:rPr lang="en-GB" sz="525" dirty="0">
                <a:solidFill>
                  <a:srgbClr val="000000"/>
                </a:solidFill>
                <a:latin typeface="Arial" pitchFamily="34" charset="0"/>
              </a:rPr>
              <a:t>(one-way ANOVA statistical test); </a:t>
            </a:r>
            <a:r>
              <a:rPr lang="en-US" sz="525" baseline="30000" dirty="0">
                <a:solidFill>
                  <a:srgbClr val="000000"/>
                </a:solidFill>
                <a:cs typeface="+mn-cs"/>
              </a:rPr>
              <a:t>†</a:t>
            </a:r>
            <a:r>
              <a:rPr lang="en-GB" sz="525" dirty="0">
                <a:solidFill>
                  <a:srgbClr val="000000"/>
                </a:solidFill>
                <a:latin typeface="Arial" pitchFamily="34" charset="0"/>
              </a:rPr>
              <a:t>Vehicle control is 100%</a:t>
            </a:r>
          </a:p>
          <a:p>
            <a:pPr defTabSz="685800" fontAlgn="auto">
              <a:lnSpc>
                <a:spcPct val="95000"/>
              </a:lnSpc>
              <a:spcBef>
                <a:spcPts val="0"/>
              </a:spcBef>
              <a:spcAft>
                <a:spcPts val="0"/>
              </a:spcAft>
              <a:defRPr/>
            </a:pPr>
            <a:r>
              <a:rPr lang="en-GB" sz="525" dirty="0">
                <a:solidFill>
                  <a:srgbClr val="000000"/>
                </a:solidFill>
                <a:latin typeface="Arial" pitchFamily="34" charset="0"/>
              </a:rPr>
              <a:t>BD, </a:t>
            </a:r>
            <a:r>
              <a:rPr lang="en-GB" sz="525" dirty="0">
                <a:solidFill>
                  <a:srgbClr val="000000"/>
                </a:solidFill>
                <a:cs typeface="+mn-cs"/>
              </a:rPr>
              <a:t>1 µM </a:t>
            </a:r>
            <a:r>
              <a:rPr lang="en-GB" sz="525" dirty="0">
                <a:solidFill>
                  <a:srgbClr val="000000"/>
                </a:solidFill>
                <a:latin typeface="Arial" pitchFamily="34" charset="0"/>
              </a:rPr>
              <a:t>betamethasone </a:t>
            </a:r>
            <a:r>
              <a:rPr lang="en-GB" sz="525" dirty="0" err="1">
                <a:solidFill>
                  <a:srgbClr val="000000"/>
                </a:solidFill>
                <a:latin typeface="Arial" pitchFamily="34" charset="0"/>
              </a:rPr>
              <a:t>dipropionate</a:t>
            </a:r>
            <a:r>
              <a:rPr lang="en-GB" sz="525" dirty="0">
                <a:solidFill>
                  <a:srgbClr val="000000"/>
                </a:solidFill>
                <a:latin typeface="Arial" pitchFamily="34" charset="0"/>
              </a:rPr>
              <a:t>;</a:t>
            </a:r>
            <a:r>
              <a:rPr lang="en-GB" sz="525" dirty="0">
                <a:solidFill>
                  <a:srgbClr val="000000"/>
                </a:solidFill>
                <a:cs typeface="+mn-cs"/>
              </a:rPr>
              <a:t> </a:t>
            </a:r>
            <a:r>
              <a:rPr lang="en-GB" sz="525" dirty="0">
                <a:solidFill>
                  <a:srgbClr val="000000"/>
                </a:solidFill>
                <a:latin typeface="Arial" pitchFamily="34" charset="0"/>
              </a:rPr>
              <a:t>combination, </a:t>
            </a:r>
            <a:r>
              <a:rPr lang="en-GB" sz="525" dirty="0">
                <a:solidFill>
                  <a:srgbClr val="000000"/>
                </a:solidFill>
                <a:cs typeface="+mn-cs"/>
              </a:rPr>
              <a:t>1 µM </a:t>
            </a:r>
            <a:r>
              <a:rPr lang="en-GB" sz="525" dirty="0">
                <a:solidFill>
                  <a:srgbClr val="000000"/>
                </a:solidFill>
                <a:latin typeface="Arial" pitchFamily="34" charset="0"/>
              </a:rPr>
              <a:t>betamethasone </a:t>
            </a:r>
            <a:r>
              <a:rPr lang="en-GB" sz="525" dirty="0" err="1">
                <a:solidFill>
                  <a:srgbClr val="000000"/>
                </a:solidFill>
                <a:latin typeface="Arial" pitchFamily="34" charset="0"/>
              </a:rPr>
              <a:t>dipropionate</a:t>
            </a:r>
            <a:r>
              <a:rPr lang="en-GB" sz="525" dirty="0">
                <a:solidFill>
                  <a:srgbClr val="000000"/>
                </a:solidFill>
                <a:latin typeface="Arial" pitchFamily="34" charset="0"/>
              </a:rPr>
              <a:t> and 100 </a:t>
            </a:r>
            <a:r>
              <a:rPr lang="en-GB" sz="525" dirty="0" err="1">
                <a:solidFill>
                  <a:srgbClr val="000000"/>
                </a:solidFill>
                <a:latin typeface="Arial" pitchFamily="34" charset="0"/>
              </a:rPr>
              <a:t>nM</a:t>
            </a:r>
            <a:r>
              <a:rPr lang="en-GB" sz="525" dirty="0">
                <a:solidFill>
                  <a:srgbClr val="000000"/>
                </a:solidFill>
                <a:latin typeface="Arial" pitchFamily="34" charset="0"/>
              </a:rPr>
              <a:t> </a:t>
            </a:r>
            <a:r>
              <a:rPr lang="en-GB" sz="525" dirty="0" err="1">
                <a:solidFill>
                  <a:srgbClr val="000000"/>
                </a:solidFill>
                <a:latin typeface="Arial" pitchFamily="34" charset="0"/>
              </a:rPr>
              <a:t>calcipotriol</a:t>
            </a:r>
            <a:r>
              <a:rPr lang="en-GB" sz="525" dirty="0">
                <a:solidFill>
                  <a:srgbClr val="000000"/>
                </a:solidFill>
                <a:latin typeface="Arial" pitchFamily="34" charset="0"/>
              </a:rPr>
              <a:t>; DC, dendritic cell</a:t>
            </a:r>
          </a:p>
          <a:p>
            <a:pPr defTabSz="685800" fontAlgn="auto">
              <a:lnSpc>
                <a:spcPct val="95000"/>
              </a:lnSpc>
              <a:spcBef>
                <a:spcPts val="0"/>
              </a:spcBef>
              <a:spcAft>
                <a:spcPts val="0"/>
              </a:spcAft>
              <a:defRPr/>
            </a:pPr>
            <a:r>
              <a:rPr lang="en-GB" sz="525" dirty="0" err="1">
                <a:solidFill>
                  <a:srgbClr val="000000"/>
                </a:solidFill>
                <a:latin typeface="Arial" pitchFamily="34" charset="0"/>
              </a:rPr>
              <a:t>Lovato</a:t>
            </a:r>
            <a:r>
              <a:rPr lang="en-GB" sz="525" dirty="0">
                <a:solidFill>
                  <a:srgbClr val="000000"/>
                </a:solidFill>
                <a:latin typeface="Arial" pitchFamily="34" charset="0"/>
              </a:rPr>
              <a:t> P </a:t>
            </a:r>
            <a:r>
              <a:rPr lang="en-GB" sz="525" i="1" dirty="0">
                <a:solidFill>
                  <a:srgbClr val="000000"/>
                </a:solidFill>
                <a:latin typeface="Arial" pitchFamily="34" charset="0"/>
              </a:rPr>
              <a:t>et al. J Dermatol </a:t>
            </a:r>
            <a:r>
              <a:rPr lang="en-GB" sz="525" i="1" dirty="0" err="1">
                <a:solidFill>
                  <a:srgbClr val="000000"/>
                </a:solidFill>
                <a:latin typeface="Arial" pitchFamily="34" charset="0"/>
              </a:rPr>
              <a:t>Sci</a:t>
            </a:r>
            <a:r>
              <a:rPr lang="en-GB" sz="525" dirty="0">
                <a:solidFill>
                  <a:srgbClr val="000000"/>
                </a:solidFill>
                <a:latin typeface="Arial" pitchFamily="34" charset="0"/>
              </a:rPr>
              <a:t> 2016;81:153</a:t>
            </a:r>
            <a:r>
              <a:rPr lang="en-GB" sz="525" dirty="0">
                <a:solidFill>
                  <a:srgbClr val="000000"/>
                </a:solidFill>
                <a:cs typeface="+mn-cs"/>
              </a:rPr>
              <a:t>–164</a:t>
            </a:r>
            <a:endParaRPr lang="en-GB" sz="525" dirty="0">
              <a:solidFill>
                <a:srgbClr val="000000"/>
              </a:solidFill>
              <a:latin typeface="Arial" pitchFamily="34" charset="0"/>
            </a:endParaRPr>
          </a:p>
        </p:txBody>
      </p:sp>
      <p:pic>
        <p:nvPicPr>
          <p:cNvPr id="23"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617310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1"/>
          <p:cNvSpPr>
            <a:spLocks/>
          </p:cNvSpPr>
          <p:nvPr/>
        </p:nvSpPr>
        <p:spPr bwMode="auto">
          <a:xfrm>
            <a:off x="2586061" y="2644438"/>
            <a:ext cx="3610733" cy="659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eaLnBrk="1" hangingPunct="1">
              <a:lnSpc>
                <a:spcPct val="70000"/>
              </a:lnSpc>
            </a:pPr>
            <a:r>
              <a:rPr lang="el-GR" altLang="en-US" sz="6000" dirty="0">
                <a:solidFill>
                  <a:srgbClr val="C00000"/>
                </a:solidFill>
                <a:latin typeface="+mj-lt"/>
                <a:sym typeface="Cosmos-Medium"/>
              </a:rPr>
              <a:t>Αντιηλιακά</a:t>
            </a:r>
            <a:endParaRPr lang="en-US" altLang="en-US" sz="6000" dirty="0">
              <a:solidFill>
                <a:srgbClr val="C00000"/>
              </a:solidFill>
              <a:latin typeface="+mj-lt"/>
              <a:sym typeface="Cosmos-Medium"/>
            </a:endParaRPr>
          </a:p>
        </p:txBody>
      </p:sp>
    </p:spTree>
    <p:extLst>
      <p:ext uri="{BB962C8B-B14F-4D97-AF65-F5344CB8AC3E}">
        <p14:creationId xmlns:p14="http://schemas.microsoft.com/office/powerpoint/2010/main" val="10183307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
          <p:cNvSpPr>
            <a:spLocks/>
          </p:cNvSpPr>
          <p:nvPr/>
        </p:nvSpPr>
        <p:spPr bwMode="auto">
          <a:xfrm>
            <a:off x="1323132" y="425227"/>
            <a:ext cx="6496843"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eaLnBrk="1" hangingPunct="1">
              <a:lnSpc>
                <a:spcPct val="70000"/>
              </a:lnSpc>
            </a:pPr>
            <a:r>
              <a:rPr lang="el-GR" altLang="en-US" sz="3600" dirty="0">
                <a:solidFill>
                  <a:srgbClr val="C00000"/>
                </a:solidFill>
                <a:latin typeface="+mj-lt"/>
                <a:sym typeface="Cosmos-Medium"/>
              </a:rPr>
              <a:t>Προϊόν αντιηλιακής προστασίας</a:t>
            </a:r>
            <a:endParaRPr lang="en-US" altLang="en-US" sz="3600" dirty="0">
              <a:solidFill>
                <a:srgbClr val="C00000"/>
              </a:solidFill>
              <a:latin typeface="+mj-lt"/>
              <a:sym typeface="Cosmos-Medium"/>
            </a:endParaRPr>
          </a:p>
        </p:txBody>
      </p:sp>
      <p:sp>
        <p:nvSpPr>
          <p:cNvPr id="83971" name="Rectangle 2"/>
          <p:cNvSpPr>
            <a:spLocks/>
          </p:cNvSpPr>
          <p:nvPr/>
        </p:nvSpPr>
        <p:spPr bwMode="auto">
          <a:xfrm>
            <a:off x="1007269" y="1421606"/>
            <a:ext cx="7129463"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eaLnBrk="1" hangingPunct="1"/>
            <a:r>
              <a:rPr lang="el-GR" altLang="en-US" sz="1900">
                <a:solidFill>
                  <a:srgbClr val="5E5E5E"/>
                </a:solidFill>
                <a:sym typeface="Arial" pitchFamily="34" charset="0"/>
              </a:rPr>
              <a:t>Είναι ένα καλλυντικό προϊόν που περιέχει </a:t>
            </a:r>
            <a:r>
              <a:rPr lang="el-GR" altLang="en-US" sz="1900">
                <a:solidFill>
                  <a:srgbClr val="EB7D19"/>
                </a:solidFill>
                <a:sym typeface="Cosmos-Medium"/>
              </a:rPr>
              <a:t>Υπεριώδη φίλτρα </a:t>
            </a:r>
            <a:r>
              <a:rPr lang="el-GR" altLang="en-US" sz="1900">
                <a:solidFill>
                  <a:srgbClr val="5E5E5E"/>
                </a:solidFill>
                <a:sym typeface="Cosmos-Medium"/>
              </a:rPr>
              <a:t>και απευθύνεται για εφαρμογή στο δέρμα για προστασία από την ακτινοβολία </a:t>
            </a:r>
            <a:r>
              <a:rPr lang="en-US" altLang="en-US" sz="1900">
                <a:solidFill>
                  <a:srgbClr val="5E5E5E"/>
                </a:solidFill>
                <a:sym typeface="Arial" pitchFamily="34" charset="0"/>
              </a:rPr>
              <a:t>UV </a:t>
            </a:r>
            <a:r>
              <a:rPr lang="el-GR" altLang="en-US" sz="1900">
                <a:solidFill>
                  <a:srgbClr val="5E5E5E"/>
                </a:solidFill>
                <a:sym typeface="Arial" pitchFamily="34" charset="0"/>
              </a:rPr>
              <a:t>απορροφώντας ή αντανακλώντας αυτή την ακτινοβολία.</a:t>
            </a:r>
            <a:endParaRPr lang="en-US" altLang="en-US" sz="1900">
              <a:solidFill>
                <a:srgbClr val="5E5E5E"/>
              </a:solidFill>
              <a:sym typeface="Arial" pitchFamily="34" charset="0"/>
            </a:endParaRPr>
          </a:p>
        </p:txBody>
      </p:sp>
      <p:grpSp>
        <p:nvGrpSpPr>
          <p:cNvPr id="83972" name="Group 5"/>
          <p:cNvGrpSpPr>
            <a:grpSpLocks/>
          </p:cNvGrpSpPr>
          <p:nvPr/>
        </p:nvGrpSpPr>
        <p:grpSpPr bwMode="auto">
          <a:xfrm>
            <a:off x="2628008" y="3088482"/>
            <a:ext cx="1373386" cy="3293269"/>
            <a:chOff x="0" y="0"/>
            <a:chExt cx="1537" cy="2765"/>
          </a:xfrm>
        </p:grpSpPr>
        <p:pic>
          <p:nvPicPr>
            <p:cNvPr id="839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81"/>
              <a:ext cx="1537" cy="184"/>
            </a:xfrm>
            <a:prstGeom prst="rect">
              <a:avLst/>
            </a:prstGeom>
            <a:noFill/>
            <a:ln>
              <a:noFill/>
            </a:ln>
            <a:extLst>
              <a:ext uri="{909E8E84-426E-40DD-AFC4-6F175D3DCCD1}">
                <a14:hiddenFill xmlns:a14="http://schemas.microsoft.com/office/drawing/2010/main">
                  <a:solidFill>
                    <a:srgbClr val="FFFFFF">
                      <a:alpha val="54901"/>
                    </a:srgbClr>
                  </a:solidFill>
                </a14:hiddenFill>
              </a:ext>
              <a:ext uri="{91240B29-F687-4F45-9708-019B960494DF}">
                <a14:hiddenLine xmlns:a14="http://schemas.microsoft.com/office/drawing/2010/main" w="12700">
                  <a:solidFill>
                    <a:schemeClr val="tx1">
                      <a:alpha val="54901"/>
                    </a:schemeClr>
                  </a:solidFill>
                  <a:miter lim="800000"/>
                  <a:headEnd/>
                  <a:tailEnd/>
                </a14:hiddenLine>
              </a:ext>
            </a:extLst>
          </p:spPr>
        </p:pic>
        <p:pic>
          <p:nvPicPr>
            <p:cNvPr id="8398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 y="0"/>
              <a:ext cx="761" cy="2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grpSp>
        <p:nvGrpSpPr>
          <p:cNvPr id="83973" name="Group 12"/>
          <p:cNvGrpSpPr>
            <a:grpSpLocks/>
          </p:cNvGrpSpPr>
          <p:nvPr/>
        </p:nvGrpSpPr>
        <p:grpSpPr bwMode="auto">
          <a:xfrm>
            <a:off x="3607594" y="3508772"/>
            <a:ext cx="2907506" cy="2871788"/>
            <a:chOff x="0" y="0"/>
            <a:chExt cx="3256" cy="2411"/>
          </a:xfrm>
        </p:grpSpPr>
        <p:pic>
          <p:nvPicPr>
            <p:cNvPr id="8397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6" y="2220"/>
              <a:ext cx="1600" cy="191"/>
            </a:xfrm>
            <a:prstGeom prst="rect">
              <a:avLst/>
            </a:prstGeom>
            <a:noFill/>
            <a:ln>
              <a:noFill/>
            </a:ln>
            <a:extLst>
              <a:ext uri="{909E8E84-426E-40DD-AFC4-6F175D3DCCD1}">
                <a14:hiddenFill xmlns:a14="http://schemas.microsoft.com/office/drawing/2010/main">
                  <a:solidFill>
                    <a:srgbClr val="FFFFFF">
                      <a:alpha val="38431"/>
                    </a:srgbClr>
                  </a:solidFill>
                </a14:hiddenFill>
              </a:ext>
              <a:ext uri="{91240B29-F687-4F45-9708-019B960494DF}">
                <a14:hiddenLine xmlns:a14="http://schemas.microsoft.com/office/drawing/2010/main" w="12700">
                  <a:solidFill>
                    <a:schemeClr val="tx1">
                      <a:alpha val="38431"/>
                    </a:schemeClr>
                  </a:solidFill>
                  <a:miter lim="800000"/>
                  <a:headEnd/>
                  <a:tailEnd/>
                </a14:hiddenLine>
              </a:ext>
            </a:extLst>
          </p:spPr>
        </p:pic>
        <p:pic>
          <p:nvPicPr>
            <p:cNvPr id="8397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5" y="94"/>
              <a:ext cx="923" cy="2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8397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 y="2207"/>
              <a:ext cx="1599" cy="191"/>
            </a:xfrm>
            <a:prstGeom prst="rect">
              <a:avLst/>
            </a:prstGeom>
            <a:noFill/>
            <a:ln>
              <a:noFill/>
            </a:ln>
            <a:extLst>
              <a:ext uri="{909E8E84-426E-40DD-AFC4-6F175D3DCCD1}">
                <a14:hiddenFill xmlns:a14="http://schemas.microsoft.com/office/drawing/2010/main">
                  <a:solidFill>
                    <a:srgbClr val="FFFFFF">
                      <a:alpha val="38431"/>
                    </a:srgbClr>
                  </a:solidFill>
                </a14:hiddenFill>
              </a:ext>
              <a:ext uri="{91240B29-F687-4F45-9708-019B960494DF}">
                <a14:hiddenLine xmlns:a14="http://schemas.microsoft.com/office/drawing/2010/main" w="12700">
                  <a:solidFill>
                    <a:schemeClr val="tx1">
                      <a:alpha val="38431"/>
                    </a:schemeClr>
                  </a:solidFill>
                  <a:miter lim="800000"/>
                  <a:headEnd/>
                  <a:tailEnd/>
                </a14:hiddenLine>
              </a:ext>
            </a:extLst>
          </p:spPr>
        </p:pic>
        <p:pic>
          <p:nvPicPr>
            <p:cNvPr id="8397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7" y="74"/>
              <a:ext cx="540" cy="2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8397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12"/>
              <a:ext cx="1599" cy="191"/>
            </a:xfrm>
            <a:prstGeom prst="rect">
              <a:avLst/>
            </a:prstGeom>
            <a:noFill/>
            <a:ln>
              <a:noFill/>
            </a:ln>
            <a:extLst>
              <a:ext uri="{909E8E84-426E-40DD-AFC4-6F175D3DCCD1}">
                <a14:hiddenFill xmlns:a14="http://schemas.microsoft.com/office/drawing/2010/main">
                  <a:solidFill>
                    <a:srgbClr val="FFFFFF">
                      <a:alpha val="38431"/>
                    </a:srgbClr>
                  </a:solidFill>
                </a14:hiddenFill>
              </a:ext>
              <a:ext uri="{91240B29-F687-4F45-9708-019B960494DF}">
                <a14:hiddenLine xmlns:a14="http://schemas.microsoft.com/office/drawing/2010/main" w="12700">
                  <a:solidFill>
                    <a:schemeClr val="tx1">
                      <a:alpha val="38431"/>
                    </a:schemeClr>
                  </a:solidFill>
                  <a:miter lim="800000"/>
                  <a:headEnd/>
                  <a:tailEnd/>
                </a14:hiddenLine>
              </a:ext>
            </a:extLst>
          </p:spPr>
        </p:pic>
        <p:pic>
          <p:nvPicPr>
            <p:cNvPr id="83979"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 y="0"/>
              <a:ext cx="836" cy="2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pic>
        <p:nvPicPr>
          <p:cNvPr id="14"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421359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
          <p:cNvSpPr>
            <a:spLocks/>
          </p:cNvSpPr>
          <p:nvPr/>
        </p:nvSpPr>
        <p:spPr bwMode="auto">
          <a:xfrm>
            <a:off x="3199895" y="425227"/>
            <a:ext cx="2743316"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eaLnBrk="1" hangingPunct="1">
              <a:lnSpc>
                <a:spcPct val="70000"/>
              </a:lnSpc>
            </a:pPr>
            <a:r>
              <a:rPr lang="el-GR" altLang="en-US" sz="3600" dirty="0">
                <a:solidFill>
                  <a:srgbClr val="C00000"/>
                </a:solidFill>
                <a:latin typeface="+mj-lt"/>
                <a:sym typeface="Cosmos-Medium"/>
              </a:rPr>
              <a:t>Τα φίλτρα</a:t>
            </a:r>
            <a:r>
              <a:rPr lang="en-US" altLang="en-US" sz="3600" dirty="0">
                <a:solidFill>
                  <a:srgbClr val="C00000"/>
                </a:solidFill>
                <a:latin typeface="+mj-lt"/>
                <a:sym typeface="Cosmos-Medium"/>
              </a:rPr>
              <a:t> UV</a:t>
            </a:r>
          </a:p>
        </p:txBody>
      </p:sp>
      <p:sp>
        <p:nvSpPr>
          <p:cNvPr id="84995" name="Rectangle 2"/>
          <p:cNvSpPr>
            <a:spLocks/>
          </p:cNvSpPr>
          <p:nvPr/>
        </p:nvSpPr>
        <p:spPr bwMode="auto">
          <a:xfrm>
            <a:off x="1089422" y="2286000"/>
            <a:ext cx="7330381"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eaLnBrk="1" hangingPunct="1"/>
            <a:r>
              <a:rPr lang="el-GR" altLang="en-US" sz="1900">
                <a:solidFill>
                  <a:srgbClr val="5E5E5E"/>
                </a:solidFill>
                <a:sym typeface="Arial" pitchFamily="34" charset="0"/>
              </a:rPr>
              <a:t>Μπορούν να </a:t>
            </a:r>
            <a:r>
              <a:rPr lang="el-GR" altLang="en-US" sz="1900">
                <a:solidFill>
                  <a:srgbClr val="EB7D19"/>
                </a:solidFill>
                <a:latin typeface="Cosmos-Medium"/>
                <a:sym typeface="Arial" pitchFamily="34" charset="0"/>
              </a:rPr>
              <a:t>απορροφούν</a:t>
            </a:r>
            <a:r>
              <a:rPr lang="el-GR" altLang="en-US" sz="1900">
                <a:solidFill>
                  <a:srgbClr val="5E5E5E"/>
                </a:solidFill>
                <a:sym typeface="Arial" pitchFamily="34" charset="0"/>
              </a:rPr>
              <a:t>, να </a:t>
            </a:r>
            <a:r>
              <a:rPr lang="el-GR" altLang="en-US" sz="1900">
                <a:solidFill>
                  <a:srgbClr val="EB7D19"/>
                </a:solidFill>
                <a:latin typeface="Cosmos-Medium"/>
                <a:sym typeface="Arial" pitchFamily="34" charset="0"/>
              </a:rPr>
              <a:t>αντανακλούν</a:t>
            </a:r>
            <a:r>
              <a:rPr lang="el-GR" altLang="en-US" sz="1900">
                <a:solidFill>
                  <a:srgbClr val="5E5E5E"/>
                </a:solidFill>
                <a:sym typeface="Arial" pitchFamily="34" charset="0"/>
              </a:rPr>
              <a:t> και/ή να </a:t>
            </a:r>
            <a:r>
              <a:rPr lang="el-GR" altLang="en-US" sz="1900">
                <a:solidFill>
                  <a:srgbClr val="EB7D19"/>
                </a:solidFill>
                <a:latin typeface="Cosmos-Medium"/>
                <a:sym typeface="Arial" pitchFamily="34" charset="0"/>
              </a:rPr>
              <a:t>διαχέουν</a:t>
            </a:r>
            <a:r>
              <a:rPr lang="el-GR" altLang="en-US" sz="1900">
                <a:solidFill>
                  <a:srgbClr val="5E5E5E"/>
                </a:solidFill>
                <a:sym typeface="Arial" pitchFamily="34" charset="0"/>
              </a:rPr>
              <a:t> τις ακτίνες </a:t>
            </a:r>
            <a:r>
              <a:rPr lang="en-US" altLang="en-US" sz="1900">
                <a:solidFill>
                  <a:srgbClr val="5E5E5E"/>
                </a:solidFill>
                <a:sym typeface="Arial" pitchFamily="34" charset="0"/>
              </a:rPr>
              <a:t>UV.</a:t>
            </a:r>
          </a:p>
        </p:txBody>
      </p:sp>
      <p:grpSp>
        <p:nvGrpSpPr>
          <p:cNvPr id="84996" name="Group 6"/>
          <p:cNvGrpSpPr>
            <a:grpSpLocks/>
          </p:cNvGrpSpPr>
          <p:nvPr/>
        </p:nvGrpSpPr>
        <p:grpSpPr bwMode="auto">
          <a:xfrm>
            <a:off x="2011859" y="3171825"/>
            <a:ext cx="2458343" cy="3278981"/>
            <a:chOff x="0" y="0"/>
            <a:chExt cx="2753" cy="2753"/>
          </a:xfrm>
        </p:grpSpPr>
        <p:sp>
          <p:nvSpPr>
            <p:cNvPr id="85004" name="AutoShape 3"/>
            <p:cNvSpPr>
              <a:spLocks/>
            </p:cNvSpPr>
            <p:nvPr/>
          </p:nvSpPr>
          <p:spPr bwMode="auto">
            <a:xfrm>
              <a:off x="137" y="137"/>
              <a:ext cx="2478" cy="2478"/>
            </a:xfrm>
            <a:custGeom>
              <a:avLst/>
              <a:gdLst>
                <a:gd name="T0" fmla="*/ 0 w 19679"/>
                <a:gd name="T1" fmla="*/ 0 h 19679"/>
                <a:gd name="T2" fmla="*/ 0 w 19679"/>
                <a:gd name="T3" fmla="*/ 0 h 19679"/>
                <a:gd name="T4" fmla="*/ 0 w 19679"/>
                <a:gd name="T5" fmla="*/ 0 h 19679"/>
                <a:gd name="T6" fmla="*/ 0 w 19679"/>
                <a:gd name="T7" fmla="*/ 0 h 19679"/>
                <a:gd name="T8" fmla="*/ 0 w 19679"/>
                <a:gd name="T9" fmla="*/ 0 h 19679"/>
                <a:gd name="T10" fmla="*/ 0 w 19679"/>
                <a:gd name="T11" fmla="*/ 0 h 196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solidFill>
              <a:srgbClr val="5F5F5E"/>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it-IT"/>
            </a:p>
          </p:txBody>
        </p:sp>
        <p:sp>
          <p:nvSpPr>
            <p:cNvPr id="85005" name="AutoShape 4"/>
            <p:cNvSpPr>
              <a:spLocks/>
            </p:cNvSpPr>
            <p:nvPr/>
          </p:nvSpPr>
          <p:spPr bwMode="auto">
            <a:xfrm>
              <a:off x="0" y="0"/>
              <a:ext cx="2753" cy="2753"/>
            </a:xfrm>
            <a:custGeom>
              <a:avLst/>
              <a:gdLst>
                <a:gd name="T0" fmla="*/ 0 w 19679"/>
                <a:gd name="T1" fmla="*/ 0 h 19679"/>
                <a:gd name="T2" fmla="*/ 0 w 19679"/>
                <a:gd name="T3" fmla="*/ 0 h 19679"/>
                <a:gd name="T4" fmla="*/ 0 w 19679"/>
                <a:gd name="T5" fmla="*/ 0 h 19679"/>
                <a:gd name="T6" fmla="*/ 0 w 19679"/>
                <a:gd name="T7" fmla="*/ 0 h 19679"/>
                <a:gd name="T8" fmla="*/ 0 w 19679"/>
                <a:gd name="T9" fmla="*/ 0 h 19679"/>
                <a:gd name="T10" fmla="*/ 0 w 19679"/>
                <a:gd name="T11" fmla="*/ 0 h 196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noFill/>
            <a:ln w="38100">
              <a:solidFill>
                <a:srgbClr val="5E5E5E"/>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85006" name="Rectangle 5"/>
            <p:cNvSpPr>
              <a:spLocks/>
            </p:cNvSpPr>
            <p:nvPr/>
          </p:nvSpPr>
          <p:spPr bwMode="auto">
            <a:xfrm>
              <a:off x="132" y="976"/>
              <a:ext cx="2488" cy="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eaLnBrk="1" hangingPunct="1"/>
              <a:r>
                <a:rPr lang="en-US" altLang="en-US" sz="1900">
                  <a:solidFill>
                    <a:srgbClr val="FEFEFE"/>
                  </a:solidFill>
                  <a:latin typeface="Cosmos-Medium"/>
                  <a:sym typeface="Cosmos-Medium"/>
                </a:rPr>
                <a:t>1 </a:t>
              </a:r>
              <a:r>
                <a:rPr lang="el-GR" altLang="en-US" sz="1900">
                  <a:solidFill>
                    <a:srgbClr val="FEFEFE"/>
                  </a:solidFill>
                  <a:latin typeface="Cosmos-Medium"/>
                  <a:sym typeface="Cosmos-Medium"/>
                </a:rPr>
                <a:t>λίστα</a:t>
              </a:r>
              <a:r>
                <a:rPr lang="en-US" altLang="en-US" sz="1900">
                  <a:solidFill>
                    <a:srgbClr val="FEFEFE"/>
                  </a:solidFill>
                  <a:latin typeface="Cosmos-Medium"/>
                  <a:sym typeface="Cosmos-Medium"/>
                </a:rPr>
                <a:t> 28 </a:t>
              </a:r>
              <a:r>
                <a:rPr lang="el-GR" altLang="en-US" sz="1900">
                  <a:solidFill>
                    <a:srgbClr val="FEFEFE"/>
                  </a:solidFill>
                  <a:latin typeface="Cosmos-Medium"/>
                  <a:sym typeface="Cosmos-Medium"/>
                </a:rPr>
                <a:t>φίλτρων</a:t>
              </a:r>
              <a:endParaRPr lang="en-US" altLang="en-US" sz="1900">
                <a:solidFill>
                  <a:srgbClr val="FEFEFE"/>
                </a:solidFill>
                <a:latin typeface="Cosmos-Medium"/>
                <a:sym typeface="Cosmos-Medium"/>
              </a:endParaRPr>
            </a:p>
            <a:p>
              <a:pPr algn="ctr" eaLnBrk="1" hangingPunct="1"/>
              <a:endParaRPr lang="en-US" altLang="en-US" sz="1900">
                <a:solidFill>
                  <a:srgbClr val="FEFEFE"/>
                </a:solidFill>
                <a:latin typeface="Cosmos-Medium"/>
                <a:sym typeface="Cosmos-Medium"/>
              </a:endParaRPr>
            </a:p>
            <a:p>
              <a:pPr algn="ctr" eaLnBrk="1" hangingPunct="1"/>
              <a:r>
                <a:rPr lang="en-US" altLang="en-US" sz="2100">
                  <a:solidFill>
                    <a:srgbClr val="FEFEFE"/>
                  </a:solidFill>
                  <a:sym typeface="Arial" pitchFamily="34" charset="0"/>
                </a:rPr>
                <a:t> </a:t>
              </a:r>
              <a:r>
                <a:rPr lang="en-US" altLang="en-US">
                  <a:solidFill>
                    <a:srgbClr val="FEFEFE"/>
                  </a:solidFill>
                  <a:sym typeface="Arial" pitchFamily="34" charset="0"/>
                </a:rPr>
                <a:t>(</a:t>
              </a:r>
              <a:r>
                <a:rPr lang="el-GR" altLang="en-US">
                  <a:solidFill>
                    <a:srgbClr val="FEFEFE"/>
                  </a:solidFill>
                  <a:sym typeface="Arial" pitchFamily="34" charset="0"/>
                </a:rPr>
                <a:t>νομοθεσία </a:t>
              </a:r>
              <a:r>
                <a:rPr lang="en-US" altLang="en-US">
                  <a:solidFill>
                    <a:srgbClr val="FEFEFE"/>
                  </a:solidFill>
                  <a:sym typeface="Arial" pitchFamily="34" charset="0"/>
                </a:rPr>
                <a:t>CE)</a:t>
              </a:r>
            </a:p>
          </p:txBody>
        </p:sp>
      </p:grpSp>
      <p:grpSp>
        <p:nvGrpSpPr>
          <p:cNvPr id="84997" name="Group 11"/>
          <p:cNvGrpSpPr>
            <a:grpSpLocks/>
          </p:cNvGrpSpPr>
          <p:nvPr/>
        </p:nvGrpSpPr>
        <p:grpSpPr bwMode="auto">
          <a:xfrm>
            <a:off x="4788992" y="3171825"/>
            <a:ext cx="2459236" cy="3278981"/>
            <a:chOff x="0" y="0"/>
            <a:chExt cx="2753" cy="2753"/>
          </a:xfrm>
        </p:grpSpPr>
        <p:grpSp>
          <p:nvGrpSpPr>
            <p:cNvPr id="85000" name="Group 9"/>
            <p:cNvGrpSpPr>
              <a:grpSpLocks/>
            </p:cNvGrpSpPr>
            <p:nvPr/>
          </p:nvGrpSpPr>
          <p:grpSpPr bwMode="auto">
            <a:xfrm>
              <a:off x="0" y="0"/>
              <a:ext cx="2753" cy="2753"/>
              <a:chOff x="0" y="0"/>
              <a:chExt cx="2753" cy="2753"/>
            </a:xfrm>
          </p:grpSpPr>
          <p:sp>
            <p:nvSpPr>
              <p:cNvPr id="85002" name="AutoShape 7"/>
              <p:cNvSpPr>
                <a:spLocks/>
              </p:cNvSpPr>
              <p:nvPr/>
            </p:nvSpPr>
            <p:spPr bwMode="auto">
              <a:xfrm>
                <a:off x="137" y="137"/>
                <a:ext cx="2478" cy="2478"/>
              </a:xfrm>
              <a:custGeom>
                <a:avLst/>
                <a:gdLst>
                  <a:gd name="T0" fmla="*/ 0 w 19679"/>
                  <a:gd name="T1" fmla="*/ 0 h 19679"/>
                  <a:gd name="T2" fmla="*/ 0 w 19679"/>
                  <a:gd name="T3" fmla="*/ 0 h 19679"/>
                  <a:gd name="T4" fmla="*/ 0 w 19679"/>
                  <a:gd name="T5" fmla="*/ 0 h 19679"/>
                  <a:gd name="T6" fmla="*/ 0 w 19679"/>
                  <a:gd name="T7" fmla="*/ 0 h 19679"/>
                  <a:gd name="T8" fmla="*/ 0 w 19679"/>
                  <a:gd name="T9" fmla="*/ 0 h 19679"/>
                  <a:gd name="T10" fmla="*/ 0 w 19679"/>
                  <a:gd name="T11" fmla="*/ 0 h 196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solidFill>
                <a:srgbClr val="EB7D19"/>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it-IT"/>
              </a:p>
            </p:txBody>
          </p:sp>
          <p:sp>
            <p:nvSpPr>
              <p:cNvPr id="85003" name="AutoShape 8"/>
              <p:cNvSpPr>
                <a:spLocks/>
              </p:cNvSpPr>
              <p:nvPr/>
            </p:nvSpPr>
            <p:spPr bwMode="auto">
              <a:xfrm>
                <a:off x="0" y="0"/>
                <a:ext cx="2753" cy="2753"/>
              </a:xfrm>
              <a:custGeom>
                <a:avLst/>
                <a:gdLst>
                  <a:gd name="T0" fmla="*/ 0 w 19679"/>
                  <a:gd name="T1" fmla="*/ 0 h 19679"/>
                  <a:gd name="T2" fmla="*/ 0 w 19679"/>
                  <a:gd name="T3" fmla="*/ 0 h 19679"/>
                  <a:gd name="T4" fmla="*/ 0 w 19679"/>
                  <a:gd name="T5" fmla="*/ 0 h 19679"/>
                  <a:gd name="T6" fmla="*/ 0 w 19679"/>
                  <a:gd name="T7" fmla="*/ 0 h 19679"/>
                  <a:gd name="T8" fmla="*/ 0 w 19679"/>
                  <a:gd name="T9" fmla="*/ 0 h 19679"/>
                  <a:gd name="T10" fmla="*/ 0 w 19679"/>
                  <a:gd name="T11" fmla="*/ 0 h 196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noFill/>
              <a:ln w="38100">
                <a:solidFill>
                  <a:srgbClr val="EB7D19"/>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grpSp>
        <p:sp>
          <p:nvSpPr>
            <p:cNvPr id="85001" name="Rectangle 10"/>
            <p:cNvSpPr>
              <a:spLocks/>
            </p:cNvSpPr>
            <p:nvPr/>
          </p:nvSpPr>
          <p:spPr bwMode="auto">
            <a:xfrm>
              <a:off x="180" y="896"/>
              <a:ext cx="2392"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eaLnBrk="1" hangingPunct="1"/>
              <a:r>
                <a:rPr lang="en-US" altLang="en-US" sz="1900">
                  <a:solidFill>
                    <a:srgbClr val="FEFEFE"/>
                  </a:solidFill>
                  <a:latin typeface="Cosmos-Medium"/>
                  <a:sym typeface="Cosmos-Medium"/>
                </a:rPr>
                <a:t>2 </a:t>
              </a:r>
              <a:r>
                <a:rPr lang="el-GR" altLang="en-US" sz="1900">
                  <a:solidFill>
                    <a:srgbClr val="FEFEFE"/>
                  </a:solidFill>
                  <a:latin typeface="Cosmos-Medium"/>
                  <a:sym typeface="Cosmos-Medium"/>
                </a:rPr>
                <a:t>κατηγορίες φίλτρων</a:t>
              </a:r>
              <a:endParaRPr lang="en-US" altLang="en-US" sz="1900">
                <a:solidFill>
                  <a:srgbClr val="FEFEFE"/>
                </a:solidFill>
                <a:latin typeface="Cosmos-Medium"/>
                <a:sym typeface="Cosmos-Medium"/>
              </a:endParaRPr>
            </a:p>
            <a:p>
              <a:pPr algn="ctr" eaLnBrk="1" hangingPunct="1"/>
              <a:endParaRPr lang="en-US" altLang="en-US" sz="1900">
                <a:solidFill>
                  <a:srgbClr val="FEFEFE"/>
                </a:solidFill>
                <a:latin typeface="Cosmos-Medium"/>
                <a:sym typeface="Cosmos-Medium"/>
              </a:endParaRPr>
            </a:p>
            <a:p>
              <a:pPr eaLnBrk="1" hangingPunct="1"/>
              <a:r>
                <a:rPr lang="el-GR" altLang="en-US" sz="1400">
                  <a:solidFill>
                    <a:srgbClr val="FEFEFE"/>
                  </a:solidFill>
                  <a:latin typeface="Cosmos-Medium"/>
                  <a:sym typeface="Cosmos-Medium"/>
                </a:rPr>
                <a:t>      </a:t>
              </a:r>
              <a:r>
                <a:rPr lang="en-US" altLang="en-US" sz="1400">
                  <a:solidFill>
                    <a:srgbClr val="FEFEFE"/>
                  </a:solidFill>
                  <a:latin typeface="Cosmos-Medium"/>
                  <a:sym typeface="Cosmos-Medium"/>
                </a:rPr>
                <a:t>1 –</a:t>
              </a:r>
              <a:r>
                <a:rPr lang="el-GR" altLang="en-US" sz="1400">
                  <a:solidFill>
                    <a:srgbClr val="FEFEFE"/>
                  </a:solidFill>
                  <a:latin typeface="Cosmos-Medium"/>
                  <a:sym typeface="Cosmos-Medium"/>
                </a:rPr>
                <a:t> Τα ορυκτά φίλτρα</a:t>
              </a:r>
              <a:endParaRPr lang="en-US" altLang="en-US" sz="1400">
                <a:solidFill>
                  <a:srgbClr val="FEFEFE"/>
                </a:solidFill>
                <a:latin typeface="Cosmos-Medium"/>
                <a:sym typeface="Cosmos-Medium"/>
              </a:endParaRPr>
            </a:p>
            <a:p>
              <a:pPr eaLnBrk="1" hangingPunct="1"/>
              <a:r>
                <a:rPr lang="el-GR" altLang="en-US" sz="1400">
                  <a:solidFill>
                    <a:srgbClr val="FEFEFE"/>
                  </a:solidFill>
                  <a:latin typeface="Cosmos-Medium"/>
                  <a:sym typeface="Cosmos-Medium"/>
                </a:rPr>
                <a:t>      </a:t>
              </a:r>
              <a:r>
                <a:rPr lang="en-US" altLang="en-US" sz="1400">
                  <a:solidFill>
                    <a:srgbClr val="FEFEFE"/>
                  </a:solidFill>
                  <a:latin typeface="Cosmos-Medium"/>
                  <a:sym typeface="Cosmos-Medium"/>
                </a:rPr>
                <a:t>2 – </a:t>
              </a:r>
              <a:r>
                <a:rPr lang="el-GR" altLang="en-US" sz="1400">
                  <a:solidFill>
                    <a:srgbClr val="FEFEFE"/>
                  </a:solidFill>
                  <a:latin typeface="Cosmos-Medium"/>
                  <a:sym typeface="Cosmos-Medium"/>
                </a:rPr>
                <a:t>Τα οργανικά φίλτρα</a:t>
              </a:r>
              <a:endParaRPr lang="en-US" altLang="en-US" sz="1400">
                <a:solidFill>
                  <a:srgbClr val="FEFEFE"/>
                </a:solidFill>
                <a:latin typeface="Cosmos-Medium"/>
                <a:sym typeface="Cosmos-Medium"/>
              </a:endParaRPr>
            </a:p>
          </p:txBody>
        </p:sp>
      </p:grpSp>
      <p:sp>
        <p:nvSpPr>
          <p:cNvPr id="84998" name="Rectangle 12"/>
          <p:cNvSpPr>
            <a:spLocks/>
          </p:cNvSpPr>
          <p:nvPr/>
        </p:nvSpPr>
        <p:spPr bwMode="auto">
          <a:xfrm>
            <a:off x="403622" y="1421606"/>
            <a:ext cx="8457307" cy="33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eaLnBrk="1" hangingPunct="1"/>
            <a:r>
              <a:rPr lang="el-GR" altLang="en-US" sz="1900">
                <a:solidFill>
                  <a:srgbClr val="5E5E5E"/>
                </a:solidFill>
                <a:sym typeface="Arial" pitchFamily="34" charset="0"/>
              </a:rPr>
              <a:t>Μόρια που έχουν ιδιαίτερες φυσικές ιδιότητες όσον αφορά</a:t>
            </a:r>
            <a:r>
              <a:rPr lang="en-US" altLang="en-US" sz="1900">
                <a:solidFill>
                  <a:srgbClr val="5E5E5E"/>
                </a:solidFill>
                <a:sym typeface="Arial" pitchFamily="34" charset="0"/>
              </a:rPr>
              <a:t> </a:t>
            </a:r>
            <a:r>
              <a:rPr lang="el-GR" altLang="en-US" sz="1900">
                <a:solidFill>
                  <a:srgbClr val="5E5E5E"/>
                </a:solidFill>
                <a:sym typeface="Arial" pitchFamily="34" charset="0"/>
              </a:rPr>
              <a:t>τις</a:t>
            </a:r>
            <a:r>
              <a:rPr lang="en-US" altLang="en-US" sz="1900">
                <a:solidFill>
                  <a:srgbClr val="5E5E5E"/>
                </a:solidFill>
                <a:sym typeface="Arial" pitchFamily="34" charset="0"/>
              </a:rPr>
              <a:t> UV.</a:t>
            </a:r>
          </a:p>
        </p:txBody>
      </p:sp>
      <p:sp>
        <p:nvSpPr>
          <p:cNvPr id="84999" name="AutoShape 13"/>
          <p:cNvSpPr>
            <a:spLocks/>
          </p:cNvSpPr>
          <p:nvPr/>
        </p:nvSpPr>
        <p:spPr bwMode="auto">
          <a:xfrm>
            <a:off x="1007269" y="2076450"/>
            <a:ext cx="7412534" cy="760810"/>
          </a:xfrm>
          <a:prstGeom prst="roundRect">
            <a:avLst>
              <a:gd name="adj" fmla="val 48884"/>
            </a:avLst>
          </a:prstGeom>
          <a:noFill/>
          <a:ln w="38100">
            <a:solidFill>
              <a:srgbClr val="EB7D19"/>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pPr algn="ctr" eaLnBrk="1" hangingPunct="1"/>
            <a:endParaRPr lang="fr-FR" altLang="el-GR"/>
          </a:p>
        </p:txBody>
      </p:sp>
      <p:pic>
        <p:nvPicPr>
          <p:cNvPr id="15"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82354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
          <p:cNvSpPr>
            <a:spLocks/>
          </p:cNvSpPr>
          <p:nvPr/>
        </p:nvSpPr>
        <p:spPr bwMode="auto">
          <a:xfrm>
            <a:off x="2531668" y="425227"/>
            <a:ext cx="4079771"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eaLnBrk="1" hangingPunct="1">
              <a:lnSpc>
                <a:spcPct val="70000"/>
              </a:lnSpc>
            </a:pPr>
            <a:r>
              <a:rPr lang="en-US" altLang="en-US" sz="3600">
                <a:solidFill>
                  <a:srgbClr val="C00000"/>
                </a:solidFill>
                <a:latin typeface="Cosmos-Medium"/>
                <a:sym typeface="Cosmos-Medium"/>
              </a:rPr>
              <a:t>1- </a:t>
            </a:r>
            <a:r>
              <a:rPr lang="el-GR" altLang="en-US" sz="3600">
                <a:solidFill>
                  <a:srgbClr val="C00000"/>
                </a:solidFill>
                <a:latin typeface="Cosmos-Medium"/>
                <a:sym typeface="Cosmos-Medium"/>
              </a:rPr>
              <a:t>Τα ορυκτά φίλτρα</a:t>
            </a:r>
            <a:endParaRPr lang="en-US" altLang="en-US" sz="3600">
              <a:solidFill>
                <a:srgbClr val="C00000"/>
              </a:solidFill>
              <a:latin typeface="Cosmos-Medium"/>
              <a:sym typeface="Cosmos-Medium"/>
            </a:endParaRPr>
          </a:p>
        </p:txBody>
      </p:sp>
      <p:sp>
        <p:nvSpPr>
          <p:cNvPr id="86019" name="Rectangle 2"/>
          <p:cNvSpPr>
            <a:spLocks/>
          </p:cNvSpPr>
          <p:nvPr/>
        </p:nvSpPr>
        <p:spPr bwMode="auto">
          <a:xfrm>
            <a:off x="1024236" y="1662113"/>
            <a:ext cx="6736556"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eaLnBrk="1" hangingPunct="1"/>
            <a:r>
              <a:rPr lang="el-GR" altLang="en-US" sz="2500">
                <a:solidFill>
                  <a:srgbClr val="EB7D19"/>
                </a:solidFill>
                <a:latin typeface="Cosmos-Medium"/>
                <a:sym typeface="Cosmos-Medium"/>
              </a:rPr>
              <a:t>Τι είναι;</a:t>
            </a:r>
            <a:endParaRPr lang="en-US" altLang="en-US" sz="3000">
              <a:solidFill>
                <a:srgbClr val="EB7D19"/>
              </a:solidFill>
              <a:latin typeface="Cosmos-Medium"/>
              <a:sym typeface="Cosmos-Medium"/>
            </a:endParaRPr>
          </a:p>
          <a:p>
            <a:pPr eaLnBrk="1" hangingPunct="1"/>
            <a:endParaRPr lang="en-US" altLang="en-US" sz="3000">
              <a:solidFill>
                <a:srgbClr val="EB7D19"/>
              </a:solidFill>
              <a:latin typeface="Cosmos-Medium"/>
              <a:sym typeface="Cosmos-Medium"/>
            </a:endParaRPr>
          </a:p>
          <a:p>
            <a:pPr eaLnBrk="1" hangingPunct="1"/>
            <a:r>
              <a:rPr lang="el-GR" altLang="en-US" sz="1900">
                <a:solidFill>
                  <a:srgbClr val="5E5E5E"/>
                </a:solidFill>
                <a:sym typeface="Arial" pitchFamily="34" charset="0"/>
              </a:rPr>
              <a:t>Μόρια ορυκτής προέλευσης υπό τη μορφή λευκής και αδιαφανούς πούδρας. Είναι αδιάλυτα και διασπείρονται στη σύνθεση.</a:t>
            </a:r>
            <a:endParaRPr lang="en-US" altLang="en-US" sz="1900">
              <a:solidFill>
                <a:srgbClr val="5E5E5E"/>
              </a:solidFill>
              <a:sym typeface="Arial" pitchFamily="34" charset="0"/>
            </a:endParaRPr>
          </a:p>
        </p:txBody>
      </p:sp>
      <p:sp>
        <p:nvSpPr>
          <p:cNvPr id="86020" name="Rectangle 3"/>
          <p:cNvSpPr>
            <a:spLocks/>
          </p:cNvSpPr>
          <p:nvPr/>
        </p:nvSpPr>
        <p:spPr bwMode="auto">
          <a:xfrm>
            <a:off x="1090315" y="3902869"/>
            <a:ext cx="6850856"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eaLnBrk="1" hangingPunct="1"/>
            <a:r>
              <a:rPr lang="el-GR" altLang="en-US" sz="2500">
                <a:solidFill>
                  <a:srgbClr val="EB7D19"/>
                </a:solidFill>
                <a:latin typeface="Cosmos-Medium"/>
                <a:sym typeface="Cosmos-Medium"/>
              </a:rPr>
              <a:t>Ποια είναι;</a:t>
            </a:r>
            <a:endParaRPr lang="en-US" altLang="en-US" sz="2500">
              <a:solidFill>
                <a:srgbClr val="EB7D19"/>
              </a:solidFill>
              <a:latin typeface="Cosmos-Medium"/>
              <a:sym typeface="Cosmos-Medium"/>
            </a:endParaRPr>
          </a:p>
          <a:p>
            <a:pPr eaLnBrk="1" hangingPunct="1"/>
            <a:endParaRPr lang="en-US" altLang="en-US" sz="3000">
              <a:solidFill>
                <a:srgbClr val="EB7D19"/>
              </a:solidFill>
              <a:latin typeface="Cosmos-Medium"/>
              <a:sym typeface="Cosmos-Medium"/>
            </a:endParaRPr>
          </a:p>
          <a:p>
            <a:pPr eaLnBrk="1" hangingPunct="1">
              <a:buClr>
                <a:srgbClr val="5E5E5E"/>
              </a:buClr>
              <a:buSzPct val="100000"/>
              <a:buFont typeface="Arial" pitchFamily="34" charset="0"/>
              <a:buChar char="•"/>
            </a:pPr>
            <a:r>
              <a:rPr lang="el-GR" altLang="en-US" sz="1900">
                <a:solidFill>
                  <a:srgbClr val="5E5E5E"/>
                </a:solidFill>
                <a:sym typeface="Arial" pitchFamily="34" charset="0"/>
              </a:rPr>
              <a:t>Διοξείδιο του Τιτανίου</a:t>
            </a:r>
            <a:r>
              <a:rPr lang="en-US" altLang="en-US" sz="1900">
                <a:solidFill>
                  <a:srgbClr val="5E5E5E"/>
                </a:solidFill>
                <a:sym typeface="Arial" pitchFamily="34" charset="0"/>
              </a:rPr>
              <a:t>/ Titanium dioxyde (TiO2) </a:t>
            </a:r>
            <a:r>
              <a:rPr lang="en-US" altLang="en-US" sz="1900">
                <a:solidFill>
                  <a:srgbClr val="5E5E5E"/>
                </a:solidFill>
                <a:latin typeface="Cosmos-Medium"/>
                <a:sym typeface="Cosmos-Medium"/>
              </a:rPr>
              <a:t>anti UVB</a:t>
            </a:r>
            <a:r>
              <a:rPr lang="en-US" altLang="en-US" sz="1900">
                <a:solidFill>
                  <a:srgbClr val="5E5E5E"/>
                </a:solidFill>
                <a:sym typeface="Arial" pitchFamily="34" charset="0"/>
              </a:rPr>
              <a:t> </a:t>
            </a:r>
            <a:r>
              <a:rPr lang="el-GR" altLang="en-US" sz="1900">
                <a:solidFill>
                  <a:srgbClr val="5E5E5E"/>
                </a:solidFill>
                <a:sym typeface="Arial" pitchFamily="34" charset="0"/>
              </a:rPr>
              <a:t>και </a:t>
            </a:r>
            <a:r>
              <a:rPr lang="en-US" altLang="en-US" sz="1900">
                <a:solidFill>
                  <a:srgbClr val="5E5E5E"/>
                </a:solidFill>
                <a:sym typeface="Arial" pitchFamily="34" charset="0"/>
              </a:rPr>
              <a:t>anti-UVA</a:t>
            </a:r>
          </a:p>
          <a:p>
            <a:pPr eaLnBrk="1" hangingPunct="1">
              <a:buClr>
                <a:srgbClr val="5E5E5E"/>
              </a:buClr>
              <a:buSzPct val="100000"/>
              <a:buFont typeface="Arial" pitchFamily="34" charset="0"/>
              <a:buChar char="•"/>
            </a:pPr>
            <a:r>
              <a:rPr lang="el-GR" altLang="en-US" sz="1900">
                <a:solidFill>
                  <a:srgbClr val="5E5E5E"/>
                </a:solidFill>
                <a:sym typeface="Arial" pitchFamily="34" charset="0"/>
              </a:rPr>
              <a:t>Οξείδιο του ψευδαργύρου</a:t>
            </a:r>
            <a:r>
              <a:rPr lang="en-US" altLang="en-US" sz="1900">
                <a:solidFill>
                  <a:srgbClr val="5E5E5E"/>
                </a:solidFill>
                <a:sym typeface="Arial" pitchFamily="34" charset="0"/>
              </a:rPr>
              <a:t> / Zinc oxyde (ZnO) </a:t>
            </a:r>
            <a:r>
              <a:rPr lang="en-US" altLang="en-US" sz="1900">
                <a:solidFill>
                  <a:srgbClr val="5E5E5E"/>
                </a:solidFill>
                <a:latin typeface="Cosmos-Medium"/>
                <a:sym typeface="Cosmos-Medium"/>
              </a:rPr>
              <a:t>anti UVA</a:t>
            </a:r>
            <a:r>
              <a:rPr lang="en-US" altLang="en-US" sz="1900">
                <a:solidFill>
                  <a:srgbClr val="5E5E5E"/>
                </a:solidFill>
                <a:sym typeface="Arial" pitchFamily="34" charset="0"/>
              </a:rPr>
              <a:t> </a:t>
            </a:r>
            <a:r>
              <a:rPr lang="el-GR" altLang="en-US" sz="1900">
                <a:solidFill>
                  <a:srgbClr val="5E5E5E"/>
                </a:solidFill>
                <a:sym typeface="Arial" pitchFamily="34" charset="0"/>
              </a:rPr>
              <a:t>και </a:t>
            </a:r>
            <a:r>
              <a:rPr lang="en-US" altLang="en-US" sz="1900">
                <a:solidFill>
                  <a:srgbClr val="5E5E5E"/>
                </a:solidFill>
                <a:sym typeface="Arial" pitchFamily="34" charset="0"/>
              </a:rPr>
              <a:t>anti-UVB</a:t>
            </a:r>
          </a:p>
        </p:txBody>
      </p:sp>
      <p:pic>
        <p:nvPicPr>
          <p:cNvPr id="8602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8299" y="142875"/>
            <a:ext cx="1651992" cy="731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6022" name="Line 5"/>
          <p:cNvSpPr>
            <a:spLocks noChangeShapeType="1"/>
          </p:cNvSpPr>
          <p:nvPr/>
        </p:nvSpPr>
        <p:spPr bwMode="auto">
          <a:xfrm>
            <a:off x="996553" y="3724275"/>
            <a:ext cx="4667548" cy="0"/>
          </a:xfrm>
          <a:prstGeom prst="line">
            <a:avLst/>
          </a:prstGeom>
          <a:noFill/>
          <a:ln w="19050">
            <a:solidFill>
              <a:srgbClr val="EB7D19"/>
            </a:solidFill>
            <a:miter lim="800000"/>
            <a:headEnd/>
            <a:tailEnd/>
          </a:ln>
          <a:extLst>
            <a:ext uri="{909E8E84-426E-40DD-AFC4-6F175D3DCCD1}">
              <a14:hiddenFill xmlns:a14="http://schemas.microsoft.com/office/drawing/2010/main">
                <a:noFill/>
              </a14:hiddenFill>
            </a:ext>
          </a:extLst>
        </p:spPr>
        <p:txBody>
          <a:bodyPr lIns="0" tIns="0" rIns="0" bIns="0"/>
          <a:lstStyle/>
          <a:p>
            <a:endParaRPr lang="it-IT"/>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11745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251520" y="1949152"/>
            <a:ext cx="8610600" cy="4648200"/>
          </a:xfrm>
          <a:prstGeom prst="rect">
            <a:avLst/>
          </a:prstGeom>
        </p:spPr>
        <p:txBody>
          <a:bodyPr>
            <a:normAutofit/>
          </a:bodyPr>
          <a:lstStyle/>
          <a:p>
            <a:pPr marL="342900" lvl="0" indent="-342900" algn="just" defTabSz="914400" eaLnBrk="1" fontAlgn="auto" hangingPunct="1">
              <a:spcBef>
                <a:spcPts val="1200"/>
              </a:spcBef>
              <a:spcAft>
                <a:spcPts val="0"/>
              </a:spcAft>
              <a:buFont typeface="Wingdings" pitchFamily="2" charset="2"/>
              <a:buChar char="§"/>
              <a:defRPr/>
            </a:pPr>
            <a:r>
              <a:rPr lang="el-GR" sz="2000" b="1" dirty="0">
                <a:solidFill>
                  <a:srgbClr val="A80000"/>
                </a:solidFill>
                <a:latin typeface="Arial" charset="0"/>
                <a:cs typeface="Arial" charset="0"/>
              </a:rPr>
              <a:t>Ιδιότητες</a:t>
            </a:r>
            <a:r>
              <a:rPr lang="en-US" sz="2000" dirty="0">
                <a:solidFill>
                  <a:srgbClr val="002060"/>
                </a:solidFill>
                <a:latin typeface="Arial" charset="0"/>
                <a:cs typeface="Arial" charset="0"/>
              </a:rPr>
              <a:t>:</a:t>
            </a:r>
            <a:r>
              <a:rPr lang="el-GR" sz="2000" dirty="0">
                <a:solidFill>
                  <a:srgbClr val="002060"/>
                </a:solidFill>
                <a:latin typeface="Arial" charset="0"/>
                <a:cs typeface="Arial" charset="0"/>
              </a:rPr>
              <a:t>- </a:t>
            </a:r>
            <a:r>
              <a:rPr kumimoji="0" lang="el-GR" sz="2000" b="0" i="0" u="none" strike="noStrike" kern="1200" cap="none" spc="0" normalizeH="0" baseline="0" noProof="0" dirty="0">
                <a:ln>
                  <a:noFill/>
                </a:ln>
                <a:solidFill>
                  <a:srgbClr val="002060"/>
                </a:solidFill>
                <a:effectLst/>
                <a:uLnTx/>
                <a:uFillTx/>
                <a:latin typeface="Arial" charset="0"/>
                <a:cs typeface="Arial" charset="0"/>
              </a:rPr>
              <a:t>παχύρευστες,</a:t>
            </a:r>
            <a:r>
              <a:rPr kumimoji="0" lang="en-US" sz="2000" b="0" i="0" u="none" strike="noStrike" kern="1200" cap="none" spc="0" normalizeH="0" baseline="0" noProof="0" dirty="0">
                <a:ln>
                  <a:noFill/>
                </a:ln>
                <a:solidFill>
                  <a:srgbClr val="002060"/>
                </a:solidFill>
                <a:effectLst/>
                <a:uLnTx/>
                <a:uFillTx/>
                <a:latin typeface="Arial" charset="0"/>
                <a:cs typeface="Arial" charset="0"/>
              </a:rPr>
              <a:t> </a:t>
            </a:r>
            <a:r>
              <a:rPr kumimoji="0" lang="el-GR" sz="2000" b="0" i="0" u="none" strike="noStrike" kern="1200" cap="none" spc="0" normalizeH="0" baseline="0" noProof="0" dirty="0">
                <a:ln>
                  <a:noFill/>
                </a:ln>
                <a:solidFill>
                  <a:srgbClr val="002060"/>
                </a:solidFill>
                <a:effectLst/>
                <a:uLnTx/>
                <a:uFillTx/>
                <a:latin typeface="Arial" charset="0"/>
                <a:cs typeface="Arial" charset="0"/>
              </a:rPr>
              <a:t>υδαρείς</a:t>
            </a:r>
          </a:p>
          <a:p>
            <a:pPr lvl="0" algn="just" defTabSz="914400" eaLnBrk="1" fontAlgn="auto" hangingPunct="1">
              <a:spcBef>
                <a:spcPts val="1200"/>
              </a:spcBef>
              <a:spcAft>
                <a:spcPts val="0"/>
              </a:spcAft>
              <a:defRPr/>
            </a:pPr>
            <a:r>
              <a:rPr lang="el-GR" sz="2000" dirty="0">
                <a:solidFill>
                  <a:srgbClr val="002060"/>
                </a:solidFill>
                <a:latin typeface="Arial" charset="0"/>
                <a:cs typeface="Arial" charset="0"/>
              </a:rPr>
              <a:t>                    - </a:t>
            </a:r>
            <a:r>
              <a:rPr kumimoji="0" lang="el-GR" sz="2000" b="0" i="0" u="none" strike="noStrike" kern="1200" cap="none" spc="0" normalizeH="0" baseline="0" noProof="0" dirty="0">
                <a:ln>
                  <a:noFill/>
                </a:ln>
                <a:solidFill>
                  <a:srgbClr val="002060"/>
                </a:solidFill>
                <a:effectLst/>
                <a:uLnTx/>
                <a:uFillTx/>
                <a:latin typeface="Arial" charset="0"/>
                <a:cs typeface="Arial" charset="0"/>
              </a:rPr>
              <a:t>λιγότερο λιπαρές</a:t>
            </a:r>
          </a:p>
          <a:p>
            <a:pPr lvl="0" algn="just" defTabSz="914400" eaLnBrk="1" fontAlgn="auto" hangingPunct="1">
              <a:spcBef>
                <a:spcPts val="1200"/>
              </a:spcBef>
              <a:spcAft>
                <a:spcPts val="0"/>
              </a:spcAft>
              <a:defRPr/>
            </a:pPr>
            <a:r>
              <a:rPr lang="el-GR" sz="2000" dirty="0">
                <a:solidFill>
                  <a:srgbClr val="002060"/>
                </a:solidFill>
                <a:latin typeface="Arial" charset="0"/>
                <a:cs typeface="Arial" charset="0"/>
              </a:rPr>
              <a:t>                    - </a:t>
            </a:r>
            <a:r>
              <a:rPr kumimoji="0" lang="el-GR" sz="2000" b="0" i="0" u="none" strike="noStrike" kern="1200" cap="none" spc="0" normalizeH="0" baseline="0" noProof="0" dirty="0">
                <a:ln>
                  <a:noFill/>
                </a:ln>
                <a:solidFill>
                  <a:srgbClr val="002060"/>
                </a:solidFill>
                <a:effectLst/>
                <a:uLnTx/>
                <a:uFillTx/>
                <a:latin typeface="Arial" charset="0"/>
                <a:cs typeface="Arial" charset="0"/>
              </a:rPr>
              <a:t>ήπιες συνθήκες φραγμού</a:t>
            </a:r>
          </a:p>
          <a:p>
            <a:pPr lvl="0" algn="just" defTabSz="914400" eaLnBrk="1" fontAlgn="auto" hangingPunct="1">
              <a:spcBef>
                <a:spcPts val="1200"/>
              </a:spcBef>
              <a:spcAft>
                <a:spcPts val="0"/>
              </a:spcAft>
              <a:defRPr/>
            </a:pPr>
            <a:r>
              <a:rPr lang="el-GR" sz="2000" dirty="0">
                <a:solidFill>
                  <a:srgbClr val="002060"/>
                </a:solidFill>
                <a:latin typeface="Arial" charset="0"/>
                <a:cs typeface="Arial" charset="0"/>
              </a:rPr>
              <a:t>                    - </a:t>
            </a:r>
            <a:r>
              <a:rPr kumimoji="0" lang="el-GR" sz="2000" b="0" i="0" u="none" strike="noStrike" kern="1200" cap="none" spc="0" normalizeH="0" baseline="0" noProof="0" dirty="0">
                <a:ln>
                  <a:noFill/>
                </a:ln>
                <a:solidFill>
                  <a:srgbClr val="002060"/>
                </a:solidFill>
                <a:effectLst/>
                <a:uLnTx/>
                <a:uFillTx/>
                <a:latin typeface="Arial" charset="0"/>
                <a:cs typeface="Arial" charset="0"/>
              </a:rPr>
              <a:t>μπορεί να περιέχουν οινόπνευμα</a:t>
            </a:r>
            <a:r>
              <a:rPr kumimoji="0" lang="en-US" sz="2000" b="0" i="0" u="none" strike="noStrike" kern="1200" cap="none" spc="0" normalizeH="0" baseline="0" noProof="0" dirty="0">
                <a:ln>
                  <a:noFill/>
                </a:ln>
                <a:solidFill>
                  <a:srgbClr val="002060"/>
                </a:solidFill>
                <a:effectLst/>
                <a:uLnTx/>
                <a:uFillTx/>
                <a:latin typeface="Arial" charset="0"/>
                <a:cs typeface="Arial" charset="0"/>
              </a:rPr>
              <a:t> (</a:t>
            </a:r>
            <a:r>
              <a:rPr kumimoji="0" lang="el-GR" sz="2000" b="0" i="0" u="none" strike="noStrike" kern="1200" cap="none" spc="0" normalizeH="0" baseline="0" noProof="0" dirty="0">
                <a:ln>
                  <a:noFill/>
                </a:ln>
                <a:solidFill>
                  <a:srgbClr val="002060"/>
                </a:solidFill>
                <a:effectLst/>
                <a:uLnTx/>
                <a:uFillTx/>
                <a:latin typeface="Arial" charset="0"/>
                <a:cs typeface="Arial" charset="0"/>
              </a:rPr>
              <a:t>ξηραντική δράση   </a:t>
            </a:r>
          </a:p>
          <a:p>
            <a:pPr lvl="0" algn="just" defTabSz="914400" eaLnBrk="1" fontAlgn="auto" hangingPunct="1">
              <a:spcBef>
                <a:spcPts val="1200"/>
              </a:spcBef>
              <a:spcAft>
                <a:spcPts val="0"/>
              </a:spcAft>
              <a:defRPr/>
            </a:pPr>
            <a:r>
              <a:rPr lang="el-GR" sz="2000" dirty="0">
                <a:solidFill>
                  <a:srgbClr val="002060"/>
                </a:solidFill>
                <a:latin typeface="Arial" charset="0"/>
                <a:cs typeface="Arial" charset="0"/>
              </a:rPr>
              <a:t>                       </a:t>
            </a:r>
            <a:r>
              <a:rPr kumimoji="0" lang="el-GR" sz="2000" b="0" i="0" u="none" strike="noStrike" kern="1200" cap="none" spc="0" normalizeH="0" baseline="0" noProof="0" dirty="0">
                <a:ln>
                  <a:noFill/>
                </a:ln>
                <a:solidFill>
                  <a:srgbClr val="002060"/>
                </a:solidFill>
                <a:effectLst/>
                <a:uLnTx/>
                <a:uFillTx/>
                <a:latin typeface="Arial" charset="0"/>
                <a:cs typeface="Arial" charset="0"/>
              </a:rPr>
              <a:t>σε οροροούσες βλάβες</a:t>
            </a:r>
            <a:r>
              <a:rPr kumimoji="0" lang="en-US" sz="2000" b="0" i="0" u="none" strike="noStrike" kern="1200" cap="none" spc="0" normalizeH="0" baseline="0" noProof="0" dirty="0">
                <a:ln>
                  <a:noFill/>
                </a:ln>
                <a:solidFill>
                  <a:srgbClr val="002060"/>
                </a:solidFill>
                <a:effectLst/>
                <a:uLnTx/>
                <a:uFillTx/>
                <a:latin typeface="Arial" charset="0"/>
                <a:cs typeface="Arial" charset="0"/>
              </a:rPr>
              <a:t>)</a:t>
            </a:r>
            <a:endParaRPr lang="el-GR" sz="2000" dirty="0">
              <a:solidFill>
                <a:srgbClr val="002060"/>
              </a:solidFill>
              <a:latin typeface="Arial" charset="0"/>
              <a:cs typeface="Arial" charset="0"/>
            </a:endParaRPr>
          </a:p>
          <a:p>
            <a:pPr lvl="0" algn="just" defTabSz="914400" eaLnBrk="1" fontAlgn="auto" hangingPunct="1">
              <a:spcBef>
                <a:spcPts val="1200"/>
              </a:spcBef>
              <a:spcAft>
                <a:spcPts val="0"/>
              </a:spcAft>
              <a:defRPr/>
            </a:pPr>
            <a:r>
              <a:rPr kumimoji="0" lang="el-GR" sz="2000" b="0" i="0" u="none" strike="noStrike" kern="1200" cap="none" spc="0" normalizeH="0" baseline="0" noProof="0" dirty="0">
                <a:ln>
                  <a:noFill/>
                </a:ln>
                <a:solidFill>
                  <a:srgbClr val="002060"/>
                </a:solidFill>
                <a:effectLst/>
                <a:uLnTx/>
                <a:uFillTx/>
                <a:latin typeface="Arial" charset="0"/>
                <a:cs typeface="Arial" charset="0"/>
              </a:rPr>
              <a:t>                    - διεισδύουν εύκολα στο δέρμα</a:t>
            </a:r>
            <a:endParaRPr lang="el-GR" sz="2000" dirty="0">
              <a:solidFill>
                <a:srgbClr val="002060"/>
              </a:solidFill>
              <a:latin typeface="Arial" charset="0"/>
              <a:cs typeface="Arial" charset="0"/>
            </a:endParaRPr>
          </a:p>
          <a:p>
            <a:pPr lvl="0" algn="just" defTabSz="914400" eaLnBrk="1" fontAlgn="auto" hangingPunct="1">
              <a:spcBef>
                <a:spcPts val="1200"/>
              </a:spcBef>
              <a:spcAft>
                <a:spcPts val="0"/>
              </a:spcAft>
              <a:defRPr/>
            </a:pPr>
            <a:r>
              <a:rPr kumimoji="0" lang="el-GR" sz="2000" b="0" i="0" u="none" strike="noStrike" kern="1200" cap="none" spc="0" normalizeH="0" noProof="0" dirty="0">
                <a:ln>
                  <a:noFill/>
                </a:ln>
                <a:solidFill>
                  <a:srgbClr val="002060"/>
                </a:solidFill>
                <a:effectLst/>
                <a:uLnTx/>
                <a:uFillTx/>
                <a:latin typeface="Arial" charset="0"/>
                <a:cs typeface="Arial" charset="0"/>
              </a:rPr>
              <a:t>                    - </a:t>
            </a:r>
            <a:r>
              <a:rPr kumimoji="0" lang="el-GR" sz="2000" b="0" i="0" u="none" strike="noStrike" kern="1200" cap="none" spc="0" normalizeH="0" baseline="0" noProof="0" dirty="0">
                <a:ln>
                  <a:noFill/>
                </a:ln>
                <a:solidFill>
                  <a:srgbClr val="002060"/>
                </a:solidFill>
                <a:effectLst/>
                <a:uLnTx/>
                <a:uFillTx/>
                <a:latin typeface="Arial" charset="0"/>
                <a:cs typeface="Arial" charset="0"/>
              </a:rPr>
              <a:t>αφήνουν ελάχιστα υπολείμματα</a:t>
            </a:r>
          </a:p>
          <a:p>
            <a:pPr lvl="0" algn="just" defTabSz="914400" eaLnBrk="1" fontAlgn="auto" hangingPunct="1">
              <a:spcBef>
                <a:spcPts val="1200"/>
              </a:spcBef>
              <a:spcAft>
                <a:spcPts val="0"/>
              </a:spcAft>
              <a:defRPr/>
            </a:pPr>
            <a:endParaRPr kumimoji="0" lang="en-US" sz="2000" b="0" i="0" u="none" strike="noStrike" kern="1200" cap="none" spc="0" normalizeH="0" baseline="0" noProof="0" dirty="0">
              <a:ln>
                <a:noFill/>
              </a:ln>
              <a:solidFill>
                <a:srgbClr val="002060"/>
              </a:solidFill>
              <a:effectLst/>
              <a:uLnTx/>
              <a:uFillTx/>
              <a:latin typeface="Arial" charset="0"/>
              <a:cs typeface="Arial" charset="0"/>
            </a:endParaRPr>
          </a:p>
          <a:p>
            <a:pPr marL="627063" marR="0" lvl="1" indent="-271463" algn="l" defTabSz="914400" rtl="0" eaLnBrk="1" fontAlgn="auto" latinLnBrk="0" hangingPunct="1">
              <a:lnSpc>
                <a:spcPct val="100000"/>
              </a:lnSpc>
              <a:spcBef>
                <a:spcPts val="400"/>
              </a:spcBef>
              <a:spcAft>
                <a:spcPts val="0"/>
              </a:spcAft>
              <a:buClrTx/>
              <a:buSzTx/>
              <a:buFont typeface="Arial" charset="0"/>
              <a:buChar char="•"/>
              <a:tabLst/>
              <a:defRPr/>
            </a:pPr>
            <a:r>
              <a:rPr kumimoji="0" lang="el-GR" sz="2000" b="1" i="0" u="none" strike="noStrike" kern="1200" cap="none" spc="0" normalizeH="0" baseline="0" noProof="0" dirty="0">
                <a:ln>
                  <a:noFill/>
                </a:ln>
                <a:solidFill>
                  <a:srgbClr val="006600"/>
                </a:solidFill>
                <a:effectLst/>
                <a:uLnTx/>
                <a:uFillTx/>
                <a:latin typeface="Arial" charset="0"/>
                <a:cs typeface="Arial" charset="0"/>
              </a:rPr>
              <a:t>ΧΡΗΣΗ:</a:t>
            </a:r>
            <a:r>
              <a:rPr kumimoji="0" lang="el-GR" sz="2000" b="1" i="0" u="none" strike="noStrike" kern="1200" cap="none" spc="0" normalizeH="0" baseline="0" noProof="0" dirty="0">
                <a:ln>
                  <a:noFill/>
                </a:ln>
                <a:solidFill>
                  <a:srgbClr val="0070C0"/>
                </a:solidFill>
                <a:effectLst/>
                <a:uLnTx/>
                <a:uFillTx/>
                <a:latin typeface="Arial" charset="0"/>
                <a:cs typeface="Arial" charset="0"/>
              </a:rPr>
              <a:t> </a:t>
            </a:r>
            <a:r>
              <a:rPr kumimoji="0" lang="el-GR" sz="2000" i="0" u="none" strike="noStrike" kern="1200" cap="none" spc="0" normalizeH="0" baseline="0" noProof="0" dirty="0">
                <a:ln>
                  <a:noFill/>
                </a:ln>
                <a:solidFill>
                  <a:srgbClr val="002060"/>
                </a:solidFill>
                <a:effectLst/>
                <a:uLnTx/>
                <a:uFillTx/>
                <a:latin typeface="Arial" charset="0"/>
                <a:cs typeface="Arial" charset="0"/>
              </a:rPr>
              <a:t>σε περιοχές με </a:t>
            </a:r>
            <a:r>
              <a:rPr kumimoji="0" lang="el-GR" sz="2000" i="0" u="none" strike="noStrike" kern="1200" cap="none" spc="0" normalizeH="0" baseline="0" noProof="0" dirty="0" err="1">
                <a:ln>
                  <a:noFill/>
                </a:ln>
                <a:solidFill>
                  <a:srgbClr val="002060"/>
                </a:solidFill>
                <a:effectLst/>
                <a:uLnTx/>
                <a:uFillTx/>
                <a:latin typeface="Arial" charset="0"/>
                <a:cs typeface="Arial" charset="0"/>
              </a:rPr>
              <a:t>τριχοφυία</a:t>
            </a:r>
            <a:endParaRPr kumimoji="0" lang="en-US" sz="2000" i="0" u="none" strike="noStrike" kern="1200" cap="none" spc="0" normalizeH="0" baseline="0" noProof="0" dirty="0">
              <a:ln>
                <a:noFill/>
              </a:ln>
              <a:solidFill>
                <a:srgbClr val="002060"/>
              </a:solidFill>
              <a:effectLst/>
              <a:uLnTx/>
              <a:uFillTx/>
              <a:latin typeface="Arial" charset="0"/>
              <a:cs typeface="Arial" charset="0"/>
            </a:endParaRPr>
          </a:p>
        </p:txBody>
      </p:sp>
      <p:sp>
        <p:nvSpPr>
          <p:cNvPr id="6" name="Rectangle 2"/>
          <p:cNvSpPr txBox="1">
            <a:spLocks noChangeArrowheads="1"/>
          </p:cNvSpPr>
          <p:nvPr/>
        </p:nvSpPr>
        <p:spPr bwMode="auto">
          <a:xfrm>
            <a:off x="55420" y="76749"/>
            <a:ext cx="9144000" cy="1143000"/>
          </a:xfrm>
          <a:prstGeom prst="rect">
            <a:avLst/>
          </a:prstGeom>
          <a:noFill/>
          <a:ln w="9525">
            <a:noFill/>
            <a:miter lim="800000"/>
            <a:headEnd/>
            <a:tailEnd/>
          </a:ln>
        </p:spPr>
        <p:txBody>
          <a:bodyPr anchor="ctr"/>
          <a:lstStyle/>
          <a:p>
            <a:pPr algn="ctr">
              <a:defRPr/>
            </a:pPr>
            <a:r>
              <a:rPr lang="el-GR" sz="3500" spc="100" dirty="0">
                <a:solidFill>
                  <a:srgbClr val="C00000"/>
                </a:solidFill>
                <a:latin typeface="+mj-lt"/>
                <a:ea typeface="+mj-ea"/>
              </a:rPr>
              <a:t>Φαρμακοτεχνικές μορφές</a:t>
            </a:r>
            <a:r>
              <a:rPr lang="el-GR" sz="3500" spc="100" dirty="0">
                <a:solidFill>
                  <a:srgbClr val="C00000"/>
                </a:solidFill>
                <a:latin typeface="+mj-lt"/>
                <a:ea typeface="+mj-ea"/>
                <a:cs typeface="Arial" pitchFamily="34" charset="0"/>
              </a:rPr>
              <a:t>-έκδοχα</a:t>
            </a:r>
          </a:p>
          <a:p>
            <a:pPr algn="ctr">
              <a:defRPr/>
            </a:pPr>
            <a:r>
              <a:rPr lang="el-GR" sz="3500" i="1" spc="100" dirty="0">
                <a:solidFill>
                  <a:srgbClr val="006600"/>
                </a:solidFill>
                <a:latin typeface="+mj-lt"/>
                <a:ea typeface="+mj-ea"/>
              </a:rPr>
              <a:t>Λοσιόν </a:t>
            </a:r>
            <a:r>
              <a:rPr lang="en-US" sz="3500" i="1" spc="100" dirty="0">
                <a:solidFill>
                  <a:srgbClr val="006600"/>
                </a:solidFill>
                <a:latin typeface="+mj-lt"/>
                <a:ea typeface="+mj-ea"/>
              </a:rPr>
              <a:t> </a:t>
            </a: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27710"/>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713935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
          <p:cNvSpPr>
            <a:spLocks/>
          </p:cNvSpPr>
          <p:nvPr/>
        </p:nvSpPr>
        <p:spPr bwMode="auto">
          <a:xfrm>
            <a:off x="2531668" y="425226"/>
            <a:ext cx="4079771"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eaLnBrk="1" hangingPunct="1">
              <a:lnSpc>
                <a:spcPct val="70000"/>
              </a:lnSpc>
            </a:pPr>
            <a:r>
              <a:rPr lang="en-US" altLang="en-US" sz="3600" dirty="0">
                <a:solidFill>
                  <a:srgbClr val="C00000"/>
                </a:solidFill>
                <a:latin typeface="Cosmos-Medium"/>
                <a:sym typeface="Cosmos-Medium"/>
              </a:rPr>
              <a:t>1- </a:t>
            </a:r>
            <a:r>
              <a:rPr lang="el-GR" altLang="en-US" sz="3600" dirty="0">
                <a:solidFill>
                  <a:srgbClr val="C00000"/>
                </a:solidFill>
                <a:latin typeface="Cosmos-Medium"/>
                <a:sym typeface="Cosmos-Medium"/>
              </a:rPr>
              <a:t>Τα ορυκτά φίλτρα</a:t>
            </a:r>
            <a:endParaRPr lang="en-US" altLang="en-US" sz="3600" dirty="0">
              <a:solidFill>
                <a:srgbClr val="C00000"/>
              </a:solidFill>
              <a:latin typeface="Cosmos-Medium"/>
              <a:sym typeface="Cosmos-Medium"/>
            </a:endParaRPr>
          </a:p>
        </p:txBody>
      </p:sp>
      <p:pic>
        <p:nvPicPr>
          <p:cNvPr id="87043" name="Picture 2"/>
          <p:cNvPicPr>
            <a:picLocks noChangeAspect="1" noChangeArrowheads="1"/>
          </p:cNvPicPr>
          <p:nvPr/>
        </p:nvPicPr>
        <p:blipFill>
          <a:blip r:embed="rId2">
            <a:extLst>
              <a:ext uri="{28A0092B-C50C-407E-A947-70E740481C1C}">
                <a14:useLocalDpi xmlns:a14="http://schemas.microsoft.com/office/drawing/2010/main" val="0"/>
              </a:ext>
            </a:extLst>
          </a:blip>
          <a:srcRect l="13564"/>
          <a:stretch>
            <a:fillRect/>
          </a:stretch>
        </p:blipFill>
        <p:spPr bwMode="auto">
          <a:xfrm>
            <a:off x="5255122" y="956072"/>
            <a:ext cx="3111996" cy="5375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7044" name="Rectangle 3"/>
          <p:cNvSpPr>
            <a:spLocks/>
          </p:cNvSpPr>
          <p:nvPr/>
        </p:nvSpPr>
        <p:spPr bwMode="auto">
          <a:xfrm>
            <a:off x="5937349" y="4637485"/>
            <a:ext cx="1024235" cy="282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eaLnBrk="1" hangingPunct="1"/>
            <a:r>
              <a:rPr lang="el-GR" altLang="en-US" sz="1500">
                <a:solidFill>
                  <a:srgbClr val="FFFEFE"/>
                </a:solidFill>
                <a:latin typeface="Cosmos-Medium"/>
                <a:sym typeface="Cosmos-Medium"/>
              </a:rPr>
              <a:t>Επιδερμίδα</a:t>
            </a:r>
            <a:endParaRPr lang="en-US" altLang="en-US" sz="1500">
              <a:solidFill>
                <a:srgbClr val="FFFEFE"/>
              </a:solidFill>
              <a:latin typeface="Cosmos-Medium"/>
              <a:sym typeface="Cosmos-Medium"/>
            </a:endParaRPr>
          </a:p>
        </p:txBody>
      </p:sp>
      <p:sp>
        <p:nvSpPr>
          <p:cNvPr id="87045" name="Rectangle 4"/>
          <p:cNvSpPr>
            <a:spLocks/>
          </p:cNvSpPr>
          <p:nvPr/>
        </p:nvSpPr>
        <p:spPr bwMode="auto">
          <a:xfrm>
            <a:off x="6048078" y="5267325"/>
            <a:ext cx="612577" cy="282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eaLnBrk="1" hangingPunct="1"/>
            <a:r>
              <a:rPr lang="el-GR" altLang="en-US" sz="1500">
                <a:solidFill>
                  <a:srgbClr val="FFFEFE"/>
                </a:solidFill>
                <a:latin typeface="Cosmos-Medium"/>
                <a:sym typeface="Cosmos-Medium"/>
              </a:rPr>
              <a:t>Δέρμα</a:t>
            </a:r>
            <a:endParaRPr lang="en-US" altLang="en-US" sz="1500">
              <a:solidFill>
                <a:srgbClr val="FFFEFE"/>
              </a:solidFill>
              <a:latin typeface="Cosmos-Medium"/>
              <a:sym typeface="Cosmos-Medium"/>
            </a:endParaRPr>
          </a:p>
        </p:txBody>
      </p:sp>
      <p:sp>
        <p:nvSpPr>
          <p:cNvPr id="87046" name="Rectangle 5"/>
          <p:cNvSpPr>
            <a:spLocks/>
          </p:cNvSpPr>
          <p:nvPr/>
        </p:nvSpPr>
        <p:spPr bwMode="auto">
          <a:xfrm>
            <a:off x="5851624" y="5868591"/>
            <a:ext cx="1006376" cy="282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eaLnBrk="1" hangingPunct="1"/>
            <a:r>
              <a:rPr lang="el-GR" altLang="en-US" sz="1500">
                <a:solidFill>
                  <a:srgbClr val="FFFEFE"/>
                </a:solidFill>
                <a:latin typeface="Cosmos-Medium"/>
                <a:sym typeface="Cosmos-Medium"/>
              </a:rPr>
              <a:t>Υπόδερμα</a:t>
            </a:r>
            <a:endParaRPr lang="en-US" altLang="en-US" sz="1500">
              <a:solidFill>
                <a:srgbClr val="FFFEFE"/>
              </a:solidFill>
              <a:latin typeface="Cosmos-Medium"/>
              <a:sym typeface="Cosmos-Medium"/>
            </a:endParaRPr>
          </a:p>
        </p:txBody>
      </p:sp>
      <p:sp>
        <p:nvSpPr>
          <p:cNvPr id="87047" name="Rectangle 6"/>
          <p:cNvSpPr>
            <a:spLocks/>
          </p:cNvSpPr>
          <p:nvPr/>
        </p:nvSpPr>
        <p:spPr bwMode="auto">
          <a:xfrm>
            <a:off x="595610" y="2133600"/>
            <a:ext cx="4436269"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eaLnBrk="1" hangingPunct="1"/>
            <a:r>
              <a:rPr lang="el-GR" altLang="en-US" sz="2500">
                <a:solidFill>
                  <a:srgbClr val="EB7D19"/>
                </a:solidFill>
                <a:latin typeface="Cosmos-Medium"/>
                <a:sym typeface="Cosmos-Medium"/>
              </a:rPr>
              <a:t>Πως λειτουργούν;</a:t>
            </a:r>
            <a:endParaRPr lang="en-US" altLang="en-US" sz="2500">
              <a:solidFill>
                <a:srgbClr val="EB7D19"/>
              </a:solidFill>
              <a:latin typeface="Cosmos-Medium"/>
              <a:sym typeface="Cosmos-Medium"/>
            </a:endParaRPr>
          </a:p>
          <a:p>
            <a:pPr eaLnBrk="1" hangingPunct="1"/>
            <a:endParaRPr lang="en-US" altLang="en-US" sz="2500">
              <a:solidFill>
                <a:srgbClr val="EB7D19"/>
              </a:solidFill>
              <a:latin typeface="Cosmos-Medium"/>
              <a:sym typeface="Cosmos-Medium"/>
            </a:endParaRPr>
          </a:p>
          <a:p>
            <a:pPr eaLnBrk="1" hangingPunct="1"/>
            <a:r>
              <a:rPr lang="el-GR" altLang="en-US" sz="1900">
                <a:solidFill>
                  <a:srgbClr val="5E5E5E"/>
                </a:solidFill>
                <a:sym typeface="Arial" pitchFamily="34" charset="0"/>
              </a:rPr>
              <a:t>Αντανακλούν και διαχέουν την πλειοψηφία της ακτινοβολίας.</a:t>
            </a:r>
            <a:endParaRPr lang="en-US" altLang="en-US" sz="1900">
              <a:solidFill>
                <a:srgbClr val="5E5E5E"/>
              </a:solidFill>
              <a:sym typeface="Arial" pitchFamily="34" charset="0"/>
            </a:endParaRPr>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681187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
          <p:cNvSpPr>
            <a:spLocks/>
          </p:cNvSpPr>
          <p:nvPr/>
        </p:nvSpPr>
        <p:spPr bwMode="auto">
          <a:xfrm>
            <a:off x="2333249" y="425227"/>
            <a:ext cx="4476610"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eaLnBrk="1" hangingPunct="1">
              <a:lnSpc>
                <a:spcPct val="70000"/>
              </a:lnSpc>
            </a:pPr>
            <a:r>
              <a:rPr lang="en-US" altLang="en-US" sz="3600" dirty="0">
                <a:solidFill>
                  <a:srgbClr val="C00000"/>
                </a:solidFill>
                <a:latin typeface="Cosmos-Medium"/>
                <a:sym typeface="Cosmos-Medium"/>
              </a:rPr>
              <a:t>2- </a:t>
            </a:r>
            <a:r>
              <a:rPr lang="el-GR" altLang="en-US" sz="3600" dirty="0">
                <a:solidFill>
                  <a:srgbClr val="C00000"/>
                </a:solidFill>
                <a:latin typeface="Cosmos-Medium"/>
                <a:sym typeface="Cosmos-Medium"/>
              </a:rPr>
              <a:t>Τα οργανικά φίλτρα</a:t>
            </a:r>
            <a:endParaRPr lang="en-US" altLang="en-US" sz="3600" dirty="0">
              <a:solidFill>
                <a:srgbClr val="C00000"/>
              </a:solidFill>
              <a:latin typeface="Cosmos-Medium"/>
              <a:sym typeface="Cosmos-Medium"/>
            </a:endParaRPr>
          </a:p>
        </p:txBody>
      </p:sp>
      <p:sp>
        <p:nvSpPr>
          <p:cNvPr id="89091" name="Rectangle 2"/>
          <p:cNvSpPr>
            <a:spLocks/>
          </p:cNvSpPr>
          <p:nvPr/>
        </p:nvSpPr>
        <p:spPr bwMode="auto">
          <a:xfrm>
            <a:off x="1002804" y="1783556"/>
            <a:ext cx="5407819"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eaLnBrk="1" hangingPunct="1"/>
            <a:r>
              <a:rPr lang="el-GR" altLang="en-US" sz="2500" dirty="0">
                <a:solidFill>
                  <a:srgbClr val="EB7D19"/>
                </a:solidFill>
                <a:latin typeface="Cosmos-Medium"/>
                <a:sym typeface="Cosmos-Medium"/>
              </a:rPr>
              <a:t>Τι είναι;</a:t>
            </a:r>
            <a:endParaRPr lang="en-US" altLang="en-US" sz="2500" dirty="0">
              <a:solidFill>
                <a:srgbClr val="EB7D19"/>
              </a:solidFill>
              <a:latin typeface="Cosmos-Medium"/>
              <a:sym typeface="Cosmos-Medium"/>
            </a:endParaRPr>
          </a:p>
          <a:p>
            <a:pPr eaLnBrk="1" hangingPunct="1"/>
            <a:endParaRPr lang="en-US" altLang="en-US" sz="600" dirty="0">
              <a:solidFill>
                <a:srgbClr val="EB7D19"/>
              </a:solidFill>
              <a:latin typeface="Cosmos-Medium"/>
              <a:sym typeface="Cosmos-Medium"/>
            </a:endParaRPr>
          </a:p>
          <a:p>
            <a:pPr eaLnBrk="1" hangingPunct="1"/>
            <a:r>
              <a:rPr lang="el-GR" altLang="en-US" sz="1900" dirty="0">
                <a:solidFill>
                  <a:srgbClr val="5E5E5E"/>
                </a:solidFill>
                <a:sym typeface="Arial" pitchFamily="34" charset="0"/>
              </a:rPr>
              <a:t>Συνθετικά οργανικά μόρια σε υγρή μορφή ή σε μορφή πούδρας και που είναι συνήθως λιποδιαλυτά.</a:t>
            </a:r>
            <a:endParaRPr lang="en-US" altLang="en-US" sz="1900" dirty="0">
              <a:solidFill>
                <a:srgbClr val="5E5E5E"/>
              </a:solidFill>
              <a:sym typeface="Arial" pitchFamily="34" charset="0"/>
            </a:endParaRPr>
          </a:p>
        </p:txBody>
      </p:sp>
      <p:pic>
        <p:nvPicPr>
          <p:cNvPr id="8909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7963" y="169069"/>
            <a:ext cx="787598" cy="1056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nvGrpSpPr>
          <p:cNvPr id="89093" name="Group 7"/>
          <p:cNvGrpSpPr>
            <a:grpSpLocks/>
          </p:cNvGrpSpPr>
          <p:nvPr/>
        </p:nvGrpSpPr>
        <p:grpSpPr bwMode="auto">
          <a:xfrm>
            <a:off x="983159" y="1282304"/>
            <a:ext cx="7717929" cy="5078015"/>
            <a:chOff x="0" y="0"/>
            <a:chExt cx="8643" cy="4265"/>
          </a:xfrm>
        </p:grpSpPr>
        <p:sp>
          <p:nvSpPr>
            <p:cNvPr id="89097" name="Rectangle 4"/>
            <p:cNvSpPr>
              <a:spLocks/>
            </p:cNvSpPr>
            <p:nvPr/>
          </p:nvSpPr>
          <p:spPr bwMode="auto">
            <a:xfrm>
              <a:off x="0" y="2592"/>
              <a:ext cx="5064" cy="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eaLnBrk="1" hangingPunct="1"/>
              <a:r>
                <a:rPr lang="el-GR" altLang="en-US" sz="2500">
                  <a:solidFill>
                    <a:srgbClr val="EB7D19"/>
                  </a:solidFill>
                  <a:latin typeface="Cosmos-Medium"/>
                  <a:sym typeface="Cosmos-Medium"/>
                </a:rPr>
                <a:t>Πως λειτουργούν;</a:t>
              </a:r>
              <a:endParaRPr lang="en-US" altLang="en-US" sz="2500">
                <a:solidFill>
                  <a:srgbClr val="EB7D19"/>
                </a:solidFill>
                <a:latin typeface="Cosmos-Medium"/>
                <a:sym typeface="Cosmos-Medium"/>
              </a:endParaRPr>
            </a:p>
            <a:p>
              <a:pPr eaLnBrk="1" hangingPunct="1"/>
              <a:endParaRPr lang="en-US" altLang="en-US" sz="600">
                <a:solidFill>
                  <a:srgbClr val="EB7D19"/>
                </a:solidFill>
                <a:latin typeface="Cosmos-Medium"/>
                <a:sym typeface="Cosmos-Medium"/>
              </a:endParaRPr>
            </a:p>
            <a:p>
              <a:pPr eaLnBrk="1" hangingPunct="1"/>
              <a:endParaRPr lang="en-US" altLang="en-US" sz="600">
                <a:solidFill>
                  <a:srgbClr val="EB7D19"/>
                </a:solidFill>
                <a:latin typeface="Cosmos-Medium"/>
                <a:sym typeface="Cosmos-Medium"/>
              </a:endParaRPr>
            </a:p>
            <a:p>
              <a:pPr eaLnBrk="1" hangingPunct="1"/>
              <a:r>
                <a:rPr lang="el-GR" altLang="en-US" sz="1900">
                  <a:solidFill>
                    <a:srgbClr val="5E5E5E"/>
                  </a:solidFill>
                  <a:sym typeface="Arial" pitchFamily="34" charset="0"/>
                </a:rPr>
                <a:t>Απορροφούν την ακτινοβολία </a:t>
              </a:r>
              <a:r>
                <a:rPr lang="en-US" altLang="en-US" sz="1900">
                  <a:solidFill>
                    <a:srgbClr val="5E5E5E"/>
                  </a:solidFill>
                  <a:sym typeface="Arial" pitchFamily="34" charset="0"/>
                </a:rPr>
                <a:t>UV (UVB, UVA) </a:t>
              </a:r>
              <a:r>
                <a:rPr lang="el-GR" altLang="en-US" sz="1900">
                  <a:solidFill>
                    <a:srgbClr val="5E5E5E"/>
                  </a:solidFill>
                  <a:sym typeface="Arial" pitchFamily="34" charset="0"/>
                </a:rPr>
                <a:t>ανάλογα με τη φύση της</a:t>
              </a:r>
              <a:endParaRPr lang="en-US" altLang="en-US" sz="1900">
                <a:solidFill>
                  <a:srgbClr val="5E5E5E"/>
                </a:solidFill>
                <a:sym typeface="Arial" pitchFamily="34" charset="0"/>
              </a:endParaRPr>
            </a:p>
          </p:txBody>
        </p:sp>
        <p:sp>
          <p:nvSpPr>
            <p:cNvPr id="89098" name="Line 5"/>
            <p:cNvSpPr>
              <a:spLocks noChangeShapeType="1"/>
            </p:cNvSpPr>
            <p:nvPr/>
          </p:nvSpPr>
          <p:spPr bwMode="auto">
            <a:xfrm>
              <a:off x="15" y="2203"/>
              <a:ext cx="5227" cy="0"/>
            </a:xfrm>
            <a:prstGeom prst="line">
              <a:avLst/>
            </a:prstGeom>
            <a:noFill/>
            <a:ln w="19050">
              <a:solidFill>
                <a:srgbClr val="EB7D19"/>
              </a:solidFill>
              <a:miter lim="800000"/>
              <a:headEnd/>
              <a:tailEnd/>
            </a:ln>
            <a:extLst>
              <a:ext uri="{909E8E84-426E-40DD-AFC4-6F175D3DCCD1}">
                <a14:hiddenFill xmlns:a14="http://schemas.microsoft.com/office/drawing/2010/main">
                  <a:noFill/>
                </a14:hiddenFill>
              </a:ext>
            </a:extLst>
          </p:spPr>
          <p:txBody>
            <a:bodyPr lIns="0" tIns="0" rIns="0" bIns="0"/>
            <a:lstStyle/>
            <a:p>
              <a:endParaRPr lang="it-IT"/>
            </a:p>
          </p:txBody>
        </p:sp>
        <p:pic>
          <p:nvPicPr>
            <p:cNvPr id="89099" name="Picture 6"/>
            <p:cNvPicPr>
              <a:picLocks noChangeArrowheads="1"/>
            </p:cNvPicPr>
            <p:nvPr/>
          </p:nvPicPr>
          <p:blipFill>
            <a:blip r:embed="rId3">
              <a:extLst>
                <a:ext uri="{28A0092B-C50C-407E-A947-70E740481C1C}">
                  <a14:useLocalDpi xmlns:a14="http://schemas.microsoft.com/office/drawing/2010/main" val="0"/>
                </a:ext>
              </a:extLst>
            </a:blip>
            <a:srcRect l="13535"/>
            <a:stretch>
              <a:fillRect/>
            </a:stretch>
          </p:blipFill>
          <p:spPr bwMode="auto">
            <a:xfrm>
              <a:off x="5349" y="0"/>
              <a:ext cx="3294" cy="4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sp>
        <p:nvSpPr>
          <p:cNvPr id="89094" name="Rectangle 8"/>
          <p:cNvSpPr>
            <a:spLocks/>
          </p:cNvSpPr>
          <p:nvPr/>
        </p:nvSpPr>
        <p:spPr bwMode="auto">
          <a:xfrm>
            <a:off x="6104319" y="4737571"/>
            <a:ext cx="97783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eaLnBrk="1" hangingPunct="1"/>
            <a:r>
              <a:rPr lang="el-GR" altLang="en-US" sz="1500">
                <a:solidFill>
                  <a:srgbClr val="FFFEFE"/>
                </a:solidFill>
                <a:latin typeface="Cosmos-Medium"/>
                <a:sym typeface="Cosmos-Medium"/>
              </a:rPr>
              <a:t>Επιδερμίδα</a:t>
            </a:r>
            <a:endParaRPr lang="en-US" altLang="en-US" sz="1500">
              <a:solidFill>
                <a:srgbClr val="FFFEFE"/>
              </a:solidFill>
              <a:latin typeface="Cosmos-Medium"/>
              <a:sym typeface="Cosmos-Medium"/>
            </a:endParaRPr>
          </a:p>
        </p:txBody>
      </p:sp>
      <p:sp>
        <p:nvSpPr>
          <p:cNvPr id="89095" name="Rectangle 9"/>
          <p:cNvSpPr>
            <a:spLocks/>
          </p:cNvSpPr>
          <p:nvPr/>
        </p:nvSpPr>
        <p:spPr bwMode="auto">
          <a:xfrm>
            <a:off x="6321526" y="5365031"/>
            <a:ext cx="54341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eaLnBrk="1" hangingPunct="1"/>
            <a:r>
              <a:rPr lang="el-GR" altLang="en-US" sz="1500">
                <a:solidFill>
                  <a:srgbClr val="FFFEFE"/>
                </a:solidFill>
                <a:latin typeface="Cosmos-Medium"/>
                <a:sym typeface="Cosmos-Medium"/>
              </a:rPr>
              <a:t>Δέρμα</a:t>
            </a:r>
            <a:endParaRPr lang="en-US" altLang="en-US" sz="1500">
              <a:solidFill>
                <a:srgbClr val="FFFEFE"/>
              </a:solidFill>
              <a:latin typeface="Cosmos-Medium"/>
              <a:sym typeface="Cosmos-Medium"/>
            </a:endParaRPr>
          </a:p>
        </p:txBody>
      </p:sp>
      <p:sp>
        <p:nvSpPr>
          <p:cNvPr id="89096" name="Rectangle 10"/>
          <p:cNvSpPr>
            <a:spLocks/>
          </p:cNvSpPr>
          <p:nvPr/>
        </p:nvSpPr>
        <p:spPr bwMode="auto">
          <a:xfrm>
            <a:off x="6147600" y="5965106"/>
            <a:ext cx="89127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eaLnBrk="1" hangingPunct="1"/>
            <a:r>
              <a:rPr lang="el-GR" altLang="en-US" sz="1500">
                <a:solidFill>
                  <a:srgbClr val="FFFEFE"/>
                </a:solidFill>
                <a:latin typeface="Cosmos-Medium"/>
                <a:sym typeface="Cosmos-Medium"/>
              </a:rPr>
              <a:t>Υπόδερμα</a:t>
            </a:r>
            <a:endParaRPr lang="en-US" altLang="en-US" sz="1500">
              <a:solidFill>
                <a:srgbClr val="FFFEFE"/>
              </a:solidFill>
              <a:latin typeface="Cosmos-Medium"/>
              <a:sym typeface="Cosmos-Medium"/>
            </a:endParaRPr>
          </a:p>
        </p:txBody>
      </p:sp>
      <p:pic>
        <p:nvPicPr>
          <p:cNvPr id="1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43144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1"/>
          <p:cNvSpPr>
            <a:spLocks/>
          </p:cNvSpPr>
          <p:nvPr/>
        </p:nvSpPr>
        <p:spPr bwMode="auto">
          <a:xfrm>
            <a:off x="1496000" y="425227"/>
            <a:ext cx="6151107"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eaLnBrk="1" hangingPunct="1">
              <a:lnSpc>
                <a:spcPct val="70000"/>
              </a:lnSpc>
            </a:pPr>
            <a:r>
              <a:rPr lang="el-GR" altLang="en-US" sz="3600" dirty="0">
                <a:solidFill>
                  <a:srgbClr val="C00000"/>
                </a:solidFill>
                <a:latin typeface="Cosmos-Medium"/>
                <a:sym typeface="Cosmos-Medium"/>
              </a:rPr>
              <a:t>Τα ειδικά τεστ των αντηλιακών</a:t>
            </a:r>
            <a:endParaRPr lang="en-US" altLang="en-US" sz="3600" dirty="0">
              <a:solidFill>
                <a:srgbClr val="C00000"/>
              </a:solidFill>
              <a:latin typeface="Cosmos-Medium"/>
              <a:sym typeface="Cosmos-Medium"/>
            </a:endParaRPr>
          </a:p>
        </p:txBody>
      </p:sp>
      <p:grpSp>
        <p:nvGrpSpPr>
          <p:cNvPr id="104451" name="Group 6"/>
          <p:cNvGrpSpPr>
            <a:grpSpLocks/>
          </p:cNvGrpSpPr>
          <p:nvPr/>
        </p:nvGrpSpPr>
        <p:grpSpPr bwMode="auto">
          <a:xfrm>
            <a:off x="1732360" y="1660923"/>
            <a:ext cx="5692676" cy="826294"/>
            <a:chOff x="0" y="0"/>
            <a:chExt cx="6375" cy="693"/>
          </a:xfrm>
        </p:grpSpPr>
        <p:sp>
          <p:nvSpPr>
            <p:cNvPr id="104467" name="AutoShape 2"/>
            <p:cNvSpPr>
              <a:spLocks/>
            </p:cNvSpPr>
            <p:nvPr/>
          </p:nvSpPr>
          <p:spPr bwMode="auto">
            <a:xfrm>
              <a:off x="10" y="115"/>
              <a:ext cx="6365" cy="463"/>
            </a:xfrm>
            <a:prstGeom prst="roundRect">
              <a:avLst>
                <a:gd name="adj" fmla="val 48389"/>
              </a:avLst>
            </a:prstGeom>
            <a:gradFill rotWithShape="0">
              <a:gsLst>
                <a:gs pos="0">
                  <a:srgbClr val="EB7D19"/>
                </a:gs>
                <a:gs pos="100000">
                  <a:srgbClr val="F4A016"/>
                </a:gs>
              </a:gsLst>
              <a:lin ang="0" scaled="1"/>
            </a:gra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eaLnBrk="1" hangingPunct="1"/>
              <a:endParaRPr lang="fr-FR" altLang="el-GR"/>
            </a:p>
          </p:txBody>
        </p:sp>
        <p:sp>
          <p:nvSpPr>
            <p:cNvPr id="104468" name="AutoShape 3"/>
            <p:cNvSpPr>
              <a:spLocks/>
            </p:cNvSpPr>
            <p:nvPr/>
          </p:nvSpPr>
          <p:spPr bwMode="auto">
            <a:xfrm>
              <a:off x="0" y="0"/>
              <a:ext cx="693" cy="693"/>
            </a:xfrm>
            <a:custGeom>
              <a:avLst/>
              <a:gdLst>
                <a:gd name="T0" fmla="*/ 0 w 19679"/>
                <a:gd name="T1" fmla="*/ 0 h 19679"/>
                <a:gd name="T2" fmla="*/ 0 w 19679"/>
                <a:gd name="T3" fmla="*/ 0 h 19679"/>
                <a:gd name="T4" fmla="*/ 0 w 19679"/>
                <a:gd name="T5" fmla="*/ 0 h 19679"/>
                <a:gd name="T6" fmla="*/ 0 w 19679"/>
                <a:gd name="T7" fmla="*/ 0 h 19679"/>
                <a:gd name="T8" fmla="*/ 0 w 19679"/>
                <a:gd name="T9" fmla="*/ 0 h 19679"/>
                <a:gd name="T10" fmla="*/ 0 w 19679"/>
                <a:gd name="T11" fmla="*/ 0 h 196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solidFill>
              <a:srgbClr val="FEFEFE"/>
            </a:solidFill>
            <a:ln w="50800">
              <a:solidFill>
                <a:srgbClr val="EB7D19"/>
              </a:solidFill>
              <a:miter lim="800000"/>
              <a:headEnd/>
              <a:tailEnd/>
            </a:ln>
          </p:spPr>
          <p:txBody>
            <a:bodyPr lIns="0" tIns="0" rIns="0" bIns="0"/>
            <a:lstStyle/>
            <a:p>
              <a:endParaRPr lang="it-IT"/>
            </a:p>
          </p:txBody>
        </p:sp>
        <p:sp>
          <p:nvSpPr>
            <p:cNvPr id="104469" name="Rectangle 4"/>
            <p:cNvSpPr>
              <a:spLocks/>
            </p:cNvSpPr>
            <p:nvPr/>
          </p:nvSpPr>
          <p:spPr bwMode="auto">
            <a:xfrm>
              <a:off x="821" y="182"/>
              <a:ext cx="5328"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eaLnBrk="1" hangingPunct="1"/>
              <a:r>
                <a:rPr lang="el-GR" altLang="en-US" sz="1900">
                  <a:solidFill>
                    <a:srgbClr val="FEFEFE"/>
                  </a:solidFill>
                  <a:sym typeface="Arial" pitchFamily="34" charset="0"/>
                </a:rPr>
                <a:t>Προσδιορισμός του δείκτη προστασίας</a:t>
              </a:r>
              <a:r>
                <a:rPr lang="en-US" altLang="en-US" sz="1900">
                  <a:solidFill>
                    <a:srgbClr val="FEFEFE"/>
                  </a:solidFill>
                  <a:latin typeface="Cosmos-Medium"/>
                  <a:sym typeface="Cosmos-Medium"/>
                </a:rPr>
                <a:t> UVB</a:t>
              </a:r>
            </a:p>
          </p:txBody>
        </p:sp>
        <p:sp>
          <p:nvSpPr>
            <p:cNvPr id="104470" name="Rectangle 5"/>
            <p:cNvSpPr>
              <a:spLocks/>
            </p:cNvSpPr>
            <p:nvPr/>
          </p:nvSpPr>
          <p:spPr bwMode="auto">
            <a:xfrm>
              <a:off x="141" y="129"/>
              <a:ext cx="315"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eaLnBrk="1" hangingPunct="1"/>
              <a:r>
                <a:rPr lang="en-US" altLang="en-US" sz="3800">
                  <a:solidFill>
                    <a:srgbClr val="5F5F5E"/>
                  </a:solidFill>
                  <a:sym typeface="Arial" pitchFamily="34" charset="0"/>
                </a:rPr>
                <a:t>1</a:t>
              </a:r>
            </a:p>
          </p:txBody>
        </p:sp>
      </p:grpSp>
      <p:grpSp>
        <p:nvGrpSpPr>
          <p:cNvPr id="104452" name="Group 11"/>
          <p:cNvGrpSpPr>
            <a:grpSpLocks/>
          </p:cNvGrpSpPr>
          <p:nvPr/>
        </p:nvGrpSpPr>
        <p:grpSpPr bwMode="auto">
          <a:xfrm>
            <a:off x="1732360" y="2651523"/>
            <a:ext cx="5692676" cy="826294"/>
            <a:chOff x="0" y="0"/>
            <a:chExt cx="6375" cy="693"/>
          </a:xfrm>
        </p:grpSpPr>
        <p:sp>
          <p:nvSpPr>
            <p:cNvPr id="104463" name="AutoShape 7"/>
            <p:cNvSpPr>
              <a:spLocks/>
            </p:cNvSpPr>
            <p:nvPr/>
          </p:nvSpPr>
          <p:spPr bwMode="auto">
            <a:xfrm>
              <a:off x="10" y="115"/>
              <a:ext cx="6365" cy="463"/>
            </a:xfrm>
            <a:prstGeom prst="roundRect">
              <a:avLst>
                <a:gd name="adj" fmla="val 48389"/>
              </a:avLst>
            </a:prstGeom>
            <a:gradFill rotWithShape="0">
              <a:gsLst>
                <a:gs pos="0">
                  <a:srgbClr val="EB7D19"/>
                </a:gs>
                <a:gs pos="100000">
                  <a:srgbClr val="F4A016"/>
                </a:gs>
              </a:gsLst>
              <a:lin ang="0" scaled="1"/>
            </a:gra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eaLnBrk="1" hangingPunct="1"/>
              <a:endParaRPr lang="fr-FR" altLang="el-GR"/>
            </a:p>
          </p:txBody>
        </p:sp>
        <p:sp>
          <p:nvSpPr>
            <p:cNvPr id="104464" name="AutoShape 8"/>
            <p:cNvSpPr>
              <a:spLocks/>
            </p:cNvSpPr>
            <p:nvPr/>
          </p:nvSpPr>
          <p:spPr bwMode="auto">
            <a:xfrm>
              <a:off x="0" y="0"/>
              <a:ext cx="693" cy="693"/>
            </a:xfrm>
            <a:custGeom>
              <a:avLst/>
              <a:gdLst>
                <a:gd name="T0" fmla="*/ 0 w 19679"/>
                <a:gd name="T1" fmla="*/ 0 h 19679"/>
                <a:gd name="T2" fmla="*/ 0 w 19679"/>
                <a:gd name="T3" fmla="*/ 0 h 19679"/>
                <a:gd name="T4" fmla="*/ 0 w 19679"/>
                <a:gd name="T5" fmla="*/ 0 h 19679"/>
                <a:gd name="T6" fmla="*/ 0 w 19679"/>
                <a:gd name="T7" fmla="*/ 0 h 19679"/>
                <a:gd name="T8" fmla="*/ 0 w 19679"/>
                <a:gd name="T9" fmla="*/ 0 h 19679"/>
                <a:gd name="T10" fmla="*/ 0 w 19679"/>
                <a:gd name="T11" fmla="*/ 0 h 196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solidFill>
              <a:srgbClr val="FEFEFE"/>
            </a:solidFill>
            <a:ln w="50800">
              <a:solidFill>
                <a:srgbClr val="EB7D19"/>
              </a:solidFill>
              <a:miter lim="800000"/>
              <a:headEnd/>
              <a:tailEnd/>
            </a:ln>
          </p:spPr>
          <p:txBody>
            <a:bodyPr lIns="0" tIns="0" rIns="0" bIns="0"/>
            <a:lstStyle/>
            <a:p>
              <a:endParaRPr lang="it-IT"/>
            </a:p>
          </p:txBody>
        </p:sp>
        <p:sp>
          <p:nvSpPr>
            <p:cNvPr id="104465" name="Rectangle 9"/>
            <p:cNvSpPr>
              <a:spLocks/>
            </p:cNvSpPr>
            <p:nvPr/>
          </p:nvSpPr>
          <p:spPr bwMode="auto">
            <a:xfrm>
              <a:off x="821" y="182"/>
              <a:ext cx="4952"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eaLnBrk="1" hangingPunct="1"/>
              <a:r>
                <a:rPr lang="el-GR" altLang="en-US" sz="1900">
                  <a:solidFill>
                    <a:srgbClr val="FEFEFE"/>
                  </a:solidFill>
                  <a:sym typeface="Arial" pitchFamily="34" charset="0"/>
                </a:rPr>
                <a:t>Προσδιορισμός του δείκτη προστασίας</a:t>
              </a:r>
              <a:r>
                <a:rPr lang="en-US" altLang="en-US" sz="1900">
                  <a:solidFill>
                    <a:srgbClr val="FEFEFE"/>
                  </a:solidFill>
                  <a:latin typeface="Cosmos-Medium"/>
                  <a:sym typeface="Cosmos-Medium"/>
                </a:rPr>
                <a:t> UVA</a:t>
              </a:r>
            </a:p>
          </p:txBody>
        </p:sp>
        <p:sp>
          <p:nvSpPr>
            <p:cNvPr id="104466" name="Rectangle 10"/>
            <p:cNvSpPr>
              <a:spLocks/>
            </p:cNvSpPr>
            <p:nvPr/>
          </p:nvSpPr>
          <p:spPr bwMode="auto">
            <a:xfrm>
              <a:off x="149" y="129"/>
              <a:ext cx="394"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eaLnBrk="1" hangingPunct="1"/>
              <a:r>
                <a:rPr lang="en-US" altLang="en-US" sz="3800">
                  <a:solidFill>
                    <a:srgbClr val="5F5F5E"/>
                  </a:solidFill>
                  <a:sym typeface="Arial" pitchFamily="34" charset="0"/>
                </a:rPr>
                <a:t>2</a:t>
              </a:r>
            </a:p>
          </p:txBody>
        </p:sp>
      </p:grpSp>
      <p:grpSp>
        <p:nvGrpSpPr>
          <p:cNvPr id="104453" name="Group 16"/>
          <p:cNvGrpSpPr>
            <a:grpSpLocks/>
          </p:cNvGrpSpPr>
          <p:nvPr/>
        </p:nvGrpSpPr>
        <p:grpSpPr bwMode="auto">
          <a:xfrm>
            <a:off x="1732360" y="3680223"/>
            <a:ext cx="5692676" cy="826294"/>
            <a:chOff x="0" y="0"/>
            <a:chExt cx="6375" cy="693"/>
          </a:xfrm>
        </p:grpSpPr>
        <p:sp>
          <p:nvSpPr>
            <p:cNvPr id="104459" name="AutoShape 12"/>
            <p:cNvSpPr>
              <a:spLocks/>
            </p:cNvSpPr>
            <p:nvPr/>
          </p:nvSpPr>
          <p:spPr bwMode="auto">
            <a:xfrm>
              <a:off x="10" y="115"/>
              <a:ext cx="6365" cy="463"/>
            </a:xfrm>
            <a:prstGeom prst="roundRect">
              <a:avLst>
                <a:gd name="adj" fmla="val 48389"/>
              </a:avLst>
            </a:prstGeom>
            <a:gradFill rotWithShape="0">
              <a:gsLst>
                <a:gs pos="0">
                  <a:srgbClr val="EB7D19"/>
                </a:gs>
                <a:gs pos="100000">
                  <a:srgbClr val="F4A016"/>
                </a:gs>
              </a:gsLst>
              <a:lin ang="0" scaled="1"/>
            </a:gra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eaLnBrk="1" hangingPunct="1"/>
              <a:endParaRPr lang="fr-FR" altLang="el-GR"/>
            </a:p>
          </p:txBody>
        </p:sp>
        <p:sp>
          <p:nvSpPr>
            <p:cNvPr id="104460" name="AutoShape 13"/>
            <p:cNvSpPr>
              <a:spLocks/>
            </p:cNvSpPr>
            <p:nvPr/>
          </p:nvSpPr>
          <p:spPr bwMode="auto">
            <a:xfrm>
              <a:off x="0" y="0"/>
              <a:ext cx="693" cy="693"/>
            </a:xfrm>
            <a:custGeom>
              <a:avLst/>
              <a:gdLst>
                <a:gd name="T0" fmla="*/ 0 w 19679"/>
                <a:gd name="T1" fmla="*/ 0 h 19679"/>
                <a:gd name="T2" fmla="*/ 0 w 19679"/>
                <a:gd name="T3" fmla="*/ 0 h 19679"/>
                <a:gd name="T4" fmla="*/ 0 w 19679"/>
                <a:gd name="T5" fmla="*/ 0 h 19679"/>
                <a:gd name="T6" fmla="*/ 0 w 19679"/>
                <a:gd name="T7" fmla="*/ 0 h 19679"/>
                <a:gd name="T8" fmla="*/ 0 w 19679"/>
                <a:gd name="T9" fmla="*/ 0 h 19679"/>
                <a:gd name="T10" fmla="*/ 0 w 19679"/>
                <a:gd name="T11" fmla="*/ 0 h 196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solidFill>
              <a:srgbClr val="FEFEFE"/>
            </a:solidFill>
            <a:ln w="50800">
              <a:solidFill>
                <a:srgbClr val="EB7D19"/>
              </a:solidFill>
              <a:miter lim="800000"/>
              <a:headEnd/>
              <a:tailEnd/>
            </a:ln>
          </p:spPr>
          <p:txBody>
            <a:bodyPr lIns="0" tIns="0" rIns="0" bIns="0"/>
            <a:lstStyle/>
            <a:p>
              <a:endParaRPr lang="it-IT"/>
            </a:p>
          </p:txBody>
        </p:sp>
        <p:sp>
          <p:nvSpPr>
            <p:cNvPr id="104461" name="Rectangle 14"/>
            <p:cNvSpPr>
              <a:spLocks/>
            </p:cNvSpPr>
            <p:nvPr/>
          </p:nvSpPr>
          <p:spPr bwMode="auto">
            <a:xfrm>
              <a:off x="149" y="129"/>
              <a:ext cx="394"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eaLnBrk="1" hangingPunct="1"/>
              <a:r>
                <a:rPr lang="en-US" altLang="en-US" sz="3800">
                  <a:solidFill>
                    <a:srgbClr val="5F5F5E"/>
                  </a:solidFill>
                  <a:sym typeface="Arial" pitchFamily="34" charset="0"/>
                </a:rPr>
                <a:t>3</a:t>
              </a:r>
            </a:p>
          </p:txBody>
        </p:sp>
        <p:sp>
          <p:nvSpPr>
            <p:cNvPr id="104462" name="Rectangle 15"/>
            <p:cNvSpPr>
              <a:spLocks/>
            </p:cNvSpPr>
            <p:nvPr/>
          </p:nvSpPr>
          <p:spPr bwMode="auto">
            <a:xfrm>
              <a:off x="821" y="214"/>
              <a:ext cx="3984"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eaLnBrk="1" hangingPunct="1"/>
              <a:r>
                <a:rPr lang="el-GR" altLang="en-US" sz="1900">
                  <a:solidFill>
                    <a:srgbClr val="FEFEFE"/>
                  </a:solidFill>
                  <a:sym typeface="Arial" pitchFamily="34" charset="0"/>
                </a:rPr>
                <a:t>Αξιολόγηση της φωτοσταθερότητας</a:t>
              </a:r>
              <a:endParaRPr lang="en-US" altLang="en-US" sz="1900">
                <a:solidFill>
                  <a:srgbClr val="FEFEFE"/>
                </a:solidFill>
                <a:latin typeface="Cosmos-Medium"/>
                <a:sym typeface="Cosmos-Medium"/>
              </a:endParaRPr>
            </a:p>
          </p:txBody>
        </p:sp>
      </p:grpSp>
      <p:grpSp>
        <p:nvGrpSpPr>
          <p:cNvPr id="104454" name="Group 21"/>
          <p:cNvGrpSpPr>
            <a:grpSpLocks/>
          </p:cNvGrpSpPr>
          <p:nvPr/>
        </p:nvGrpSpPr>
        <p:grpSpPr bwMode="auto">
          <a:xfrm>
            <a:off x="1732360" y="4708923"/>
            <a:ext cx="5692676" cy="826294"/>
            <a:chOff x="0" y="0"/>
            <a:chExt cx="6375" cy="693"/>
          </a:xfrm>
        </p:grpSpPr>
        <p:sp>
          <p:nvSpPr>
            <p:cNvPr id="104455" name="AutoShape 17"/>
            <p:cNvSpPr>
              <a:spLocks/>
            </p:cNvSpPr>
            <p:nvPr/>
          </p:nvSpPr>
          <p:spPr bwMode="auto">
            <a:xfrm>
              <a:off x="10" y="115"/>
              <a:ext cx="6365" cy="463"/>
            </a:xfrm>
            <a:prstGeom prst="roundRect">
              <a:avLst>
                <a:gd name="adj" fmla="val 48389"/>
              </a:avLst>
            </a:prstGeom>
            <a:gradFill rotWithShape="0">
              <a:gsLst>
                <a:gs pos="0">
                  <a:srgbClr val="EB7D19"/>
                </a:gs>
                <a:gs pos="100000">
                  <a:srgbClr val="F4A016"/>
                </a:gs>
              </a:gsLst>
              <a:lin ang="0" scaled="1"/>
            </a:gra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eaLnBrk="1" hangingPunct="1"/>
              <a:endParaRPr lang="fr-FR" altLang="el-GR"/>
            </a:p>
          </p:txBody>
        </p:sp>
        <p:sp>
          <p:nvSpPr>
            <p:cNvPr id="104456" name="Rectangle 18"/>
            <p:cNvSpPr>
              <a:spLocks/>
            </p:cNvSpPr>
            <p:nvPr/>
          </p:nvSpPr>
          <p:spPr bwMode="auto">
            <a:xfrm>
              <a:off x="821" y="182"/>
              <a:ext cx="5472"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eaLnBrk="1" hangingPunct="1"/>
              <a:r>
                <a:rPr lang="el-GR" altLang="en-US" sz="1900">
                  <a:solidFill>
                    <a:srgbClr val="FEFEFE"/>
                  </a:solidFill>
                  <a:sym typeface="Arial" pitchFamily="34" charset="0"/>
                </a:rPr>
                <a:t>Αξιολόγηση της ανθεκτικότητας στο νερό</a:t>
              </a:r>
              <a:endParaRPr lang="en-US" altLang="en-US" sz="1900">
                <a:solidFill>
                  <a:srgbClr val="FEFEFE"/>
                </a:solidFill>
                <a:latin typeface="Cosmos-Medium"/>
                <a:sym typeface="Cosmos-Medium"/>
              </a:endParaRPr>
            </a:p>
          </p:txBody>
        </p:sp>
        <p:sp>
          <p:nvSpPr>
            <p:cNvPr id="104457" name="AutoShape 19"/>
            <p:cNvSpPr>
              <a:spLocks/>
            </p:cNvSpPr>
            <p:nvPr/>
          </p:nvSpPr>
          <p:spPr bwMode="auto">
            <a:xfrm>
              <a:off x="0" y="0"/>
              <a:ext cx="693" cy="693"/>
            </a:xfrm>
            <a:custGeom>
              <a:avLst/>
              <a:gdLst>
                <a:gd name="T0" fmla="*/ 0 w 19679"/>
                <a:gd name="T1" fmla="*/ 0 h 19679"/>
                <a:gd name="T2" fmla="*/ 0 w 19679"/>
                <a:gd name="T3" fmla="*/ 0 h 19679"/>
                <a:gd name="T4" fmla="*/ 0 w 19679"/>
                <a:gd name="T5" fmla="*/ 0 h 19679"/>
                <a:gd name="T6" fmla="*/ 0 w 19679"/>
                <a:gd name="T7" fmla="*/ 0 h 19679"/>
                <a:gd name="T8" fmla="*/ 0 w 19679"/>
                <a:gd name="T9" fmla="*/ 0 h 19679"/>
                <a:gd name="T10" fmla="*/ 0 w 19679"/>
                <a:gd name="T11" fmla="*/ 0 h 196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solidFill>
              <a:srgbClr val="FEFEFE"/>
            </a:solidFill>
            <a:ln w="50800">
              <a:solidFill>
                <a:srgbClr val="EB7D19"/>
              </a:solidFill>
              <a:miter lim="800000"/>
              <a:headEnd/>
              <a:tailEnd/>
            </a:ln>
          </p:spPr>
          <p:txBody>
            <a:bodyPr lIns="0" tIns="0" rIns="0" bIns="0"/>
            <a:lstStyle/>
            <a:p>
              <a:endParaRPr lang="it-IT"/>
            </a:p>
          </p:txBody>
        </p:sp>
        <p:sp>
          <p:nvSpPr>
            <p:cNvPr id="104458" name="Rectangle 20"/>
            <p:cNvSpPr>
              <a:spLocks/>
            </p:cNvSpPr>
            <p:nvPr/>
          </p:nvSpPr>
          <p:spPr bwMode="auto">
            <a:xfrm>
              <a:off x="149" y="129"/>
              <a:ext cx="394"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eaLnBrk="1" hangingPunct="1"/>
              <a:r>
                <a:rPr lang="en-US" altLang="en-US" sz="3800">
                  <a:solidFill>
                    <a:srgbClr val="5F5F5E"/>
                  </a:solidFill>
                  <a:sym typeface="Arial" pitchFamily="34" charset="0"/>
                </a:rPr>
                <a:t>4</a:t>
              </a:r>
            </a:p>
          </p:txBody>
        </p:sp>
      </p:grpSp>
      <p:pic>
        <p:nvPicPr>
          <p:cNvPr id="23" name="Picture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293431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42" name="Group 4"/>
          <p:cNvGrpSpPr>
            <a:grpSpLocks/>
          </p:cNvGrpSpPr>
          <p:nvPr/>
        </p:nvGrpSpPr>
        <p:grpSpPr bwMode="auto">
          <a:xfrm>
            <a:off x="1894880" y="2035969"/>
            <a:ext cx="1968103" cy="2624138"/>
            <a:chOff x="0" y="0"/>
            <a:chExt cx="2203" cy="2203"/>
          </a:xfrm>
        </p:grpSpPr>
        <p:sp>
          <p:nvSpPr>
            <p:cNvPr id="112649" name="AutoShape 1"/>
            <p:cNvSpPr>
              <a:spLocks/>
            </p:cNvSpPr>
            <p:nvPr/>
          </p:nvSpPr>
          <p:spPr bwMode="auto">
            <a:xfrm>
              <a:off x="0" y="0"/>
              <a:ext cx="2203" cy="2203"/>
            </a:xfrm>
            <a:custGeom>
              <a:avLst/>
              <a:gdLst>
                <a:gd name="T0" fmla="*/ 0 w 19679"/>
                <a:gd name="T1" fmla="*/ 0 h 19679"/>
                <a:gd name="T2" fmla="*/ 0 w 19679"/>
                <a:gd name="T3" fmla="*/ 0 h 19679"/>
                <a:gd name="T4" fmla="*/ 0 w 19679"/>
                <a:gd name="T5" fmla="*/ 0 h 19679"/>
                <a:gd name="T6" fmla="*/ 0 w 19679"/>
                <a:gd name="T7" fmla="*/ 0 h 19679"/>
                <a:gd name="T8" fmla="*/ 0 w 19679"/>
                <a:gd name="T9" fmla="*/ 0 h 19679"/>
                <a:gd name="T10" fmla="*/ 0 w 19679"/>
                <a:gd name="T11" fmla="*/ 0 h 196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solidFill>
              <a:srgbClr val="FC9908">
                <a:alpha val="14902"/>
              </a:srgbClr>
            </a:solidFill>
            <a:ln>
              <a:noFill/>
            </a:ln>
            <a:extLst>
              <a:ext uri="{91240B29-F687-4F45-9708-019B960494DF}">
                <a14:hiddenLine xmlns:a14="http://schemas.microsoft.com/office/drawing/2010/main" w="12700">
                  <a:solidFill>
                    <a:schemeClr val="tx1">
                      <a:alpha val="14902"/>
                    </a:schemeClr>
                  </a:solidFill>
                  <a:miter lim="800000"/>
                  <a:headEnd/>
                  <a:tailEnd/>
                </a14:hiddenLine>
              </a:ext>
            </a:extLst>
          </p:spPr>
          <p:txBody>
            <a:bodyPr lIns="0" tIns="0" rIns="0" bIns="0"/>
            <a:lstStyle/>
            <a:p>
              <a:endParaRPr lang="it-IT"/>
            </a:p>
          </p:txBody>
        </p:sp>
        <p:sp>
          <p:nvSpPr>
            <p:cNvPr id="112650" name="AutoShape 2"/>
            <p:cNvSpPr>
              <a:spLocks/>
            </p:cNvSpPr>
            <p:nvPr/>
          </p:nvSpPr>
          <p:spPr bwMode="auto">
            <a:xfrm>
              <a:off x="125" y="125"/>
              <a:ext cx="1953" cy="1953"/>
            </a:xfrm>
            <a:custGeom>
              <a:avLst/>
              <a:gdLst>
                <a:gd name="T0" fmla="*/ 0 w 19679"/>
                <a:gd name="T1" fmla="*/ 0 h 19679"/>
                <a:gd name="T2" fmla="*/ 0 w 19679"/>
                <a:gd name="T3" fmla="*/ 0 h 19679"/>
                <a:gd name="T4" fmla="*/ 0 w 19679"/>
                <a:gd name="T5" fmla="*/ 0 h 19679"/>
                <a:gd name="T6" fmla="*/ 0 w 19679"/>
                <a:gd name="T7" fmla="*/ 0 h 19679"/>
                <a:gd name="T8" fmla="*/ 0 w 19679"/>
                <a:gd name="T9" fmla="*/ 0 h 19679"/>
                <a:gd name="T10" fmla="*/ 0 w 19679"/>
                <a:gd name="T11" fmla="*/ 0 h 196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solidFill>
              <a:srgbClr val="FC9908">
                <a:alpha val="34509"/>
              </a:srgbClr>
            </a:solidFill>
            <a:ln>
              <a:noFill/>
            </a:ln>
            <a:extLst>
              <a:ext uri="{91240B29-F687-4F45-9708-019B960494DF}">
                <a14:hiddenLine xmlns:a14="http://schemas.microsoft.com/office/drawing/2010/main" w="12700">
                  <a:solidFill>
                    <a:schemeClr val="tx1">
                      <a:alpha val="34509"/>
                    </a:schemeClr>
                  </a:solidFill>
                  <a:miter lim="800000"/>
                  <a:headEnd/>
                  <a:tailEnd/>
                </a14:hiddenLine>
              </a:ext>
            </a:extLst>
          </p:spPr>
          <p:txBody>
            <a:bodyPr lIns="0" tIns="0" rIns="0" bIns="0"/>
            <a:lstStyle/>
            <a:p>
              <a:endParaRPr lang="it-IT"/>
            </a:p>
          </p:txBody>
        </p:sp>
        <p:sp>
          <p:nvSpPr>
            <p:cNvPr id="112651" name="AutoShape 3"/>
            <p:cNvSpPr>
              <a:spLocks/>
            </p:cNvSpPr>
            <p:nvPr/>
          </p:nvSpPr>
          <p:spPr bwMode="auto">
            <a:xfrm>
              <a:off x="263" y="263"/>
              <a:ext cx="1676" cy="1676"/>
            </a:xfrm>
            <a:custGeom>
              <a:avLst/>
              <a:gdLst>
                <a:gd name="T0" fmla="*/ 0 w 19679"/>
                <a:gd name="T1" fmla="*/ 0 h 19679"/>
                <a:gd name="T2" fmla="*/ 0 w 19679"/>
                <a:gd name="T3" fmla="*/ 0 h 19679"/>
                <a:gd name="T4" fmla="*/ 0 w 19679"/>
                <a:gd name="T5" fmla="*/ 0 h 19679"/>
                <a:gd name="T6" fmla="*/ 0 w 19679"/>
                <a:gd name="T7" fmla="*/ 0 h 19679"/>
                <a:gd name="T8" fmla="*/ 0 w 19679"/>
                <a:gd name="T9" fmla="*/ 0 h 19679"/>
                <a:gd name="T10" fmla="*/ 0 w 19679"/>
                <a:gd name="T11" fmla="*/ 0 h 196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solidFill>
              <a:srgbClr val="FC9908"/>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it-IT"/>
            </a:p>
          </p:txBody>
        </p:sp>
      </p:grpSp>
      <p:sp>
        <p:nvSpPr>
          <p:cNvPr id="112643" name="Rectangle 5"/>
          <p:cNvSpPr>
            <a:spLocks/>
          </p:cNvSpPr>
          <p:nvPr/>
        </p:nvSpPr>
        <p:spPr bwMode="auto">
          <a:xfrm>
            <a:off x="1384046" y="425226"/>
            <a:ext cx="6375015"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eaLnBrk="1" hangingPunct="1">
              <a:lnSpc>
                <a:spcPct val="70000"/>
              </a:lnSpc>
            </a:pPr>
            <a:r>
              <a:rPr lang="el-GR" altLang="en-US" sz="3600">
                <a:solidFill>
                  <a:srgbClr val="C00000"/>
                </a:solidFill>
                <a:latin typeface="Cosmos-Medium"/>
                <a:sym typeface="Cosmos-Medium"/>
              </a:rPr>
              <a:t>Προσδιορισμός του</a:t>
            </a:r>
            <a:r>
              <a:rPr lang="en-US" altLang="en-US" sz="3600">
                <a:solidFill>
                  <a:srgbClr val="C00000"/>
                </a:solidFill>
                <a:latin typeface="Cosmos-Medium"/>
                <a:sym typeface="Cosmos-Medium"/>
              </a:rPr>
              <a:t> SPF (UVB)</a:t>
            </a:r>
          </a:p>
        </p:txBody>
      </p:sp>
      <p:sp>
        <p:nvSpPr>
          <p:cNvPr id="112644" name="Rectangle 6"/>
          <p:cNvSpPr>
            <a:spLocks/>
          </p:cNvSpPr>
          <p:nvPr/>
        </p:nvSpPr>
        <p:spPr bwMode="auto">
          <a:xfrm>
            <a:off x="2418158" y="3014663"/>
            <a:ext cx="1208973"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eaLnBrk="1" hangingPunct="1">
              <a:lnSpc>
                <a:spcPct val="90000"/>
              </a:lnSpc>
            </a:pPr>
            <a:r>
              <a:rPr lang="en-US" altLang="en-US" sz="3800" dirty="0">
                <a:solidFill>
                  <a:srgbClr val="FFFEFE"/>
                </a:solidFill>
                <a:latin typeface="Cosmos-Medium"/>
                <a:sym typeface="Cosmos-Medium"/>
              </a:rPr>
              <a:t>SPF</a:t>
            </a:r>
          </a:p>
        </p:txBody>
      </p:sp>
      <p:sp>
        <p:nvSpPr>
          <p:cNvPr id="112645" name="Rectangle 7"/>
          <p:cNvSpPr>
            <a:spLocks/>
          </p:cNvSpPr>
          <p:nvPr/>
        </p:nvSpPr>
        <p:spPr bwMode="auto">
          <a:xfrm>
            <a:off x="4773196" y="2297692"/>
            <a:ext cx="2360454" cy="66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eaLnBrk="1" hangingPunct="1">
              <a:lnSpc>
                <a:spcPct val="80000"/>
              </a:lnSpc>
            </a:pPr>
            <a:r>
              <a:rPr lang="el-GR" altLang="en-US" sz="3300">
                <a:solidFill>
                  <a:srgbClr val="7F7F7F"/>
                </a:solidFill>
                <a:sym typeface="Arial" pitchFamily="34" charset="0"/>
              </a:rPr>
              <a:t>ΕΕΔ </a:t>
            </a:r>
            <a:r>
              <a:rPr lang="el-GR" altLang="en-US" sz="3300">
                <a:solidFill>
                  <a:srgbClr val="FC9908"/>
                </a:solidFill>
                <a:latin typeface="Cosmos-Medium"/>
                <a:sym typeface="Cosmos-Medium"/>
              </a:rPr>
              <a:t>με</a:t>
            </a:r>
            <a:endParaRPr lang="en-US" altLang="en-US" sz="3300">
              <a:solidFill>
                <a:srgbClr val="E44E2E"/>
              </a:solidFill>
              <a:latin typeface="Cosmos-Medium"/>
              <a:sym typeface="Cosmos-Medium"/>
            </a:endParaRPr>
          </a:p>
          <a:p>
            <a:pPr algn="ctr" eaLnBrk="1" hangingPunct="1">
              <a:lnSpc>
                <a:spcPct val="80000"/>
              </a:lnSpc>
            </a:pPr>
            <a:r>
              <a:rPr lang="el-GR" altLang="en-US" sz="2100">
                <a:solidFill>
                  <a:srgbClr val="7F7F7F"/>
                </a:solidFill>
                <a:sym typeface="Arial" pitchFamily="34" charset="0"/>
              </a:rPr>
              <a:t>φωτοπροστατευτικό</a:t>
            </a:r>
            <a:endParaRPr lang="en-US" altLang="en-US" sz="2100">
              <a:solidFill>
                <a:srgbClr val="7F7F7F"/>
              </a:solidFill>
              <a:sym typeface="Arial" pitchFamily="34" charset="0"/>
            </a:endParaRPr>
          </a:p>
        </p:txBody>
      </p:sp>
      <p:sp>
        <p:nvSpPr>
          <p:cNvPr id="112646" name="Line 8"/>
          <p:cNvSpPr>
            <a:spLocks noChangeShapeType="1"/>
          </p:cNvSpPr>
          <p:nvPr/>
        </p:nvSpPr>
        <p:spPr bwMode="auto">
          <a:xfrm>
            <a:off x="4865787" y="3348038"/>
            <a:ext cx="2176165" cy="0"/>
          </a:xfrm>
          <a:prstGeom prst="line">
            <a:avLst/>
          </a:prstGeom>
          <a:noFill/>
          <a:ln w="38100">
            <a:solidFill>
              <a:srgbClr val="FC9908"/>
            </a:solidFill>
            <a:miter lim="800000"/>
            <a:headEnd/>
            <a:tailEnd/>
          </a:ln>
          <a:extLst>
            <a:ext uri="{909E8E84-426E-40DD-AFC4-6F175D3DCCD1}">
              <a14:hiddenFill xmlns:a14="http://schemas.microsoft.com/office/drawing/2010/main">
                <a:noFill/>
              </a14:hiddenFill>
            </a:ext>
          </a:extLst>
        </p:spPr>
        <p:txBody>
          <a:bodyPr lIns="0" tIns="0" rIns="0" bIns="0"/>
          <a:lstStyle/>
          <a:p>
            <a:endParaRPr lang="it-IT"/>
          </a:p>
        </p:txBody>
      </p:sp>
      <p:sp>
        <p:nvSpPr>
          <p:cNvPr id="112647" name="Rectangle 9"/>
          <p:cNvSpPr>
            <a:spLocks/>
          </p:cNvSpPr>
          <p:nvPr/>
        </p:nvSpPr>
        <p:spPr bwMode="auto">
          <a:xfrm>
            <a:off x="3838873" y="3046810"/>
            <a:ext cx="924222" cy="63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eaLnBrk="1" hangingPunct="1">
              <a:lnSpc>
                <a:spcPct val="90000"/>
              </a:lnSpc>
            </a:pPr>
            <a:r>
              <a:rPr lang="en-US" altLang="en-US" sz="4000">
                <a:solidFill>
                  <a:srgbClr val="FC9908"/>
                </a:solidFill>
                <a:sym typeface="Arial" pitchFamily="34" charset="0"/>
              </a:rPr>
              <a:t>=</a:t>
            </a:r>
          </a:p>
        </p:txBody>
      </p:sp>
      <p:sp>
        <p:nvSpPr>
          <p:cNvPr id="112648" name="Rectangle 10"/>
          <p:cNvSpPr>
            <a:spLocks/>
          </p:cNvSpPr>
          <p:nvPr/>
        </p:nvSpPr>
        <p:spPr bwMode="auto">
          <a:xfrm>
            <a:off x="4773196" y="3530453"/>
            <a:ext cx="2360454" cy="107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eaLnBrk="1" hangingPunct="1">
              <a:lnSpc>
                <a:spcPct val="80000"/>
              </a:lnSpc>
            </a:pPr>
            <a:endParaRPr lang="el-GR" altLang="en-US" sz="3300">
              <a:solidFill>
                <a:srgbClr val="7F7F7F"/>
              </a:solidFill>
              <a:sym typeface="Arial" pitchFamily="34" charset="0"/>
            </a:endParaRPr>
          </a:p>
          <a:p>
            <a:pPr algn="ctr" eaLnBrk="1" hangingPunct="1">
              <a:lnSpc>
                <a:spcPct val="80000"/>
              </a:lnSpc>
            </a:pPr>
            <a:r>
              <a:rPr lang="el-GR" altLang="en-US" sz="3300">
                <a:solidFill>
                  <a:srgbClr val="7F7F7F"/>
                </a:solidFill>
                <a:sym typeface="Arial" pitchFamily="34" charset="0"/>
              </a:rPr>
              <a:t>ΕΕΔ </a:t>
            </a:r>
            <a:r>
              <a:rPr lang="el-GR" altLang="en-US" sz="3300">
                <a:solidFill>
                  <a:srgbClr val="128B02"/>
                </a:solidFill>
                <a:latin typeface="Cosmos-Medium"/>
                <a:sym typeface="Cosmos-Medium"/>
              </a:rPr>
              <a:t>χωρίς</a:t>
            </a:r>
            <a:endParaRPr lang="en-US" altLang="en-US" sz="3300">
              <a:solidFill>
                <a:srgbClr val="128B02"/>
              </a:solidFill>
              <a:latin typeface="Cosmos-Medium"/>
              <a:sym typeface="Cosmos-Medium"/>
            </a:endParaRPr>
          </a:p>
          <a:p>
            <a:pPr algn="ctr" eaLnBrk="1" hangingPunct="1">
              <a:lnSpc>
                <a:spcPct val="80000"/>
              </a:lnSpc>
            </a:pPr>
            <a:r>
              <a:rPr lang="el-GR" altLang="en-US" sz="2100">
                <a:solidFill>
                  <a:srgbClr val="7F7F7F"/>
                </a:solidFill>
                <a:sym typeface="Arial" pitchFamily="34" charset="0"/>
              </a:rPr>
              <a:t>φωτοπροστατευτικό</a:t>
            </a:r>
            <a:endParaRPr lang="en-US" altLang="en-US" sz="2100">
              <a:solidFill>
                <a:srgbClr val="7F7F7F"/>
              </a:solidFill>
              <a:sym typeface="Arial" pitchFamily="34" charset="0"/>
            </a:endParaRPr>
          </a:p>
        </p:txBody>
      </p:sp>
      <p:pic>
        <p:nvPicPr>
          <p:cNvPr id="12"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75770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13704398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4"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05826" name="AutoShape 2"/>
          <p:cNvSpPr>
            <a:spLocks/>
          </p:cNvSpPr>
          <p:nvPr/>
        </p:nvSpPr>
        <p:spPr bwMode="auto">
          <a:xfrm>
            <a:off x="8022431" y="145256"/>
            <a:ext cx="785813" cy="1047750"/>
          </a:xfrm>
          <a:prstGeom prst="star5">
            <a:avLst/>
          </a:prstGeom>
          <a:blipFill dpi="0" rotWithShape="0">
            <a:blip r:embed="rId3"/>
            <a:srcRect/>
            <a:tile tx="0" ty="0" sx="100000" sy="100000" flip="none" algn="tl"/>
          </a:blipFill>
          <a:ln>
            <a:noFill/>
          </a:ln>
          <a:effectLst>
            <a:outerShdw blurRad="38100" dist="25399" dir="5400000" algn="ctr" rotWithShape="0">
              <a:schemeClr val="bg2">
                <a:alpha val="50000"/>
              </a:schemeClr>
            </a:outerShdw>
          </a:effectLst>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eaLnBrk="1" hangingPunct="1">
              <a:defRPr/>
            </a:pPr>
            <a:endParaRPr lang="fr-FR"/>
          </a:p>
        </p:txBody>
      </p:sp>
      <p:pic>
        <p:nvPicPr>
          <p:cNvPr id="11674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0214"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32430924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1"/>
          <p:cNvPicPr>
            <a:picLocks noChangeAspect="1" noChangeArrowheads="1"/>
          </p:cNvPicPr>
          <p:nvPr/>
        </p:nvPicPr>
        <p:blipFill>
          <a:blip r:embed="rId2">
            <a:extLst>
              <a:ext uri="{28A0092B-C50C-407E-A947-70E740481C1C}">
                <a14:useLocalDpi xmlns:a14="http://schemas.microsoft.com/office/drawing/2010/main" val="0"/>
              </a:ext>
            </a:extLst>
          </a:blip>
          <a:srcRect l="687" t="578" r="687" b="578"/>
          <a:stretch>
            <a:fillRect/>
          </a:stretch>
        </p:blipFill>
        <p:spPr bwMode="auto">
          <a:xfrm>
            <a:off x="3036094" y="361951"/>
            <a:ext cx="3071813" cy="614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17763" name="Line 2"/>
          <p:cNvSpPr>
            <a:spLocks noChangeShapeType="1"/>
          </p:cNvSpPr>
          <p:nvPr/>
        </p:nvSpPr>
        <p:spPr bwMode="auto">
          <a:xfrm flipH="1">
            <a:off x="5671245" y="5050631"/>
            <a:ext cx="1679674" cy="0"/>
          </a:xfrm>
          <a:prstGeom prst="line">
            <a:avLst/>
          </a:prstGeom>
          <a:noFill/>
          <a:ln w="25400">
            <a:solidFill>
              <a:srgbClr val="CE1124"/>
            </a:solidFill>
            <a:miter lim="800000"/>
            <a:headEnd/>
            <a:tailEnd/>
          </a:ln>
          <a:extLst>
            <a:ext uri="{909E8E84-426E-40DD-AFC4-6F175D3DCCD1}">
              <a14:hiddenFill xmlns:a14="http://schemas.microsoft.com/office/drawing/2010/main">
                <a:noFill/>
              </a14:hiddenFill>
            </a:ext>
          </a:extLst>
        </p:spPr>
        <p:txBody>
          <a:bodyPr lIns="0" tIns="0" rIns="0" bIns="0"/>
          <a:lstStyle/>
          <a:p>
            <a:endParaRPr lang="it-IT"/>
          </a:p>
        </p:txBody>
      </p:sp>
      <p:sp>
        <p:nvSpPr>
          <p:cNvPr id="117764" name="Line 3"/>
          <p:cNvSpPr>
            <a:spLocks noChangeShapeType="1"/>
          </p:cNvSpPr>
          <p:nvPr/>
        </p:nvSpPr>
        <p:spPr bwMode="auto">
          <a:xfrm flipH="1">
            <a:off x="5671245" y="3429000"/>
            <a:ext cx="1679674" cy="0"/>
          </a:xfrm>
          <a:prstGeom prst="line">
            <a:avLst/>
          </a:prstGeom>
          <a:noFill/>
          <a:ln w="25400">
            <a:solidFill>
              <a:srgbClr val="EE7C15"/>
            </a:solidFill>
            <a:miter lim="800000"/>
            <a:headEnd/>
            <a:tailEnd/>
          </a:ln>
          <a:extLst>
            <a:ext uri="{909E8E84-426E-40DD-AFC4-6F175D3DCCD1}">
              <a14:hiddenFill xmlns:a14="http://schemas.microsoft.com/office/drawing/2010/main">
                <a:noFill/>
              </a14:hiddenFill>
            </a:ext>
          </a:extLst>
        </p:spPr>
        <p:txBody>
          <a:bodyPr lIns="0" tIns="0" rIns="0" bIns="0"/>
          <a:lstStyle/>
          <a:p>
            <a:endParaRPr lang="it-IT"/>
          </a:p>
        </p:txBody>
      </p:sp>
      <p:sp>
        <p:nvSpPr>
          <p:cNvPr id="117765" name="Line 4"/>
          <p:cNvSpPr>
            <a:spLocks noChangeShapeType="1"/>
          </p:cNvSpPr>
          <p:nvPr/>
        </p:nvSpPr>
        <p:spPr bwMode="auto">
          <a:xfrm flipH="1">
            <a:off x="5671245" y="1806179"/>
            <a:ext cx="1679674" cy="0"/>
          </a:xfrm>
          <a:prstGeom prst="line">
            <a:avLst/>
          </a:prstGeom>
          <a:noFill/>
          <a:ln w="25400">
            <a:solidFill>
              <a:srgbClr val="EE7C15"/>
            </a:solidFill>
            <a:miter lim="800000"/>
            <a:headEnd/>
            <a:tailEnd/>
          </a:ln>
          <a:extLst>
            <a:ext uri="{909E8E84-426E-40DD-AFC4-6F175D3DCCD1}">
              <a14:hiddenFill xmlns:a14="http://schemas.microsoft.com/office/drawing/2010/main">
                <a:noFill/>
              </a14:hiddenFill>
            </a:ext>
          </a:extLst>
        </p:spPr>
        <p:txBody>
          <a:bodyPr lIns="0" tIns="0" rIns="0" bIns="0"/>
          <a:lstStyle/>
          <a:p>
            <a:endParaRPr lang="it-IT"/>
          </a:p>
        </p:txBody>
      </p:sp>
      <p:sp>
        <p:nvSpPr>
          <p:cNvPr id="117766" name="Line 5"/>
          <p:cNvSpPr>
            <a:spLocks noChangeShapeType="1"/>
          </p:cNvSpPr>
          <p:nvPr/>
        </p:nvSpPr>
        <p:spPr bwMode="auto">
          <a:xfrm flipH="1">
            <a:off x="1985070" y="1806179"/>
            <a:ext cx="1679674" cy="0"/>
          </a:xfrm>
          <a:prstGeom prst="line">
            <a:avLst/>
          </a:prstGeom>
          <a:noFill/>
          <a:ln w="25400">
            <a:solidFill>
              <a:srgbClr val="EE7C15"/>
            </a:solidFill>
            <a:miter lim="800000"/>
            <a:headEnd/>
            <a:tailEnd/>
          </a:ln>
          <a:extLst>
            <a:ext uri="{909E8E84-426E-40DD-AFC4-6F175D3DCCD1}">
              <a14:hiddenFill xmlns:a14="http://schemas.microsoft.com/office/drawing/2010/main">
                <a:noFill/>
              </a14:hiddenFill>
            </a:ext>
          </a:extLst>
        </p:spPr>
        <p:txBody>
          <a:bodyPr lIns="0" tIns="0" rIns="0" bIns="0"/>
          <a:lstStyle/>
          <a:p>
            <a:endParaRPr lang="it-IT"/>
          </a:p>
        </p:txBody>
      </p:sp>
      <p:sp>
        <p:nvSpPr>
          <p:cNvPr id="117767" name="Line 6"/>
          <p:cNvSpPr>
            <a:spLocks noChangeShapeType="1"/>
          </p:cNvSpPr>
          <p:nvPr/>
        </p:nvSpPr>
        <p:spPr bwMode="auto">
          <a:xfrm flipH="1">
            <a:off x="1985070" y="3437335"/>
            <a:ext cx="1679674" cy="0"/>
          </a:xfrm>
          <a:prstGeom prst="line">
            <a:avLst/>
          </a:prstGeom>
          <a:noFill/>
          <a:ln w="25400">
            <a:solidFill>
              <a:srgbClr val="EE7C15"/>
            </a:solidFill>
            <a:miter lim="800000"/>
            <a:headEnd/>
            <a:tailEnd/>
          </a:ln>
          <a:extLst>
            <a:ext uri="{909E8E84-426E-40DD-AFC4-6F175D3DCCD1}">
              <a14:hiddenFill xmlns:a14="http://schemas.microsoft.com/office/drawing/2010/main">
                <a:noFill/>
              </a14:hiddenFill>
            </a:ext>
          </a:extLst>
        </p:spPr>
        <p:txBody>
          <a:bodyPr lIns="0" tIns="0" rIns="0" bIns="0"/>
          <a:lstStyle/>
          <a:p>
            <a:endParaRPr lang="it-IT"/>
          </a:p>
        </p:txBody>
      </p:sp>
      <p:sp>
        <p:nvSpPr>
          <p:cNvPr id="117768" name="Line 7"/>
          <p:cNvSpPr>
            <a:spLocks noChangeShapeType="1"/>
          </p:cNvSpPr>
          <p:nvPr/>
        </p:nvSpPr>
        <p:spPr bwMode="auto">
          <a:xfrm flipH="1">
            <a:off x="1985070" y="5050631"/>
            <a:ext cx="1679674" cy="0"/>
          </a:xfrm>
          <a:prstGeom prst="line">
            <a:avLst/>
          </a:prstGeom>
          <a:noFill/>
          <a:ln w="25400">
            <a:solidFill>
              <a:srgbClr val="EE7C15"/>
            </a:solidFill>
            <a:miter lim="800000"/>
            <a:headEnd/>
            <a:tailEnd/>
          </a:ln>
          <a:extLst>
            <a:ext uri="{909E8E84-426E-40DD-AFC4-6F175D3DCCD1}">
              <a14:hiddenFill xmlns:a14="http://schemas.microsoft.com/office/drawing/2010/main">
                <a:noFill/>
              </a14:hiddenFill>
            </a:ext>
          </a:extLst>
        </p:spPr>
        <p:txBody>
          <a:bodyPr lIns="0" tIns="0" rIns="0" bIns="0"/>
          <a:lstStyle/>
          <a:p>
            <a:endParaRPr lang="it-IT"/>
          </a:p>
        </p:txBody>
      </p:sp>
      <p:sp>
        <p:nvSpPr>
          <p:cNvPr id="117769" name="AutoShape 8"/>
          <p:cNvSpPr>
            <a:spLocks/>
          </p:cNvSpPr>
          <p:nvPr/>
        </p:nvSpPr>
        <p:spPr bwMode="auto">
          <a:xfrm>
            <a:off x="1091208" y="1212057"/>
            <a:ext cx="892969" cy="1189435"/>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2147483647 w 19679"/>
              <a:gd name="T9" fmla="*/ 2147483647 h 19679"/>
              <a:gd name="T10" fmla="*/ 2147483647 w 19679"/>
              <a:gd name="T11" fmla="*/ 2147483647 h 196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solidFill>
            <a:srgbClr val="EB7D19">
              <a:alpha val="14902"/>
            </a:srgbClr>
          </a:solidFill>
          <a:ln>
            <a:noFill/>
          </a:ln>
          <a:extLst>
            <a:ext uri="{91240B29-F687-4F45-9708-019B960494DF}">
              <a14:hiddenLine xmlns:a14="http://schemas.microsoft.com/office/drawing/2010/main" w="12700">
                <a:solidFill>
                  <a:schemeClr val="tx1">
                    <a:alpha val="14902"/>
                  </a:schemeClr>
                </a:solidFill>
                <a:miter lim="800000"/>
                <a:headEnd/>
                <a:tailEnd/>
              </a14:hiddenLine>
            </a:ext>
          </a:extLst>
        </p:spPr>
        <p:txBody>
          <a:bodyPr lIns="0" tIns="0" rIns="0" bIns="0"/>
          <a:lstStyle/>
          <a:p>
            <a:endParaRPr lang="it-IT"/>
          </a:p>
        </p:txBody>
      </p:sp>
      <p:sp>
        <p:nvSpPr>
          <p:cNvPr id="117770" name="AutoShape 9"/>
          <p:cNvSpPr>
            <a:spLocks/>
          </p:cNvSpPr>
          <p:nvPr/>
        </p:nvSpPr>
        <p:spPr bwMode="auto">
          <a:xfrm>
            <a:off x="1135856" y="1270397"/>
            <a:ext cx="803672" cy="1071563"/>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2147483647 w 19679"/>
              <a:gd name="T9" fmla="*/ 2147483647 h 19679"/>
              <a:gd name="T10" fmla="*/ 2147483647 w 19679"/>
              <a:gd name="T11" fmla="*/ 2147483647 h 196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solidFill>
            <a:srgbClr val="EB7D19">
              <a:alpha val="33725"/>
            </a:srgbClr>
          </a:solidFill>
          <a:ln>
            <a:noFill/>
          </a:ln>
          <a:extLst>
            <a:ext uri="{91240B29-F687-4F45-9708-019B960494DF}">
              <a14:hiddenLine xmlns:a14="http://schemas.microsoft.com/office/drawing/2010/main" w="12700">
                <a:solidFill>
                  <a:schemeClr val="tx1">
                    <a:alpha val="33725"/>
                  </a:schemeClr>
                </a:solidFill>
                <a:miter lim="800000"/>
                <a:headEnd/>
                <a:tailEnd/>
              </a14:hiddenLine>
            </a:ext>
          </a:extLst>
        </p:spPr>
        <p:txBody>
          <a:bodyPr lIns="0" tIns="0" rIns="0" bIns="0"/>
          <a:lstStyle/>
          <a:p>
            <a:endParaRPr lang="it-IT"/>
          </a:p>
        </p:txBody>
      </p:sp>
      <p:sp>
        <p:nvSpPr>
          <p:cNvPr id="117771" name="AutoShape 10"/>
          <p:cNvSpPr>
            <a:spLocks/>
          </p:cNvSpPr>
          <p:nvPr/>
        </p:nvSpPr>
        <p:spPr bwMode="auto">
          <a:xfrm>
            <a:off x="1180505" y="1337072"/>
            <a:ext cx="714375" cy="952500"/>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2147483647 w 19679"/>
              <a:gd name="T9" fmla="*/ 2147483647 h 19679"/>
              <a:gd name="T10" fmla="*/ 2147483647 w 19679"/>
              <a:gd name="T11" fmla="*/ 2147483647 h 196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solidFill>
            <a:srgbClr val="EB7D19"/>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it-IT"/>
          </a:p>
        </p:txBody>
      </p:sp>
      <p:sp>
        <p:nvSpPr>
          <p:cNvPr id="117772" name="Rectangle 11"/>
          <p:cNvSpPr>
            <a:spLocks/>
          </p:cNvSpPr>
          <p:nvPr/>
        </p:nvSpPr>
        <p:spPr bwMode="auto">
          <a:xfrm>
            <a:off x="1239533" y="1500233"/>
            <a:ext cx="596318"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eaLnBrk="1" hangingPunct="1"/>
            <a:r>
              <a:rPr lang="el-GR" altLang="en-US">
                <a:solidFill>
                  <a:srgbClr val="FEFEFE"/>
                </a:solidFill>
                <a:sym typeface="Arial" pitchFamily="34" charset="0"/>
              </a:rPr>
              <a:t>κηλίδα</a:t>
            </a:r>
            <a:endParaRPr lang="en-US" altLang="en-US">
              <a:solidFill>
                <a:srgbClr val="FEFEFE"/>
              </a:solidFill>
              <a:sym typeface="Arial" pitchFamily="34" charset="0"/>
            </a:endParaRPr>
          </a:p>
          <a:p>
            <a:pPr algn="ctr" eaLnBrk="1" hangingPunct="1"/>
            <a:r>
              <a:rPr lang="en-US" altLang="en-US" sz="2500">
                <a:solidFill>
                  <a:srgbClr val="FEFEFE"/>
                </a:solidFill>
                <a:latin typeface="Cosmos-Medium"/>
                <a:sym typeface="Cosmos-Medium"/>
              </a:rPr>
              <a:t>1</a:t>
            </a:r>
          </a:p>
        </p:txBody>
      </p:sp>
      <p:sp>
        <p:nvSpPr>
          <p:cNvPr id="117773" name="AutoShape 12"/>
          <p:cNvSpPr>
            <a:spLocks/>
          </p:cNvSpPr>
          <p:nvPr/>
        </p:nvSpPr>
        <p:spPr bwMode="auto">
          <a:xfrm>
            <a:off x="1091208" y="2833688"/>
            <a:ext cx="892969" cy="1189435"/>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2147483647 w 19679"/>
              <a:gd name="T9" fmla="*/ 2147483647 h 19679"/>
              <a:gd name="T10" fmla="*/ 2147483647 w 19679"/>
              <a:gd name="T11" fmla="*/ 2147483647 h 196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solidFill>
            <a:srgbClr val="EB7D19">
              <a:alpha val="14902"/>
            </a:srgbClr>
          </a:solidFill>
          <a:ln>
            <a:noFill/>
          </a:ln>
          <a:extLst>
            <a:ext uri="{91240B29-F687-4F45-9708-019B960494DF}">
              <a14:hiddenLine xmlns:a14="http://schemas.microsoft.com/office/drawing/2010/main" w="12700">
                <a:solidFill>
                  <a:schemeClr val="tx1">
                    <a:alpha val="14902"/>
                  </a:schemeClr>
                </a:solidFill>
                <a:miter lim="800000"/>
                <a:headEnd/>
                <a:tailEnd/>
              </a14:hiddenLine>
            </a:ext>
          </a:extLst>
        </p:spPr>
        <p:txBody>
          <a:bodyPr lIns="0" tIns="0" rIns="0" bIns="0"/>
          <a:lstStyle/>
          <a:p>
            <a:endParaRPr lang="it-IT"/>
          </a:p>
        </p:txBody>
      </p:sp>
      <p:sp>
        <p:nvSpPr>
          <p:cNvPr id="117774" name="AutoShape 13"/>
          <p:cNvSpPr>
            <a:spLocks/>
          </p:cNvSpPr>
          <p:nvPr/>
        </p:nvSpPr>
        <p:spPr bwMode="auto">
          <a:xfrm>
            <a:off x="1135856" y="2892029"/>
            <a:ext cx="803672" cy="1072753"/>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2147483647 w 19679"/>
              <a:gd name="T9" fmla="*/ 2147483647 h 19679"/>
              <a:gd name="T10" fmla="*/ 2147483647 w 19679"/>
              <a:gd name="T11" fmla="*/ 2147483647 h 196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solidFill>
            <a:srgbClr val="EB7D19">
              <a:alpha val="33725"/>
            </a:srgbClr>
          </a:solidFill>
          <a:ln>
            <a:noFill/>
          </a:ln>
          <a:extLst>
            <a:ext uri="{91240B29-F687-4F45-9708-019B960494DF}">
              <a14:hiddenLine xmlns:a14="http://schemas.microsoft.com/office/drawing/2010/main" w="12700">
                <a:solidFill>
                  <a:schemeClr val="tx1">
                    <a:alpha val="33725"/>
                  </a:schemeClr>
                </a:solidFill>
                <a:miter lim="800000"/>
                <a:headEnd/>
                <a:tailEnd/>
              </a14:hiddenLine>
            </a:ext>
          </a:extLst>
        </p:spPr>
        <p:txBody>
          <a:bodyPr lIns="0" tIns="0" rIns="0" bIns="0"/>
          <a:lstStyle/>
          <a:p>
            <a:endParaRPr lang="it-IT"/>
          </a:p>
        </p:txBody>
      </p:sp>
      <p:sp>
        <p:nvSpPr>
          <p:cNvPr id="117775" name="AutoShape 14"/>
          <p:cNvSpPr>
            <a:spLocks/>
          </p:cNvSpPr>
          <p:nvPr/>
        </p:nvSpPr>
        <p:spPr bwMode="auto">
          <a:xfrm>
            <a:off x="1180505" y="2958704"/>
            <a:ext cx="714375" cy="952500"/>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2147483647 w 19679"/>
              <a:gd name="T9" fmla="*/ 2147483647 h 19679"/>
              <a:gd name="T10" fmla="*/ 2147483647 w 19679"/>
              <a:gd name="T11" fmla="*/ 2147483647 h 196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solidFill>
            <a:srgbClr val="EB7D19"/>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it-IT"/>
          </a:p>
        </p:txBody>
      </p:sp>
      <p:sp>
        <p:nvSpPr>
          <p:cNvPr id="117776" name="Rectangle 15"/>
          <p:cNvSpPr>
            <a:spLocks/>
          </p:cNvSpPr>
          <p:nvPr/>
        </p:nvSpPr>
        <p:spPr bwMode="auto">
          <a:xfrm>
            <a:off x="1239533" y="3121864"/>
            <a:ext cx="596318"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eaLnBrk="1" hangingPunct="1"/>
            <a:r>
              <a:rPr lang="el-GR" altLang="en-US">
                <a:solidFill>
                  <a:srgbClr val="FEFEFE"/>
                </a:solidFill>
                <a:sym typeface="Arial" pitchFamily="34" charset="0"/>
              </a:rPr>
              <a:t>κηλίδα</a:t>
            </a:r>
            <a:endParaRPr lang="en-US" altLang="en-US">
              <a:solidFill>
                <a:srgbClr val="FEFEFE"/>
              </a:solidFill>
              <a:sym typeface="Arial" pitchFamily="34" charset="0"/>
            </a:endParaRPr>
          </a:p>
          <a:p>
            <a:pPr algn="ctr" eaLnBrk="1" hangingPunct="1"/>
            <a:r>
              <a:rPr lang="en-US" altLang="en-US" sz="2500">
                <a:solidFill>
                  <a:srgbClr val="FEFEFE"/>
                </a:solidFill>
                <a:latin typeface="Cosmos-Medium"/>
                <a:sym typeface="Cosmos-Medium"/>
              </a:rPr>
              <a:t>2</a:t>
            </a:r>
          </a:p>
        </p:txBody>
      </p:sp>
      <p:sp>
        <p:nvSpPr>
          <p:cNvPr id="117777" name="AutoShape 16"/>
          <p:cNvSpPr>
            <a:spLocks/>
          </p:cNvSpPr>
          <p:nvPr/>
        </p:nvSpPr>
        <p:spPr bwMode="auto">
          <a:xfrm>
            <a:off x="1091208" y="4455319"/>
            <a:ext cx="892969" cy="1189435"/>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2147483647 w 19679"/>
              <a:gd name="T9" fmla="*/ 2147483647 h 19679"/>
              <a:gd name="T10" fmla="*/ 2147483647 w 19679"/>
              <a:gd name="T11" fmla="*/ 2147483647 h 196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solidFill>
            <a:srgbClr val="EB7D19">
              <a:alpha val="14902"/>
            </a:srgbClr>
          </a:solidFill>
          <a:ln>
            <a:noFill/>
          </a:ln>
          <a:extLst>
            <a:ext uri="{91240B29-F687-4F45-9708-019B960494DF}">
              <a14:hiddenLine xmlns:a14="http://schemas.microsoft.com/office/drawing/2010/main" w="12700">
                <a:solidFill>
                  <a:schemeClr val="tx1">
                    <a:alpha val="14902"/>
                  </a:schemeClr>
                </a:solidFill>
                <a:miter lim="800000"/>
                <a:headEnd/>
                <a:tailEnd/>
              </a14:hiddenLine>
            </a:ext>
          </a:extLst>
        </p:spPr>
        <p:txBody>
          <a:bodyPr lIns="0" tIns="0" rIns="0" bIns="0"/>
          <a:lstStyle/>
          <a:p>
            <a:endParaRPr lang="it-IT"/>
          </a:p>
        </p:txBody>
      </p:sp>
      <p:sp>
        <p:nvSpPr>
          <p:cNvPr id="117778" name="AutoShape 17"/>
          <p:cNvSpPr>
            <a:spLocks/>
          </p:cNvSpPr>
          <p:nvPr/>
        </p:nvSpPr>
        <p:spPr bwMode="auto">
          <a:xfrm>
            <a:off x="1135856" y="4514850"/>
            <a:ext cx="803672" cy="1071563"/>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2147483647 w 19679"/>
              <a:gd name="T9" fmla="*/ 2147483647 h 19679"/>
              <a:gd name="T10" fmla="*/ 2147483647 w 19679"/>
              <a:gd name="T11" fmla="*/ 2147483647 h 196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solidFill>
            <a:srgbClr val="EB7D19">
              <a:alpha val="33725"/>
            </a:srgbClr>
          </a:solidFill>
          <a:ln>
            <a:noFill/>
          </a:ln>
          <a:extLst>
            <a:ext uri="{91240B29-F687-4F45-9708-019B960494DF}">
              <a14:hiddenLine xmlns:a14="http://schemas.microsoft.com/office/drawing/2010/main" w="12700">
                <a:solidFill>
                  <a:schemeClr val="tx1">
                    <a:alpha val="33725"/>
                  </a:schemeClr>
                </a:solidFill>
                <a:miter lim="800000"/>
                <a:headEnd/>
                <a:tailEnd/>
              </a14:hiddenLine>
            </a:ext>
          </a:extLst>
        </p:spPr>
        <p:txBody>
          <a:bodyPr lIns="0" tIns="0" rIns="0" bIns="0"/>
          <a:lstStyle/>
          <a:p>
            <a:endParaRPr lang="it-IT"/>
          </a:p>
        </p:txBody>
      </p:sp>
      <p:sp>
        <p:nvSpPr>
          <p:cNvPr id="117779" name="AutoShape 18"/>
          <p:cNvSpPr>
            <a:spLocks/>
          </p:cNvSpPr>
          <p:nvPr/>
        </p:nvSpPr>
        <p:spPr bwMode="auto">
          <a:xfrm>
            <a:off x="1180505" y="4581525"/>
            <a:ext cx="714375" cy="952500"/>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2147483647 w 19679"/>
              <a:gd name="T9" fmla="*/ 2147483647 h 19679"/>
              <a:gd name="T10" fmla="*/ 2147483647 w 19679"/>
              <a:gd name="T11" fmla="*/ 2147483647 h 196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solidFill>
            <a:srgbClr val="EB7D19"/>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it-IT"/>
          </a:p>
        </p:txBody>
      </p:sp>
      <p:sp>
        <p:nvSpPr>
          <p:cNvPr id="117780" name="Rectangle 19"/>
          <p:cNvSpPr>
            <a:spLocks/>
          </p:cNvSpPr>
          <p:nvPr/>
        </p:nvSpPr>
        <p:spPr bwMode="auto">
          <a:xfrm>
            <a:off x="1239533" y="4744686"/>
            <a:ext cx="596318"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eaLnBrk="1" hangingPunct="1"/>
            <a:r>
              <a:rPr lang="el-GR" altLang="en-US">
                <a:solidFill>
                  <a:srgbClr val="FEFEFE"/>
                </a:solidFill>
                <a:sym typeface="Arial" pitchFamily="34" charset="0"/>
              </a:rPr>
              <a:t>κηλίδα</a:t>
            </a:r>
            <a:endParaRPr lang="en-US" altLang="en-US">
              <a:solidFill>
                <a:srgbClr val="FEFEFE"/>
              </a:solidFill>
              <a:sym typeface="Arial" pitchFamily="34" charset="0"/>
            </a:endParaRPr>
          </a:p>
          <a:p>
            <a:pPr algn="ctr" eaLnBrk="1" hangingPunct="1"/>
            <a:r>
              <a:rPr lang="en-US" altLang="en-US" sz="2500">
                <a:solidFill>
                  <a:srgbClr val="FEFEFE"/>
                </a:solidFill>
                <a:latin typeface="Cosmos-Medium"/>
                <a:sym typeface="Cosmos-Medium"/>
              </a:rPr>
              <a:t>3</a:t>
            </a:r>
          </a:p>
        </p:txBody>
      </p:sp>
      <p:sp>
        <p:nvSpPr>
          <p:cNvPr id="117781" name="AutoShape 20"/>
          <p:cNvSpPr>
            <a:spLocks/>
          </p:cNvSpPr>
          <p:nvPr/>
        </p:nvSpPr>
        <p:spPr bwMode="auto">
          <a:xfrm>
            <a:off x="7347347" y="1212057"/>
            <a:ext cx="892076" cy="1189435"/>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2147483647 w 19679"/>
              <a:gd name="T9" fmla="*/ 2147483647 h 19679"/>
              <a:gd name="T10" fmla="*/ 2147483647 w 19679"/>
              <a:gd name="T11" fmla="*/ 2147483647 h 196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solidFill>
            <a:srgbClr val="EB7D19">
              <a:alpha val="14902"/>
            </a:srgbClr>
          </a:solidFill>
          <a:ln>
            <a:noFill/>
          </a:ln>
          <a:extLst>
            <a:ext uri="{91240B29-F687-4F45-9708-019B960494DF}">
              <a14:hiddenLine xmlns:a14="http://schemas.microsoft.com/office/drawing/2010/main" w="12700">
                <a:solidFill>
                  <a:schemeClr val="tx1">
                    <a:alpha val="14902"/>
                  </a:schemeClr>
                </a:solidFill>
                <a:miter lim="800000"/>
                <a:headEnd/>
                <a:tailEnd/>
              </a14:hiddenLine>
            </a:ext>
          </a:extLst>
        </p:spPr>
        <p:txBody>
          <a:bodyPr lIns="0" tIns="0" rIns="0" bIns="0"/>
          <a:lstStyle/>
          <a:p>
            <a:endParaRPr lang="it-IT"/>
          </a:p>
        </p:txBody>
      </p:sp>
      <p:sp>
        <p:nvSpPr>
          <p:cNvPr id="117782" name="AutoShape 21"/>
          <p:cNvSpPr>
            <a:spLocks/>
          </p:cNvSpPr>
          <p:nvPr/>
        </p:nvSpPr>
        <p:spPr bwMode="auto">
          <a:xfrm>
            <a:off x="7391103" y="1270397"/>
            <a:ext cx="804565" cy="1071563"/>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2147483647 w 19679"/>
              <a:gd name="T9" fmla="*/ 2147483647 h 19679"/>
              <a:gd name="T10" fmla="*/ 2147483647 w 19679"/>
              <a:gd name="T11" fmla="*/ 2147483647 h 196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solidFill>
            <a:srgbClr val="EB7D19">
              <a:alpha val="33725"/>
            </a:srgbClr>
          </a:solidFill>
          <a:ln>
            <a:noFill/>
          </a:ln>
          <a:extLst>
            <a:ext uri="{91240B29-F687-4F45-9708-019B960494DF}">
              <a14:hiddenLine xmlns:a14="http://schemas.microsoft.com/office/drawing/2010/main" w="12700">
                <a:solidFill>
                  <a:schemeClr val="tx1">
                    <a:alpha val="33725"/>
                  </a:schemeClr>
                </a:solidFill>
                <a:miter lim="800000"/>
                <a:headEnd/>
                <a:tailEnd/>
              </a14:hiddenLine>
            </a:ext>
          </a:extLst>
        </p:spPr>
        <p:txBody>
          <a:bodyPr lIns="0" tIns="0" rIns="0" bIns="0"/>
          <a:lstStyle/>
          <a:p>
            <a:endParaRPr lang="it-IT"/>
          </a:p>
        </p:txBody>
      </p:sp>
      <p:sp>
        <p:nvSpPr>
          <p:cNvPr id="117783" name="AutoShape 22"/>
          <p:cNvSpPr>
            <a:spLocks/>
          </p:cNvSpPr>
          <p:nvPr/>
        </p:nvSpPr>
        <p:spPr bwMode="auto">
          <a:xfrm>
            <a:off x="7436644" y="1337072"/>
            <a:ext cx="714375" cy="952500"/>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2147483647 w 19679"/>
              <a:gd name="T9" fmla="*/ 2147483647 h 19679"/>
              <a:gd name="T10" fmla="*/ 2147483647 w 19679"/>
              <a:gd name="T11" fmla="*/ 2147483647 h 196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solidFill>
            <a:srgbClr val="EB7D19"/>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it-IT"/>
          </a:p>
        </p:txBody>
      </p:sp>
      <p:sp>
        <p:nvSpPr>
          <p:cNvPr id="117784" name="Rectangle 23"/>
          <p:cNvSpPr>
            <a:spLocks/>
          </p:cNvSpPr>
          <p:nvPr/>
        </p:nvSpPr>
        <p:spPr bwMode="auto">
          <a:xfrm>
            <a:off x="7494780" y="1500233"/>
            <a:ext cx="596318"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eaLnBrk="1" hangingPunct="1"/>
            <a:r>
              <a:rPr lang="el-GR" altLang="en-US">
                <a:solidFill>
                  <a:srgbClr val="FEFEFE"/>
                </a:solidFill>
                <a:sym typeface="Arial" pitchFamily="34" charset="0"/>
              </a:rPr>
              <a:t>κηλίδα</a:t>
            </a:r>
            <a:endParaRPr lang="en-US" altLang="en-US">
              <a:solidFill>
                <a:srgbClr val="FEFEFE"/>
              </a:solidFill>
              <a:sym typeface="Arial" pitchFamily="34" charset="0"/>
            </a:endParaRPr>
          </a:p>
          <a:p>
            <a:pPr algn="ctr" eaLnBrk="1" hangingPunct="1"/>
            <a:r>
              <a:rPr lang="en-US" altLang="en-US" sz="2500">
                <a:solidFill>
                  <a:srgbClr val="FEFEFE"/>
                </a:solidFill>
                <a:latin typeface="Cosmos-Medium"/>
                <a:sym typeface="Cosmos-Medium"/>
              </a:rPr>
              <a:t>6</a:t>
            </a:r>
          </a:p>
        </p:txBody>
      </p:sp>
      <p:sp>
        <p:nvSpPr>
          <p:cNvPr id="117785" name="AutoShape 24"/>
          <p:cNvSpPr>
            <a:spLocks/>
          </p:cNvSpPr>
          <p:nvPr/>
        </p:nvSpPr>
        <p:spPr bwMode="auto">
          <a:xfrm>
            <a:off x="7350919" y="2820591"/>
            <a:ext cx="892969" cy="1189434"/>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2147483647 w 19679"/>
              <a:gd name="T9" fmla="*/ 2147483647 h 19679"/>
              <a:gd name="T10" fmla="*/ 2147483647 w 19679"/>
              <a:gd name="T11" fmla="*/ 2147483647 h 196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solidFill>
            <a:srgbClr val="EB7D19">
              <a:alpha val="14902"/>
            </a:srgbClr>
          </a:solidFill>
          <a:ln>
            <a:noFill/>
          </a:ln>
          <a:extLst>
            <a:ext uri="{91240B29-F687-4F45-9708-019B960494DF}">
              <a14:hiddenLine xmlns:a14="http://schemas.microsoft.com/office/drawing/2010/main" w="12700">
                <a:solidFill>
                  <a:schemeClr val="tx1">
                    <a:alpha val="14902"/>
                  </a:schemeClr>
                </a:solidFill>
                <a:miter lim="800000"/>
                <a:headEnd/>
                <a:tailEnd/>
              </a14:hiddenLine>
            </a:ext>
          </a:extLst>
        </p:spPr>
        <p:txBody>
          <a:bodyPr lIns="0" tIns="0" rIns="0" bIns="0"/>
          <a:lstStyle/>
          <a:p>
            <a:endParaRPr lang="it-IT"/>
          </a:p>
        </p:txBody>
      </p:sp>
      <p:sp>
        <p:nvSpPr>
          <p:cNvPr id="117786" name="AutoShape 25"/>
          <p:cNvSpPr>
            <a:spLocks/>
          </p:cNvSpPr>
          <p:nvPr/>
        </p:nvSpPr>
        <p:spPr bwMode="auto">
          <a:xfrm>
            <a:off x="7395567" y="2878931"/>
            <a:ext cx="803672" cy="1071563"/>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2147483647 w 19679"/>
              <a:gd name="T9" fmla="*/ 2147483647 h 19679"/>
              <a:gd name="T10" fmla="*/ 2147483647 w 19679"/>
              <a:gd name="T11" fmla="*/ 2147483647 h 196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solidFill>
            <a:srgbClr val="EB7D19">
              <a:alpha val="33725"/>
            </a:srgbClr>
          </a:solidFill>
          <a:ln>
            <a:noFill/>
          </a:ln>
          <a:extLst>
            <a:ext uri="{91240B29-F687-4F45-9708-019B960494DF}">
              <a14:hiddenLine xmlns:a14="http://schemas.microsoft.com/office/drawing/2010/main" w="12700">
                <a:solidFill>
                  <a:schemeClr val="tx1">
                    <a:alpha val="33725"/>
                  </a:schemeClr>
                </a:solidFill>
                <a:miter lim="800000"/>
                <a:headEnd/>
                <a:tailEnd/>
              </a14:hiddenLine>
            </a:ext>
          </a:extLst>
        </p:spPr>
        <p:txBody>
          <a:bodyPr lIns="0" tIns="0" rIns="0" bIns="0"/>
          <a:lstStyle/>
          <a:p>
            <a:endParaRPr lang="it-IT"/>
          </a:p>
        </p:txBody>
      </p:sp>
      <p:sp>
        <p:nvSpPr>
          <p:cNvPr id="117787" name="AutoShape 26"/>
          <p:cNvSpPr>
            <a:spLocks/>
          </p:cNvSpPr>
          <p:nvPr/>
        </p:nvSpPr>
        <p:spPr bwMode="auto">
          <a:xfrm>
            <a:off x="7440216" y="2945606"/>
            <a:ext cx="714375" cy="952500"/>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2147483647 w 19679"/>
              <a:gd name="T9" fmla="*/ 2147483647 h 19679"/>
              <a:gd name="T10" fmla="*/ 2147483647 w 19679"/>
              <a:gd name="T11" fmla="*/ 2147483647 h 196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solidFill>
            <a:srgbClr val="EB7D19"/>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it-IT"/>
          </a:p>
        </p:txBody>
      </p:sp>
      <p:sp>
        <p:nvSpPr>
          <p:cNvPr id="117788" name="Rectangle 27"/>
          <p:cNvSpPr>
            <a:spLocks/>
          </p:cNvSpPr>
          <p:nvPr/>
        </p:nvSpPr>
        <p:spPr bwMode="auto">
          <a:xfrm>
            <a:off x="7499244" y="3108767"/>
            <a:ext cx="596318"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eaLnBrk="1" hangingPunct="1"/>
            <a:r>
              <a:rPr lang="el-GR" altLang="en-US">
                <a:solidFill>
                  <a:srgbClr val="FEFEFE"/>
                </a:solidFill>
                <a:sym typeface="Arial" pitchFamily="34" charset="0"/>
              </a:rPr>
              <a:t>κηλίδα</a:t>
            </a:r>
            <a:endParaRPr lang="en-US" altLang="en-US">
              <a:solidFill>
                <a:srgbClr val="FEFEFE"/>
              </a:solidFill>
              <a:sym typeface="Arial" pitchFamily="34" charset="0"/>
            </a:endParaRPr>
          </a:p>
          <a:p>
            <a:pPr algn="ctr" eaLnBrk="1" hangingPunct="1"/>
            <a:r>
              <a:rPr lang="en-US" altLang="en-US" sz="2500">
                <a:solidFill>
                  <a:srgbClr val="FEFEFE"/>
                </a:solidFill>
                <a:latin typeface="Cosmos-Medium"/>
                <a:sym typeface="Cosmos-Medium"/>
              </a:rPr>
              <a:t>5</a:t>
            </a:r>
          </a:p>
        </p:txBody>
      </p:sp>
      <p:sp>
        <p:nvSpPr>
          <p:cNvPr id="117789" name="AutoShape 28"/>
          <p:cNvSpPr>
            <a:spLocks/>
          </p:cNvSpPr>
          <p:nvPr/>
        </p:nvSpPr>
        <p:spPr bwMode="auto">
          <a:xfrm>
            <a:off x="7350919" y="4429125"/>
            <a:ext cx="892969" cy="1189435"/>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2147483647 w 19679"/>
              <a:gd name="T9" fmla="*/ 2147483647 h 19679"/>
              <a:gd name="T10" fmla="*/ 2147483647 w 19679"/>
              <a:gd name="T11" fmla="*/ 2147483647 h 196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solidFill>
            <a:srgbClr val="CE1124">
              <a:alpha val="14902"/>
            </a:srgbClr>
          </a:solidFill>
          <a:ln>
            <a:noFill/>
          </a:ln>
          <a:extLst>
            <a:ext uri="{91240B29-F687-4F45-9708-019B960494DF}">
              <a14:hiddenLine xmlns:a14="http://schemas.microsoft.com/office/drawing/2010/main" w="12700">
                <a:solidFill>
                  <a:schemeClr val="tx1">
                    <a:alpha val="14902"/>
                  </a:schemeClr>
                </a:solidFill>
                <a:miter lim="800000"/>
                <a:headEnd/>
                <a:tailEnd/>
              </a14:hiddenLine>
            </a:ext>
          </a:extLst>
        </p:spPr>
        <p:txBody>
          <a:bodyPr lIns="0" tIns="0" rIns="0" bIns="0"/>
          <a:lstStyle/>
          <a:p>
            <a:endParaRPr lang="it-IT"/>
          </a:p>
        </p:txBody>
      </p:sp>
      <p:sp>
        <p:nvSpPr>
          <p:cNvPr id="117790" name="AutoShape 29"/>
          <p:cNvSpPr>
            <a:spLocks/>
          </p:cNvSpPr>
          <p:nvPr/>
        </p:nvSpPr>
        <p:spPr bwMode="auto">
          <a:xfrm>
            <a:off x="7395567" y="4487466"/>
            <a:ext cx="803672" cy="1071563"/>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2147483647 w 19679"/>
              <a:gd name="T9" fmla="*/ 2147483647 h 19679"/>
              <a:gd name="T10" fmla="*/ 2147483647 w 19679"/>
              <a:gd name="T11" fmla="*/ 2147483647 h 196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solidFill>
            <a:srgbClr val="CE1124">
              <a:alpha val="33725"/>
            </a:srgbClr>
          </a:solidFill>
          <a:ln>
            <a:noFill/>
          </a:ln>
          <a:extLst>
            <a:ext uri="{91240B29-F687-4F45-9708-019B960494DF}">
              <a14:hiddenLine xmlns:a14="http://schemas.microsoft.com/office/drawing/2010/main" w="12700">
                <a:solidFill>
                  <a:schemeClr val="tx1">
                    <a:alpha val="33725"/>
                  </a:schemeClr>
                </a:solidFill>
                <a:miter lim="800000"/>
                <a:headEnd/>
                <a:tailEnd/>
              </a14:hiddenLine>
            </a:ext>
          </a:extLst>
        </p:spPr>
        <p:txBody>
          <a:bodyPr lIns="0" tIns="0" rIns="0" bIns="0"/>
          <a:lstStyle/>
          <a:p>
            <a:endParaRPr lang="it-IT"/>
          </a:p>
        </p:txBody>
      </p:sp>
      <p:sp>
        <p:nvSpPr>
          <p:cNvPr id="117791" name="AutoShape 30"/>
          <p:cNvSpPr>
            <a:spLocks/>
          </p:cNvSpPr>
          <p:nvPr/>
        </p:nvSpPr>
        <p:spPr bwMode="auto">
          <a:xfrm>
            <a:off x="7440216" y="4554141"/>
            <a:ext cx="714375" cy="952500"/>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2147483647 w 19679"/>
              <a:gd name="T9" fmla="*/ 2147483647 h 19679"/>
              <a:gd name="T10" fmla="*/ 2147483647 w 19679"/>
              <a:gd name="T11" fmla="*/ 2147483647 h 196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solidFill>
            <a:srgbClr val="CE1124"/>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it-IT"/>
          </a:p>
        </p:txBody>
      </p:sp>
      <p:sp>
        <p:nvSpPr>
          <p:cNvPr id="117792" name="Rectangle 31"/>
          <p:cNvSpPr>
            <a:spLocks/>
          </p:cNvSpPr>
          <p:nvPr/>
        </p:nvSpPr>
        <p:spPr bwMode="auto">
          <a:xfrm>
            <a:off x="7499244" y="4717301"/>
            <a:ext cx="596318"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eaLnBrk="1" hangingPunct="1"/>
            <a:r>
              <a:rPr lang="el-GR" altLang="en-US">
                <a:solidFill>
                  <a:srgbClr val="FEFEFE"/>
                </a:solidFill>
                <a:sym typeface="Arial" pitchFamily="34" charset="0"/>
              </a:rPr>
              <a:t>κηλίδα</a:t>
            </a:r>
            <a:endParaRPr lang="en-US" altLang="en-US">
              <a:solidFill>
                <a:srgbClr val="FEFEFE"/>
              </a:solidFill>
              <a:sym typeface="Arial" pitchFamily="34" charset="0"/>
            </a:endParaRPr>
          </a:p>
          <a:p>
            <a:pPr algn="ctr" eaLnBrk="1" hangingPunct="1"/>
            <a:r>
              <a:rPr lang="en-US" altLang="en-US" sz="2500">
                <a:solidFill>
                  <a:srgbClr val="FEFEFE"/>
                </a:solidFill>
                <a:latin typeface="Cosmos-Medium"/>
                <a:sym typeface="Cosmos-Medium"/>
              </a:rPr>
              <a:t>4</a:t>
            </a:r>
          </a:p>
        </p:txBody>
      </p:sp>
      <p:sp>
        <p:nvSpPr>
          <p:cNvPr id="117793" name="AutoShape 32"/>
          <p:cNvSpPr>
            <a:spLocks/>
          </p:cNvSpPr>
          <p:nvPr/>
        </p:nvSpPr>
        <p:spPr bwMode="auto">
          <a:xfrm>
            <a:off x="4954191" y="4563666"/>
            <a:ext cx="714375" cy="952500"/>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2147483647 w 19679"/>
              <a:gd name="T9" fmla="*/ 2147483647 h 19679"/>
              <a:gd name="T10" fmla="*/ 2147483647 w 19679"/>
              <a:gd name="T11" fmla="*/ 2147483647 h 196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noFill/>
          <a:ln w="50800">
            <a:solidFill>
              <a:srgbClr val="CE1124"/>
            </a:solidFill>
            <a:prstDash val="sysDot"/>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pic>
        <p:nvPicPr>
          <p:cNvPr id="34"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3489619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1"/>
          <p:cNvSpPr>
            <a:spLocks/>
          </p:cNvSpPr>
          <p:nvPr/>
        </p:nvSpPr>
        <p:spPr bwMode="auto">
          <a:xfrm>
            <a:off x="1386739" y="551677"/>
            <a:ext cx="636962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eaLnBrk="1" hangingPunct="1"/>
            <a:r>
              <a:rPr lang="el-GR" altLang="en-US" sz="3600" dirty="0">
                <a:solidFill>
                  <a:srgbClr val="C00000"/>
                </a:solidFill>
                <a:latin typeface="Cosmos-Medium"/>
                <a:sym typeface="Cosmos-Medium"/>
              </a:rPr>
              <a:t>Προσδιορισμός του δείκτη </a:t>
            </a:r>
            <a:r>
              <a:rPr lang="en-US" altLang="en-US" sz="3600" dirty="0">
                <a:solidFill>
                  <a:srgbClr val="C00000"/>
                </a:solidFill>
                <a:latin typeface="Cosmos-Medium"/>
                <a:sym typeface="Cosmos-Medium"/>
              </a:rPr>
              <a:t>UVA</a:t>
            </a:r>
          </a:p>
        </p:txBody>
      </p:sp>
      <p:sp>
        <p:nvSpPr>
          <p:cNvPr id="125955" name="Rectangle 2"/>
          <p:cNvSpPr>
            <a:spLocks/>
          </p:cNvSpPr>
          <p:nvPr/>
        </p:nvSpPr>
        <p:spPr bwMode="auto">
          <a:xfrm>
            <a:off x="2057400" y="2836069"/>
            <a:ext cx="2264569"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eaLnBrk="1" hangingPunct="1">
              <a:lnSpc>
                <a:spcPct val="70000"/>
              </a:lnSpc>
            </a:pPr>
            <a:r>
              <a:rPr lang="el-GR" altLang="en-US" sz="3500">
                <a:solidFill>
                  <a:srgbClr val="CE1124"/>
                </a:solidFill>
                <a:latin typeface="Cosmos-Medium"/>
                <a:sym typeface="Cosmos-Medium"/>
              </a:rPr>
              <a:t>Δείκτης </a:t>
            </a:r>
            <a:r>
              <a:rPr lang="en-US" altLang="en-US" sz="3500">
                <a:solidFill>
                  <a:srgbClr val="CE1124"/>
                </a:solidFill>
                <a:latin typeface="Cosmos-Medium"/>
                <a:sym typeface="Cosmos-Medium"/>
              </a:rPr>
              <a:t>UVA</a:t>
            </a:r>
          </a:p>
          <a:p>
            <a:pPr algn="ctr" eaLnBrk="1" hangingPunct="1">
              <a:lnSpc>
                <a:spcPct val="70000"/>
              </a:lnSpc>
            </a:pPr>
            <a:r>
              <a:rPr lang="en-US" altLang="en-US" sz="3500">
                <a:solidFill>
                  <a:srgbClr val="CE1124"/>
                </a:solidFill>
                <a:latin typeface="Cosmos-Medium"/>
                <a:sym typeface="Cosmos-Medium"/>
              </a:rPr>
              <a:t>(PPD) =</a:t>
            </a:r>
          </a:p>
        </p:txBody>
      </p:sp>
      <p:sp>
        <p:nvSpPr>
          <p:cNvPr id="125956" name="Line 3"/>
          <p:cNvSpPr>
            <a:spLocks noChangeShapeType="1"/>
          </p:cNvSpPr>
          <p:nvPr/>
        </p:nvSpPr>
        <p:spPr bwMode="auto">
          <a:xfrm>
            <a:off x="4653261" y="3590925"/>
            <a:ext cx="2265461" cy="0"/>
          </a:xfrm>
          <a:prstGeom prst="line">
            <a:avLst/>
          </a:prstGeom>
          <a:noFill/>
          <a:ln w="38100">
            <a:solidFill>
              <a:srgbClr val="CE1124"/>
            </a:solidFill>
            <a:miter lim="800000"/>
            <a:headEnd/>
            <a:tailEnd/>
          </a:ln>
          <a:extLst>
            <a:ext uri="{909E8E84-426E-40DD-AFC4-6F175D3DCCD1}">
              <a14:hiddenFill xmlns:a14="http://schemas.microsoft.com/office/drawing/2010/main">
                <a:noFill/>
              </a14:hiddenFill>
            </a:ext>
          </a:extLst>
        </p:spPr>
        <p:txBody>
          <a:bodyPr lIns="0" tIns="0" rIns="0" bIns="0"/>
          <a:lstStyle/>
          <a:p>
            <a:endParaRPr lang="it-IT"/>
          </a:p>
        </p:txBody>
      </p:sp>
      <p:sp>
        <p:nvSpPr>
          <p:cNvPr id="125957" name="Rectangle 4"/>
          <p:cNvSpPr>
            <a:spLocks/>
          </p:cNvSpPr>
          <p:nvPr/>
        </p:nvSpPr>
        <p:spPr bwMode="auto">
          <a:xfrm>
            <a:off x="4380725" y="2653094"/>
            <a:ext cx="2571217" cy="66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eaLnBrk="1" hangingPunct="1">
              <a:lnSpc>
                <a:spcPct val="80000"/>
              </a:lnSpc>
            </a:pPr>
            <a:r>
              <a:rPr lang="el-GR" altLang="en-US" sz="3300">
                <a:solidFill>
                  <a:srgbClr val="7F7F7F"/>
                </a:solidFill>
                <a:sym typeface="Arial" pitchFamily="34" charset="0"/>
              </a:rPr>
              <a:t>ΕΔΧ/ </a:t>
            </a:r>
            <a:r>
              <a:rPr lang="en-US" altLang="en-US" sz="3300">
                <a:solidFill>
                  <a:srgbClr val="7F7F7F"/>
                </a:solidFill>
                <a:sym typeface="Arial" pitchFamily="34" charset="0"/>
              </a:rPr>
              <a:t>DPM </a:t>
            </a:r>
            <a:r>
              <a:rPr lang="el-GR" altLang="en-US" sz="3300">
                <a:solidFill>
                  <a:srgbClr val="FC9908"/>
                </a:solidFill>
                <a:latin typeface="Cosmos-Medium"/>
                <a:sym typeface="Cosmos-Medium"/>
              </a:rPr>
              <a:t>με</a:t>
            </a:r>
            <a:endParaRPr lang="en-US" altLang="en-US" sz="3300">
              <a:solidFill>
                <a:srgbClr val="E44E2E"/>
              </a:solidFill>
              <a:latin typeface="Cosmos-Medium"/>
              <a:sym typeface="Cosmos-Medium"/>
            </a:endParaRPr>
          </a:p>
          <a:p>
            <a:pPr algn="ctr" eaLnBrk="1" hangingPunct="1">
              <a:lnSpc>
                <a:spcPct val="80000"/>
              </a:lnSpc>
            </a:pPr>
            <a:r>
              <a:rPr lang="el-GR" altLang="en-US" sz="2100">
                <a:solidFill>
                  <a:srgbClr val="7F7F7F"/>
                </a:solidFill>
                <a:sym typeface="Arial" pitchFamily="34" charset="0"/>
              </a:rPr>
              <a:t>φωτοπροστατευτικό</a:t>
            </a:r>
            <a:endParaRPr lang="en-US" altLang="en-US" sz="2100">
              <a:solidFill>
                <a:srgbClr val="7F7F7F"/>
              </a:solidFill>
              <a:sym typeface="Arial" pitchFamily="34" charset="0"/>
            </a:endParaRPr>
          </a:p>
        </p:txBody>
      </p:sp>
      <p:sp>
        <p:nvSpPr>
          <p:cNvPr id="125958" name="Rectangle 5"/>
          <p:cNvSpPr>
            <a:spLocks/>
          </p:cNvSpPr>
          <p:nvPr/>
        </p:nvSpPr>
        <p:spPr bwMode="auto">
          <a:xfrm>
            <a:off x="4176194" y="3909203"/>
            <a:ext cx="3218702" cy="66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eaLnBrk="1" hangingPunct="1">
              <a:lnSpc>
                <a:spcPct val="80000"/>
              </a:lnSpc>
            </a:pPr>
            <a:r>
              <a:rPr lang="el-GR" altLang="en-US" sz="3300">
                <a:solidFill>
                  <a:srgbClr val="7F7F7F"/>
                </a:solidFill>
                <a:sym typeface="Arial" pitchFamily="34" charset="0"/>
              </a:rPr>
              <a:t>ΕΔΧ/ </a:t>
            </a:r>
            <a:r>
              <a:rPr lang="en-US" altLang="en-US" sz="3300">
                <a:solidFill>
                  <a:srgbClr val="7F7F7F"/>
                </a:solidFill>
                <a:sym typeface="Arial" pitchFamily="34" charset="0"/>
              </a:rPr>
              <a:t>DPM </a:t>
            </a:r>
            <a:r>
              <a:rPr lang="el-GR" altLang="en-US" sz="3300">
                <a:solidFill>
                  <a:srgbClr val="128B02"/>
                </a:solidFill>
                <a:latin typeface="Cosmos-Medium"/>
                <a:sym typeface="Cosmos-Medium"/>
              </a:rPr>
              <a:t>χωρίς</a:t>
            </a:r>
            <a:endParaRPr lang="en-US" altLang="en-US" sz="3300">
              <a:solidFill>
                <a:srgbClr val="E44E2E"/>
              </a:solidFill>
              <a:latin typeface="Cosmos-Medium"/>
              <a:sym typeface="Cosmos-Medium"/>
            </a:endParaRPr>
          </a:p>
          <a:p>
            <a:pPr algn="ctr" eaLnBrk="1" hangingPunct="1">
              <a:lnSpc>
                <a:spcPct val="80000"/>
              </a:lnSpc>
            </a:pPr>
            <a:r>
              <a:rPr lang="el-GR" altLang="en-US" sz="2100">
                <a:solidFill>
                  <a:srgbClr val="7F7F7F"/>
                </a:solidFill>
                <a:sym typeface="Arial" pitchFamily="34" charset="0"/>
              </a:rPr>
              <a:t>φωτοπροστατευτικό</a:t>
            </a:r>
            <a:endParaRPr lang="en-US" altLang="en-US" sz="2100">
              <a:solidFill>
                <a:srgbClr val="7F7F7F"/>
              </a:solidFill>
              <a:sym typeface="Arial" pitchFamily="34" charset="0"/>
            </a:endParaRPr>
          </a:p>
        </p:txBody>
      </p:sp>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3299722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15074270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1"/>
          <p:cNvSpPr>
            <a:spLocks/>
          </p:cNvSpPr>
          <p:nvPr/>
        </p:nvSpPr>
        <p:spPr bwMode="auto">
          <a:xfrm>
            <a:off x="2435584" y="403682"/>
            <a:ext cx="427194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eaLnBrk="1" hangingPunct="1">
              <a:lnSpc>
                <a:spcPct val="70000"/>
              </a:lnSpc>
            </a:pPr>
            <a:r>
              <a:rPr lang="el-GR" altLang="en-US" sz="4000" dirty="0">
                <a:solidFill>
                  <a:srgbClr val="C00000"/>
                </a:solidFill>
                <a:latin typeface="Cosmos-Medium"/>
                <a:sym typeface="Cosmos-Medium"/>
              </a:rPr>
              <a:t>Ευρωπαϊκή οδηγία</a:t>
            </a:r>
            <a:endParaRPr lang="en-US" altLang="en-US" sz="4000" dirty="0">
              <a:solidFill>
                <a:srgbClr val="C00000"/>
              </a:solidFill>
              <a:latin typeface="Cosmos-Medium"/>
              <a:sym typeface="Cosmos-Medium"/>
            </a:endParaRPr>
          </a:p>
        </p:txBody>
      </p:sp>
      <p:sp>
        <p:nvSpPr>
          <p:cNvPr id="141315" name="Rectangle 2"/>
          <p:cNvSpPr>
            <a:spLocks/>
          </p:cNvSpPr>
          <p:nvPr/>
        </p:nvSpPr>
        <p:spPr bwMode="auto">
          <a:xfrm>
            <a:off x="917079" y="1621632"/>
            <a:ext cx="2586038" cy="745331"/>
          </a:xfrm>
          <a:prstGeom prst="rect">
            <a:avLst/>
          </a:prstGeom>
          <a:solidFill>
            <a:srgbClr val="CF8741"/>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eaLnBrk="1" hangingPunct="1"/>
            <a:r>
              <a:rPr lang="el-GR" altLang="en-US" sz="1300">
                <a:solidFill>
                  <a:srgbClr val="FEFEFE"/>
                </a:solidFill>
                <a:sym typeface="Arial" pitchFamily="34" charset="0"/>
              </a:rPr>
              <a:t>Κατηγορία προστασίας</a:t>
            </a:r>
            <a:endParaRPr lang="en-US" altLang="en-US" sz="1300">
              <a:solidFill>
                <a:srgbClr val="FEFEFE"/>
              </a:solidFill>
              <a:sym typeface="Arial" pitchFamily="34" charset="0"/>
            </a:endParaRPr>
          </a:p>
          <a:p>
            <a:pPr algn="ctr" eaLnBrk="1" hangingPunct="1"/>
            <a:r>
              <a:rPr lang="el-GR" altLang="en-US" sz="900">
                <a:solidFill>
                  <a:srgbClr val="FEFEFE"/>
                </a:solidFill>
                <a:sym typeface="Arial" pitchFamily="34" charset="0"/>
              </a:rPr>
              <a:t>που αναγράφεται στην ετικέτα</a:t>
            </a:r>
            <a:endParaRPr lang="en-US" altLang="en-US" sz="900">
              <a:solidFill>
                <a:srgbClr val="FEFEFE"/>
              </a:solidFill>
              <a:sym typeface="Arial" pitchFamily="34" charset="0"/>
            </a:endParaRPr>
          </a:p>
        </p:txBody>
      </p:sp>
      <p:sp>
        <p:nvSpPr>
          <p:cNvPr id="141316" name="Rectangle 3"/>
          <p:cNvSpPr>
            <a:spLocks/>
          </p:cNvSpPr>
          <p:nvPr/>
        </p:nvSpPr>
        <p:spPr bwMode="auto">
          <a:xfrm>
            <a:off x="3488829" y="1621632"/>
            <a:ext cx="1207294" cy="745331"/>
          </a:xfrm>
          <a:prstGeom prst="rect">
            <a:avLst/>
          </a:prstGeom>
          <a:solidFill>
            <a:srgbClr val="CF8741"/>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eaLnBrk="1" hangingPunct="1"/>
            <a:r>
              <a:rPr lang="en-US" altLang="en-US" sz="1300">
                <a:solidFill>
                  <a:srgbClr val="FEFEFE"/>
                </a:solidFill>
                <a:sym typeface="Arial" pitchFamily="34" charset="0"/>
              </a:rPr>
              <a:t>SPF</a:t>
            </a:r>
          </a:p>
        </p:txBody>
      </p:sp>
      <p:sp>
        <p:nvSpPr>
          <p:cNvPr id="141317" name="Rectangle 4"/>
          <p:cNvSpPr>
            <a:spLocks/>
          </p:cNvSpPr>
          <p:nvPr/>
        </p:nvSpPr>
        <p:spPr bwMode="auto">
          <a:xfrm>
            <a:off x="917079" y="2366963"/>
            <a:ext cx="2586038" cy="746522"/>
          </a:xfrm>
          <a:prstGeom prst="rect">
            <a:avLst/>
          </a:prstGeom>
          <a:solidFill>
            <a:srgbClr val="FEE745"/>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eaLnBrk="1" hangingPunct="1"/>
            <a:r>
              <a:rPr lang="el-GR" altLang="en-US" sz="1300">
                <a:solidFill>
                  <a:srgbClr val="676767"/>
                </a:solidFill>
                <a:sym typeface="Arial" pitchFamily="34" charset="0"/>
              </a:rPr>
              <a:t>Χαμηλή προστασία</a:t>
            </a:r>
            <a:endParaRPr lang="en-US" altLang="en-US" sz="1300">
              <a:solidFill>
                <a:srgbClr val="676767"/>
              </a:solidFill>
              <a:sym typeface="Arial" pitchFamily="34" charset="0"/>
            </a:endParaRPr>
          </a:p>
        </p:txBody>
      </p:sp>
      <p:sp>
        <p:nvSpPr>
          <p:cNvPr id="141318" name="Rectangle 5"/>
          <p:cNvSpPr>
            <a:spLocks/>
          </p:cNvSpPr>
          <p:nvPr/>
        </p:nvSpPr>
        <p:spPr bwMode="auto">
          <a:xfrm>
            <a:off x="3488829" y="2366963"/>
            <a:ext cx="1207294" cy="390525"/>
          </a:xfrm>
          <a:prstGeom prst="rect">
            <a:avLst/>
          </a:prstGeom>
          <a:solidFill>
            <a:srgbClr val="FEE745"/>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eaLnBrk="1" hangingPunct="1"/>
            <a:r>
              <a:rPr lang="en-US" altLang="en-US" sz="1300">
                <a:solidFill>
                  <a:srgbClr val="676767"/>
                </a:solidFill>
                <a:sym typeface="Arial" pitchFamily="34" charset="0"/>
              </a:rPr>
              <a:t>6</a:t>
            </a:r>
          </a:p>
        </p:txBody>
      </p:sp>
      <p:sp>
        <p:nvSpPr>
          <p:cNvPr id="141319" name="Rectangle 6"/>
          <p:cNvSpPr>
            <a:spLocks/>
          </p:cNvSpPr>
          <p:nvPr/>
        </p:nvSpPr>
        <p:spPr bwMode="auto">
          <a:xfrm>
            <a:off x="3488829" y="2719388"/>
            <a:ext cx="1207294" cy="390525"/>
          </a:xfrm>
          <a:prstGeom prst="rect">
            <a:avLst/>
          </a:prstGeom>
          <a:solidFill>
            <a:srgbClr val="FEE745"/>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eaLnBrk="1" hangingPunct="1"/>
            <a:r>
              <a:rPr lang="en-US" altLang="en-US" sz="1300">
                <a:solidFill>
                  <a:srgbClr val="676767"/>
                </a:solidFill>
                <a:sym typeface="Arial" pitchFamily="34" charset="0"/>
              </a:rPr>
              <a:t>10</a:t>
            </a:r>
          </a:p>
        </p:txBody>
      </p:sp>
      <p:sp>
        <p:nvSpPr>
          <p:cNvPr id="141320" name="Rectangle 7"/>
          <p:cNvSpPr>
            <a:spLocks/>
          </p:cNvSpPr>
          <p:nvPr/>
        </p:nvSpPr>
        <p:spPr bwMode="auto">
          <a:xfrm>
            <a:off x="917079" y="3109913"/>
            <a:ext cx="2586038" cy="1095375"/>
          </a:xfrm>
          <a:prstGeom prst="rect">
            <a:avLst/>
          </a:prstGeom>
          <a:solidFill>
            <a:srgbClr val="FDAB29"/>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eaLnBrk="1" hangingPunct="1"/>
            <a:r>
              <a:rPr lang="el-GR" altLang="en-US" sz="1300">
                <a:solidFill>
                  <a:srgbClr val="FEFEFE"/>
                </a:solidFill>
                <a:sym typeface="Arial" pitchFamily="34" charset="0"/>
              </a:rPr>
              <a:t>Μέτρια προστασία</a:t>
            </a:r>
            <a:endParaRPr lang="en-US" altLang="en-US" sz="1300">
              <a:solidFill>
                <a:srgbClr val="FEFEFE"/>
              </a:solidFill>
              <a:sym typeface="Arial" pitchFamily="34" charset="0"/>
            </a:endParaRPr>
          </a:p>
        </p:txBody>
      </p:sp>
      <p:sp>
        <p:nvSpPr>
          <p:cNvPr id="141321" name="Rectangle 8"/>
          <p:cNvSpPr>
            <a:spLocks/>
          </p:cNvSpPr>
          <p:nvPr/>
        </p:nvSpPr>
        <p:spPr bwMode="auto">
          <a:xfrm>
            <a:off x="3488829" y="3109913"/>
            <a:ext cx="1207294" cy="390525"/>
          </a:xfrm>
          <a:prstGeom prst="rect">
            <a:avLst/>
          </a:prstGeom>
          <a:solidFill>
            <a:srgbClr val="FDAB29"/>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eaLnBrk="1" hangingPunct="1"/>
            <a:r>
              <a:rPr lang="en-US" altLang="en-US" sz="1300">
                <a:solidFill>
                  <a:srgbClr val="FEFEFE"/>
                </a:solidFill>
                <a:sym typeface="Arial" pitchFamily="34" charset="0"/>
              </a:rPr>
              <a:t>15</a:t>
            </a:r>
          </a:p>
        </p:txBody>
      </p:sp>
      <p:sp>
        <p:nvSpPr>
          <p:cNvPr id="141322" name="Rectangle 9"/>
          <p:cNvSpPr>
            <a:spLocks/>
          </p:cNvSpPr>
          <p:nvPr/>
        </p:nvSpPr>
        <p:spPr bwMode="auto">
          <a:xfrm>
            <a:off x="3488829" y="3462338"/>
            <a:ext cx="1207294" cy="390525"/>
          </a:xfrm>
          <a:prstGeom prst="rect">
            <a:avLst/>
          </a:prstGeom>
          <a:solidFill>
            <a:srgbClr val="FDAB29"/>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eaLnBrk="1" hangingPunct="1"/>
            <a:r>
              <a:rPr lang="en-US" altLang="en-US" sz="1300">
                <a:solidFill>
                  <a:srgbClr val="FEFEFE"/>
                </a:solidFill>
                <a:sym typeface="Arial" pitchFamily="34" charset="0"/>
              </a:rPr>
              <a:t>20</a:t>
            </a:r>
          </a:p>
        </p:txBody>
      </p:sp>
      <p:sp>
        <p:nvSpPr>
          <p:cNvPr id="141323" name="Rectangle 10"/>
          <p:cNvSpPr>
            <a:spLocks/>
          </p:cNvSpPr>
          <p:nvPr/>
        </p:nvSpPr>
        <p:spPr bwMode="auto">
          <a:xfrm>
            <a:off x="3488829" y="3852862"/>
            <a:ext cx="1207294" cy="353616"/>
          </a:xfrm>
          <a:prstGeom prst="rect">
            <a:avLst/>
          </a:prstGeom>
          <a:solidFill>
            <a:srgbClr val="FDAB29"/>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eaLnBrk="1" hangingPunct="1"/>
            <a:r>
              <a:rPr lang="en-US" altLang="en-US" sz="1300">
                <a:solidFill>
                  <a:srgbClr val="FEFEFE"/>
                </a:solidFill>
                <a:sym typeface="Arial" pitchFamily="34" charset="0"/>
              </a:rPr>
              <a:t>25</a:t>
            </a:r>
          </a:p>
        </p:txBody>
      </p:sp>
      <p:sp>
        <p:nvSpPr>
          <p:cNvPr id="141324" name="Rectangle 11"/>
          <p:cNvSpPr>
            <a:spLocks/>
          </p:cNvSpPr>
          <p:nvPr/>
        </p:nvSpPr>
        <p:spPr bwMode="auto">
          <a:xfrm>
            <a:off x="917079" y="4205288"/>
            <a:ext cx="2586038" cy="746522"/>
          </a:xfrm>
          <a:prstGeom prst="rect">
            <a:avLst/>
          </a:prstGeom>
          <a:solidFill>
            <a:srgbClr val="FC801C"/>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eaLnBrk="1" hangingPunct="1"/>
            <a:r>
              <a:rPr lang="el-GR" altLang="en-US" sz="1300">
                <a:solidFill>
                  <a:srgbClr val="FEFEFE"/>
                </a:solidFill>
                <a:sym typeface="Arial" pitchFamily="34" charset="0"/>
              </a:rPr>
              <a:t>Υψηλή προστασία</a:t>
            </a:r>
            <a:endParaRPr lang="en-US" altLang="en-US" sz="1300">
              <a:solidFill>
                <a:srgbClr val="FEFEFE"/>
              </a:solidFill>
              <a:sym typeface="Arial" pitchFamily="34" charset="0"/>
            </a:endParaRPr>
          </a:p>
        </p:txBody>
      </p:sp>
      <p:sp>
        <p:nvSpPr>
          <p:cNvPr id="141325" name="Rectangle 12"/>
          <p:cNvSpPr>
            <a:spLocks/>
          </p:cNvSpPr>
          <p:nvPr/>
        </p:nvSpPr>
        <p:spPr bwMode="auto">
          <a:xfrm>
            <a:off x="3488829" y="4205288"/>
            <a:ext cx="1207294" cy="390525"/>
          </a:xfrm>
          <a:prstGeom prst="rect">
            <a:avLst/>
          </a:prstGeom>
          <a:solidFill>
            <a:srgbClr val="FC801C"/>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eaLnBrk="1" hangingPunct="1"/>
            <a:r>
              <a:rPr lang="en-US" altLang="en-US" sz="1300">
                <a:solidFill>
                  <a:srgbClr val="FEFEFE"/>
                </a:solidFill>
                <a:sym typeface="Arial" pitchFamily="34" charset="0"/>
              </a:rPr>
              <a:t>30</a:t>
            </a:r>
          </a:p>
        </p:txBody>
      </p:sp>
      <p:sp>
        <p:nvSpPr>
          <p:cNvPr id="141326" name="Rectangle 13"/>
          <p:cNvSpPr>
            <a:spLocks/>
          </p:cNvSpPr>
          <p:nvPr/>
        </p:nvSpPr>
        <p:spPr bwMode="auto">
          <a:xfrm>
            <a:off x="3488829" y="4557713"/>
            <a:ext cx="1207294" cy="390525"/>
          </a:xfrm>
          <a:prstGeom prst="rect">
            <a:avLst/>
          </a:prstGeom>
          <a:solidFill>
            <a:srgbClr val="FC801C"/>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eaLnBrk="1" hangingPunct="1"/>
            <a:r>
              <a:rPr lang="en-US" altLang="en-US" sz="1300">
                <a:solidFill>
                  <a:srgbClr val="FEFEFE"/>
                </a:solidFill>
                <a:sym typeface="Arial" pitchFamily="34" charset="0"/>
              </a:rPr>
              <a:t>50</a:t>
            </a:r>
          </a:p>
        </p:txBody>
      </p:sp>
      <p:sp>
        <p:nvSpPr>
          <p:cNvPr id="141327" name="Rectangle 14"/>
          <p:cNvSpPr>
            <a:spLocks/>
          </p:cNvSpPr>
          <p:nvPr/>
        </p:nvSpPr>
        <p:spPr bwMode="auto">
          <a:xfrm>
            <a:off x="917079" y="4949428"/>
            <a:ext cx="2586038" cy="746522"/>
          </a:xfrm>
          <a:prstGeom prst="rect">
            <a:avLst/>
          </a:prstGeom>
          <a:solidFill>
            <a:srgbClr val="FB3225"/>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eaLnBrk="1" hangingPunct="1"/>
            <a:r>
              <a:rPr lang="el-GR" altLang="en-US" sz="1300">
                <a:solidFill>
                  <a:srgbClr val="FEFEFE"/>
                </a:solidFill>
                <a:sym typeface="Arial" pitchFamily="34" charset="0"/>
              </a:rPr>
              <a:t>Πολύ υψηλή προστασία</a:t>
            </a:r>
            <a:endParaRPr lang="en-US" altLang="en-US" sz="1300">
              <a:solidFill>
                <a:srgbClr val="FEFEFE"/>
              </a:solidFill>
              <a:sym typeface="Arial" pitchFamily="34" charset="0"/>
            </a:endParaRPr>
          </a:p>
        </p:txBody>
      </p:sp>
      <p:sp>
        <p:nvSpPr>
          <p:cNvPr id="141328" name="Rectangle 15"/>
          <p:cNvSpPr>
            <a:spLocks/>
          </p:cNvSpPr>
          <p:nvPr/>
        </p:nvSpPr>
        <p:spPr bwMode="auto">
          <a:xfrm>
            <a:off x="3488829" y="4949428"/>
            <a:ext cx="1207294" cy="746522"/>
          </a:xfrm>
          <a:prstGeom prst="rect">
            <a:avLst/>
          </a:prstGeom>
          <a:solidFill>
            <a:srgbClr val="FB3225"/>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eaLnBrk="1" hangingPunct="1"/>
            <a:r>
              <a:rPr lang="en-US" altLang="en-US" sz="1300">
                <a:solidFill>
                  <a:srgbClr val="FEFEFE"/>
                </a:solidFill>
                <a:sym typeface="Arial" pitchFamily="34" charset="0"/>
              </a:rPr>
              <a:t>50+</a:t>
            </a:r>
          </a:p>
        </p:txBody>
      </p:sp>
      <p:sp>
        <p:nvSpPr>
          <p:cNvPr id="141329" name="Line 16"/>
          <p:cNvSpPr>
            <a:spLocks noChangeShapeType="1"/>
          </p:cNvSpPr>
          <p:nvPr/>
        </p:nvSpPr>
        <p:spPr bwMode="auto">
          <a:xfrm>
            <a:off x="909936" y="3105150"/>
            <a:ext cx="3794224" cy="0"/>
          </a:xfrm>
          <a:prstGeom prst="line">
            <a:avLst/>
          </a:prstGeom>
          <a:noFill/>
          <a:ln w="12700">
            <a:solidFill>
              <a:srgbClr val="FEFEFE"/>
            </a:solidFill>
            <a:miter lim="800000"/>
            <a:headEnd/>
            <a:tailEnd/>
          </a:ln>
          <a:extLst>
            <a:ext uri="{909E8E84-426E-40DD-AFC4-6F175D3DCCD1}">
              <a14:hiddenFill xmlns:a14="http://schemas.microsoft.com/office/drawing/2010/main">
                <a:noFill/>
              </a14:hiddenFill>
            </a:ext>
          </a:extLst>
        </p:spPr>
        <p:txBody>
          <a:bodyPr lIns="0" tIns="0" rIns="0" bIns="0"/>
          <a:lstStyle/>
          <a:p>
            <a:endParaRPr lang="it-IT"/>
          </a:p>
        </p:txBody>
      </p:sp>
      <p:sp>
        <p:nvSpPr>
          <p:cNvPr id="141330" name="Line 17"/>
          <p:cNvSpPr>
            <a:spLocks noChangeShapeType="1"/>
          </p:cNvSpPr>
          <p:nvPr/>
        </p:nvSpPr>
        <p:spPr bwMode="auto">
          <a:xfrm>
            <a:off x="909936" y="4210050"/>
            <a:ext cx="3794224" cy="0"/>
          </a:xfrm>
          <a:prstGeom prst="line">
            <a:avLst/>
          </a:prstGeom>
          <a:noFill/>
          <a:ln w="12700">
            <a:solidFill>
              <a:srgbClr val="FEFEFE"/>
            </a:solidFill>
            <a:miter lim="800000"/>
            <a:headEnd/>
            <a:tailEnd/>
          </a:ln>
          <a:extLst>
            <a:ext uri="{909E8E84-426E-40DD-AFC4-6F175D3DCCD1}">
              <a14:hiddenFill xmlns:a14="http://schemas.microsoft.com/office/drawing/2010/main">
                <a:noFill/>
              </a14:hiddenFill>
            </a:ext>
          </a:extLst>
        </p:spPr>
        <p:txBody>
          <a:bodyPr lIns="0" tIns="0" rIns="0" bIns="0"/>
          <a:lstStyle/>
          <a:p>
            <a:endParaRPr lang="it-IT"/>
          </a:p>
        </p:txBody>
      </p:sp>
      <p:sp>
        <p:nvSpPr>
          <p:cNvPr id="141331" name="Line 18"/>
          <p:cNvSpPr>
            <a:spLocks noChangeShapeType="1"/>
          </p:cNvSpPr>
          <p:nvPr/>
        </p:nvSpPr>
        <p:spPr bwMode="auto">
          <a:xfrm>
            <a:off x="909936" y="4953000"/>
            <a:ext cx="3794224" cy="0"/>
          </a:xfrm>
          <a:prstGeom prst="line">
            <a:avLst/>
          </a:prstGeom>
          <a:noFill/>
          <a:ln w="12700">
            <a:solidFill>
              <a:srgbClr val="FEFEFE"/>
            </a:solidFill>
            <a:miter lim="800000"/>
            <a:headEnd/>
            <a:tailEnd/>
          </a:ln>
          <a:extLst>
            <a:ext uri="{909E8E84-426E-40DD-AFC4-6F175D3DCCD1}">
              <a14:hiddenFill xmlns:a14="http://schemas.microsoft.com/office/drawing/2010/main">
                <a:noFill/>
              </a14:hiddenFill>
            </a:ext>
          </a:extLst>
        </p:spPr>
        <p:txBody>
          <a:bodyPr lIns="0" tIns="0" rIns="0" bIns="0"/>
          <a:lstStyle/>
          <a:p>
            <a:endParaRPr lang="it-IT"/>
          </a:p>
        </p:txBody>
      </p:sp>
      <p:sp>
        <p:nvSpPr>
          <p:cNvPr id="141332" name="Line 19"/>
          <p:cNvSpPr>
            <a:spLocks noChangeShapeType="1"/>
          </p:cNvSpPr>
          <p:nvPr/>
        </p:nvSpPr>
        <p:spPr bwMode="auto">
          <a:xfrm>
            <a:off x="3503117" y="1591866"/>
            <a:ext cx="0" cy="4132659"/>
          </a:xfrm>
          <a:prstGeom prst="line">
            <a:avLst/>
          </a:prstGeom>
          <a:noFill/>
          <a:ln w="12700">
            <a:solidFill>
              <a:srgbClr val="FEFEFE"/>
            </a:solidFill>
            <a:miter lim="800000"/>
            <a:headEnd/>
            <a:tailEnd/>
          </a:ln>
          <a:extLst>
            <a:ext uri="{909E8E84-426E-40DD-AFC4-6F175D3DCCD1}">
              <a14:hiddenFill xmlns:a14="http://schemas.microsoft.com/office/drawing/2010/main">
                <a:noFill/>
              </a14:hiddenFill>
            </a:ext>
          </a:extLst>
        </p:spPr>
        <p:txBody>
          <a:bodyPr lIns="0" tIns="0" rIns="0" bIns="0"/>
          <a:lstStyle/>
          <a:p>
            <a:endParaRPr lang="it-IT"/>
          </a:p>
        </p:txBody>
      </p:sp>
      <p:sp>
        <p:nvSpPr>
          <p:cNvPr id="141333" name="Line 20"/>
          <p:cNvSpPr>
            <a:spLocks noChangeShapeType="1"/>
          </p:cNvSpPr>
          <p:nvPr/>
        </p:nvSpPr>
        <p:spPr bwMode="auto">
          <a:xfrm>
            <a:off x="3501331" y="4570810"/>
            <a:ext cx="1196578" cy="0"/>
          </a:xfrm>
          <a:prstGeom prst="line">
            <a:avLst/>
          </a:prstGeom>
          <a:noFill/>
          <a:ln w="12700">
            <a:solidFill>
              <a:srgbClr val="FEFEFE"/>
            </a:solidFill>
            <a:miter lim="800000"/>
            <a:headEnd/>
            <a:tailEnd/>
          </a:ln>
          <a:extLst>
            <a:ext uri="{909E8E84-426E-40DD-AFC4-6F175D3DCCD1}">
              <a14:hiddenFill xmlns:a14="http://schemas.microsoft.com/office/drawing/2010/main">
                <a:noFill/>
              </a14:hiddenFill>
            </a:ext>
          </a:extLst>
        </p:spPr>
        <p:txBody>
          <a:bodyPr lIns="0" tIns="0" rIns="0" bIns="0"/>
          <a:lstStyle/>
          <a:p>
            <a:endParaRPr lang="it-IT"/>
          </a:p>
        </p:txBody>
      </p:sp>
      <p:sp>
        <p:nvSpPr>
          <p:cNvPr id="141334" name="Line 21"/>
          <p:cNvSpPr>
            <a:spLocks noChangeShapeType="1"/>
          </p:cNvSpPr>
          <p:nvPr/>
        </p:nvSpPr>
        <p:spPr bwMode="auto">
          <a:xfrm>
            <a:off x="4696123" y="1591866"/>
            <a:ext cx="0" cy="4132659"/>
          </a:xfrm>
          <a:prstGeom prst="line">
            <a:avLst/>
          </a:prstGeom>
          <a:noFill/>
          <a:ln w="12700">
            <a:solidFill>
              <a:srgbClr val="FEFEFE"/>
            </a:solidFill>
            <a:miter lim="800000"/>
            <a:headEnd/>
            <a:tailEnd/>
          </a:ln>
          <a:extLst>
            <a:ext uri="{909E8E84-426E-40DD-AFC4-6F175D3DCCD1}">
              <a14:hiddenFill xmlns:a14="http://schemas.microsoft.com/office/drawing/2010/main">
                <a:noFill/>
              </a14:hiddenFill>
            </a:ext>
          </a:extLst>
        </p:spPr>
        <p:txBody>
          <a:bodyPr lIns="0" tIns="0" rIns="0" bIns="0"/>
          <a:lstStyle/>
          <a:p>
            <a:endParaRPr lang="it-IT"/>
          </a:p>
        </p:txBody>
      </p:sp>
      <p:grpSp>
        <p:nvGrpSpPr>
          <p:cNvPr id="141335" name="Group 25"/>
          <p:cNvGrpSpPr>
            <a:grpSpLocks/>
          </p:cNvGrpSpPr>
          <p:nvPr/>
        </p:nvGrpSpPr>
        <p:grpSpPr bwMode="auto">
          <a:xfrm>
            <a:off x="5563154" y="1844279"/>
            <a:ext cx="2646843" cy="3419466"/>
            <a:chOff x="-447" y="0"/>
            <a:chExt cx="2963" cy="2871"/>
          </a:xfrm>
        </p:grpSpPr>
        <p:pic>
          <p:nvPicPr>
            <p:cNvPr id="141336" name="Picture 2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 y="164"/>
              <a:ext cx="1744" cy="1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41337" name="Rectangle 23"/>
            <p:cNvSpPr>
              <a:spLocks/>
            </p:cNvSpPr>
            <p:nvPr/>
          </p:nvSpPr>
          <p:spPr bwMode="auto">
            <a:xfrm>
              <a:off x="-447" y="2664"/>
              <a:ext cx="2963"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eaLnBrk="1" hangingPunct="1"/>
              <a:r>
                <a:rPr lang="el-GR" altLang="en-US">
                  <a:solidFill>
                    <a:srgbClr val="5E5E5E"/>
                  </a:solidFill>
                  <a:latin typeface="Cosmos-Medium"/>
                  <a:sym typeface="Cosmos-Medium"/>
                </a:rPr>
                <a:t>Μη ολοκληρωτική προστασία</a:t>
              </a:r>
              <a:endParaRPr lang="en-US" altLang="en-US">
                <a:solidFill>
                  <a:srgbClr val="5E5E5E"/>
                </a:solidFill>
                <a:latin typeface="Cosmos-Medium"/>
                <a:sym typeface="Cosmos-Medium"/>
              </a:endParaRPr>
            </a:p>
          </p:txBody>
        </p:sp>
        <p:sp>
          <p:nvSpPr>
            <p:cNvPr id="141338" name="AutoShape 24"/>
            <p:cNvSpPr>
              <a:spLocks/>
            </p:cNvSpPr>
            <p:nvPr/>
          </p:nvSpPr>
          <p:spPr bwMode="auto">
            <a:xfrm>
              <a:off x="0" y="0"/>
              <a:ext cx="2069" cy="2069"/>
            </a:xfrm>
            <a:custGeom>
              <a:avLst/>
              <a:gdLst>
                <a:gd name="T0" fmla="*/ 0 w 19679"/>
                <a:gd name="T1" fmla="*/ 0 h 19679"/>
                <a:gd name="T2" fmla="*/ 0 w 19679"/>
                <a:gd name="T3" fmla="*/ 0 h 19679"/>
                <a:gd name="T4" fmla="*/ 0 w 19679"/>
                <a:gd name="T5" fmla="*/ 0 h 19679"/>
                <a:gd name="T6" fmla="*/ 0 w 19679"/>
                <a:gd name="T7" fmla="*/ 0 h 19679"/>
                <a:gd name="T8" fmla="*/ 0 w 19679"/>
                <a:gd name="T9" fmla="*/ 0 h 19679"/>
                <a:gd name="T10" fmla="*/ 0 w 19679"/>
                <a:gd name="T11" fmla="*/ 0 h 196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noFill/>
            <a:ln w="25400">
              <a:solidFill>
                <a:srgbClr val="EB7D19"/>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grpSp>
      <p:pic>
        <p:nvPicPr>
          <p:cNvPr id="27"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30" y="11554"/>
            <a:ext cx="903916" cy="6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78678768"/>
      </p:ext>
    </p:extLst>
  </p:cSld>
  <p:clrMapOvr>
    <a:masterClrMapping/>
  </p:clrMapOvr>
</p:sld>
</file>

<file path=ppt/theme/theme1.xml><?xml version="1.0" encoding="utf-8"?>
<a:theme xmlns:a="http://schemas.openxmlformats.org/drawingml/2006/main" name="12_Enstilar 4-3 PPT template_v1_with sea">
  <a:themeElements>
    <a:clrScheme name="1 Blue LEO Pharma">
      <a:dk1>
        <a:srgbClr val="000000"/>
      </a:dk1>
      <a:lt1>
        <a:srgbClr val="FFFFFF"/>
      </a:lt1>
      <a:dk2>
        <a:srgbClr val="0488D1"/>
      </a:dk2>
      <a:lt2>
        <a:srgbClr val="29297E"/>
      </a:lt2>
      <a:accent1>
        <a:srgbClr val="29297E"/>
      </a:accent1>
      <a:accent2>
        <a:srgbClr val="0488D1"/>
      </a:accent2>
      <a:accent3>
        <a:srgbClr val="D6B099"/>
      </a:accent3>
      <a:accent4>
        <a:srgbClr val="404355"/>
      </a:accent4>
      <a:accent5>
        <a:srgbClr val="A9A9CB"/>
      </a:accent5>
      <a:accent6>
        <a:srgbClr val="9BCFED"/>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D6B099"/>
        </a:solidFill>
        <a:ln w="9525" cap="flat" cmpd="sng" algn="ctr">
          <a:solidFill>
            <a:schemeClr val="accent1"/>
          </a:solidFill>
          <a:prstDash val="solid"/>
          <a:miter lim="800000"/>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1400" b="0" i="0" u="none" strike="noStrike" cap="none" normalizeH="0" baseline="0" dirty="0" err="1" smtClean="0">
            <a:ln>
              <a:noFill/>
            </a:ln>
            <a:solidFill>
              <a:schemeClr val="tx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100000"/>
          </a:lnSpc>
          <a:defRPr sz="1400" dirty="0" err="1" smtClean="0">
            <a:latin typeface="+mn-lt"/>
          </a:defRPr>
        </a:defPPr>
      </a:lstStyle>
    </a:txDef>
  </a:objectDefaults>
  <a:extraClrSchemeLst/>
  <a:custClrLst>
    <a:custClr name="LEO Black">
      <a:srgbClr val="000000"/>
    </a:custClr>
    <a:custClr name="LEO White">
      <a:srgbClr val="FFFFFF"/>
    </a:custClr>
    <a:custClr name="LEO Colour">
      <a:srgbClr val="D6B099"/>
    </a:custClr>
    <a:custClr name="LEO Blue">
      <a:srgbClr val="29297E"/>
    </a:custClr>
    <a:custClr name="LEO Light Blue">
      <a:srgbClr val="0488D1"/>
    </a:custClr>
    <a:custClr name="LEO Orange">
      <a:srgbClr val="E97D00"/>
    </a:custClr>
    <a:custClr name="LEO Pink">
      <a:srgbClr val="B20056"/>
    </a:custClr>
    <a:custClr name="LEO Gray">
      <a:srgbClr val="696969"/>
    </a:custClr>
    <a:custClr name="LEO Light Gray">
      <a:srgbClr val="CFCFCF"/>
    </a:custClr>
    <a:custClr name="BLANK">
      <a:srgbClr val="FFFFFF"/>
    </a:custClr>
    <a:custClr name="LEO Innohep Spring Green ">
      <a:srgbClr val="8CB811"/>
    </a:custClr>
    <a:custClr name="LEO Picato Forest Green ">
      <a:srgbClr val="006B6E"/>
    </a:custClr>
    <a:custClr name="LEO Psoriasis Red">
      <a:srgbClr val="CC291D"/>
    </a:custClr>
    <a:custClr name="LEO Fucidin Red ">
      <a:srgbClr val="CF1126"/>
    </a:custClr>
  </a:custClrLst>
  <a:extLst>
    <a:ext uri="{05A4C25C-085E-4340-85A3-A5531E510DB2}">
      <thm15:themeFamily xmlns:thm15="http://schemas.microsoft.com/office/thememl/2012/main" name="Blank.potx" id="{E455E171-57B6-4CA1-A227-EDBF2DA200B3}" vid="{6B6EDF74-44E5-4C7A-B8F0-18955DA08310}"/>
    </a:ext>
  </a:extLst>
</a:theme>
</file>

<file path=ppt/theme/theme2.xml><?xml version="1.0" encoding="utf-8"?>
<a:theme xmlns:a="http://schemas.openxmlformats.org/drawingml/2006/main" name="15_Enstilar 4-3 PPT template_v1_with sea">
  <a:themeElements>
    <a:clrScheme name="1 Blue LEO Pharma">
      <a:dk1>
        <a:srgbClr val="000000"/>
      </a:dk1>
      <a:lt1>
        <a:srgbClr val="FFFFFF"/>
      </a:lt1>
      <a:dk2>
        <a:srgbClr val="0488D1"/>
      </a:dk2>
      <a:lt2>
        <a:srgbClr val="29297E"/>
      </a:lt2>
      <a:accent1>
        <a:srgbClr val="29297E"/>
      </a:accent1>
      <a:accent2>
        <a:srgbClr val="0488D1"/>
      </a:accent2>
      <a:accent3>
        <a:srgbClr val="D6B099"/>
      </a:accent3>
      <a:accent4>
        <a:srgbClr val="404355"/>
      </a:accent4>
      <a:accent5>
        <a:srgbClr val="A9A9CB"/>
      </a:accent5>
      <a:accent6>
        <a:srgbClr val="9BCFED"/>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D6B099"/>
        </a:solidFill>
        <a:ln w="9525" cap="flat" cmpd="sng" algn="ctr">
          <a:solidFill>
            <a:schemeClr val="accent1"/>
          </a:solidFill>
          <a:prstDash val="solid"/>
          <a:miter lim="800000"/>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1400" b="0" i="0" u="none" strike="noStrike" cap="none" normalizeH="0" baseline="0" dirty="0" err="1" smtClean="0">
            <a:ln>
              <a:noFill/>
            </a:ln>
            <a:solidFill>
              <a:schemeClr val="tx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100000"/>
          </a:lnSpc>
          <a:defRPr sz="1400" dirty="0" err="1" smtClean="0">
            <a:latin typeface="+mn-lt"/>
          </a:defRPr>
        </a:defPPr>
      </a:lstStyle>
    </a:txDef>
  </a:objectDefaults>
  <a:extraClrSchemeLst/>
  <a:custClrLst>
    <a:custClr name="LEO Black">
      <a:srgbClr val="000000"/>
    </a:custClr>
    <a:custClr name="LEO White">
      <a:srgbClr val="FFFFFF"/>
    </a:custClr>
    <a:custClr name="LEO Colour">
      <a:srgbClr val="D6B099"/>
    </a:custClr>
    <a:custClr name="LEO Blue">
      <a:srgbClr val="29297E"/>
    </a:custClr>
    <a:custClr name="LEO Light Blue">
      <a:srgbClr val="0488D1"/>
    </a:custClr>
    <a:custClr name="LEO Orange">
      <a:srgbClr val="E97D00"/>
    </a:custClr>
    <a:custClr name="LEO Pink">
      <a:srgbClr val="B20056"/>
    </a:custClr>
    <a:custClr name="LEO Gray">
      <a:srgbClr val="696969"/>
    </a:custClr>
    <a:custClr name="LEO Light Gray">
      <a:srgbClr val="CFCFCF"/>
    </a:custClr>
    <a:custClr name="BLANK">
      <a:srgbClr val="FFFFFF"/>
    </a:custClr>
    <a:custClr name="LEO Innohep Spring Green ">
      <a:srgbClr val="8CB811"/>
    </a:custClr>
    <a:custClr name="LEO Picato Forest Green ">
      <a:srgbClr val="006B6E"/>
    </a:custClr>
    <a:custClr name="LEO Psoriasis Red">
      <a:srgbClr val="CC291D"/>
    </a:custClr>
    <a:custClr name="LEO Fucidin Red ">
      <a:srgbClr val="CF1126"/>
    </a:custClr>
  </a:custClrLst>
  <a:extLst>
    <a:ext uri="{05A4C25C-085E-4340-85A3-A5531E510DB2}">
      <thm15:themeFamily xmlns:thm15="http://schemas.microsoft.com/office/thememl/2012/main" name="Blank.potx" id="{E455E171-57B6-4CA1-A227-EDBF2DA200B3}" vid="{6B6EDF74-44E5-4C7A-B8F0-18955DA0831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AD9E49A3247AF42BEB8554472D0A59A" ma:contentTypeVersion="0" ma:contentTypeDescription="Create a new document." ma:contentTypeScope="" ma:versionID="569ccdfd31772bc00bf01f808489c826">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D7DDD10-4282-498F-9EDC-CE82104B052B}">
  <ds:schemaRef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 ds:uri="http://www.w3.org/XML/1998/namespace"/>
  </ds:schemaRefs>
</ds:datastoreItem>
</file>

<file path=customXml/itemProps2.xml><?xml version="1.0" encoding="utf-8"?>
<ds:datastoreItem xmlns:ds="http://schemas.openxmlformats.org/officeDocument/2006/customXml" ds:itemID="{6EF03941-24AE-4F45-AB4C-7EA321057A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872</TotalTime>
  <Words>5233</Words>
  <Application>Microsoft Office PowerPoint</Application>
  <PresentationFormat>Προβολή στην οθόνη (4:3)</PresentationFormat>
  <Paragraphs>864</Paragraphs>
  <Slides>106</Slides>
  <Notes>20</Notes>
  <HiddenSlides>0</HiddenSlides>
  <MMClips>0</MMClips>
  <ScaleCrop>false</ScaleCrop>
  <HeadingPairs>
    <vt:vector size="6" baseType="variant">
      <vt:variant>
        <vt:lpstr>Γραμματοσειρές που χρησιμοποιούνται</vt:lpstr>
      </vt:variant>
      <vt:variant>
        <vt:i4>13</vt:i4>
      </vt:variant>
      <vt:variant>
        <vt:lpstr>Θέμα</vt:lpstr>
      </vt:variant>
      <vt:variant>
        <vt:i4>2</vt:i4>
      </vt:variant>
      <vt:variant>
        <vt:lpstr>Τίτλοι διαφανειών</vt:lpstr>
      </vt:variant>
      <vt:variant>
        <vt:i4>106</vt:i4>
      </vt:variant>
    </vt:vector>
  </HeadingPairs>
  <TitlesOfParts>
    <vt:vector size="121" baseType="lpstr">
      <vt:lpstr>ＭＳ Ｐゴシック</vt:lpstr>
      <vt:lpstr>ＭＳ Ｐゴシック</vt:lpstr>
      <vt:lpstr>Arial</vt:lpstr>
      <vt:lpstr>Calibri</vt:lpstr>
      <vt:lpstr>Calibri Regular</vt:lpstr>
      <vt:lpstr>Cosmos-Medium</vt:lpstr>
      <vt:lpstr>Georgia</vt:lpstr>
      <vt:lpstr>Helvetica</vt:lpstr>
      <vt:lpstr>HelveticaNeueLT Std Lt Cn</vt:lpstr>
      <vt:lpstr>Lucida Grande</vt:lpstr>
      <vt:lpstr>Times New Roman</vt:lpstr>
      <vt:lpstr>Verdana</vt:lpstr>
      <vt:lpstr>Wingdings</vt:lpstr>
      <vt:lpstr>12_Enstilar 4-3 PPT template_v1_with sea</vt:lpstr>
      <vt:lpstr>15_Enstilar 4-3 PPT template_v1_with sea</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Η μορφή μπορεί να επηρεάσει δραματικά την αποτελεσματικότητα μιας δραστικής ουσίας</vt:lpstr>
      <vt:lpstr>Η μορφή μπορεί να καθορίσει το βαθμό διαλυτότητας των δραστικών συστατικών, άρα και το βαθμό διείσδυσης στο δέρμα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Τοπικά κορτικοστεροειδή</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Έχουμε διανύσει πολύ δρόμο στη διαχείριση της ψωρίασης</vt:lpstr>
      <vt:lpstr>Παρουσίαση του PowerPoint</vt:lpstr>
      <vt:lpstr>Παρουσίαση του PowerPoint</vt:lpstr>
      <vt:lpstr>Συνδυασμός καλσιποτριόλης – βηταμεθαζόνης: συνεργική αναστολή της παραγωγής κυτοκινών από τα δενδριτικά κύτταρα</vt:lpstr>
      <vt:lpstr>Συνδυασμός: Συνεργική αναστολή κυτοκινών από  τα προ-φλεγμονωδη T-λεμφοκύτταρα </vt:lpstr>
      <vt:lpstr>Συνδυασμός: Συνεργική αναστολή κυτοκινών από  τα επιδερμιδικά κύτταρα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Ευχαριστώ</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amfitheatro syggros</cp:lastModifiedBy>
  <cp:revision>3730</cp:revision>
  <cp:lastPrinted>2016-04-22T16:49:49Z</cp:lastPrinted>
  <dcterms:created xsi:type="dcterms:W3CDTF">2010-04-12T23:12:02Z</dcterms:created>
  <dcterms:modified xsi:type="dcterms:W3CDTF">2022-12-09T13:45:35Z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0x0101003AD9E49A3247AF42BEB8554472D0A59A</vt:lpwstr>
  </property>
</Properties>
</file>