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690" r:id="rId4"/>
    <p:sldMasterId id="2147483705" r:id="rId5"/>
    <p:sldMasterId id="2147483720" r:id="rId6"/>
    <p:sldMasterId id="2147483735" r:id="rId7"/>
    <p:sldMasterId id="2147483750" r:id="rId8"/>
  </p:sldMasterIdLst>
  <p:notesMasterIdLst>
    <p:notesMasterId r:id="rId81"/>
  </p:notesMasterIdLst>
  <p:sldIdLst>
    <p:sldId id="256" r:id="rId9"/>
    <p:sldId id="300"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301" r:id="rId32"/>
    <p:sldId id="278" r:id="rId33"/>
    <p:sldId id="279" r:id="rId34"/>
    <p:sldId id="280" r:id="rId35"/>
    <p:sldId id="281" r:id="rId36"/>
    <p:sldId id="282" r:id="rId37"/>
    <p:sldId id="296" r:id="rId38"/>
    <p:sldId id="302" r:id="rId39"/>
    <p:sldId id="303" r:id="rId40"/>
    <p:sldId id="304" r:id="rId41"/>
    <p:sldId id="305" r:id="rId42"/>
    <p:sldId id="306" r:id="rId43"/>
    <p:sldId id="307" r:id="rId44"/>
    <p:sldId id="308" r:id="rId45"/>
    <p:sldId id="309" r:id="rId46"/>
    <p:sldId id="310" r:id="rId47"/>
    <p:sldId id="311" r:id="rId48"/>
    <p:sldId id="312" r:id="rId49"/>
    <p:sldId id="313" r:id="rId50"/>
    <p:sldId id="314" r:id="rId51"/>
    <p:sldId id="291" r:id="rId52"/>
    <p:sldId id="315" r:id="rId53"/>
    <p:sldId id="316" r:id="rId54"/>
    <p:sldId id="317" r:id="rId55"/>
    <p:sldId id="318" r:id="rId56"/>
    <p:sldId id="319" r:id="rId57"/>
    <p:sldId id="320" r:id="rId58"/>
    <p:sldId id="321" r:id="rId59"/>
    <p:sldId id="322" r:id="rId60"/>
    <p:sldId id="323" r:id="rId61"/>
    <p:sldId id="324" r:id="rId62"/>
    <p:sldId id="325" r:id="rId63"/>
    <p:sldId id="326" r:id="rId64"/>
    <p:sldId id="327" r:id="rId65"/>
    <p:sldId id="328" r:id="rId66"/>
    <p:sldId id="329" r:id="rId67"/>
    <p:sldId id="330" r:id="rId68"/>
    <p:sldId id="331" r:id="rId69"/>
    <p:sldId id="332" r:id="rId70"/>
    <p:sldId id="333" r:id="rId71"/>
    <p:sldId id="334" r:id="rId72"/>
    <p:sldId id="336" r:id="rId73"/>
    <p:sldId id="337" r:id="rId74"/>
    <p:sldId id="338" r:id="rId75"/>
    <p:sldId id="339" r:id="rId76"/>
    <p:sldId id="340" r:id="rId77"/>
    <p:sldId id="341" r:id="rId78"/>
    <p:sldId id="342" r:id="rId79"/>
    <p:sldId id="414" r:id="rId80"/>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81"/>
  </p:normalViewPr>
  <p:slideViewPr>
    <p:cSldViewPr>
      <p:cViewPr varScale="1">
        <p:scale>
          <a:sx n="69" d="100"/>
          <a:sy n="69" d="100"/>
        </p:scale>
        <p:origin x="141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theme" Target="theme/theme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5.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61" Type="http://schemas.openxmlformats.org/officeDocument/2006/relationships/slide" Target="slides/slide53.xml"/><Relationship Id="rId8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image" Target="../media/image48.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image" Target="../media/image5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3AF9C3-552B-48C9-B862-94E95C0995E3}" type="datetimeFigureOut">
              <a:rPr lang="el-GR" smtClean="0"/>
              <a:t>7/10/2022</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D756FE3-9B4F-4A4A-80B3-EBCAB921FFC7}" type="slidenum">
              <a:rPr lang="el-GR" smtClean="0"/>
              <a:t>‹#›</a:t>
            </a:fld>
            <a:endParaRPr lang="el-GR"/>
          </a:p>
        </p:txBody>
      </p:sp>
    </p:spTree>
    <p:extLst>
      <p:ext uri="{BB962C8B-B14F-4D97-AF65-F5344CB8AC3E}">
        <p14:creationId xmlns:p14="http://schemas.microsoft.com/office/powerpoint/2010/main" val="3082777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4C33034-61AE-B84B-882A-A7743997B1F4}" type="slidenum">
              <a:rPr lang="en-US" smtClean="0">
                <a:solidFill>
                  <a:prstClr val="black"/>
                </a:solidFill>
              </a:rPr>
              <a:pPr/>
              <a:t>1</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 Θέση εικόνας διαφάνειας"/>
          <p:cNvSpPr>
            <a:spLocks noGrp="1" noRot="1" noChangeAspect="1" noTextEdit="1"/>
          </p:cNvSpPr>
          <p:nvPr>
            <p:ph type="sldImg"/>
          </p:nvPr>
        </p:nvSpPr>
        <p:spPr>
          <a:ln/>
        </p:spPr>
      </p:sp>
      <p:sp>
        <p:nvSpPr>
          <p:cNvPr id="84995" name="2 - Θέση σημειώσεων"/>
          <p:cNvSpPr>
            <a:spLocks noGrp="1"/>
          </p:cNvSpPr>
          <p:nvPr>
            <p:ph type="body" idx="1"/>
          </p:nvPr>
        </p:nvSpPr>
        <p:spPr>
          <a:noFill/>
          <a:ln/>
        </p:spPr>
        <p:txBody>
          <a:bodyPr/>
          <a:lstStyle/>
          <a:p>
            <a:pPr eaLnBrk="1" hangingPunct="1"/>
            <a:endParaRPr lang="el-GR"/>
          </a:p>
        </p:txBody>
      </p:sp>
      <p:sp>
        <p:nvSpPr>
          <p:cNvPr id="84996" name="3 - Θέση αριθμού διαφάνειας"/>
          <p:cNvSpPr>
            <a:spLocks noGrp="1"/>
          </p:cNvSpPr>
          <p:nvPr>
            <p:ph type="sldNum" sz="quarter" idx="5"/>
          </p:nvPr>
        </p:nvSpPr>
        <p:spPr>
          <a:noFill/>
        </p:spPr>
        <p:txBody>
          <a:bodyPr/>
          <a:lstStyle/>
          <a:p>
            <a:fld id="{C2E1C35F-CC78-45B2-AC70-6B6D4DF97998}" type="slidenum">
              <a:rPr lang="en-GB" smtClean="0">
                <a:solidFill>
                  <a:prstClr val="black"/>
                </a:solidFill>
              </a:rPr>
              <a:pPr/>
              <a:t>11</a:t>
            </a:fld>
            <a:endParaRPr lang="en-GB">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1 - Θέση εικόνας διαφάνειας"/>
          <p:cNvSpPr>
            <a:spLocks noGrp="1" noRot="1" noChangeAspect="1" noTextEdit="1"/>
          </p:cNvSpPr>
          <p:nvPr>
            <p:ph type="sldImg"/>
          </p:nvPr>
        </p:nvSpPr>
        <p:spPr>
          <a:ln/>
        </p:spPr>
      </p:sp>
      <p:sp>
        <p:nvSpPr>
          <p:cNvPr id="77827" name="2 - Θέση σημειώσεων"/>
          <p:cNvSpPr>
            <a:spLocks noGrp="1"/>
          </p:cNvSpPr>
          <p:nvPr>
            <p:ph type="body" idx="1"/>
          </p:nvPr>
        </p:nvSpPr>
        <p:spPr>
          <a:noFill/>
          <a:ln/>
        </p:spPr>
        <p:txBody>
          <a:bodyPr/>
          <a:lstStyle/>
          <a:p>
            <a:endParaRPr lang="el-GR"/>
          </a:p>
        </p:txBody>
      </p:sp>
      <p:sp>
        <p:nvSpPr>
          <p:cNvPr id="77828" name="3 - Θέση αριθμού διαφάνειας"/>
          <p:cNvSpPr>
            <a:spLocks noGrp="1"/>
          </p:cNvSpPr>
          <p:nvPr>
            <p:ph type="sldNum" sz="quarter" idx="5"/>
          </p:nvPr>
        </p:nvSpPr>
        <p:spPr>
          <a:noFill/>
        </p:spPr>
        <p:txBody>
          <a:bodyPr/>
          <a:lstStyle/>
          <a:p>
            <a:fld id="{DF853C33-EFFC-4693-B78C-95C79B673F5C}" type="slidenum">
              <a:rPr lang="en-GB" smtClean="0">
                <a:solidFill>
                  <a:prstClr val="black"/>
                </a:solidFill>
              </a:rPr>
              <a:pPr/>
              <a:t>12</a:t>
            </a:fld>
            <a:endParaRPr lang="en-GB">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1 - Θέση εικόνας διαφάνειας"/>
          <p:cNvSpPr>
            <a:spLocks noGrp="1" noRot="1" noChangeAspect="1" noTextEdit="1"/>
          </p:cNvSpPr>
          <p:nvPr>
            <p:ph type="sldImg"/>
          </p:nvPr>
        </p:nvSpPr>
        <p:spPr>
          <a:ln/>
        </p:spPr>
      </p:sp>
      <p:sp>
        <p:nvSpPr>
          <p:cNvPr id="89091"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p>
        </p:txBody>
      </p:sp>
      <p:sp>
        <p:nvSpPr>
          <p:cNvPr id="89092"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pitchFamily="18" charset="0"/>
              </a:defRPr>
            </a:lvl1pPr>
            <a:lvl2pPr marL="702756" indent="-270291" defTabSz="914485" eaLnBrk="0" hangingPunct="0">
              <a:defRPr sz="2300">
                <a:solidFill>
                  <a:schemeClr val="tx1"/>
                </a:solidFill>
                <a:latin typeface="Times New Roman" pitchFamily="18" charset="0"/>
              </a:defRPr>
            </a:lvl2pPr>
            <a:lvl3pPr marL="1081164" indent="-216233" defTabSz="914485" eaLnBrk="0" hangingPunct="0">
              <a:defRPr sz="2300">
                <a:solidFill>
                  <a:schemeClr val="tx1"/>
                </a:solidFill>
                <a:latin typeface="Times New Roman" pitchFamily="18" charset="0"/>
              </a:defRPr>
            </a:lvl3pPr>
            <a:lvl4pPr marL="1513629" indent="-216233" defTabSz="914485" eaLnBrk="0" hangingPunct="0">
              <a:defRPr sz="2300">
                <a:solidFill>
                  <a:schemeClr val="tx1"/>
                </a:solidFill>
                <a:latin typeface="Times New Roman" pitchFamily="18" charset="0"/>
              </a:defRPr>
            </a:lvl4pPr>
            <a:lvl5pPr marL="1946095" indent="-216233" defTabSz="914485" eaLnBrk="0" hangingPunct="0">
              <a:defRPr sz="2300">
                <a:solidFill>
                  <a:schemeClr val="tx1"/>
                </a:solidFill>
                <a:latin typeface="Times New Roman" pitchFamily="18" charset="0"/>
              </a:defRPr>
            </a:lvl5pPr>
            <a:lvl6pPr marL="2378560" indent="-216233" defTabSz="914485" eaLnBrk="0" fontAlgn="base" hangingPunct="0">
              <a:spcBef>
                <a:spcPct val="0"/>
              </a:spcBef>
              <a:spcAft>
                <a:spcPct val="0"/>
              </a:spcAft>
              <a:defRPr sz="2300">
                <a:solidFill>
                  <a:schemeClr val="tx1"/>
                </a:solidFill>
                <a:latin typeface="Times New Roman" pitchFamily="18" charset="0"/>
              </a:defRPr>
            </a:lvl6pPr>
            <a:lvl7pPr marL="2811026" indent="-216233" defTabSz="914485" eaLnBrk="0" fontAlgn="base" hangingPunct="0">
              <a:spcBef>
                <a:spcPct val="0"/>
              </a:spcBef>
              <a:spcAft>
                <a:spcPct val="0"/>
              </a:spcAft>
              <a:defRPr sz="2300">
                <a:solidFill>
                  <a:schemeClr val="tx1"/>
                </a:solidFill>
                <a:latin typeface="Times New Roman" pitchFamily="18" charset="0"/>
              </a:defRPr>
            </a:lvl7pPr>
            <a:lvl8pPr marL="3243491" indent="-216233" defTabSz="914485" eaLnBrk="0" fontAlgn="base" hangingPunct="0">
              <a:spcBef>
                <a:spcPct val="0"/>
              </a:spcBef>
              <a:spcAft>
                <a:spcPct val="0"/>
              </a:spcAft>
              <a:defRPr sz="2300">
                <a:solidFill>
                  <a:schemeClr val="tx1"/>
                </a:solidFill>
                <a:latin typeface="Times New Roman" pitchFamily="18" charset="0"/>
              </a:defRPr>
            </a:lvl8pPr>
            <a:lvl9pPr marL="3675957" indent="-216233" defTabSz="914485" eaLnBrk="0" fontAlgn="base" hangingPunct="0">
              <a:spcBef>
                <a:spcPct val="0"/>
              </a:spcBef>
              <a:spcAft>
                <a:spcPct val="0"/>
              </a:spcAft>
              <a:defRPr sz="2300">
                <a:solidFill>
                  <a:schemeClr val="tx1"/>
                </a:solidFill>
                <a:latin typeface="Times New Roman" pitchFamily="18" charset="0"/>
              </a:defRPr>
            </a:lvl9pPr>
          </a:lstStyle>
          <a:p>
            <a:pPr eaLnBrk="1" hangingPunct="1"/>
            <a:fld id="{0EF827D8-5D16-42A6-AB24-59D9C75D976A}" type="slidenum">
              <a:rPr lang="en-GB" sz="1200">
                <a:solidFill>
                  <a:prstClr val="black"/>
                </a:solidFill>
              </a:rPr>
              <a:pPr eaLnBrk="1" hangingPunct="1"/>
              <a:t>13</a:t>
            </a:fld>
            <a:endParaRPr lang="en-GB" sz="120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1 - Θέση εικόνας διαφάνειας"/>
          <p:cNvSpPr>
            <a:spLocks noGrp="1" noRot="1" noChangeAspect="1" noTextEdit="1"/>
          </p:cNvSpPr>
          <p:nvPr>
            <p:ph type="sldImg"/>
          </p:nvPr>
        </p:nvSpPr>
        <p:spPr>
          <a:ln/>
        </p:spPr>
      </p:sp>
      <p:sp>
        <p:nvSpPr>
          <p:cNvPr id="67587" name="2 - Θέση σημειώσεων"/>
          <p:cNvSpPr>
            <a:spLocks noGrp="1"/>
          </p:cNvSpPr>
          <p:nvPr>
            <p:ph type="body" idx="1"/>
          </p:nvPr>
        </p:nvSpPr>
        <p:spPr>
          <a:noFill/>
          <a:ln/>
        </p:spPr>
        <p:txBody>
          <a:bodyPr/>
          <a:lstStyle/>
          <a:p>
            <a:pPr eaLnBrk="1" hangingPunct="1"/>
            <a:endParaRPr lang="el-GR"/>
          </a:p>
        </p:txBody>
      </p:sp>
      <p:sp>
        <p:nvSpPr>
          <p:cNvPr id="67588" name="3 - Θέση αριθμού διαφάνειας"/>
          <p:cNvSpPr txBox="1">
            <a:spLocks noGrp="1"/>
          </p:cNvSpPr>
          <p:nvPr/>
        </p:nvSpPr>
        <p:spPr bwMode="auto">
          <a:xfrm>
            <a:off x="3885903" y="8687405"/>
            <a:ext cx="2972097" cy="456595"/>
          </a:xfrm>
          <a:prstGeom prst="rect">
            <a:avLst/>
          </a:prstGeom>
          <a:noFill/>
          <a:ln w="9525">
            <a:noFill/>
            <a:miter lim="800000"/>
            <a:headEnd/>
            <a:tailEnd/>
          </a:ln>
        </p:spPr>
        <p:txBody>
          <a:bodyPr lIns="92066" tIns="46034" rIns="92066" bIns="46034" anchor="b"/>
          <a:lstStyle/>
          <a:p>
            <a:pPr algn="r" defTabSz="914485"/>
            <a:fld id="{8158B6B4-BB8C-4C83-BB9A-F1DFD6F54A7E}" type="slidenum">
              <a:rPr lang="en-GB" sz="1200">
                <a:solidFill>
                  <a:prstClr val="black"/>
                </a:solidFill>
              </a:rPr>
              <a:pPr algn="r" defTabSz="914485"/>
              <a:t>14</a:t>
            </a:fld>
            <a:endParaRPr lang="en-GB" sz="1200" dirty="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1 - Θέση εικόνας διαφάνειας"/>
          <p:cNvSpPr>
            <a:spLocks noGrp="1" noRot="1" noChangeAspect="1" noTextEdit="1"/>
          </p:cNvSpPr>
          <p:nvPr>
            <p:ph type="sldImg"/>
          </p:nvPr>
        </p:nvSpPr>
        <p:spPr>
          <a:ln/>
        </p:spPr>
      </p:sp>
      <p:sp>
        <p:nvSpPr>
          <p:cNvPr id="91139"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l-GR">
              <a:latin typeface="Times New Roman" charset="0"/>
            </a:endParaRPr>
          </a:p>
        </p:txBody>
      </p:sp>
      <p:sp>
        <p:nvSpPr>
          <p:cNvPr id="91140"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charset="0"/>
                <a:ea typeface="ＭＳ Ｐゴシック" charset="0"/>
              </a:defRPr>
            </a:lvl1pPr>
            <a:lvl2pPr marL="702756" indent="-270291" defTabSz="914485" eaLnBrk="0" hangingPunct="0">
              <a:defRPr sz="2300">
                <a:solidFill>
                  <a:schemeClr val="tx1"/>
                </a:solidFill>
                <a:latin typeface="Times New Roman" charset="0"/>
                <a:ea typeface="ＭＳ Ｐゴシック" charset="0"/>
              </a:defRPr>
            </a:lvl2pPr>
            <a:lvl3pPr marL="1081164" indent="-216233" defTabSz="914485" eaLnBrk="0" hangingPunct="0">
              <a:defRPr sz="2300">
                <a:solidFill>
                  <a:schemeClr val="tx1"/>
                </a:solidFill>
                <a:latin typeface="Times New Roman" charset="0"/>
                <a:ea typeface="ＭＳ Ｐゴシック" charset="0"/>
              </a:defRPr>
            </a:lvl3pPr>
            <a:lvl4pPr marL="1513629" indent="-216233" defTabSz="914485" eaLnBrk="0" hangingPunct="0">
              <a:defRPr sz="2300">
                <a:solidFill>
                  <a:schemeClr val="tx1"/>
                </a:solidFill>
                <a:latin typeface="Times New Roman" charset="0"/>
                <a:ea typeface="ＭＳ Ｐゴシック" charset="0"/>
              </a:defRPr>
            </a:lvl4pPr>
            <a:lvl5pPr marL="1946095" indent="-216233" defTabSz="914485" eaLnBrk="0" hangingPunct="0">
              <a:defRPr sz="2300">
                <a:solidFill>
                  <a:schemeClr val="tx1"/>
                </a:solidFill>
                <a:latin typeface="Times New Roman"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Times New Roman" charset="0"/>
                <a:ea typeface="ＭＳ Ｐゴシック" charset="0"/>
              </a:defRPr>
            </a:lvl9pPr>
          </a:lstStyle>
          <a:p>
            <a:pPr eaLnBrk="1" hangingPunct="1"/>
            <a:fld id="{F4C5AF80-0E5E-804D-A5E3-FCC8D7340D21}" type="slidenum">
              <a:rPr lang="en-GB" sz="1200">
                <a:solidFill>
                  <a:prstClr val="black"/>
                </a:solidFill>
              </a:rPr>
              <a:pPr eaLnBrk="1" hangingPunct="1"/>
              <a:t>15</a:t>
            </a:fld>
            <a:endParaRPr lang="en-GB" sz="120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1 - Θέση εικόνας διαφάνειας"/>
          <p:cNvSpPr>
            <a:spLocks noGrp="1" noRot="1" noChangeAspect="1" noTextEdit="1"/>
          </p:cNvSpPr>
          <p:nvPr>
            <p:ph type="sldImg"/>
          </p:nvPr>
        </p:nvSpPr>
        <p:spPr>
          <a:ln/>
        </p:spPr>
      </p:sp>
      <p:sp>
        <p:nvSpPr>
          <p:cNvPr id="68611" name="2 - Θέση σημειώσεων"/>
          <p:cNvSpPr>
            <a:spLocks noGrp="1"/>
          </p:cNvSpPr>
          <p:nvPr>
            <p:ph type="body" idx="1"/>
          </p:nvPr>
        </p:nvSpPr>
        <p:spPr>
          <a:noFill/>
          <a:ln/>
        </p:spPr>
        <p:txBody>
          <a:bodyPr/>
          <a:lstStyle/>
          <a:p>
            <a:pPr eaLnBrk="1" hangingPunct="1"/>
            <a:endParaRPr lang="el-GR"/>
          </a:p>
        </p:txBody>
      </p:sp>
      <p:sp>
        <p:nvSpPr>
          <p:cNvPr id="68612" name="3 - Θέση αριθμού διαφάνειας"/>
          <p:cNvSpPr txBox="1">
            <a:spLocks noGrp="1"/>
          </p:cNvSpPr>
          <p:nvPr/>
        </p:nvSpPr>
        <p:spPr bwMode="auto">
          <a:xfrm>
            <a:off x="3885903" y="8687405"/>
            <a:ext cx="2972097" cy="456595"/>
          </a:xfrm>
          <a:prstGeom prst="rect">
            <a:avLst/>
          </a:prstGeom>
          <a:noFill/>
          <a:ln w="9525">
            <a:noFill/>
            <a:miter lim="800000"/>
            <a:headEnd/>
            <a:tailEnd/>
          </a:ln>
        </p:spPr>
        <p:txBody>
          <a:bodyPr lIns="92066" tIns="46034" rIns="92066" bIns="46034" anchor="b"/>
          <a:lstStyle/>
          <a:p>
            <a:pPr algn="r" defTabSz="914485"/>
            <a:fld id="{AD43C76E-6092-493F-8E60-C0E03BEE642B}" type="slidenum">
              <a:rPr lang="el-GR" sz="1200">
                <a:solidFill>
                  <a:prstClr val="black"/>
                </a:solidFill>
              </a:rPr>
              <a:pPr algn="r" defTabSz="914485"/>
              <a:t>16</a:t>
            </a:fld>
            <a:endParaRPr lang="el-GR" sz="1200" dirty="0">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pPr>
              <a:defRPr/>
            </a:pPr>
            <a:fld id="{3B6F74FD-1FDA-46AD-B9F1-64C40013D970}" type="slidenum">
              <a:rPr lang="en-GB" smtClean="0">
                <a:solidFill>
                  <a:prstClr val="black"/>
                </a:solidFill>
              </a:rPr>
              <a:pPr>
                <a:defRPr/>
              </a:pPr>
              <a:t>17</a:t>
            </a:fld>
            <a:endParaRPr lang="en-GB">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1 - Θέση εικόνας διαφάνειας"/>
          <p:cNvSpPr>
            <a:spLocks noGrp="1" noRot="1" noChangeAspect="1" noTextEdit="1"/>
          </p:cNvSpPr>
          <p:nvPr>
            <p:ph type="sldImg"/>
          </p:nvPr>
        </p:nvSpPr>
        <p:spPr>
          <a:ln/>
        </p:spPr>
      </p:sp>
      <p:sp>
        <p:nvSpPr>
          <p:cNvPr id="95235"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l-GR">
              <a:latin typeface="Times New Roman" charset="0"/>
            </a:endParaRPr>
          </a:p>
        </p:txBody>
      </p:sp>
      <p:sp>
        <p:nvSpPr>
          <p:cNvPr id="95236"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charset="0"/>
                <a:ea typeface="ＭＳ Ｐゴシック" charset="0"/>
              </a:defRPr>
            </a:lvl1pPr>
            <a:lvl2pPr marL="702756" indent="-270291" defTabSz="914485" eaLnBrk="0" hangingPunct="0">
              <a:defRPr sz="2300">
                <a:solidFill>
                  <a:schemeClr val="tx1"/>
                </a:solidFill>
                <a:latin typeface="Times New Roman" charset="0"/>
                <a:ea typeface="ＭＳ Ｐゴシック" charset="0"/>
              </a:defRPr>
            </a:lvl2pPr>
            <a:lvl3pPr marL="1081164" indent="-216233" defTabSz="914485" eaLnBrk="0" hangingPunct="0">
              <a:defRPr sz="2300">
                <a:solidFill>
                  <a:schemeClr val="tx1"/>
                </a:solidFill>
                <a:latin typeface="Times New Roman" charset="0"/>
                <a:ea typeface="ＭＳ Ｐゴシック" charset="0"/>
              </a:defRPr>
            </a:lvl3pPr>
            <a:lvl4pPr marL="1513629" indent="-216233" defTabSz="914485" eaLnBrk="0" hangingPunct="0">
              <a:defRPr sz="2300">
                <a:solidFill>
                  <a:schemeClr val="tx1"/>
                </a:solidFill>
                <a:latin typeface="Times New Roman" charset="0"/>
                <a:ea typeface="ＭＳ Ｐゴシック" charset="0"/>
              </a:defRPr>
            </a:lvl4pPr>
            <a:lvl5pPr marL="1946095" indent="-216233" defTabSz="914485" eaLnBrk="0" hangingPunct="0">
              <a:defRPr sz="2300">
                <a:solidFill>
                  <a:schemeClr val="tx1"/>
                </a:solidFill>
                <a:latin typeface="Times New Roman"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Times New Roman" charset="0"/>
                <a:ea typeface="ＭＳ Ｐゴシック" charset="0"/>
              </a:defRPr>
            </a:lvl9pPr>
          </a:lstStyle>
          <a:p>
            <a:pPr eaLnBrk="1" hangingPunct="1"/>
            <a:fld id="{C9552549-C018-814F-A96A-E6E1FE115F41}" type="slidenum">
              <a:rPr lang="el-GR" sz="1200">
                <a:solidFill>
                  <a:prstClr val="black"/>
                </a:solidFill>
              </a:rPr>
              <a:pPr eaLnBrk="1" hangingPunct="1"/>
              <a:t>18</a:t>
            </a:fld>
            <a:endParaRPr lang="el-GR" sz="1200">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1 - Θέση εικόνας διαφάνειας"/>
          <p:cNvSpPr>
            <a:spLocks noGrp="1" noRot="1" noChangeAspect="1" noTextEdit="1"/>
          </p:cNvSpPr>
          <p:nvPr>
            <p:ph type="sldImg"/>
          </p:nvPr>
        </p:nvSpPr>
        <p:spPr>
          <a:ln/>
        </p:spPr>
      </p:sp>
      <p:sp>
        <p:nvSpPr>
          <p:cNvPr id="97283"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l-GR">
              <a:latin typeface="Times New Roman" charset="0"/>
            </a:endParaRPr>
          </a:p>
        </p:txBody>
      </p:sp>
      <p:sp>
        <p:nvSpPr>
          <p:cNvPr id="97284"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charset="0"/>
                <a:ea typeface="ＭＳ Ｐゴシック" charset="0"/>
              </a:defRPr>
            </a:lvl1pPr>
            <a:lvl2pPr marL="702756" indent="-270291" defTabSz="914485" eaLnBrk="0" hangingPunct="0">
              <a:defRPr sz="2300">
                <a:solidFill>
                  <a:schemeClr val="tx1"/>
                </a:solidFill>
                <a:latin typeface="Times New Roman" charset="0"/>
                <a:ea typeface="ＭＳ Ｐゴシック" charset="0"/>
              </a:defRPr>
            </a:lvl2pPr>
            <a:lvl3pPr marL="1081164" indent="-216233" defTabSz="914485" eaLnBrk="0" hangingPunct="0">
              <a:defRPr sz="2300">
                <a:solidFill>
                  <a:schemeClr val="tx1"/>
                </a:solidFill>
                <a:latin typeface="Times New Roman" charset="0"/>
                <a:ea typeface="ＭＳ Ｐゴシック" charset="0"/>
              </a:defRPr>
            </a:lvl3pPr>
            <a:lvl4pPr marL="1513629" indent="-216233" defTabSz="914485" eaLnBrk="0" hangingPunct="0">
              <a:defRPr sz="2300">
                <a:solidFill>
                  <a:schemeClr val="tx1"/>
                </a:solidFill>
                <a:latin typeface="Times New Roman" charset="0"/>
                <a:ea typeface="ＭＳ Ｐゴシック" charset="0"/>
              </a:defRPr>
            </a:lvl4pPr>
            <a:lvl5pPr marL="1946095" indent="-216233" defTabSz="914485" eaLnBrk="0" hangingPunct="0">
              <a:defRPr sz="2300">
                <a:solidFill>
                  <a:schemeClr val="tx1"/>
                </a:solidFill>
                <a:latin typeface="Times New Roman"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Times New Roman" charset="0"/>
                <a:ea typeface="ＭＳ Ｐゴシック" charset="0"/>
              </a:defRPr>
            </a:lvl9pPr>
          </a:lstStyle>
          <a:p>
            <a:pPr eaLnBrk="1" hangingPunct="1"/>
            <a:fld id="{67D5546A-7B02-8049-A853-F130DCD8A17C}" type="slidenum">
              <a:rPr lang="el-GR" sz="1200">
                <a:solidFill>
                  <a:prstClr val="black"/>
                </a:solidFill>
              </a:rPr>
              <a:pPr eaLnBrk="1" hangingPunct="1"/>
              <a:t>19</a:t>
            </a:fld>
            <a:endParaRPr lang="el-GR" sz="120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1 - Θέση εικόνας διαφάνειας"/>
          <p:cNvSpPr>
            <a:spLocks noGrp="1" noRot="1" noChangeAspect="1" noTextEdit="1"/>
          </p:cNvSpPr>
          <p:nvPr>
            <p:ph type="sldImg"/>
          </p:nvPr>
        </p:nvSpPr>
        <p:spPr>
          <a:ln/>
        </p:spPr>
      </p:sp>
      <p:sp>
        <p:nvSpPr>
          <p:cNvPr id="96259"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p>
        </p:txBody>
      </p:sp>
      <p:sp>
        <p:nvSpPr>
          <p:cNvPr id="96260"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pitchFamily="18" charset="0"/>
              </a:defRPr>
            </a:lvl1pPr>
            <a:lvl2pPr marL="702756" indent="-270291" defTabSz="914485" eaLnBrk="0" hangingPunct="0">
              <a:defRPr sz="2300">
                <a:solidFill>
                  <a:schemeClr val="tx1"/>
                </a:solidFill>
                <a:latin typeface="Times New Roman" pitchFamily="18" charset="0"/>
              </a:defRPr>
            </a:lvl2pPr>
            <a:lvl3pPr marL="1081164" indent="-216233" defTabSz="914485" eaLnBrk="0" hangingPunct="0">
              <a:defRPr sz="2300">
                <a:solidFill>
                  <a:schemeClr val="tx1"/>
                </a:solidFill>
                <a:latin typeface="Times New Roman" pitchFamily="18" charset="0"/>
              </a:defRPr>
            </a:lvl3pPr>
            <a:lvl4pPr marL="1513629" indent="-216233" defTabSz="914485" eaLnBrk="0" hangingPunct="0">
              <a:defRPr sz="2300">
                <a:solidFill>
                  <a:schemeClr val="tx1"/>
                </a:solidFill>
                <a:latin typeface="Times New Roman" pitchFamily="18" charset="0"/>
              </a:defRPr>
            </a:lvl4pPr>
            <a:lvl5pPr marL="1946095" indent="-216233" defTabSz="914485" eaLnBrk="0" hangingPunct="0">
              <a:defRPr sz="2300">
                <a:solidFill>
                  <a:schemeClr val="tx1"/>
                </a:solidFill>
                <a:latin typeface="Times New Roman" pitchFamily="18" charset="0"/>
              </a:defRPr>
            </a:lvl5pPr>
            <a:lvl6pPr marL="2378560" indent="-216233" defTabSz="914485" eaLnBrk="0" fontAlgn="base" hangingPunct="0">
              <a:spcBef>
                <a:spcPct val="0"/>
              </a:spcBef>
              <a:spcAft>
                <a:spcPct val="0"/>
              </a:spcAft>
              <a:defRPr sz="2300">
                <a:solidFill>
                  <a:schemeClr val="tx1"/>
                </a:solidFill>
                <a:latin typeface="Times New Roman" pitchFamily="18" charset="0"/>
              </a:defRPr>
            </a:lvl6pPr>
            <a:lvl7pPr marL="2811026" indent="-216233" defTabSz="914485" eaLnBrk="0" fontAlgn="base" hangingPunct="0">
              <a:spcBef>
                <a:spcPct val="0"/>
              </a:spcBef>
              <a:spcAft>
                <a:spcPct val="0"/>
              </a:spcAft>
              <a:defRPr sz="2300">
                <a:solidFill>
                  <a:schemeClr val="tx1"/>
                </a:solidFill>
                <a:latin typeface="Times New Roman" pitchFamily="18" charset="0"/>
              </a:defRPr>
            </a:lvl7pPr>
            <a:lvl8pPr marL="3243491" indent="-216233" defTabSz="914485" eaLnBrk="0" fontAlgn="base" hangingPunct="0">
              <a:spcBef>
                <a:spcPct val="0"/>
              </a:spcBef>
              <a:spcAft>
                <a:spcPct val="0"/>
              </a:spcAft>
              <a:defRPr sz="2300">
                <a:solidFill>
                  <a:schemeClr val="tx1"/>
                </a:solidFill>
                <a:latin typeface="Times New Roman" pitchFamily="18" charset="0"/>
              </a:defRPr>
            </a:lvl8pPr>
            <a:lvl9pPr marL="3675957" indent="-216233" defTabSz="914485" eaLnBrk="0" fontAlgn="base" hangingPunct="0">
              <a:spcBef>
                <a:spcPct val="0"/>
              </a:spcBef>
              <a:spcAft>
                <a:spcPct val="0"/>
              </a:spcAft>
              <a:defRPr sz="2300">
                <a:solidFill>
                  <a:schemeClr val="tx1"/>
                </a:solidFill>
                <a:latin typeface="Times New Roman" pitchFamily="18" charset="0"/>
              </a:defRPr>
            </a:lvl9pPr>
          </a:lstStyle>
          <a:p>
            <a:pPr eaLnBrk="1" hangingPunct="1"/>
            <a:fld id="{90A8D841-1397-469D-BB85-D4F1C8DF14AA}" type="slidenum">
              <a:rPr lang="el-GR" sz="1200">
                <a:solidFill>
                  <a:prstClr val="black"/>
                </a:solidFill>
              </a:rPr>
              <a:pPr eaLnBrk="1" hangingPunct="1"/>
              <a:t>20</a:t>
            </a:fld>
            <a:endParaRPr lang="el-GR" sz="120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1 - Θέση εικόνας διαφάνειας"/>
          <p:cNvSpPr>
            <a:spLocks noGrp="1" noRot="1" noChangeAspect="1" noTextEdit="1"/>
          </p:cNvSpPr>
          <p:nvPr>
            <p:ph type="sldImg"/>
          </p:nvPr>
        </p:nvSpPr>
        <p:spPr>
          <a:ln/>
        </p:spPr>
      </p:sp>
      <p:sp>
        <p:nvSpPr>
          <p:cNvPr id="81923"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81924"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90367DF4-4273-4A90-BCA5-D7C1ECDD653C}" type="slidenum">
              <a:rPr lang="en-GB" altLang="el-GR" sz="1200"/>
              <a:pPr eaLnBrk="1" hangingPunct="1">
                <a:spcBef>
                  <a:spcPct val="0"/>
                </a:spcBef>
              </a:pPr>
              <a:t>2</a:t>
            </a:fld>
            <a:endParaRPr lang="en-GB" altLang="el-GR"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1 - Θέση εικόνας διαφάνειας"/>
          <p:cNvSpPr>
            <a:spLocks noGrp="1" noRot="1" noChangeAspect="1" noTextEdit="1"/>
          </p:cNvSpPr>
          <p:nvPr>
            <p:ph type="sldImg"/>
          </p:nvPr>
        </p:nvSpPr>
        <p:spPr>
          <a:ln/>
        </p:spPr>
      </p:sp>
      <p:sp>
        <p:nvSpPr>
          <p:cNvPr id="99331"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l-GR">
              <a:latin typeface="Times New Roman" charset="0"/>
            </a:endParaRPr>
          </a:p>
        </p:txBody>
      </p:sp>
      <p:sp>
        <p:nvSpPr>
          <p:cNvPr id="99332"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charset="0"/>
                <a:ea typeface="ＭＳ Ｐゴシック" charset="0"/>
              </a:defRPr>
            </a:lvl1pPr>
            <a:lvl2pPr marL="702756" indent="-270291" defTabSz="914485" eaLnBrk="0" hangingPunct="0">
              <a:defRPr sz="2300">
                <a:solidFill>
                  <a:schemeClr val="tx1"/>
                </a:solidFill>
                <a:latin typeface="Times New Roman" charset="0"/>
                <a:ea typeface="ＭＳ Ｐゴシック" charset="0"/>
              </a:defRPr>
            </a:lvl2pPr>
            <a:lvl3pPr marL="1081164" indent="-216233" defTabSz="914485" eaLnBrk="0" hangingPunct="0">
              <a:defRPr sz="2300">
                <a:solidFill>
                  <a:schemeClr val="tx1"/>
                </a:solidFill>
                <a:latin typeface="Times New Roman" charset="0"/>
                <a:ea typeface="ＭＳ Ｐゴシック" charset="0"/>
              </a:defRPr>
            </a:lvl3pPr>
            <a:lvl4pPr marL="1513629" indent="-216233" defTabSz="914485" eaLnBrk="0" hangingPunct="0">
              <a:defRPr sz="2300">
                <a:solidFill>
                  <a:schemeClr val="tx1"/>
                </a:solidFill>
                <a:latin typeface="Times New Roman" charset="0"/>
                <a:ea typeface="ＭＳ Ｐゴシック" charset="0"/>
              </a:defRPr>
            </a:lvl4pPr>
            <a:lvl5pPr marL="1946095" indent="-216233" defTabSz="914485" eaLnBrk="0" hangingPunct="0">
              <a:defRPr sz="2300">
                <a:solidFill>
                  <a:schemeClr val="tx1"/>
                </a:solidFill>
                <a:latin typeface="Times New Roman"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Times New Roman" charset="0"/>
                <a:ea typeface="ＭＳ Ｐゴシック" charset="0"/>
              </a:defRPr>
            </a:lvl9pPr>
          </a:lstStyle>
          <a:p>
            <a:pPr eaLnBrk="1" hangingPunct="1"/>
            <a:fld id="{B836151F-2BE3-4C49-86F3-CBF98FC6C752}" type="slidenum">
              <a:rPr lang="el-GR" sz="1200">
                <a:solidFill>
                  <a:prstClr val="black"/>
                </a:solidFill>
              </a:rPr>
              <a:pPr eaLnBrk="1" hangingPunct="1"/>
              <a:t>21</a:t>
            </a:fld>
            <a:endParaRPr lang="el-GR" sz="1200">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1 - Θέση εικόνας διαφάνειας"/>
          <p:cNvSpPr>
            <a:spLocks noGrp="1" noRot="1" noChangeAspect="1" noTextEdit="1"/>
          </p:cNvSpPr>
          <p:nvPr>
            <p:ph type="sldImg"/>
          </p:nvPr>
        </p:nvSpPr>
        <p:spPr>
          <a:ln/>
        </p:spPr>
      </p:sp>
      <p:sp>
        <p:nvSpPr>
          <p:cNvPr id="100355"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l-GR">
              <a:latin typeface="Times New Roman" charset="0"/>
            </a:endParaRPr>
          </a:p>
        </p:txBody>
      </p:sp>
      <p:sp>
        <p:nvSpPr>
          <p:cNvPr id="100356"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charset="0"/>
                <a:ea typeface="ＭＳ Ｐゴシック" charset="0"/>
              </a:defRPr>
            </a:lvl1pPr>
            <a:lvl2pPr marL="702756" indent="-270291" defTabSz="914485" eaLnBrk="0" hangingPunct="0">
              <a:defRPr sz="2300">
                <a:solidFill>
                  <a:schemeClr val="tx1"/>
                </a:solidFill>
                <a:latin typeface="Times New Roman" charset="0"/>
                <a:ea typeface="ＭＳ Ｐゴシック" charset="0"/>
              </a:defRPr>
            </a:lvl2pPr>
            <a:lvl3pPr marL="1081164" indent="-216233" defTabSz="914485" eaLnBrk="0" hangingPunct="0">
              <a:defRPr sz="2300">
                <a:solidFill>
                  <a:schemeClr val="tx1"/>
                </a:solidFill>
                <a:latin typeface="Times New Roman" charset="0"/>
                <a:ea typeface="ＭＳ Ｐゴシック" charset="0"/>
              </a:defRPr>
            </a:lvl3pPr>
            <a:lvl4pPr marL="1513629" indent="-216233" defTabSz="914485" eaLnBrk="0" hangingPunct="0">
              <a:defRPr sz="2300">
                <a:solidFill>
                  <a:schemeClr val="tx1"/>
                </a:solidFill>
                <a:latin typeface="Times New Roman" charset="0"/>
                <a:ea typeface="ＭＳ Ｐゴシック" charset="0"/>
              </a:defRPr>
            </a:lvl4pPr>
            <a:lvl5pPr marL="1946095" indent="-216233" defTabSz="914485" eaLnBrk="0" hangingPunct="0">
              <a:defRPr sz="2300">
                <a:solidFill>
                  <a:schemeClr val="tx1"/>
                </a:solidFill>
                <a:latin typeface="Times New Roman"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Times New Roman" charset="0"/>
                <a:ea typeface="ＭＳ Ｐゴシック" charset="0"/>
              </a:defRPr>
            </a:lvl9pPr>
          </a:lstStyle>
          <a:p>
            <a:pPr eaLnBrk="1" hangingPunct="1"/>
            <a:fld id="{934C5E8A-9108-2A4D-ADE0-3977CA900E9C}" type="slidenum">
              <a:rPr lang="el-GR" sz="1200">
                <a:solidFill>
                  <a:prstClr val="black"/>
                </a:solidFill>
              </a:rPr>
              <a:pPr eaLnBrk="1" hangingPunct="1"/>
              <a:t>22</a:t>
            </a:fld>
            <a:endParaRPr lang="el-GR" sz="1200">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4C33034-61AE-B84B-882A-A7743997B1F4}" type="slidenum">
              <a:rPr lang="en-US" smtClean="0">
                <a:solidFill>
                  <a:prstClr val="black"/>
                </a:solidFill>
              </a:rPr>
              <a:pPr/>
              <a:t>23</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Θέση εικόνας διαφάνειας"/>
          <p:cNvSpPr>
            <a:spLocks noGrp="1" noRot="1" noChangeAspect="1" noTextEdit="1"/>
          </p:cNvSpPr>
          <p:nvPr>
            <p:ph type="sldImg"/>
          </p:nvPr>
        </p:nvSpPr>
        <p:spPr>
          <a:ln/>
        </p:spPr>
      </p:sp>
      <p:sp>
        <p:nvSpPr>
          <p:cNvPr id="69635" name="2 - Θέση σημειώσεων"/>
          <p:cNvSpPr>
            <a:spLocks noGrp="1"/>
          </p:cNvSpPr>
          <p:nvPr>
            <p:ph type="body" idx="1"/>
          </p:nvPr>
        </p:nvSpPr>
        <p:spPr>
          <a:noFill/>
          <a:ln/>
        </p:spPr>
        <p:txBody>
          <a:bodyPr/>
          <a:lstStyle/>
          <a:p>
            <a:pPr eaLnBrk="1" hangingPunct="1"/>
            <a:endParaRPr lang="el-GR"/>
          </a:p>
        </p:txBody>
      </p:sp>
      <p:sp>
        <p:nvSpPr>
          <p:cNvPr id="69636" name="3 - Θέση αριθμού διαφάνειας"/>
          <p:cNvSpPr txBox="1">
            <a:spLocks noGrp="1"/>
          </p:cNvSpPr>
          <p:nvPr/>
        </p:nvSpPr>
        <p:spPr bwMode="auto">
          <a:xfrm>
            <a:off x="3885903" y="8687405"/>
            <a:ext cx="2972097" cy="456595"/>
          </a:xfrm>
          <a:prstGeom prst="rect">
            <a:avLst/>
          </a:prstGeom>
          <a:noFill/>
          <a:ln w="9525">
            <a:noFill/>
            <a:miter lim="800000"/>
            <a:headEnd/>
            <a:tailEnd/>
          </a:ln>
        </p:spPr>
        <p:txBody>
          <a:bodyPr lIns="92066" tIns="46034" rIns="92066" bIns="46034" anchor="b"/>
          <a:lstStyle/>
          <a:p>
            <a:pPr algn="r" defTabSz="914485"/>
            <a:fld id="{EDF43B41-AD59-495E-994B-56C53F69C84D}" type="slidenum">
              <a:rPr lang="el-GR" sz="1200">
                <a:solidFill>
                  <a:prstClr val="black"/>
                </a:solidFill>
              </a:rPr>
              <a:pPr algn="r" defTabSz="914485"/>
              <a:t>25</a:t>
            </a:fld>
            <a:endParaRPr lang="el-GR" sz="1200" dirty="0">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1 - Θέση εικόνας διαφάνειας"/>
          <p:cNvSpPr>
            <a:spLocks noGrp="1" noRot="1" noChangeAspect="1" noTextEdit="1"/>
          </p:cNvSpPr>
          <p:nvPr>
            <p:ph type="sldImg"/>
          </p:nvPr>
        </p:nvSpPr>
        <p:spPr>
          <a:ln/>
        </p:spPr>
      </p:sp>
      <p:sp>
        <p:nvSpPr>
          <p:cNvPr id="102403"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l-GR">
              <a:latin typeface="Times New Roman" charset="0"/>
            </a:endParaRPr>
          </a:p>
        </p:txBody>
      </p:sp>
      <p:sp>
        <p:nvSpPr>
          <p:cNvPr id="102404"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charset="0"/>
                <a:ea typeface="ＭＳ Ｐゴシック" charset="0"/>
              </a:defRPr>
            </a:lvl1pPr>
            <a:lvl2pPr marL="702756" indent="-270291" defTabSz="914485" eaLnBrk="0" hangingPunct="0">
              <a:defRPr sz="2300">
                <a:solidFill>
                  <a:schemeClr val="tx1"/>
                </a:solidFill>
                <a:latin typeface="Times New Roman" charset="0"/>
                <a:ea typeface="ＭＳ Ｐゴシック" charset="0"/>
              </a:defRPr>
            </a:lvl2pPr>
            <a:lvl3pPr marL="1081164" indent="-216233" defTabSz="914485" eaLnBrk="0" hangingPunct="0">
              <a:defRPr sz="2300">
                <a:solidFill>
                  <a:schemeClr val="tx1"/>
                </a:solidFill>
                <a:latin typeface="Times New Roman" charset="0"/>
                <a:ea typeface="ＭＳ Ｐゴシック" charset="0"/>
              </a:defRPr>
            </a:lvl3pPr>
            <a:lvl4pPr marL="1513629" indent="-216233" defTabSz="914485" eaLnBrk="0" hangingPunct="0">
              <a:defRPr sz="2300">
                <a:solidFill>
                  <a:schemeClr val="tx1"/>
                </a:solidFill>
                <a:latin typeface="Times New Roman" charset="0"/>
                <a:ea typeface="ＭＳ Ｐゴシック" charset="0"/>
              </a:defRPr>
            </a:lvl4pPr>
            <a:lvl5pPr marL="1946095" indent="-216233" defTabSz="914485" eaLnBrk="0" hangingPunct="0">
              <a:defRPr sz="2300">
                <a:solidFill>
                  <a:schemeClr val="tx1"/>
                </a:solidFill>
                <a:latin typeface="Times New Roman"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Times New Roman" charset="0"/>
                <a:ea typeface="ＭＳ Ｐゴシック" charset="0"/>
              </a:defRPr>
            </a:lvl9pPr>
          </a:lstStyle>
          <a:p>
            <a:pPr eaLnBrk="1" hangingPunct="1"/>
            <a:fld id="{6758CDC0-545B-C940-B94A-72D734D8E29D}" type="slidenum">
              <a:rPr lang="el-GR" sz="1200">
                <a:solidFill>
                  <a:prstClr val="black"/>
                </a:solidFill>
              </a:rPr>
              <a:pPr eaLnBrk="1" hangingPunct="1"/>
              <a:t>26</a:t>
            </a:fld>
            <a:endParaRPr lang="el-GR" sz="1200">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1 - Θέση εικόνας διαφάνειας"/>
          <p:cNvSpPr>
            <a:spLocks noGrp="1" noRot="1" noChangeAspect="1" noTextEdit="1"/>
          </p:cNvSpPr>
          <p:nvPr>
            <p:ph type="sldImg"/>
          </p:nvPr>
        </p:nvSpPr>
        <p:spPr>
          <a:ln/>
        </p:spPr>
      </p:sp>
      <p:sp>
        <p:nvSpPr>
          <p:cNvPr id="103427"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l-GR">
              <a:latin typeface="Times New Roman" charset="0"/>
            </a:endParaRPr>
          </a:p>
        </p:txBody>
      </p:sp>
      <p:sp>
        <p:nvSpPr>
          <p:cNvPr id="103428"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charset="0"/>
                <a:ea typeface="ＭＳ Ｐゴシック" charset="0"/>
              </a:defRPr>
            </a:lvl1pPr>
            <a:lvl2pPr marL="702756" indent="-270291" defTabSz="914485" eaLnBrk="0" hangingPunct="0">
              <a:defRPr sz="2300">
                <a:solidFill>
                  <a:schemeClr val="tx1"/>
                </a:solidFill>
                <a:latin typeface="Times New Roman" charset="0"/>
                <a:ea typeface="ＭＳ Ｐゴシック" charset="0"/>
              </a:defRPr>
            </a:lvl2pPr>
            <a:lvl3pPr marL="1081164" indent="-216233" defTabSz="914485" eaLnBrk="0" hangingPunct="0">
              <a:defRPr sz="2300">
                <a:solidFill>
                  <a:schemeClr val="tx1"/>
                </a:solidFill>
                <a:latin typeface="Times New Roman" charset="0"/>
                <a:ea typeface="ＭＳ Ｐゴシック" charset="0"/>
              </a:defRPr>
            </a:lvl3pPr>
            <a:lvl4pPr marL="1513629" indent="-216233" defTabSz="914485" eaLnBrk="0" hangingPunct="0">
              <a:defRPr sz="2300">
                <a:solidFill>
                  <a:schemeClr val="tx1"/>
                </a:solidFill>
                <a:latin typeface="Times New Roman" charset="0"/>
                <a:ea typeface="ＭＳ Ｐゴシック" charset="0"/>
              </a:defRPr>
            </a:lvl4pPr>
            <a:lvl5pPr marL="1946095" indent="-216233" defTabSz="914485" eaLnBrk="0" hangingPunct="0">
              <a:defRPr sz="2300">
                <a:solidFill>
                  <a:schemeClr val="tx1"/>
                </a:solidFill>
                <a:latin typeface="Times New Roman"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Times New Roman" charset="0"/>
                <a:ea typeface="ＭＳ Ｐゴシック" charset="0"/>
              </a:defRPr>
            </a:lvl9pPr>
          </a:lstStyle>
          <a:p>
            <a:pPr eaLnBrk="1" hangingPunct="1"/>
            <a:fld id="{7DBB58BC-2594-CC46-81B9-3567C063D8E7}" type="slidenum">
              <a:rPr lang="el-GR" sz="1200">
                <a:solidFill>
                  <a:prstClr val="black"/>
                </a:solidFill>
              </a:rPr>
              <a:pPr eaLnBrk="1" hangingPunct="1"/>
              <a:t>27</a:t>
            </a:fld>
            <a:endParaRPr lang="el-GR" sz="1200">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1 - Θέση εικόνας διαφάνειας"/>
          <p:cNvSpPr>
            <a:spLocks noGrp="1" noRot="1" noChangeAspect="1" noTextEdit="1"/>
          </p:cNvSpPr>
          <p:nvPr>
            <p:ph type="sldImg"/>
          </p:nvPr>
        </p:nvSpPr>
        <p:spPr>
          <a:ln/>
        </p:spPr>
      </p:sp>
      <p:sp>
        <p:nvSpPr>
          <p:cNvPr id="105475"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l-GR">
              <a:latin typeface="Times New Roman" charset="0"/>
            </a:endParaRPr>
          </a:p>
        </p:txBody>
      </p:sp>
      <p:sp>
        <p:nvSpPr>
          <p:cNvPr id="105476"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charset="0"/>
                <a:ea typeface="ＭＳ Ｐゴシック" charset="0"/>
              </a:defRPr>
            </a:lvl1pPr>
            <a:lvl2pPr marL="702756" indent="-270291" defTabSz="914485" eaLnBrk="0" hangingPunct="0">
              <a:defRPr sz="2300">
                <a:solidFill>
                  <a:schemeClr val="tx1"/>
                </a:solidFill>
                <a:latin typeface="Times New Roman" charset="0"/>
                <a:ea typeface="ＭＳ Ｐゴシック" charset="0"/>
              </a:defRPr>
            </a:lvl2pPr>
            <a:lvl3pPr marL="1081164" indent="-216233" defTabSz="914485" eaLnBrk="0" hangingPunct="0">
              <a:defRPr sz="2300">
                <a:solidFill>
                  <a:schemeClr val="tx1"/>
                </a:solidFill>
                <a:latin typeface="Times New Roman" charset="0"/>
                <a:ea typeface="ＭＳ Ｐゴシック" charset="0"/>
              </a:defRPr>
            </a:lvl3pPr>
            <a:lvl4pPr marL="1513629" indent="-216233" defTabSz="914485" eaLnBrk="0" hangingPunct="0">
              <a:defRPr sz="2300">
                <a:solidFill>
                  <a:schemeClr val="tx1"/>
                </a:solidFill>
                <a:latin typeface="Times New Roman" charset="0"/>
                <a:ea typeface="ＭＳ Ｐゴシック" charset="0"/>
              </a:defRPr>
            </a:lvl4pPr>
            <a:lvl5pPr marL="1946095" indent="-216233" defTabSz="914485" eaLnBrk="0" hangingPunct="0">
              <a:defRPr sz="2300">
                <a:solidFill>
                  <a:schemeClr val="tx1"/>
                </a:solidFill>
                <a:latin typeface="Times New Roman"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Times New Roman" charset="0"/>
                <a:ea typeface="ＭＳ Ｐゴシック" charset="0"/>
              </a:defRPr>
            </a:lvl9pPr>
          </a:lstStyle>
          <a:p>
            <a:pPr eaLnBrk="1" hangingPunct="1"/>
            <a:fld id="{C40074F1-19B1-E24E-9277-DD143FABFF87}" type="slidenum">
              <a:rPr lang="el-GR" sz="1200">
                <a:solidFill>
                  <a:prstClr val="black"/>
                </a:solidFill>
              </a:rPr>
              <a:pPr eaLnBrk="1" hangingPunct="1"/>
              <a:t>28</a:t>
            </a:fld>
            <a:endParaRPr lang="el-GR" sz="1200">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1 - Θέση εικόνας διαφάνειας"/>
          <p:cNvSpPr>
            <a:spLocks noGrp="1" noRot="1" noChangeAspect="1" noTextEdit="1"/>
          </p:cNvSpPr>
          <p:nvPr>
            <p:ph type="sldImg"/>
          </p:nvPr>
        </p:nvSpPr>
        <p:spPr>
          <a:ln/>
        </p:spPr>
      </p:sp>
      <p:sp>
        <p:nvSpPr>
          <p:cNvPr id="110595"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latin typeface="Arial" charset="0"/>
            </a:endParaRPr>
          </a:p>
        </p:txBody>
      </p:sp>
      <p:sp>
        <p:nvSpPr>
          <p:cNvPr id="110596"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1F9E6A5F-B952-4E5C-B01D-E6B85B6B2B54}" type="slidenum">
              <a:rPr lang="el-GR" altLang="el-GR" sz="1200">
                <a:latin typeface="Arial" charset="0"/>
              </a:rPr>
              <a:pPr eaLnBrk="1" hangingPunct="1">
                <a:spcBef>
                  <a:spcPct val="0"/>
                </a:spcBef>
              </a:pPr>
              <a:t>31</a:t>
            </a:fld>
            <a:endParaRPr lang="el-GR" altLang="el-GR" sz="1200">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1 - Θέση εικόνας διαφάνειας"/>
          <p:cNvSpPr>
            <a:spLocks noGrp="1" noRot="1" noChangeAspect="1" noTextEdit="1"/>
          </p:cNvSpPr>
          <p:nvPr>
            <p:ph type="sldImg"/>
          </p:nvPr>
        </p:nvSpPr>
        <p:spPr>
          <a:ln/>
        </p:spPr>
      </p:sp>
      <p:sp>
        <p:nvSpPr>
          <p:cNvPr id="114691"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14692" name="3 - Θέση αριθμού διαφάνειας"/>
          <p:cNvSpPr txBox="1">
            <a:spLocks noGrp="1"/>
          </p:cNvSpPr>
          <p:nvPr/>
        </p:nvSpPr>
        <p:spPr bwMode="auto">
          <a:xfrm>
            <a:off x="3885903" y="8687405"/>
            <a:ext cx="2972097"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4" rIns="92066" bIns="46034" anchor="b"/>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0919B39D-9B3D-4029-8D75-B172E10A79EF}" type="slidenum">
              <a:rPr lang="en-GB" altLang="el-GR"/>
              <a:pPr algn="r" eaLnBrk="1" hangingPunct="1">
                <a:spcBef>
                  <a:spcPct val="0"/>
                </a:spcBef>
              </a:pPr>
              <a:t>33</a:t>
            </a:fld>
            <a:endParaRPr lang="en-GB" altLang="el-G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1 - Θέση εικόνας διαφάνειας"/>
          <p:cNvSpPr>
            <a:spLocks noGrp="1" noRot="1" noChangeAspect="1" noTextEdit="1"/>
          </p:cNvSpPr>
          <p:nvPr>
            <p:ph type="sldImg"/>
          </p:nvPr>
        </p:nvSpPr>
        <p:spPr>
          <a:ln/>
        </p:spPr>
      </p:sp>
      <p:sp>
        <p:nvSpPr>
          <p:cNvPr id="115715"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15716" name="3 - Θέση αριθμού διαφάνειας"/>
          <p:cNvSpPr txBox="1">
            <a:spLocks noGrp="1"/>
          </p:cNvSpPr>
          <p:nvPr/>
        </p:nvSpPr>
        <p:spPr bwMode="auto">
          <a:xfrm>
            <a:off x="3885903" y="8687405"/>
            <a:ext cx="2972097"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4" rIns="92066" bIns="46034" anchor="b"/>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C922F8F3-2A38-4402-8CBF-DDC8D6B97F6B}" type="slidenum">
              <a:rPr lang="en-GB" altLang="el-GR"/>
              <a:pPr algn="r" eaLnBrk="1" hangingPunct="1">
                <a:spcBef>
                  <a:spcPct val="0"/>
                </a:spcBef>
              </a:pPr>
              <a:t>34</a:t>
            </a:fld>
            <a:endParaRPr lang="en-GB" alt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1 - Θέση εικόνας διαφάνειας"/>
          <p:cNvSpPr>
            <a:spLocks noGrp="1" noRot="1" noChangeAspect="1" noTextEdit="1"/>
          </p:cNvSpPr>
          <p:nvPr>
            <p:ph type="sldImg"/>
          </p:nvPr>
        </p:nvSpPr>
        <p:spPr>
          <a:ln/>
        </p:spPr>
      </p:sp>
      <p:sp>
        <p:nvSpPr>
          <p:cNvPr id="70659" name="2 - Θέση σημειώσεων"/>
          <p:cNvSpPr>
            <a:spLocks noGrp="1"/>
          </p:cNvSpPr>
          <p:nvPr>
            <p:ph type="body" idx="1"/>
          </p:nvPr>
        </p:nvSpPr>
        <p:spPr>
          <a:noFill/>
          <a:ln/>
        </p:spPr>
        <p:txBody>
          <a:bodyPr/>
          <a:lstStyle/>
          <a:p>
            <a:pPr eaLnBrk="1" hangingPunct="1"/>
            <a:endParaRPr lang="el-GR"/>
          </a:p>
        </p:txBody>
      </p:sp>
      <p:sp>
        <p:nvSpPr>
          <p:cNvPr id="70660" name="3 - Θέση αριθμού διαφάνειας"/>
          <p:cNvSpPr txBox="1">
            <a:spLocks noGrp="1"/>
          </p:cNvSpPr>
          <p:nvPr/>
        </p:nvSpPr>
        <p:spPr bwMode="auto">
          <a:xfrm>
            <a:off x="3885903" y="8687405"/>
            <a:ext cx="2972097" cy="456595"/>
          </a:xfrm>
          <a:prstGeom prst="rect">
            <a:avLst/>
          </a:prstGeom>
          <a:noFill/>
          <a:ln w="9525">
            <a:noFill/>
            <a:miter lim="800000"/>
            <a:headEnd/>
            <a:tailEnd/>
          </a:ln>
        </p:spPr>
        <p:txBody>
          <a:bodyPr lIns="92066" tIns="46034" rIns="92066" bIns="46034" anchor="b"/>
          <a:lstStyle/>
          <a:p>
            <a:pPr algn="r" defTabSz="914485"/>
            <a:fld id="{3C91279F-BC1D-4CA3-BDC4-02BB717B2817}" type="slidenum">
              <a:rPr lang="en-GB" sz="1200">
                <a:solidFill>
                  <a:prstClr val="black"/>
                </a:solidFill>
              </a:rPr>
              <a:pPr algn="r" defTabSz="914485"/>
              <a:t>3</a:t>
            </a:fld>
            <a:endParaRPr lang="en-GB" sz="1200" dirty="0">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1 - Θέση εικόνας διαφάνειας"/>
          <p:cNvSpPr>
            <a:spLocks noGrp="1" noRot="1" noChangeAspect="1" noTextEdit="1"/>
          </p:cNvSpPr>
          <p:nvPr>
            <p:ph type="sldImg"/>
          </p:nvPr>
        </p:nvSpPr>
        <p:spPr>
          <a:ln/>
        </p:spPr>
      </p:sp>
      <p:sp>
        <p:nvSpPr>
          <p:cNvPr id="116739"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16740" name="3 - Θέση αριθμού διαφάνειας"/>
          <p:cNvSpPr txBox="1">
            <a:spLocks noGrp="1"/>
          </p:cNvSpPr>
          <p:nvPr/>
        </p:nvSpPr>
        <p:spPr bwMode="auto">
          <a:xfrm>
            <a:off x="3885903" y="8687405"/>
            <a:ext cx="2972097"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4" rIns="92066" bIns="46034" anchor="b"/>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5769C36D-382A-47E7-8241-1A39BD690A20}" type="slidenum">
              <a:rPr lang="en-GB" altLang="el-GR"/>
              <a:pPr algn="r" eaLnBrk="1" hangingPunct="1">
                <a:spcBef>
                  <a:spcPct val="0"/>
                </a:spcBef>
              </a:pPr>
              <a:t>37</a:t>
            </a:fld>
            <a:endParaRPr lang="en-GB" altLang="el-G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1 - Θέση εικόνας διαφάνειας"/>
          <p:cNvSpPr>
            <a:spLocks noGrp="1" noRot="1" noChangeAspect="1" noTextEdit="1"/>
          </p:cNvSpPr>
          <p:nvPr>
            <p:ph type="sldImg"/>
          </p:nvPr>
        </p:nvSpPr>
        <p:spPr>
          <a:ln/>
        </p:spPr>
      </p:sp>
      <p:sp>
        <p:nvSpPr>
          <p:cNvPr id="117763"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17764" name="3 - Θέση αριθμού διαφάνειας"/>
          <p:cNvSpPr txBox="1">
            <a:spLocks noGrp="1"/>
          </p:cNvSpPr>
          <p:nvPr/>
        </p:nvSpPr>
        <p:spPr bwMode="auto">
          <a:xfrm>
            <a:off x="3885903" y="8687405"/>
            <a:ext cx="2972097"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4" rIns="92066" bIns="46034" anchor="b"/>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D4438683-3A1F-4E06-88A1-E17543E8B85B}" type="slidenum">
              <a:rPr lang="en-GB" altLang="el-GR"/>
              <a:pPr algn="r" eaLnBrk="1" hangingPunct="1">
                <a:spcBef>
                  <a:spcPct val="0"/>
                </a:spcBef>
              </a:pPr>
              <a:t>38</a:t>
            </a:fld>
            <a:endParaRPr lang="en-GB" altLang="el-G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1 - Θέση εικόνας διαφάνειας"/>
          <p:cNvSpPr>
            <a:spLocks noGrp="1" noRot="1" noChangeAspect="1" noTextEdit="1"/>
          </p:cNvSpPr>
          <p:nvPr>
            <p:ph type="sldImg"/>
          </p:nvPr>
        </p:nvSpPr>
        <p:spPr>
          <a:ln/>
        </p:spPr>
      </p:sp>
      <p:sp>
        <p:nvSpPr>
          <p:cNvPr id="118787"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18788" name="3 - Θέση αριθμού διαφάνειας"/>
          <p:cNvSpPr txBox="1">
            <a:spLocks noGrp="1"/>
          </p:cNvSpPr>
          <p:nvPr/>
        </p:nvSpPr>
        <p:spPr bwMode="auto">
          <a:xfrm>
            <a:off x="3885903" y="8687405"/>
            <a:ext cx="2972097"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4" rIns="92066" bIns="46034" anchor="b"/>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E7D95D55-9F49-4A9C-883F-DAD41701A53B}" type="slidenum">
              <a:rPr lang="en-GB" altLang="el-GR"/>
              <a:pPr algn="r" eaLnBrk="1" hangingPunct="1">
                <a:spcBef>
                  <a:spcPct val="0"/>
                </a:spcBef>
              </a:pPr>
              <a:t>39</a:t>
            </a:fld>
            <a:endParaRPr lang="en-GB" altLang="el-G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1 - Θέση εικόνας διαφάνειας"/>
          <p:cNvSpPr>
            <a:spLocks noGrp="1" noRot="1" noChangeAspect="1" noTextEdit="1"/>
          </p:cNvSpPr>
          <p:nvPr>
            <p:ph type="sldImg"/>
          </p:nvPr>
        </p:nvSpPr>
        <p:spPr>
          <a:ln/>
        </p:spPr>
      </p:sp>
      <p:sp>
        <p:nvSpPr>
          <p:cNvPr id="119811"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19812" name="3 - Θέση αριθμού διαφάνειας"/>
          <p:cNvSpPr txBox="1">
            <a:spLocks noGrp="1"/>
          </p:cNvSpPr>
          <p:nvPr/>
        </p:nvSpPr>
        <p:spPr bwMode="auto">
          <a:xfrm>
            <a:off x="3885903" y="8687405"/>
            <a:ext cx="2972097"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4" rIns="92066" bIns="46034" anchor="b"/>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19943312-4308-4B3B-82DC-38F1F08874AE}" type="slidenum">
              <a:rPr lang="en-GB" altLang="el-GR"/>
              <a:pPr algn="r" eaLnBrk="1" hangingPunct="1">
                <a:spcBef>
                  <a:spcPct val="0"/>
                </a:spcBef>
              </a:pPr>
              <a:t>40</a:t>
            </a:fld>
            <a:endParaRPr lang="en-GB" altLang="el-G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1 - Θέση εικόνας διαφάνειας"/>
          <p:cNvSpPr>
            <a:spLocks noGrp="1" noRot="1" noChangeAspect="1" noTextEdit="1"/>
          </p:cNvSpPr>
          <p:nvPr>
            <p:ph type="sldImg"/>
          </p:nvPr>
        </p:nvSpPr>
        <p:spPr>
          <a:ln/>
        </p:spPr>
      </p:sp>
      <p:sp>
        <p:nvSpPr>
          <p:cNvPr id="120835"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20836" name="3 - Θέση αριθμού διαφάνειας"/>
          <p:cNvSpPr txBox="1">
            <a:spLocks noGrp="1"/>
          </p:cNvSpPr>
          <p:nvPr/>
        </p:nvSpPr>
        <p:spPr bwMode="auto">
          <a:xfrm>
            <a:off x="3885903" y="8687405"/>
            <a:ext cx="2972097"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4" rIns="92066" bIns="46034" anchor="b"/>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08D2F866-376F-4595-86F5-45DF42749512}" type="slidenum">
              <a:rPr lang="en-GB" altLang="el-GR"/>
              <a:pPr algn="r" eaLnBrk="1" hangingPunct="1">
                <a:spcBef>
                  <a:spcPct val="0"/>
                </a:spcBef>
              </a:pPr>
              <a:t>41</a:t>
            </a:fld>
            <a:endParaRPr lang="en-GB" altLang="el-G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1 - Θέση εικόνας διαφάνειας"/>
          <p:cNvSpPr>
            <a:spLocks noGrp="1" noRot="1" noChangeAspect="1" noTextEdit="1"/>
          </p:cNvSpPr>
          <p:nvPr>
            <p:ph type="sldImg"/>
          </p:nvPr>
        </p:nvSpPr>
        <p:spPr>
          <a:ln/>
        </p:spPr>
      </p:sp>
      <p:sp>
        <p:nvSpPr>
          <p:cNvPr id="121859"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21860"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09BB87C4-4035-4D97-B7CD-7ED9B976C4DF}" type="slidenum">
              <a:rPr lang="en-GB" altLang="el-GR" sz="1200"/>
              <a:pPr eaLnBrk="1" hangingPunct="1">
                <a:spcBef>
                  <a:spcPct val="0"/>
                </a:spcBef>
              </a:pPr>
              <a:t>42</a:t>
            </a:fld>
            <a:endParaRPr lang="en-GB" altLang="el-GR"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1 - Θέση εικόνας διαφάνειας"/>
          <p:cNvSpPr>
            <a:spLocks noGrp="1" noRot="1" noChangeAspect="1" noTextEdit="1"/>
          </p:cNvSpPr>
          <p:nvPr>
            <p:ph type="sldImg"/>
          </p:nvPr>
        </p:nvSpPr>
        <p:spPr>
          <a:ln/>
        </p:spPr>
      </p:sp>
      <p:sp>
        <p:nvSpPr>
          <p:cNvPr id="122883"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22884" name="3 - Θέση αριθμού διαφάνειας"/>
          <p:cNvSpPr txBox="1">
            <a:spLocks noGrp="1"/>
          </p:cNvSpPr>
          <p:nvPr/>
        </p:nvSpPr>
        <p:spPr bwMode="auto">
          <a:xfrm>
            <a:off x="3885903" y="8687405"/>
            <a:ext cx="2972097"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4" rIns="92066" bIns="46034" anchor="b"/>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0C144C0F-223D-4852-9525-328AF58A1F6E}" type="slidenum">
              <a:rPr lang="en-GB" altLang="el-GR"/>
              <a:pPr algn="r" eaLnBrk="1" hangingPunct="1">
                <a:spcBef>
                  <a:spcPct val="0"/>
                </a:spcBef>
              </a:pPr>
              <a:t>43</a:t>
            </a:fld>
            <a:endParaRPr lang="en-GB" altLang="el-G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1 - Θέση εικόνας διαφάνειας"/>
          <p:cNvSpPr>
            <a:spLocks noGrp="1" noRot="1" noChangeAspect="1" noTextEdit="1"/>
          </p:cNvSpPr>
          <p:nvPr>
            <p:ph type="sldImg"/>
          </p:nvPr>
        </p:nvSpPr>
        <p:spPr>
          <a:ln/>
        </p:spPr>
      </p:sp>
      <p:sp>
        <p:nvSpPr>
          <p:cNvPr id="58370"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
        <p:nvSpPr>
          <p:cNvPr id="58371"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a:spcBef>
                <a:spcPct val="30000"/>
              </a:spcBef>
              <a:defRPr sz="1100">
                <a:solidFill>
                  <a:schemeClr val="tx1"/>
                </a:solidFill>
                <a:latin typeface="Times New Roman" pitchFamily="18" charset="0"/>
              </a:defRPr>
            </a:lvl1pPr>
            <a:lvl2pPr marL="702756" indent="-270291" defTabSz="914485">
              <a:spcBef>
                <a:spcPct val="30000"/>
              </a:spcBef>
              <a:defRPr sz="1100">
                <a:solidFill>
                  <a:schemeClr val="tx1"/>
                </a:solidFill>
                <a:latin typeface="Times New Roman" pitchFamily="18" charset="0"/>
              </a:defRPr>
            </a:lvl2pPr>
            <a:lvl3pPr marL="1081164" indent="-216233" defTabSz="914485">
              <a:spcBef>
                <a:spcPct val="30000"/>
              </a:spcBef>
              <a:defRPr sz="1100">
                <a:solidFill>
                  <a:schemeClr val="tx1"/>
                </a:solidFill>
                <a:latin typeface="Times New Roman" pitchFamily="18" charset="0"/>
              </a:defRPr>
            </a:lvl3pPr>
            <a:lvl4pPr marL="1513629" indent="-216233" defTabSz="914485">
              <a:spcBef>
                <a:spcPct val="30000"/>
              </a:spcBef>
              <a:defRPr sz="1100">
                <a:solidFill>
                  <a:schemeClr val="tx1"/>
                </a:solidFill>
                <a:latin typeface="Times New Roman" pitchFamily="18" charset="0"/>
              </a:defRPr>
            </a:lvl4pPr>
            <a:lvl5pPr marL="1946095" indent="-216233" defTabSz="914485">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a:spcBef>
                <a:spcPct val="0"/>
              </a:spcBef>
            </a:pPr>
            <a:fld id="{3B2185AB-91C7-4B47-A1D4-99C871ADC263}" type="slidenum">
              <a:rPr lang="en-GB" altLang="el-GR" sz="1200">
                <a:solidFill>
                  <a:prstClr val="black"/>
                </a:solidFill>
              </a:rPr>
              <a:pPr>
                <a:spcBef>
                  <a:spcPct val="0"/>
                </a:spcBef>
              </a:pPr>
              <a:t>44</a:t>
            </a:fld>
            <a:endParaRPr lang="en-GB" altLang="el-GR" sz="1200">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1 - Θέση εικόνας διαφάνειας"/>
          <p:cNvSpPr>
            <a:spLocks noGrp="1" noRot="1" noChangeAspect="1" noTextEdit="1"/>
          </p:cNvSpPr>
          <p:nvPr>
            <p:ph type="sldImg"/>
          </p:nvPr>
        </p:nvSpPr>
        <p:spPr>
          <a:ln/>
        </p:spPr>
      </p:sp>
      <p:sp>
        <p:nvSpPr>
          <p:cNvPr id="123907"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charset="0"/>
            </a:endParaRPr>
          </a:p>
        </p:txBody>
      </p:sp>
      <p:sp>
        <p:nvSpPr>
          <p:cNvPr id="123908"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60865D4F-E616-440C-A696-527255B42813}" type="slidenum">
              <a:rPr lang="el-GR" altLang="en-US" sz="1200">
                <a:solidFill>
                  <a:srgbClr val="000000"/>
                </a:solidFill>
                <a:latin typeface="Arial" charset="0"/>
              </a:rPr>
              <a:pPr eaLnBrk="1" hangingPunct="1">
                <a:spcBef>
                  <a:spcPct val="0"/>
                </a:spcBef>
              </a:pPr>
              <a:t>45</a:t>
            </a:fld>
            <a:endParaRPr lang="el-GR" altLang="en-US" sz="1200">
              <a:solidFill>
                <a:srgbClr val="000000"/>
              </a:solidFill>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FF212103-F01F-452B-A388-0E84981EBD70}" type="slidenum">
              <a:rPr lang="el-GR" altLang="el-GR" sz="1200">
                <a:latin typeface="Arial" charset="0"/>
              </a:rPr>
              <a:pPr eaLnBrk="1" hangingPunct="1">
                <a:spcBef>
                  <a:spcPct val="0"/>
                </a:spcBef>
              </a:pPr>
              <a:t>46</a:t>
            </a:fld>
            <a:endParaRPr lang="el-GR" altLang="el-GR" sz="1200">
              <a:latin typeface="Arial" charset="0"/>
            </a:endParaRPr>
          </a:p>
        </p:txBody>
      </p:sp>
      <p:sp>
        <p:nvSpPr>
          <p:cNvPr id="124931" name="Rectangle 2"/>
          <p:cNvSpPr>
            <a:spLocks noGrp="1" noRot="1" noChangeAspect="1" noChangeArrowheads="1" noTextEdit="1"/>
          </p:cNvSpPr>
          <p:nvPr>
            <p:ph type="sldImg"/>
          </p:nvPr>
        </p:nvSpPr>
        <p:spPr>
          <a:xfrm>
            <a:off x="1144588" y="685800"/>
            <a:ext cx="4570412" cy="3429000"/>
          </a:xfrm>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l-GR" b="1" u="sng"/>
              <a:t>Cervarix</a:t>
            </a:r>
            <a:r>
              <a:rPr lang="en-GB" altLang="el-GR" b="1" u="sng" baseline="30000"/>
              <a:t>™</a:t>
            </a:r>
            <a:r>
              <a:rPr lang="en-GB" altLang="el-GR" b="1" u="sng"/>
              <a:t> target</a:t>
            </a:r>
          </a:p>
          <a:p>
            <a:pPr eaLnBrk="1" hangingPunct="1"/>
            <a:r>
              <a:rPr lang="en-GB" altLang="el-GR"/>
              <a:t>As shown in this slide, high-risk (oncogenic) types</a:t>
            </a:r>
            <a:r>
              <a:rPr lang="en-NZ" altLang="el-GR" b="1"/>
              <a:t>, </a:t>
            </a:r>
            <a:r>
              <a:rPr lang="en-NZ" altLang="el-GR"/>
              <a:t>HPV</a:t>
            </a:r>
            <a:r>
              <a:rPr lang="en-GB" altLang="el-GR"/>
              <a:t> 16 and </a:t>
            </a:r>
            <a:r>
              <a:rPr lang="en-NZ" altLang="el-GR"/>
              <a:t>HPV </a:t>
            </a:r>
            <a:r>
              <a:rPr lang="en-GB" altLang="el-GR"/>
              <a:t>18* are responsible for approximately 70% of the women worldwide that are diagnosed with cervical cancer</a:t>
            </a:r>
            <a:r>
              <a:rPr lang="en-GB" altLang="el-GR" baseline="30000"/>
              <a:t>1</a:t>
            </a:r>
            <a:r>
              <a:rPr lang="en-GB" altLang="el-GR"/>
              <a:t>.</a:t>
            </a:r>
          </a:p>
          <a:p>
            <a:pPr eaLnBrk="1" hangingPunct="1"/>
            <a:r>
              <a:rPr lang="en-GB" altLang="el-GR"/>
              <a:t>Among the 2 billion women in the world over the age of 15</a:t>
            </a:r>
            <a:r>
              <a:rPr lang="en-NZ" altLang="el-GR" b="1"/>
              <a:t>,</a:t>
            </a:r>
            <a:r>
              <a:rPr lang="en-GB" altLang="el-GR"/>
              <a:t> there are approximately 470,000 cases of cervical cancer. Within those cases</a:t>
            </a:r>
            <a:r>
              <a:rPr lang="en-NZ" altLang="el-GR" b="1"/>
              <a:t>,</a:t>
            </a:r>
            <a:r>
              <a:rPr lang="en-GB" altLang="el-GR" b="1"/>
              <a:t> </a:t>
            </a:r>
            <a:r>
              <a:rPr lang="en-GB" altLang="el-GR"/>
              <a:t>we estimate that over 330,000 can be prevented with a vaccine to prevent HPV 16 and/or HPV 18 infections. It was vital, therefore, for GSK to develop the first generation of HPV vaccine to address these two most significant types. Currently research is being conducted within GSK to determine the benefit of adding additional high</a:t>
            </a:r>
            <a:r>
              <a:rPr lang="en-NZ" altLang="el-GR" b="1"/>
              <a:t>-</a:t>
            </a:r>
            <a:r>
              <a:rPr lang="en-GB" altLang="el-GR"/>
              <a:t>risk types in the next generation of vaccine.</a:t>
            </a:r>
          </a:p>
          <a:p>
            <a:pPr eaLnBrk="1" hangingPunct="1"/>
            <a:r>
              <a:rPr lang="en-GB" altLang="el-GR"/>
              <a:t>The question potential cross</a:t>
            </a:r>
            <a:r>
              <a:rPr lang="en-NZ" altLang="el-GR" b="1"/>
              <a:t>-</a:t>
            </a:r>
            <a:r>
              <a:rPr lang="en-GB" altLang="el-GR"/>
              <a:t>protection (beyond 16 and HPV 18  induced recognition and protection against other types through vaccination with HPV 16/</a:t>
            </a:r>
            <a:r>
              <a:rPr lang="en-NZ" altLang="el-GR"/>
              <a:t>HPV </a:t>
            </a:r>
            <a:r>
              <a:rPr lang="en-GB" altLang="el-GR"/>
              <a:t>18) is still being investigated, using data from HPV</a:t>
            </a:r>
            <a:r>
              <a:rPr lang="en-NZ" altLang="el-GR"/>
              <a:t> </a:t>
            </a:r>
            <a:r>
              <a:rPr lang="en-GB" altLang="el-GR"/>
              <a:t>001 (pivotal evidence of efficacy), HPV 007, HPV 008 and HPV 009. </a:t>
            </a:r>
          </a:p>
          <a:p>
            <a:pPr eaLnBrk="1" hangingPunct="1"/>
            <a:r>
              <a:rPr lang="en-GB" altLang="el-GR" i="1"/>
              <a:t>* Refer back to the the </a:t>
            </a:r>
            <a:r>
              <a:rPr lang="en-NZ" altLang="el-GR" b="1" i="1"/>
              <a:t>‘</a:t>
            </a:r>
            <a:r>
              <a:rPr lang="en-GB" altLang="el-GR" i="1"/>
              <a:t>Virus</a:t>
            </a:r>
            <a:r>
              <a:rPr lang="en-NZ" altLang="el-GR" b="1" i="1"/>
              <a:t>’</a:t>
            </a:r>
            <a:r>
              <a:rPr lang="en-GB" altLang="el-GR" i="1"/>
              <a:t> (section 4) and the </a:t>
            </a:r>
            <a:r>
              <a:rPr lang="en-NZ" altLang="el-GR" b="1" i="1"/>
              <a:t>‘</a:t>
            </a:r>
            <a:r>
              <a:rPr lang="en-GB" altLang="el-GR" i="1"/>
              <a:t>Epidemiology</a:t>
            </a:r>
            <a:r>
              <a:rPr lang="en-NZ" altLang="el-GR" b="1" i="1"/>
              <a:t>’</a:t>
            </a:r>
            <a:r>
              <a:rPr lang="en-GB" altLang="el-GR" i="1"/>
              <a:t> (section 5) sections</a:t>
            </a:r>
            <a:r>
              <a:rPr lang="en-NZ" altLang="el-GR" i="1"/>
              <a:t> of this slide set</a:t>
            </a:r>
            <a:r>
              <a:rPr lang="en-GB" altLang="el-GR" i="1"/>
              <a:t> to review the various oncogenic (high</a:t>
            </a:r>
            <a:r>
              <a:rPr lang="en-NZ" altLang="el-GR" b="1" i="1"/>
              <a:t>-</a:t>
            </a:r>
            <a:r>
              <a:rPr lang="en-GB" altLang="el-GR" i="1"/>
              <a:t>risk) types if necessary.</a:t>
            </a:r>
          </a:p>
          <a:p>
            <a:pPr eaLnBrk="1" hangingPunct="1"/>
            <a:r>
              <a:rPr lang="en-US" altLang="el-GR" i="1"/>
              <a:t>Refer to question 3 in the ‘Questions on the vaccines’ section of the FAQs.</a:t>
            </a:r>
            <a:endParaRPr lang="en-GB" altLang="el-GR" i="1"/>
          </a:p>
          <a:p>
            <a:pPr eaLnBrk="1" hangingPunct="1"/>
            <a:r>
              <a:rPr lang="en-GB" altLang="el-GR" b="1"/>
              <a:t>Core reference:</a:t>
            </a:r>
          </a:p>
          <a:p>
            <a:pPr lvl="1" eaLnBrk="1" hangingPunct="1"/>
            <a:r>
              <a:rPr lang="en-GB" altLang="el-GR"/>
              <a:t>Munoz N </a:t>
            </a:r>
            <a:r>
              <a:rPr lang="en-GB" altLang="el-GR" i="1"/>
              <a:t>et al</a:t>
            </a:r>
            <a:r>
              <a:rPr lang="en-GB" altLang="el-GR"/>
              <a:t>. </a:t>
            </a:r>
            <a:r>
              <a:rPr lang="en-GB" altLang="el-GR" i="1"/>
              <a:t>Int J Cancer </a:t>
            </a:r>
            <a:r>
              <a:rPr lang="en-GB" altLang="el-GR"/>
              <a:t>2004; 111: 278–85</a:t>
            </a:r>
            <a:r>
              <a:rPr lang="en-NZ" altLang="el-GR"/>
              <a:t>.</a:t>
            </a:r>
            <a:endParaRPr lang="en-GB" alt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4C33034-61AE-B84B-882A-A7743997B1F4}" type="slidenum">
              <a:rPr lang="en-US" smtClean="0">
                <a:solidFill>
                  <a:prstClr val="black"/>
                </a:solidFill>
              </a:rPr>
              <a:pPr/>
              <a:t>4</a:t>
            </a:fld>
            <a:endParaRPr lang="en-US">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C9A0CB1C-DD94-44C3-8996-3E2614D3A7A6}" type="slidenum">
              <a:rPr lang="el-GR" altLang="el-GR" sz="1200">
                <a:latin typeface="Arial" charset="0"/>
              </a:rPr>
              <a:pPr eaLnBrk="1" hangingPunct="1">
                <a:spcBef>
                  <a:spcPct val="0"/>
                </a:spcBef>
              </a:pPr>
              <a:t>47</a:t>
            </a:fld>
            <a:endParaRPr lang="el-GR" altLang="el-GR" sz="1200">
              <a:latin typeface="Arial" charset="0"/>
            </a:endParaRPr>
          </a:p>
        </p:txBody>
      </p:sp>
      <p:sp>
        <p:nvSpPr>
          <p:cNvPr id="125955" name="Rectangle 2"/>
          <p:cNvSpPr>
            <a:spLocks noGrp="1" noRot="1" noChangeAspect="1" noChangeArrowheads="1" noTextEdit="1"/>
          </p:cNvSpPr>
          <p:nvPr>
            <p:ph type="sldImg"/>
          </p:nvPr>
        </p:nvSpPr>
        <p:spPr>
          <a:xfrm>
            <a:off x="1144588" y="685800"/>
            <a:ext cx="4570412" cy="3429000"/>
          </a:xfrm>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l-GR" b="1" u="sng"/>
              <a:t>Cervarix</a:t>
            </a:r>
            <a:r>
              <a:rPr lang="en-GB" altLang="el-GR" b="1" u="sng" baseline="30000"/>
              <a:t>™</a:t>
            </a:r>
            <a:r>
              <a:rPr lang="en-GB" altLang="el-GR" b="1" u="sng"/>
              <a:t> target</a:t>
            </a:r>
          </a:p>
          <a:p>
            <a:pPr eaLnBrk="1" hangingPunct="1"/>
            <a:r>
              <a:rPr lang="en-GB" altLang="el-GR"/>
              <a:t>As shown in this slide, high-risk (oncogenic) types</a:t>
            </a:r>
            <a:r>
              <a:rPr lang="en-NZ" altLang="el-GR" b="1"/>
              <a:t>, </a:t>
            </a:r>
            <a:r>
              <a:rPr lang="en-NZ" altLang="el-GR"/>
              <a:t>HPV</a:t>
            </a:r>
            <a:r>
              <a:rPr lang="en-GB" altLang="el-GR"/>
              <a:t> 16 and </a:t>
            </a:r>
            <a:r>
              <a:rPr lang="en-NZ" altLang="el-GR"/>
              <a:t>HPV </a:t>
            </a:r>
            <a:r>
              <a:rPr lang="en-GB" altLang="el-GR"/>
              <a:t>18* are responsible for approximately 70% of the women worldwide that are diagnosed with cervical cancer</a:t>
            </a:r>
            <a:r>
              <a:rPr lang="en-GB" altLang="el-GR" baseline="30000"/>
              <a:t>1</a:t>
            </a:r>
            <a:r>
              <a:rPr lang="en-GB" altLang="el-GR"/>
              <a:t>.</a:t>
            </a:r>
          </a:p>
          <a:p>
            <a:pPr eaLnBrk="1" hangingPunct="1"/>
            <a:r>
              <a:rPr lang="en-GB" altLang="el-GR"/>
              <a:t>Among the 2 billion women in the world over the age of 15</a:t>
            </a:r>
            <a:r>
              <a:rPr lang="en-NZ" altLang="el-GR" b="1"/>
              <a:t>,</a:t>
            </a:r>
            <a:r>
              <a:rPr lang="en-GB" altLang="el-GR"/>
              <a:t> there are approximately 470,000 cases of cervical cancer. Within those cases</a:t>
            </a:r>
            <a:r>
              <a:rPr lang="en-NZ" altLang="el-GR" b="1"/>
              <a:t>,</a:t>
            </a:r>
            <a:r>
              <a:rPr lang="en-GB" altLang="el-GR" b="1"/>
              <a:t> </a:t>
            </a:r>
            <a:r>
              <a:rPr lang="en-GB" altLang="el-GR"/>
              <a:t>we estimate that over 330,000 can be prevented with a vaccine to prevent HPV 16 and/or HPV 18 infections. It was vital, therefore, for GSK to develop the first generation of HPV vaccine to address these two most significant types. Currently research is being conducted within GSK to determine the benefit of adding additional high</a:t>
            </a:r>
            <a:r>
              <a:rPr lang="en-NZ" altLang="el-GR" b="1"/>
              <a:t>-</a:t>
            </a:r>
            <a:r>
              <a:rPr lang="en-GB" altLang="el-GR"/>
              <a:t>risk types in the next generation of vaccine.</a:t>
            </a:r>
          </a:p>
          <a:p>
            <a:pPr eaLnBrk="1" hangingPunct="1"/>
            <a:r>
              <a:rPr lang="en-GB" altLang="el-GR"/>
              <a:t>The question potential cross</a:t>
            </a:r>
            <a:r>
              <a:rPr lang="en-NZ" altLang="el-GR" b="1"/>
              <a:t>-</a:t>
            </a:r>
            <a:r>
              <a:rPr lang="en-GB" altLang="el-GR"/>
              <a:t>protection (beyond 16 and HPV 18  induced recognition and protection against other types through vaccination with HPV 16/</a:t>
            </a:r>
            <a:r>
              <a:rPr lang="en-NZ" altLang="el-GR"/>
              <a:t>HPV </a:t>
            </a:r>
            <a:r>
              <a:rPr lang="en-GB" altLang="el-GR"/>
              <a:t>18) is still being investigated, using data from HPV</a:t>
            </a:r>
            <a:r>
              <a:rPr lang="en-NZ" altLang="el-GR"/>
              <a:t> </a:t>
            </a:r>
            <a:r>
              <a:rPr lang="en-GB" altLang="el-GR"/>
              <a:t>001 (pivotal evidence of efficacy), HPV 007, HPV 008 and HPV 009. </a:t>
            </a:r>
          </a:p>
          <a:p>
            <a:pPr eaLnBrk="1" hangingPunct="1"/>
            <a:r>
              <a:rPr lang="en-GB" altLang="el-GR" i="1"/>
              <a:t>* Refer back to the the </a:t>
            </a:r>
            <a:r>
              <a:rPr lang="en-NZ" altLang="el-GR" b="1" i="1"/>
              <a:t>‘</a:t>
            </a:r>
            <a:r>
              <a:rPr lang="en-GB" altLang="el-GR" i="1"/>
              <a:t>Virus</a:t>
            </a:r>
            <a:r>
              <a:rPr lang="en-NZ" altLang="el-GR" b="1" i="1"/>
              <a:t>’</a:t>
            </a:r>
            <a:r>
              <a:rPr lang="en-GB" altLang="el-GR" i="1"/>
              <a:t> (section 4) and the </a:t>
            </a:r>
            <a:r>
              <a:rPr lang="en-NZ" altLang="el-GR" b="1" i="1"/>
              <a:t>‘</a:t>
            </a:r>
            <a:r>
              <a:rPr lang="en-GB" altLang="el-GR" i="1"/>
              <a:t>Epidemiology</a:t>
            </a:r>
            <a:r>
              <a:rPr lang="en-NZ" altLang="el-GR" b="1" i="1"/>
              <a:t>’</a:t>
            </a:r>
            <a:r>
              <a:rPr lang="en-GB" altLang="el-GR" i="1"/>
              <a:t> (section 5) sections</a:t>
            </a:r>
            <a:r>
              <a:rPr lang="en-NZ" altLang="el-GR" i="1"/>
              <a:t> of this slide set</a:t>
            </a:r>
            <a:r>
              <a:rPr lang="en-GB" altLang="el-GR" i="1"/>
              <a:t> to review the various oncogenic (high</a:t>
            </a:r>
            <a:r>
              <a:rPr lang="en-NZ" altLang="el-GR" b="1" i="1"/>
              <a:t>-</a:t>
            </a:r>
            <a:r>
              <a:rPr lang="en-GB" altLang="el-GR" i="1"/>
              <a:t>risk) types if necessary.</a:t>
            </a:r>
          </a:p>
          <a:p>
            <a:pPr eaLnBrk="1" hangingPunct="1"/>
            <a:r>
              <a:rPr lang="en-US" altLang="el-GR" i="1"/>
              <a:t>Refer to question 3 in the ‘Questions on the vaccines’ section of the FAQs.</a:t>
            </a:r>
            <a:endParaRPr lang="en-GB" altLang="el-GR" i="1"/>
          </a:p>
          <a:p>
            <a:pPr eaLnBrk="1" hangingPunct="1"/>
            <a:r>
              <a:rPr lang="en-GB" altLang="el-GR" b="1"/>
              <a:t>Core reference:</a:t>
            </a:r>
          </a:p>
          <a:p>
            <a:pPr lvl="1" eaLnBrk="1" hangingPunct="1"/>
            <a:r>
              <a:rPr lang="en-GB" altLang="el-GR"/>
              <a:t>Munoz N </a:t>
            </a:r>
            <a:r>
              <a:rPr lang="en-GB" altLang="el-GR" i="1"/>
              <a:t>et al</a:t>
            </a:r>
            <a:r>
              <a:rPr lang="en-GB" altLang="el-GR"/>
              <a:t>. </a:t>
            </a:r>
            <a:r>
              <a:rPr lang="en-GB" altLang="el-GR" i="1"/>
              <a:t>Int J Cancer </a:t>
            </a:r>
            <a:r>
              <a:rPr lang="en-GB" altLang="el-GR"/>
              <a:t>2004; 111: 278–85</a:t>
            </a:r>
            <a:r>
              <a:rPr lang="en-NZ" altLang="el-GR"/>
              <a:t>.</a:t>
            </a:r>
            <a:endParaRPr lang="en-GB" altLang="el-G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1 - Θέση εικόνας διαφάνειας"/>
          <p:cNvSpPr>
            <a:spLocks noGrp="1" noRot="1" noChangeAspect="1" noTextEdit="1"/>
          </p:cNvSpPr>
          <p:nvPr>
            <p:ph type="sldImg"/>
          </p:nvPr>
        </p:nvSpPr>
        <p:spPr>
          <a:ln/>
        </p:spPr>
      </p:sp>
      <p:sp>
        <p:nvSpPr>
          <p:cNvPr id="126979"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latin typeface="Arial" charset="0"/>
            </a:endParaRPr>
          </a:p>
        </p:txBody>
      </p:sp>
      <p:sp>
        <p:nvSpPr>
          <p:cNvPr id="126980"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2215E92E-6161-423B-BE1C-527878578A60}" type="slidenum">
              <a:rPr lang="el-GR" altLang="el-GR" sz="1200">
                <a:latin typeface="Arial" charset="0"/>
              </a:rPr>
              <a:pPr eaLnBrk="1" hangingPunct="1">
                <a:spcBef>
                  <a:spcPct val="0"/>
                </a:spcBef>
              </a:pPr>
              <a:t>48</a:t>
            </a:fld>
            <a:endParaRPr lang="el-GR" altLang="el-GR" sz="1200">
              <a:latin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1 - Θέση εικόνας διαφάνειας"/>
          <p:cNvSpPr>
            <a:spLocks noGrp="1" noRot="1" noChangeAspect="1" noTextEdit="1"/>
          </p:cNvSpPr>
          <p:nvPr>
            <p:ph type="sldImg"/>
          </p:nvPr>
        </p:nvSpPr>
        <p:spPr>
          <a:ln/>
        </p:spPr>
      </p:sp>
      <p:sp>
        <p:nvSpPr>
          <p:cNvPr id="128003"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latin typeface="Arial" charset="0"/>
            </a:endParaRPr>
          </a:p>
        </p:txBody>
      </p:sp>
      <p:sp>
        <p:nvSpPr>
          <p:cNvPr id="128004"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D9F810BD-FA41-4EAB-8692-77D9A7E7A858}" type="slidenum">
              <a:rPr lang="el-GR" altLang="el-GR" sz="1200">
                <a:latin typeface="Arial" charset="0"/>
              </a:rPr>
              <a:pPr eaLnBrk="1" hangingPunct="1">
                <a:spcBef>
                  <a:spcPct val="0"/>
                </a:spcBef>
              </a:pPr>
              <a:t>49</a:t>
            </a:fld>
            <a:endParaRPr lang="el-GR" altLang="el-GR" sz="1200">
              <a:latin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1 - Θέση εικόνας διαφάνειας"/>
          <p:cNvSpPr>
            <a:spLocks noGrp="1" noRot="1" noChangeAspect="1" noTextEdit="1"/>
          </p:cNvSpPr>
          <p:nvPr>
            <p:ph type="sldImg"/>
          </p:nvPr>
        </p:nvSpPr>
        <p:spPr>
          <a:ln/>
        </p:spPr>
      </p:sp>
      <p:sp>
        <p:nvSpPr>
          <p:cNvPr id="129027"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latin typeface="Arial" charset="0"/>
            </a:endParaRPr>
          </a:p>
        </p:txBody>
      </p:sp>
      <p:sp>
        <p:nvSpPr>
          <p:cNvPr id="129028"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D2FFF7CA-EB46-4011-9528-68C0656AADB0}" type="slidenum">
              <a:rPr lang="el-GR" altLang="el-GR" sz="1200">
                <a:latin typeface="Arial" charset="0"/>
              </a:rPr>
              <a:pPr eaLnBrk="1" hangingPunct="1">
                <a:spcBef>
                  <a:spcPct val="0"/>
                </a:spcBef>
              </a:pPr>
              <a:t>50</a:t>
            </a:fld>
            <a:endParaRPr lang="el-GR" altLang="el-GR" sz="1200">
              <a:latin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1 - Θέση εικόνας διαφάνειας"/>
          <p:cNvSpPr>
            <a:spLocks noGrp="1" noRot="1" noChangeAspect="1" noTextEdit="1"/>
          </p:cNvSpPr>
          <p:nvPr>
            <p:ph type="sldImg"/>
          </p:nvPr>
        </p:nvSpPr>
        <p:spPr>
          <a:ln/>
        </p:spPr>
      </p:sp>
      <p:sp>
        <p:nvSpPr>
          <p:cNvPr id="130051"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latin typeface="Arial" charset="0"/>
            </a:endParaRPr>
          </a:p>
        </p:txBody>
      </p:sp>
      <p:sp>
        <p:nvSpPr>
          <p:cNvPr id="130052"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4A623DFB-0932-40DD-98ED-4828F4A32CFD}" type="slidenum">
              <a:rPr lang="el-GR" altLang="el-GR" sz="1200">
                <a:latin typeface="Arial" charset="0"/>
              </a:rPr>
              <a:pPr eaLnBrk="1" hangingPunct="1">
                <a:spcBef>
                  <a:spcPct val="0"/>
                </a:spcBef>
              </a:pPr>
              <a:t>51</a:t>
            </a:fld>
            <a:endParaRPr lang="el-GR" altLang="el-GR" sz="1200">
              <a:latin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1 - Θέση εικόνας διαφάνειας"/>
          <p:cNvSpPr>
            <a:spLocks noGrp="1" noRot="1" noChangeAspect="1" noTextEdit="1"/>
          </p:cNvSpPr>
          <p:nvPr>
            <p:ph type="sldImg"/>
          </p:nvPr>
        </p:nvSpPr>
        <p:spPr>
          <a:ln/>
        </p:spPr>
      </p:sp>
      <p:sp>
        <p:nvSpPr>
          <p:cNvPr id="131075"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31076"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08A6C7B5-12A3-498A-A887-6DB72512ABA9}" type="slidenum">
              <a:rPr lang="en-GB" altLang="el-GR" sz="1200"/>
              <a:pPr eaLnBrk="1" hangingPunct="1">
                <a:spcBef>
                  <a:spcPct val="0"/>
                </a:spcBef>
              </a:pPr>
              <a:t>52</a:t>
            </a:fld>
            <a:endParaRPr lang="en-GB" altLang="el-GR"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noTextEdit="1"/>
          </p:cNvSpPr>
          <p:nvPr>
            <p:ph type="sldImg"/>
          </p:nvPr>
        </p:nvSpPr>
        <p:spPr>
          <a:xfrm>
            <a:off x="1149350" y="688975"/>
            <a:ext cx="4565650" cy="3425825"/>
          </a:xfrm>
          <a:ln/>
        </p:spPr>
      </p:sp>
      <p:sp>
        <p:nvSpPr>
          <p:cNvPr id="132099" name="Text Box 3"/>
          <p:cNvSpPr txBox="1">
            <a:spLocks noChangeArrowheads="1"/>
          </p:cNvSpPr>
          <p:nvPr/>
        </p:nvSpPr>
        <p:spPr bwMode="auto">
          <a:xfrm>
            <a:off x="836414" y="7831667"/>
            <a:ext cx="510927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65200" eaLnBrk="0" hangingPunct="0">
              <a:spcBef>
                <a:spcPct val="30000"/>
              </a:spcBef>
              <a:defRPr sz="1200">
                <a:solidFill>
                  <a:schemeClr val="tx1"/>
                </a:solidFill>
                <a:latin typeface="Times New Roman" pitchFamily="18" charset="0"/>
              </a:defRPr>
            </a:lvl1pPr>
            <a:lvl2pPr marL="742950" indent="-285750" defTabSz="965200" eaLnBrk="0" hangingPunct="0">
              <a:spcBef>
                <a:spcPct val="30000"/>
              </a:spcBef>
              <a:defRPr sz="1200">
                <a:solidFill>
                  <a:schemeClr val="tx1"/>
                </a:solidFill>
                <a:latin typeface="Times New Roman" pitchFamily="18" charset="0"/>
              </a:defRPr>
            </a:lvl2pPr>
            <a:lvl3pPr marL="1143000" indent="-228600" defTabSz="965200" eaLnBrk="0" hangingPunct="0">
              <a:spcBef>
                <a:spcPct val="30000"/>
              </a:spcBef>
              <a:defRPr sz="1200">
                <a:solidFill>
                  <a:schemeClr val="tx1"/>
                </a:solidFill>
                <a:latin typeface="Times New Roman" pitchFamily="18" charset="0"/>
              </a:defRPr>
            </a:lvl3pPr>
            <a:lvl4pPr marL="1600200" indent="-228600" defTabSz="965200" eaLnBrk="0" hangingPunct="0">
              <a:spcBef>
                <a:spcPct val="30000"/>
              </a:spcBef>
              <a:defRPr sz="1200">
                <a:solidFill>
                  <a:schemeClr val="tx1"/>
                </a:solidFill>
                <a:latin typeface="Times New Roman" pitchFamily="18" charset="0"/>
              </a:defRPr>
            </a:lvl4pPr>
            <a:lvl5pPr marL="2057400" indent="-228600" defTabSz="965200" eaLnBrk="0" hangingPunct="0">
              <a:spcBef>
                <a:spcPct val="30000"/>
              </a:spcBef>
              <a:defRPr sz="1200">
                <a:solidFill>
                  <a:schemeClr val="tx1"/>
                </a:solidFill>
                <a:latin typeface="Times New Roman" pitchFamily="18" charset="0"/>
              </a:defRPr>
            </a:lvl5pPr>
            <a:lvl6pPr marL="2514600" indent="-228600" defTabSz="965200" eaLnBrk="0" fontAlgn="base" hangingPunct="0">
              <a:spcBef>
                <a:spcPct val="30000"/>
              </a:spcBef>
              <a:spcAft>
                <a:spcPct val="0"/>
              </a:spcAft>
              <a:defRPr sz="1200">
                <a:solidFill>
                  <a:schemeClr val="tx1"/>
                </a:solidFill>
                <a:latin typeface="Times New Roman" pitchFamily="18" charset="0"/>
              </a:defRPr>
            </a:lvl6pPr>
            <a:lvl7pPr marL="2971800" indent="-228600" defTabSz="965200" eaLnBrk="0" fontAlgn="base" hangingPunct="0">
              <a:spcBef>
                <a:spcPct val="30000"/>
              </a:spcBef>
              <a:spcAft>
                <a:spcPct val="0"/>
              </a:spcAft>
              <a:defRPr sz="1200">
                <a:solidFill>
                  <a:schemeClr val="tx1"/>
                </a:solidFill>
                <a:latin typeface="Times New Roman" pitchFamily="18" charset="0"/>
              </a:defRPr>
            </a:lvl7pPr>
            <a:lvl8pPr marL="3429000" indent="-228600" defTabSz="965200" eaLnBrk="0" fontAlgn="base" hangingPunct="0">
              <a:spcBef>
                <a:spcPct val="30000"/>
              </a:spcBef>
              <a:spcAft>
                <a:spcPct val="0"/>
              </a:spcAft>
              <a:defRPr sz="1200">
                <a:solidFill>
                  <a:schemeClr val="tx1"/>
                </a:solidFill>
                <a:latin typeface="Times New Roman" pitchFamily="18" charset="0"/>
              </a:defRPr>
            </a:lvl8pPr>
            <a:lvl9pPr marL="3886200" indent="-228600" defTabSz="9652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buFont typeface="Wingdings" pitchFamily="2" charset="2"/>
              <a:buNone/>
            </a:pPr>
            <a:r>
              <a:rPr lang="en-US" altLang="el-GR" sz="1000" b="1">
                <a:latin typeface="Arial Unicode MS" pitchFamily="34" charset="-128"/>
                <a:ea typeface="Arial Unicode MS" pitchFamily="34" charset="-128"/>
                <a:cs typeface="Arial Unicode MS" pitchFamily="34" charset="-128"/>
              </a:rPr>
              <a:t>References:</a:t>
            </a:r>
          </a:p>
          <a:p>
            <a:pPr eaLnBrk="1" hangingPunct="1">
              <a:spcBef>
                <a:spcPct val="0"/>
              </a:spcBef>
              <a:buFont typeface="Wingdings" pitchFamily="2" charset="2"/>
              <a:buNone/>
            </a:pPr>
            <a:r>
              <a:rPr lang="en-US" altLang="el-GR" sz="1000">
                <a:latin typeface="Arial Unicode MS" pitchFamily="34" charset="-128"/>
                <a:ea typeface="Arial Unicode MS" pitchFamily="34" charset="-128"/>
                <a:cs typeface="Arial Unicode MS" pitchFamily="34" charset="-128"/>
              </a:rPr>
              <a:t>Corey L. Herpes simplex virus. In: Mandell GL, Bennett JE, Dolin R, eds. </a:t>
            </a:r>
            <a:r>
              <a:rPr lang="en-US" altLang="el-GR" sz="1000" i="1">
                <a:latin typeface="Arial Unicode MS" pitchFamily="34" charset="-128"/>
                <a:ea typeface="Arial Unicode MS" pitchFamily="34" charset="-128"/>
                <a:cs typeface="Arial Unicode MS" pitchFamily="34" charset="-128"/>
              </a:rPr>
              <a:t>Principles and Practice of Infectious Diseases.</a:t>
            </a:r>
            <a:r>
              <a:rPr lang="en-US" altLang="el-GR" sz="1000">
                <a:latin typeface="Arial Unicode MS" pitchFamily="34" charset="-128"/>
                <a:ea typeface="Arial Unicode MS" pitchFamily="34" charset="-128"/>
                <a:cs typeface="Arial Unicode MS" pitchFamily="34" charset="-128"/>
              </a:rPr>
              <a:t> 5th ed. Philadelphia, Pa: Churchill Livingstone; </a:t>
            </a:r>
            <a:br>
              <a:rPr lang="en-US" altLang="el-GR" sz="1000">
                <a:latin typeface="Arial Unicode MS" pitchFamily="34" charset="-128"/>
                <a:ea typeface="Arial Unicode MS" pitchFamily="34" charset="-128"/>
                <a:cs typeface="Arial Unicode MS" pitchFamily="34" charset="-128"/>
              </a:rPr>
            </a:br>
            <a:r>
              <a:rPr lang="en-US" altLang="el-GR" sz="1000">
                <a:latin typeface="Arial Unicode MS" pitchFamily="34" charset="-128"/>
                <a:ea typeface="Arial Unicode MS" pitchFamily="34" charset="-128"/>
                <a:cs typeface="Arial Unicode MS" pitchFamily="34" charset="-128"/>
              </a:rPr>
              <a:t>2000:1564-1575. </a:t>
            </a:r>
          </a:p>
          <a:p>
            <a:pPr eaLnBrk="1" hangingPunct="1">
              <a:spcBef>
                <a:spcPct val="0"/>
              </a:spcBef>
              <a:buClr>
                <a:srgbClr val="FFFF31"/>
              </a:buClr>
              <a:buSzPct val="70000"/>
              <a:buFont typeface="Wingdings" pitchFamily="2" charset="2"/>
              <a:buNone/>
            </a:pPr>
            <a:r>
              <a:rPr lang="en-US" altLang="el-GR" sz="1000">
                <a:latin typeface="Arial Unicode MS" pitchFamily="34" charset="-128"/>
              </a:rPr>
              <a:t>Whitley RJ. Herpes simplex viruses. In: Knipe DM, Howley PM, eds. </a:t>
            </a:r>
            <a:r>
              <a:rPr lang="en-US" altLang="el-GR" sz="1000" i="1">
                <a:latin typeface="Arial Unicode MS" pitchFamily="34" charset="-128"/>
              </a:rPr>
              <a:t>Fields Virology</a:t>
            </a:r>
            <a:r>
              <a:rPr lang="en-US" altLang="el-GR" sz="1000">
                <a:latin typeface="Arial Unicode MS" pitchFamily="34" charset="-128"/>
              </a:rPr>
              <a:t>. Vol 2. </a:t>
            </a:r>
            <a:br>
              <a:rPr lang="en-US" altLang="el-GR" sz="1000">
                <a:latin typeface="Arial Unicode MS" pitchFamily="34" charset="-128"/>
              </a:rPr>
            </a:br>
            <a:r>
              <a:rPr lang="en-US" altLang="el-GR" sz="1000">
                <a:latin typeface="Arial Unicode MS" pitchFamily="34" charset="-128"/>
              </a:rPr>
              <a:t>4th ed. Philadelphia, Pa: Lippincott Williams &amp; Wilkins; 2001:2461-2509.</a:t>
            </a:r>
            <a:endParaRPr lang="en-US" altLang="el-GR" sz="1000">
              <a:latin typeface="Arial Unicode MS" pitchFamily="34" charset="-128"/>
              <a:ea typeface="Arial Unicode MS" pitchFamily="34" charset="-128"/>
              <a:cs typeface="Arial Unicode MS" pitchFamily="34" charset="-128"/>
            </a:endParaRPr>
          </a:p>
        </p:txBody>
      </p:sp>
      <p:sp>
        <p:nvSpPr>
          <p:cNvPr id="132100" name="Rectangle 4"/>
          <p:cNvSpPr>
            <a:spLocks noGrp="1" noChangeArrowheads="1"/>
          </p:cNvSpPr>
          <p:nvPr>
            <p:ph type="body" idx="1"/>
          </p:nvPr>
        </p:nvSpPr>
        <p:spPr>
          <a:xfrm>
            <a:off x="735211" y="4268108"/>
            <a:ext cx="5374184" cy="326571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90" tIns="45595" rIns="91190" bIns="45595"/>
          <a:lstStyle/>
          <a:p>
            <a:pPr marL="162175" indent="-162175"/>
            <a:r>
              <a:rPr lang="en-US" altLang="el-GR"/>
              <a:t>A unique attribute of the herpesvirus is its characteristic latency, which gives the virus its strong persistent nature. </a:t>
            </a:r>
          </a:p>
          <a:p>
            <a:pPr marL="162175" indent="-162175"/>
            <a:r>
              <a:rPr lang="en-US" altLang="el-GR"/>
              <a:t>During the primary infection and while the immune system is trying to fight off the virus, the nerve fibers that supply sensation to the affected areas of the skin also become infected. The virus travels up the nerve until it reaches the core of the cell inside the ganglion.</a:t>
            </a:r>
          </a:p>
          <a:p>
            <a:pPr marL="162175" indent="-162175"/>
            <a:r>
              <a:rPr lang="en-US" altLang="el-GR"/>
              <a:t>Unlike the productive and explosive infection of the skin, the herpesvirus lies dormant inside the cell bodies of sensory nerves (latency). </a:t>
            </a:r>
          </a:p>
          <a:p>
            <a:pPr marL="162175" indent="-162175"/>
            <a:r>
              <a:rPr lang="en-US" altLang="el-GR"/>
              <a:t>Several copies of the viral DNA, in the form of circles that are extrachromosomal, remain inside latently infected nerve cells without significantly damaging the nerve cells and without activating the body’s immune system.</a:t>
            </a:r>
          </a:p>
          <a:p>
            <a:pPr marL="162175" indent="-162175"/>
            <a:r>
              <a:rPr lang="en-US" altLang="el-GR"/>
              <a:t>Factors and stimuli, such as sunlight, stress, menstruation, advancing age, </a:t>
            </a:r>
            <a:br>
              <a:rPr lang="en-US" altLang="el-GR"/>
            </a:br>
            <a:r>
              <a:rPr lang="en-US" altLang="el-GR"/>
              <a:t>or decreased cellular immunity, may stimulate reactivation. </a:t>
            </a:r>
          </a:p>
          <a:p>
            <a:pPr marL="162175" indent="-162175"/>
            <a:r>
              <a:rPr lang="en-US" altLang="el-GR"/>
              <a:t>During reactivation, the herpesvirus travels back down the nerve to the</a:t>
            </a:r>
            <a:br>
              <a:rPr lang="en-US" altLang="el-GR"/>
            </a:br>
            <a:r>
              <a:rPr lang="en-US" altLang="el-GR"/>
              <a:t>end of the nerve fiber, where it reaches the surface of new healthy skin cells. </a:t>
            </a:r>
            <a:br>
              <a:rPr lang="en-US" altLang="el-GR"/>
            </a:br>
            <a:r>
              <a:rPr lang="en-US" altLang="el-GR"/>
              <a:t>Then, the active state begins again, and a new recurrent infection takes place.</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xfrm>
            <a:off x="1149350" y="688975"/>
            <a:ext cx="4565650" cy="3425825"/>
          </a:xfrm>
          <a:ln/>
        </p:spPr>
      </p:sp>
      <p:sp>
        <p:nvSpPr>
          <p:cNvPr id="133123" name="Rectangle 3"/>
          <p:cNvSpPr>
            <a:spLocks noGrp="1" noChangeArrowheads="1"/>
          </p:cNvSpPr>
          <p:nvPr>
            <p:ph type="body" idx="1"/>
          </p:nvPr>
        </p:nvSpPr>
        <p:spPr>
          <a:xfrm>
            <a:off x="754560" y="4284738"/>
            <a:ext cx="5252144" cy="3398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80" tIns="44839" rIns="89680" bIns="44839"/>
          <a:lstStyle/>
          <a:p>
            <a:pPr marL="162175" indent="-162175"/>
            <a:r>
              <a:rPr lang="en-US" altLang="el-GR"/>
              <a:t>Lesions start with redness of the skin (and possibly swelling) that may be painful and itchy.</a:t>
            </a:r>
          </a:p>
          <a:p>
            <a:pPr marL="162175" indent="-162175"/>
            <a:r>
              <a:rPr lang="en-US" altLang="el-GR"/>
              <a:t>The next stage is identified by the presence of thin-walled vesicles (blisters) that appear on the surface of the erythematous base. </a:t>
            </a:r>
          </a:p>
          <a:p>
            <a:pPr marL="162175" indent="-162175"/>
            <a:r>
              <a:rPr lang="en-US" altLang="el-GR"/>
              <a:t>The vesicles are filled with clear or purulent fluid. The top of these vesicles is very thin and breaks easily, often oozing fluid.</a:t>
            </a:r>
          </a:p>
          <a:p>
            <a:pPr marL="162175" indent="-162175"/>
            <a:r>
              <a:rPr lang="en-US" altLang="el-GR"/>
              <a:t>The shape, size, distribution, and duration of the vesicles vary depending on the individual, type of alphaherpesvirus (HSV versus VZV), and type of infection (primary versus recurrent). </a:t>
            </a:r>
          </a:p>
          <a:p>
            <a:pPr marL="162175" indent="-162175"/>
            <a:r>
              <a:rPr lang="en-US" altLang="el-GR"/>
              <a:t>If the blisters break open, erosions of the skin and ulcers result.</a:t>
            </a:r>
          </a:p>
          <a:p>
            <a:pPr marL="162175" indent="-162175"/>
            <a:endParaRPr lang="en-US" altLang="el-G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xfrm>
            <a:off x="1149350" y="688975"/>
            <a:ext cx="4565650" cy="3425825"/>
          </a:xfrm>
          <a:ln/>
        </p:spPr>
      </p:sp>
      <p:sp>
        <p:nvSpPr>
          <p:cNvPr id="134147" name="Rectangle 3"/>
          <p:cNvSpPr>
            <a:spLocks noGrp="1" noChangeArrowheads="1"/>
          </p:cNvSpPr>
          <p:nvPr>
            <p:ph type="body" idx="1"/>
          </p:nvPr>
        </p:nvSpPr>
        <p:spPr>
          <a:xfrm>
            <a:off x="736700" y="4295322"/>
            <a:ext cx="5270003" cy="3397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80" tIns="44839" rIns="89680" bIns="44839"/>
          <a:lstStyle/>
          <a:p>
            <a:pPr marL="162175" indent="-162175"/>
            <a:r>
              <a:rPr lang="en-US" altLang="el-GR"/>
              <a:t>Crusting occurs as the vesicles, ulcers, or erosions heal. This phase marks the beginning of healing, and re-epithelialization occurs. Itching (and pain in the case of herpes zoster) may still be present.</a:t>
            </a:r>
          </a:p>
          <a:p>
            <a:pPr marL="162175" indent="-162175"/>
            <a:r>
              <a:rPr lang="en-US" altLang="el-GR"/>
              <a:t>Lesions in the mucosal areas (mouth, vagina, under the foreskin) accumulate exudate rather than forming a crust.</a:t>
            </a:r>
          </a:p>
          <a:p>
            <a:pPr marL="162175" indent="-162175"/>
            <a:r>
              <a:rPr lang="en-US" altLang="el-GR"/>
              <a:t>The sores are healed when the crusts fall off.</a:t>
            </a:r>
          </a:p>
          <a:p>
            <a:pPr marL="162175" indent="-162175"/>
            <a:r>
              <a:rPr lang="en-US" altLang="el-GR"/>
              <a:t>Healing lesions may leave a residual discoloration of the skin. Scarring is uncommon.</a:t>
            </a:r>
          </a:p>
          <a:p>
            <a:pPr marL="162175" indent="-162175"/>
            <a:r>
              <a:rPr lang="en-US" altLang="el-GR"/>
              <a:t>Depending on the individual, type of alphaherpesvirus (HSV versus VZV), and type of infection (primary versus recurrent), as well as presence of secondary infection or excoriation, the visible mark may last for a few days, weeks, or sometimes for a lifetime (as in VZV infections in which crater-like scars and/or dyspigmentation may occur).</a:t>
            </a:r>
          </a:p>
          <a:p>
            <a:pPr marL="162175" indent="-162175"/>
            <a:endParaRPr lang="en-US" altLang="el-GR"/>
          </a:p>
          <a:p>
            <a:pPr marL="162175" indent="-162175"/>
            <a:endParaRPr lang="en-US" altLang="el-G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xfrm>
            <a:off x="1149350" y="688975"/>
            <a:ext cx="4565650" cy="3425825"/>
          </a:xfrm>
          <a:ln/>
        </p:spPr>
      </p:sp>
      <p:sp>
        <p:nvSpPr>
          <p:cNvPr id="135171" name="Rectangle 3"/>
          <p:cNvSpPr>
            <a:spLocks noGrp="1" noChangeArrowheads="1"/>
          </p:cNvSpPr>
          <p:nvPr>
            <p:ph type="body" idx="1"/>
          </p:nvPr>
        </p:nvSpPr>
        <p:spPr>
          <a:xfrm>
            <a:off x="733723" y="4296833"/>
            <a:ext cx="5272980" cy="348342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446" tIns="44223" rIns="88446" bIns="44223"/>
          <a:lstStyle/>
          <a:p>
            <a:pPr marL="162175" indent="-162175"/>
            <a:r>
              <a:rPr lang="en-US" altLang="el-GR">
                <a:cs typeface="Arial" charset="0"/>
              </a:rPr>
              <a:t>Approximately 90% of persons with antibodies to HSV-2 are unaware of their infection.</a:t>
            </a:r>
          </a:p>
          <a:p>
            <a:pPr marL="162175" indent="-162175"/>
            <a:r>
              <a:rPr lang="en-US" altLang="el-GR">
                <a:cs typeface="Arial" charset="0"/>
              </a:rPr>
              <a:t>Most sexual transmission occurs either from persons with unrecognized infection or during episodes of asymptomatic shedding.</a:t>
            </a:r>
          </a:p>
          <a:p>
            <a:pPr marL="162175" indent="-162175"/>
            <a:r>
              <a:rPr lang="en-US" altLang="el-GR">
                <a:cs typeface="Arial" charset="0"/>
              </a:rPr>
              <a:t>Only approximately 10% of those with HSV-2 antibodies have recognized genital herpes infection. </a:t>
            </a:r>
            <a:br>
              <a:rPr lang="en-US" altLang="el-GR">
                <a:cs typeface="Arial" charset="0"/>
              </a:rPr>
            </a:br>
            <a:endParaRPr lang="en-US" altLang="el-GR">
              <a:cs typeface="Arial" charset="0"/>
            </a:endParaRPr>
          </a:p>
          <a:p>
            <a:pPr marL="162175" indent="-162175"/>
            <a:endParaRPr lang="en-US" altLang="el-GR"/>
          </a:p>
        </p:txBody>
      </p:sp>
      <p:sp>
        <p:nvSpPr>
          <p:cNvPr id="135172" name="Text Box 4"/>
          <p:cNvSpPr txBox="1">
            <a:spLocks noChangeArrowheads="1"/>
          </p:cNvSpPr>
          <p:nvPr/>
        </p:nvSpPr>
        <p:spPr bwMode="auto">
          <a:xfrm>
            <a:off x="766465" y="8307917"/>
            <a:ext cx="183977" cy="2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067" tIns="45537" rIns="91067" bIns="45537">
            <a:spAutoFit/>
          </a:bodyPr>
          <a:lstStyle>
            <a:lvl1pPr marL="360363" indent="-360363" defTabSz="963613" eaLnBrk="0" hangingPunct="0">
              <a:spcBef>
                <a:spcPct val="30000"/>
              </a:spcBef>
              <a:defRPr sz="1200">
                <a:solidFill>
                  <a:schemeClr val="tx1"/>
                </a:solidFill>
                <a:latin typeface="Times New Roman" pitchFamily="18" charset="0"/>
              </a:defRPr>
            </a:lvl1pPr>
            <a:lvl2pPr marL="742950" indent="-285750" defTabSz="963613" eaLnBrk="0" hangingPunct="0">
              <a:spcBef>
                <a:spcPct val="30000"/>
              </a:spcBef>
              <a:defRPr sz="1200">
                <a:solidFill>
                  <a:schemeClr val="tx1"/>
                </a:solidFill>
                <a:latin typeface="Times New Roman" pitchFamily="18" charset="0"/>
              </a:defRPr>
            </a:lvl2pPr>
            <a:lvl3pPr marL="1143000" indent="-228600" defTabSz="963613" eaLnBrk="0" hangingPunct="0">
              <a:spcBef>
                <a:spcPct val="30000"/>
              </a:spcBef>
              <a:defRPr sz="1200">
                <a:solidFill>
                  <a:schemeClr val="tx1"/>
                </a:solidFill>
                <a:latin typeface="Times New Roman" pitchFamily="18" charset="0"/>
              </a:defRPr>
            </a:lvl3pPr>
            <a:lvl4pPr marL="1600200" indent="-228600" defTabSz="963613" eaLnBrk="0" hangingPunct="0">
              <a:spcBef>
                <a:spcPct val="30000"/>
              </a:spcBef>
              <a:defRPr sz="1200">
                <a:solidFill>
                  <a:schemeClr val="tx1"/>
                </a:solidFill>
                <a:latin typeface="Times New Roman" pitchFamily="18" charset="0"/>
              </a:defRPr>
            </a:lvl4pPr>
            <a:lvl5pPr marL="2057400" indent="-228600" defTabSz="963613" eaLnBrk="0" hangingPunct="0">
              <a:spcBef>
                <a:spcPct val="30000"/>
              </a:spcBef>
              <a:defRPr sz="1200">
                <a:solidFill>
                  <a:schemeClr val="tx1"/>
                </a:solidFill>
                <a:latin typeface="Times New Roman" pitchFamily="18" charset="0"/>
              </a:defRPr>
            </a:lvl5pPr>
            <a:lvl6pPr marL="2514600" indent="-228600" defTabSz="963613" eaLnBrk="0" fontAlgn="base" hangingPunct="0">
              <a:spcBef>
                <a:spcPct val="30000"/>
              </a:spcBef>
              <a:spcAft>
                <a:spcPct val="0"/>
              </a:spcAft>
              <a:defRPr sz="1200">
                <a:solidFill>
                  <a:schemeClr val="tx1"/>
                </a:solidFill>
                <a:latin typeface="Times New Roman" pitchFamily="18" charset="0"/>
              </a:defRPr>
            </a:lvl6pPr>
            <a:lvl7pPr marL="2971800" indent="-228600" defTabSz="963613" eaLnBrk="0" fontAlgn="base" hangingPunct="0">
              <a:spcBef>
                <a:spcPct val="30000"/>
              </a:spcBef>
              <a:spcAft>
                <a:spcPct val="0"/>
              </a:spcAft>
              <a:defRPr sz="1200">
                <a:solidFill>
                  <a:schemeClr val="tx1"/>
                </a:solidFill>
                <a:latin typeface="Times New Roman" pitchFamily="18" charset="0"/>
              </a:defRPr>
            </a:lvl7pPr>
            <a:lvl8pPr marL="3429000" indent="-228600" defTabSz="963613" eaLnBrk="0" fontAlgn="base" hangingPunct="0">
              <a:spcBef>
                <a:spcPct val="30000"/>
              </a:spcBef>
              <a:spcAft>
                <a:spcPct val="0"/>
              </a:spcAft>
              <a:defRPr sz="1200">
                <a:solidFill>
                  <a:schemeClr val="tx1"/>
                </a:solidFill>
                <a:latin typeface="Times New Roman" pitchFamily="18" charset="0"/>
              </a:defRPr>
            </a:lvl8pPr>
            <a:lvl9pPr marL="3886200" indent="-228600" defTabSz="963613"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20000"/>
              </a:spcBef>
              <a:buClr>
                <a:srgbClr val="FFFF31"/>
              </a:buClr>
              <a:buSzPct val="70000"/>
              <a:buFont typeface="Wingdings" pitchFamily="2" charset="2"/>
              <a:buNone/>
            </a:pPr>
            <a:endParaRPr lang="el-GR" altLang="el-GR" sz="900">
              <a:latin typeface="Arial" charset="0"/>
            </a:endParaRPr>
          </a:p>
        </p:txBody>
      </p:sp>
      <p:sp>
        <p:nvSpPr>
          <p:cNvPr id="135173" name="Text Box 5"/>
          <p:cNvSpPr txBox="1">
            <a:spLocks noChangeArrowheads="1"/>
          </p:cNvSpPr>
          <p:nvPr/>
        </p:nvSpPr>
        <p:spPr bwMode="auto">
          <a:xfrm>
            <a:off x="738187" y="7929941"/>
            <a:ext cx="5310188" cy="86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67" tIns="45537" rIns="91067" bIns="45537">
            <a:spAutoFit/>
          </a:bodyPr>
          <a:lstStyle>
            <a:lvl1pPr defTabSz="963613" eaLnBrk="0" hangingPunct="0">
              <a:spcBef>
                <a:spcPct val="30000"/>
              </a:spcBef>
              <a:defRPr sz="1200">
                <a:solidFill>
                  <a:schemeClr val="tx1"/>
                </a:solidFill>
                <a:latin typeface="Times New Roman" pitchFamily="18" charset="0"/>
              </a:defRPr>
            </a:lvl1pPr>
            <a:lvl2pPr marL="742950" indent="-285750" defTabSz="963613" eaLnBrk="0" hangingPunct="0">
              <a:spcBef>
                <a:spcPct val="30000"/>
              </a:spcBef>
              <a:defRPr sz="1200">
                <a:solidFill>
                  <a:schemeClr val="tx1"/>
                </a:solidFill>
                <a:latin typeface="Times New Roman" pitchFamily="18" charset="0"/>
              </a:defRPr>
            </a:lvl2pPr>
            <a:lvl3pPr marL="1143000" indent="-228600" defTabSz="963613" eaLnBrk="0" hangingPunct="0">
              <a:spcBef>
                <a:spcPct val="30000"/>
              </a:spcBef>
              <a:defRPr sz="1200">
                <a:solidFill>
                  <a:schemeClr val="tx1"/>
                </a:solidFill>
                <a:latin typeface="Times New Roman" pitchFamily="18" charset="0"/>
              </a:defRPr>
            </a:lvl3pPr>
            <a:lvl4pPr marL="1600200" indent="-228600" defTabSz="963613" eaLnBrk="0" hangingPunct="0">
              <a:spcBef>
                <a:spcPct val="30000"/>
              </a:spcBef>
              <a:defRPr sz="1200">
                <a:solidFill>
                  <a:schemeClr val="tx1"/>
                </a:solidFill>
                <a:latin typeface="Times New Roman" pitchFamily="18" charset="0"/>
              </a:defRPr>
            </a:lvl4pPr>
            <a:lvl5pPr marL="2057400" indent="-228600" defTabSz="963613" eaLnBrk="0" hangingPunct="0">
              <a:spcBef>
                <a:spcPct val="30000"/>
              </a:spcBef>
              <a:defRPr sz="1200">
                <a:solidFill>
                  <a:schemeClr val="tx1"/>
                </a:solidFill>
                <a:latin typeface="Times New Roman" pitchFamily="18" charset="0"/>
              </a:defRPr>
            </a:lvl5pPr>
            <a:lvl6pPr marL="2514600" indent="-228600" defTabSz="963613" eaLnBrk="0" fontAlgn="base" hangingPunct="0">
              <a:spcBef>
                <a:spcPct val="30000"/>
              </a:spcBef>
              <a:spcAft>
                <a:spcPct val="0"/>
              </a:spcAft>
              <a:defRPr sz="1200">
                <a:solidFill>
                  <a:schemeClr val="tx1"/>
                </a:solidFill>
                <a:latin typeface="Times New Roman" pitchFamily="18" charset="0"/>
              </a:defRPr>
            </a:lvl6pPr>
            <a:lvl7pPr marL="2971800" indent="-228600" defTabSz="963613" eaLnBrk="0" fontAlgn="base" hangingPunct="0">
              <a:spcBef>
                <a:spcPct val="30000"/>
              </a:spcBef>
              <a:spcAft>
                <a:spcPct val="0"/>
              </a:spcAft>
              <a:defRPr sz="1200">
                <a:solidFill>
                  <a:schemeClr val="tx1"/>
                </a:solidFill>
                <a:latin typeface="Times New Roman" pitchFamily="18" charset="0"/>
              </a:defRPr>
            </a:lvl7pPr>
            <a:lvl8pPr marL="3429000" indent="-228600" defTabSz="963613" eaLnBrk="0" fontAlgn="base" hangingPunct="0">
              <a:spcBef>
                <a:spcPct val="30000"/>
              </a:spcBef>
              <a:spcAft>
                <a:spcPct val="0"/>
              </a:spcAft>
              <a:defRPr sz="1200">
                <a:solidFill>
                  <a:schemeClr val="tx1"/>
                </a:solidFill>
                <a:latin typeface="Times New Roman" pitchFamily="18" charset="0"/>
              </a:defRPr>
            </a:lvl8pPr>
            <a:lvl9pPr marL="3886200" indent="-228600" defTabSz="963613"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buFont typeface="Wingdings" pitchFamily="2" charset="2"/>
              <a:buNone/>
            </a:pPr>
            <a:r>
              <a:rPr lang="en-US" altLang="el-GR" sz="1000" b="1">
                <a:latin typeface="Arial" charset="0"/>
                <a:cs typeface="Arial" charset="0"/>
              </a:rPr>
              <a:t>References:</a:t>
            </a:r>
          </a:p>
          <a:p>
            <a:pPr eaLnBrk="1" hangingPunct="1">
              <a:spcBef>
                <a:spcPct val="0"/>
              </a:spcBef>
              <a:buFont typeface="Wingdings" pitchFamily="2" charset="2"/>
              <a:buNone/>
            </a:pPr>
            <a:r>
              <a:rPr lang="en-US" altLang="el-GR" sz="1000">
                <a:latin typeface="Arial" charset="0"/>
                <a:cs typeface="Arial" charset="0"/>
              </a:rPr>
              <a:t>Mertz GJ. Epidemiology of genital herpes infections. </a:t>
            </a:r>
            <a:r>
              <a:rPr lang="en-US" altLang="el-GR" sz="1000" i="1">
                <a:latin typeface="Arial" charset="0"/>
                <a:cs typeface="Arial" charset="0"/>
              </a:rPr>
              <a:t>Infect Dis Clin North Am</a:t>
            </a:r>
            <a:r>
              <a:rPr lang="en-US" altLang="el-GR" sz="1000">
                <a:latin typeface="Arial" charset="0"/>
                <a:cs typeface="Arial" charset="0"/>
              </a:rPr>
              <a:t>. </a:t>
            </a:r>
            <a:br>
              <a:rPr lang="en-US" altLang="el-GR" sz="1000">
                <a:latin typeface="Arial" charset="0"/>
                <a:cs typeface="Arial" charset="0"/>
              </a:rPr>
            </a:br>
            <a:r>
              <a:rPr lang="en-US" altLang="el-GR" sz="1000">
                <a:latin typeface="Arial" charset="0"/>
                <a:cs typeface="Arial" charset="0"/>
              </a:rPr>
              <a:t>1993;7:825-839.</a:t>
            </a:r>
          </a:p>
          <a:p>
            <a:pPr eaLnBrk="1" hangingPunct="1">
              <a:spcBef>
                <a:spcPct val="0"/>
              </a:spcBef>
              <a:buFont typeface="Wingdings" pitchFamily="2" charset="2"/>
              <a:buNone/>
            </a:pPr>
            <a:r>
              <a:rPr lang="en-US" altLang="el-GR" sz="1000">
                <a:latin typeface="Arial" charset="0"/>
                <a:cs typeface="Arial" charset="0"/>
              </a:rPr>
              <a:t>Mertz GJ, Benedetti J, Ashley R, Selke S, Corey L. Risk factors for the sexual transmission </a:t>
            </a:r>
            <a:br>
              <a:rPr lang="en-US" altLang="el-GR" sz="1000">
                <a:latin typeface="Arial" charset="0"/>
                <a:cs typeface="Arial" charset="0"/>
              </a:rPr>
            </a:br>
            <a:r>
              <a:rPr lang="en-US" altLang="el-GR" sz="1000">
                <a:latin typeface="Arial" charset="0"/>
                <a:cs typeface="Arial" charset="0"/>
              </a:rPr>
              <a:t>of genital herpes. </a:t>
            </a:r>
            <a:r>
              <a:rPr lang="en-US" altLang="el-GR" sz="1000" i="1">
                <a:latin typeface="Arial" charset="0"/>
                <a:cs typeface="Arial" charset="0"/>
              </a:rPr>
              <a:t>Ann Intern Med.</a:t>
            </a:r>
            <a:r>
              <a:rPr lang="en-US" altLang="el-GR" sz="1000">
                <a:latin typeface="Arial" charset="0"/>
                <a:cs typeface="Arial" charset="0"/>
              </a:rPr>
              <a:t> 1992;116:197-202.</a:t>
            </a:r>
            <a:endParaRPr lang="en-US" altLang="el-GR" sz="100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1 - Θέση εικόνας διαφάνειας"/>
          <p:cNvSpPr>
            <a:spLocks noGrp="1" noRot="1" noChangeAspect="1" noTextEdit="1"/>
          </p:cNvSpPr>
          <p:nvPr>
            <p:ph type="sldImg"/>
          </p:nvPr>
        </p:nvSpPr>
        <p:spPr>
          <a:ln/>
        </p:spPr>
      </p:sp>
      <p:sp>
        <p:nvSpPr>
          <p:cNvPr id="71683" name="2 - Θέση σημειώσεων"/>
          <p:cNvSpPr>
            <a:spLocks noGrp="1"/>
          </p:cNvSpPr>
          <p:nvPr>
            <p:ph type="body" idx="1"/>
          </p:nvPr>
        </p:nvSpPr>
        <p:spPr>
          <a:noFill/>
          <a:ln/>
        </p:spPr>
        <p:txBody>
          <a:bodyPr/>
          <a:lstStyle/>
          <a:p>
            <a:pPr eaLnBrk="1" hangingPunct="1"/>
            <a:endParaRPr lang="el-GR"/>
          </a:p>
        </p:txBody>
      </p:sp>
      <p:sp>
        <p:nvSpPr>
          <p:cNvPr id="71684" name="3 - Θέση αριθμού διαφάνειας"/>
          <p:cNvSpPr txBox="1">
            <a:spLocks noGrp="1"/>
          </p:cNvSpPr>
          <p:nvPr/>
        </p:nvSpPr>
        <p:spPr bwMode="auto">
          <a:xfrm>
            <a:off x="3885903" y="8687405"/>
            <a:ext cx="2972097" cy="456595"/>
          </a:xfrm>
          <a:prstGeom prst="rect">
            <a:avLst/>
          </a:prstGeom>
          <a:noFill/>
          <a:ln w="9525">
            <a:noFill/>
            <a:miter lim="800000"/>
            <a:headEnd/>
            <a:tailEnd/>
          </a:ln>
        </p:spPr>
        <p:txBody>
          <a:bodyPr lIns="92066" tIns="46034" rIns="92066" bIns="46034" anchor="b"/>
          <a:lstStyle/>
          <a:p>
            <a:pPr algn="r" defTabSz="914485"/>
            <a:fld id="{BCEB35C4-6AF5-4CA4-B543-527333A4ED2F}" type="slidenum">
              <a:rPr lang="en-GB" sz="1200">
                <a:solidFill>
                  <a:prstClr val="black"/>
                </a:solidFill>
              </a:rPr>
              <a:pPr algn="r" defTabSz="914485"/>
              <a:t>5</a:t>
            </a:fld>
            <a:endParaRPr lang="en-GB" sz="1200" dirty="0">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a:xfrm>
            <a:off x="1150938" y="688975"/>
            <a:ext cx="4565650" cy="3425825"/>
          </a:xfrm>
          <a:ln/>
        </p:spPr>
      </p:sp>
      <p:sp>
        <p:nvSpPr>
          <p:cNvPr id="136195" name="Rectangle 3"/>
          <p:cNvSpPr>
            <a:spLocks noGrp="1" noChangeArrowheads="1"/>
          </p:cNvSpPr>
          <p:nvPr>
            <p:ph type="body" idx="1"/>
          </p:nvPr>
        </p:nvSpPr>
        <p:spPr>
          <a:xfrm>
            <a:off x="823020" y="4287762"/>
            <a:ext cx="5183683" cy="246894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5154" rIns="0" bIns="45154"/>
          <a:lstStyle/>
          <a:p>
            <a:pPr marL="162175" indent="-162175"/>
            <a:r>
              <a:rPr lang="en-US" altLang="el-GR"/>
              <a:t>Genital herpes infection remains largely unrecognized because it has a wide spectrum of manifestations. </a:t>
            </a:r>
          </a:p>
          <a:p>
            <a:pPr marL="162175" indent="-162175"/>
            <a:r>
              <a:rPr lang="en-US" altLang="el-GR"/>
              <a:t>The classic presentation of genital herpes infection, localized prodromal pain followed by vesicular lesions on the external genitalia, is found only in approximately 10% of cases.</a:t>
            </a:r>
          </a:p>
          <a:p>
            <a:pPr marL="162175" indent="-162175"/>
            <a:r>
              <a:rPr lang="en-US" altLang="el-GR"/>
              <a:t>Unrecognized genital herpes infection constitutes the majority of genital HSV cases. Signs of unrecognized infection include vulvar/perianal fissures, perianal lesions, reddening on the buttocks/thighs, pain on urination, vaginal/urethral discharge, aching lower limbs, radicular or lower back pain, “cystitis,” “candidiasis,” </a:t>
            </a:r>
            <a:br>
              <a:rPr lang="en-US" altLang="el-GR"/>
            </a:br>
            <a:r>
              <a:rPr lang="en-US" altLang="el-GR"/>
              <a:t>and internal lesions. </a:t>
            </a:r>
          </a:p>
          <a:p>
            <a:pPr marL="162175" indent="-162175"/>
            <a:r>
              <a:rPr lang="en-US" altLang="el-GR"/>
              <a:t>In the rest of the cases, genital herpes is truly asymptomatic, with no recognizable signs or symptoms.</a:t>
            </a:r>
          </a:p>
          <a:p>
            <a:pPr marL="162175" indent="-162175"/>
            <a:endParaRPr lang="en-US" altLang="el-GR"/>
          </a:p>
        </p:txBody>
      </p:sp>
      <p:sp>
        <p:nvSpPr>
          <p:cNvPr id="136196" name="Text Box 4"/>
          <p:cNvSpPr txBox="1">
            <a:spLocks noChangeArrowheads="1"/>
          </p:cNvSpPr>
          <p:nvPr/>
        </p:nvSpPr>
        <p:spPr bwMode="auto">
          <a:xfrm>
            <a:off x="751583" y="7621513"/>
            <a:ext cx="5646439" cy="1166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434" tIns="44218" rIns="88434" bIns="44218">
            <a:spAutoFit/>
          </a:bodyPr>
          <a:lstStyle>
            <a:lvl1pPr marL="349250" indent="-349250" defTabSz="935038" eaLnBrk="0" hangingPunct="0">
              <a:spcBef>
                <a:spcPct val="30000"/>
              </a:spcBef>
              <a:defRPr sz="1200">
                <a:solidFill>
                  <a:schemeClr val="tx1"/>
                </a:solidFill>
                <a:latin typeface="Times New Roman" pitchFamily="18" charset="0"/>
              </a:defRPr>
            </a:lvl1pPr>
            <a:lvl2pPr marL="742950" indent="-285750" defTabSz="935038" eaLnBrk="0" hangingPunct="0">
              <a:spcBef>
                <a:spcPct val="30000"/>
              </a:spcBef>
              <a:defRPr sz="1200">
                <a:solidFill>
                  <a:schemeClr val="tx1"/>
                </a:solidFill>
                <a:latin typeface="Times New Roman" pitchFamily="18" charset="0"/>
              </a:defRPr>
            </a:lvl2pPr>
            <a:lvl3pPr marL="1143000" indent="-228600" defTabSz="935038" eaLnBrk="0" hangingPunct="0">
              <a:spcBef>
                <a:spcPct val="30000"/>
              </a:spcBef>
              <a:defRPr sz="1200">
                <a:solidFill>
                  <a:schemeClr val="tx1"/>
                </a:solidFill>
                <a:latin typeface="Times New Roman" pitchFamily="18" charset="0"/>
              </a:defRPr>
            </a:lvl3pPr>
            <a:lvl4pPr marL="1600200" indent="-228600" defTabSz="935038" eaLnBrk="0" hangingPunct="0">
              <a:spcBef>
                <a:spcPct val="30000"/>
              </a:spcBef>
              <a:defRPr sz="1200">
                <a:solidFill>
                  <a:schemeClr val="tx1"/>
                </a:solidFill>
                <a:latin typeface="Times New Roman" pitchFamily="18" charset="0"/>
              </a:defRPr>
            </a:lvl4pPr>
            <a:lvl5pPr marL="2057400" indent="-228600" defTabSz="935038" eaLnBrk="0" hangingPunct="0">
              <a:spcBef>
                <a:spcPct val="30000"/>
              </a:spcBef>
              <a:defRPr sz="1200">
                <a:solidFill>
                  <a:schemeClr val="tx1"/>
                </a:solidFill>
                <a:latin typeface="Times New Roman" pitchFamily="18"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buFont typeface="Wingdings" pitchFamily="2" charset="2"/>
              <a:buNone/>
            </a:pPr>
            <a:r>
              <a:rPr lang="en-US" altLang="el-GR" sz="1000" b="1">
                <a:latin typeface="Arial" charset="0"/>
                <a:cs typeface="Arial" charset="0"/>
              </a:rPr>
              <a:t>References:</a:t>
            </a:r>
          </a:p>
          <a:p>
            <a:pPr eaLnBrk="1" hangingPunct="1">
              <a:spcBef>
                <a:spcPct val="0"/>
              </a:spcBef>
              <a:buFont typeface="Wingdings" pitchFamily="2" charset="2"/>
              <a:buNone/>
            </a:pPr>
            <a:r>
              <a:rPr lang="en-US" altLang="el-GR" sz="1000">
                <a:latin typeface="Arial" charset="0"/>
                <a:cs typeface="Arial" charset="0"/>
              </a:rPr>
              <a:t>Corey L. Herpes simplex virus. In: Mandell GL, Bennett JE, Dolin R, eds. </a:t>
            </a:r>
            <a:r>
              <a:rPr lang="en-US" altLang="el-GR" sz="1000" i="1">
                <a:latin typeface="Arial" charset="0"/>
                <a:cs typeface="Arial" charset="0"/>
              </a:rPr>
              <a:t>Principles and Practice </a:t>
            </a:r>
          </a:p>
          <a:p>
            <a:pPr eaLnBrk="1" hangingPunct="1">
              <a:spcBef>
                <a:spcPct val="0"/>
              </a:spcBef>
              <a:buFont typeface="Wingdings" pitchFamily="2" charset="2"/>
              <a:buNone/>
            </a:pPr>
            <a:r>
              <a:rPr lang="en-US" altLang="el-GR" sz="1000" i="1">
                <a:latin typeface="Arial" charset="0"/>
                <a:cs typeface="Arial" charset="0"/>
              </a:rPr>
              <a:t>of Infectious Diseases.</a:t>
            </a:r>
            <a:r>
              <a:rPr lang="en-US" altLang="el-GR" sz="1000">
                <a:latin typeface="Arial" charset="0"/>
                <a:cs typeface="Arial" charset="0"/>
              </a:rPr>
              <a:t> 5th ed. Philadelphia, Pa: Churchill Livingstone; 2000:1564-1575.</a:t>
            </a:r>
          </a:p>
          <a:p>
            <a:pPr eaLnBrk="1" hangingPunct="1">
              <a:spcBef>
                <a:spcPct val="0"/>
              </a:spcBef>
              <a:buFont typeface="Wingdings" pitchFamily="2" charset="2"/>
              <a:buNone/>
            </a:pPr>
            <a:r>
              <a:rPr lang="en-US" altLang="el-GR" sz="1000">
                <a:latin typeface="Arial" charset="0"/>
                <a:cs typeface="Arial" charset="0"/>
              </a:rPr>
              <a:t>Corey, L. The current trend in genital herpes: progress in prevention. </a:t>
            </a:r>
            <a:r>
              <a:rPr lang="en-US" altLang="el-GR" sz="1000" i="1">
                <a:latin typeface="Arial" charset="0"/>
                <a:cs typeface="Arial" charset="0"/>
              </a:rPr>
              <a:t>Sex Transm Dis.</a:t>
            </a:r>
            <a:r>
              <a:rPr lang="en-US" altLang="el-GR" sz="1000">
                <a:latin typeface="Arial" charset="0"/>
                <a:cs typeface="Arial" charset="0"/>
              </a:rPr>
              <a:t> </a:t>
            </a:r>
          </a:p>
          <a:p>
            <a:pPr eaLnBrk="1" hangingPunct="1">
              <a:spcBef>
                <a:spcPct val="0"/>
              </a:spcBef>
              <a:buFont typeface="Wingdings" pitchFamily="2" charset="2"/>
              <a:buNone/>
            </a:pPr>
            <a:r>
              <a:rPr lang="en-US" altLang="el-GR" sz="1000">
                <a:latin typeface="Arial" charset="0"/>
                <a:cs typeface="Arial" charset="0"/>
              </a:rPr>
              <a:t>1994;21(suppl):S38-S44.</a:t>
            </a:r>
          </a:p>
          <a:p>
            <a:pPr eaLnBrk="1" hangingPunct="1">
              <a:spcBef>
                <a:spcPct val="0"/>
              </a:spcBef>
              <a:buFont typeface="Wingdings" pitchFamily="2" charset="2"/>
              <a:buNone/>
            </a:pPr>
            <a:r>
              <a:rPr lang="en-US" altLang="el-GR" sz="1000">
                <a:latin typeface="Arial" charset="0"/>
                <a:cs typeface="Arial" charset="0"/>
              </a:rPr>
              <a:t>Cusini M, Ghislanzoni M. Importance of diagnosing genital herpes. </a:t>
            </a:r>
            <a:r>
              <a:rPr lang="en-US" altLang="el-GR" sz="1000" i="1">
                <a:latin typeface="Arial" charset="0"/>
                <a:cs typeface="Arial" charset="0"/>
              </a:rPr>
              <a:t>J Antimicrob Chemother</a:t>
            </a:r>
            <a:r>
              <a:rPr lang="en-US" altLang="el-GR" sz="1000">
                <a:latin typeface="Arial" charset="0"/>
                <a:cs typeface="Arial" charset="0"/>
              </a:rPr>
              <a:t>. </a:t>
            </a:r>
          </a:p>
          <a:p>
            <a:pPr eaLnBrk="1" hangingPunct="1">
              <a:spcBef>
                <a:spcPct val="0"/>
              </a:spcBef>
              <a:buFont typeface="Wingdings" pitchFamily="2" charset="2"/>
              <a:buNone/>
            </a:pPr>
            <a:r>
              <a:rPr lang="en-US" altLang="el-GR" sz="1000">
                <a:latin typeface="Arial" charset="0"/>
                <a:cs typeface="Arial" charset="0"/>
              </a:rPr>
              <a:t>2001;47(suppl T1):9-16.</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1 - Θέση εικόνας διαφάνειας"/>
          <p:cNvSpPr>
            <a:spLocks noGrp="1" noRot="1" noChangeAspect="1" noTextEdit="1"/>
          </p:cNvSpPr>
          <p:nvPr>
            <p:ph type="sldImg"/>
          </p:nvPr>
        </p:nvSpPr>
        <p:spPr>
          <a:ln/>
        </p:spPr>
      </p:sp>
      <p:sp>
        <p:nvSpPr>
          <p:cNvPr id="137219"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37220"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77271610-D306-4003-B731-C0A6D4D43369}" type="slidenum">
              <a:rPr lang="en-GB" altLang="el-GR" sz="1200"/>
              <a:pPr eaLnBrk="1" hangingPunct="1">
                <a:spcBef>
                  <a:spcPct val="0"/>
                </a:spcBef>
              </a:pPr>
              <a:t>58</a:t>
            </a:fld>
            <a:endParaRPr lang="en-GB" altLang="el-GR" sz="12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1 - Θέση εικόνας διαφάνειας"/>
          <p:cNvSpPr>
            <a:spLocks noGrp="1" noRot="1" noChangeAspect="1" noTextEdit="1"/>
          </p:cNvSpPr>
          <p:nvPr>
            <p:ph type="sldImg"/>
          </p:nvPr>
        </p:nvSpPr>
        <p:spPr>
          <a:ln/>
        </p:spPr>
      </p:sp>
      <p:sp>
        <p:nvSpPr>
          <p:cNvPr id="138243"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38244"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FC7644FF-78BD-42E5-A0E4-982730F62EBD}" type="slidenum">
              <a:rPr lang="en-GB" altLang="el-GR" sz="1200"/>
              <a:pPr eaLnBrk="1" hangingPunct="1">
                <a:spcBef>
                  <a:spcPct val="0"/>
                </a:spcBef>
              </a:pPr>
              <a:t>60</a:t>
            </a:fld>
            <a:endParaRPr lang="en-GB" altLang="el-GR" sz="120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1 - Θέση εικόνας διαφάνειας"/>
          <p:cNvSpPr>
            <a:spLocks noGrp="1" noRot="1" noChangeAspect="1" noTextEdit="1"/>
          </p:cNvSpPr>
          <p:nvPr>
            <p:ph type="sldImg"/>
          </p:nvPr>
        </p:nvSpPr>
        <p:spPr>
          <a:ln/>
        </p:spPr>
      </p:sp>
      <p:sp>
        <p:nvSpPr>
          <p:cNvPr id="139267"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39268"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63E8C4E0-08D1-4CD0-818F-F15B09CA8268}" type="slidenum">
              <a:rPr lang="en-GB" altLang="el-GR" sz="1200"/>
              <a:pPr eaLnBrk="1" hangingPunct="1">
                <a:spcBef>
                  <a:spcPct val="0"/>
                </a:spcBef>
              </a:pPr>
              <a:t>62</a:t>
            </a:fld>
            <a:endParaRPr lang="en-GB" altLang="el-GR" sz="120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ChangeArrowheads="1" noTextEdit="1"/>
          </p:cNvSpPr>
          <p:nvPr>
            <p:ph type="sldImg"/>
          </p:nvPr>
        </p:nvSpPr>
        <p:spPr>
          <a:xfrm>
            <a:off x="1150938" y="688975"/>
            <a:ext cx="4565650" cy="3425825"/>
          </a:xfrm>
          <a:ln/>
        </p:spPr>
      </p:sp>
      <p:sp>
        <p:nvSpPr>
          <p:cNvPr id="140291" name="Rectangle 3"/>
          <p:cNvSpPr>
            <a:spLocks noGrp="1" noChangeArrowheads="1"/>
          </p:cNvSpPr>
          <p:nvPr>
            <p:ph type="body" idx="1"/>
          </p:nvPr>
        </p:nvSpPr>
        <p:spPr>
          <a:xfrm>
            <a:off x="823020" y="4333119"/>
            <a:ext cx="5183683" cy="185964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88415" bIns="44205"/>
          <a:lstStyle/>
          <a:p>
            <a:pPr marL="162175" indent="-162175"/>
            <a:r>
              <a:rPr lang="en-US" altLang="el-GR">
                <a:cs typeface="Arial" charset="0"/>
              </a:rPr>
              <a:t>Viral shedding is more frequent in HSV-2 infections than in HSV-1 infections, </a:t>
            </a:r>
            <a:br>
              <a:rPr lang="en-US" altLang="el-GR">
                <a:cs typeface="Arial" charset="0"/>
              </a:rPr>
            </a:br>
            <a:r>
              <a:rPr lang="en-US" altLang="el-GR">
                <a:cs typeface="Arial" charset="0"/>
              </a:rPr>
              <a:t>and it is of longer duration in primary than in recurrent episodes.</a:t>
            </a:r>
          </a:p>
          <a:p>
            <a:pPr marL="162175" indent="-162175"/>
            <a:r>
              <a:rPr lang="en-US" altLang="el-GR">
                <a:cs typeface="Arial" charset="0"/>
              </a:rPr>
              <a:t>Viral shedding is greatest in the first year after herpesvirus is acquired, </a:t>
            </a:r>
            <a:br>
              <a:rPr lang="en-US" altLang="el-GR">
                <a:cs typeface="Arial" charset="0"/>
              </a:rPr>
            </a:br>
            <a:r>
              <a:rPr lang="en-US" altLang="el-GR">
                <a:cs typeface="Arial" charset="0"/>
              </a:rPr>
              <a:t>and it is higher in people with frequent outbreaks.</a:t>
            </a:r>
          </a:p>
          <a:p>
            <a:pPr marL="162175" indent="-162175"/>
            <a:r>
              <a:rPr lang="en-US" altLang="el-GR">
                <a:cs typeface="Arial" charset="0"/>
              </a:rPr>
              <a:t>Oral antiviral suppressive therapy shortens the duration, but does not eliminate, viral shedding.</a:t>
            </a:r>
          </a:p>
          <a:p>
            <a:pPr marL="162175" indent="-162175"/>
            <a:r>
              <a:rPr lang="en-US" altLang="el-GR">
                <a:cs typeface="Arial" charset="0"/>
              </a:rPr>
              <a:t>No antiviral has been proven to prevent the transmission of genital herpes. </a:t>
            </a:r>
            <a:br>
              <a:rPr lang="en-US" altLang="el-GR">
                <a:cs typeface="Arial" charset="0"/>
              </a:rPr>
            </a:br>
            <a:r>
              <a:rPr lang="en-US" altLang="el-GR">
                <a:cs typeface="Arial" charset="0"/>
              </a:rPr>
              <a:t>There is no cure for genital herpes.</a:t>
            </a:r>
            <a:endParaRPr lang="en-US" altLang="el-GR" sz="1300">
              <a:cs typeface="Arial" charset="0"/>
            </a:endParaRPr>
          </a:p>
          <a:p>
            <a:pPr marL="162175" indent="-162175"/>
            <a:endParaRPr lang="en-US" altLang="el-GR" sz="1300">
              <a:cs typeface="Arial" charset="0"/>
            </a:endParaRPr>
          </a:p>
          <a:p>
            <a:pPr marL="162175" indent="-162175"/>
            <a:endParaRPr lang="en-US" altLang="el-GR" sz="1300">
              <a:cs typeface="Arial" charset="0"/>
            </a:endParaRPr>
          </a:p>
          <a:p>
            <a:pPr marL="162175" indent="-162175"/>
            <a:endParaRPr lang="en-US" altLang="el-GR" sz="1300">
              <a:cs typeface="Arial" charset="0"/>
            </a:endParaRPr>
          </a:p>
        </p:txBody>
      </p:sp>
      <p:sp>
        <p:nvSpPr>
          <p:cNvPr id="140292" name="Text Box 4"/>
          <p:cNvSpPr txBox="1">
            <a:spLocks noChangeArrowheads="1"/>
          </p:cNvSpPr>
          <p:nvPr/>
        </p:nvSpPr>
        <p:spPr bwMode="auto">
          <a:xfrm flipV="1">
            <a:off x="878086" y="7704667"/>
            <a:ext cx="5104805" cy="12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lIns="0" tIns="0" rIns="0" bIns="0">
            <a:spAutoFit/>
          </a:bodyPr>
          <a:lstStyle>
            <a:lvl1pPr defTabSz="963613" eaLnBrk="0" hangingPunct="0">
              <a:spcBef>
                <a:spcPct val="30000"/>
              </a:spcBef>
              <a:defRPr sz="1200">
                <a:solidFill>
                  <a:schemeClr val="tx1"/>
                </a:solidFill>
                <a:latin typeface="Times New Roman" pitchFamily="18" charset="0"/>
              </a:defRPr>
            </a:lvl1pPr>
            <a:lvl2pPr marL="742950" indent="-285750" defTabSz="963613" eaLnBrk="0" hangingPunct="0">
              <a:spcBef>
                <a:spcPct val="30000"/>
              </a:spcBef>
              <a:defRPr sz="1200">
                <a:solidFill>
                  <a:schemeClr val="tx1"/>
                </a:solidFill>
                <a:latin typeface="Times New Roman" pitchFamily="18" charset="0"/>
              </a:defRPr>
            </a:lvl2pPr>
            <a:lvl3pPr marL="1143000" indent="-228600" defTabSz="963613" eaLnBrk="0" hangingPunct="0">
              <a:spcBef>
                <a:spcPct val="30000"/>
              </a:spcBef>
              <a:defRPr sz="1200">
                <a:solidFill>
                  <a:schemeClr val="tx1"/>
                </a:solidFill>
                <a:latin typeface="Times New Roman" pitchFamily="18" charset="0"/>
              </a:defRPr>
            </a:lvl3pPr>
            <a:lvl4pPr marL="1600200" indent="-228600" defTabSz="963613" eaLnBrk="0" hangingPunct="0">
              <a:spcBef>
                <a:spcPct val="30000"/>
              </a:spcBef>
              <a:defRPr sz="1200">
                <a:solidFill>
                  <a:schemeClr val="tx1"/>
                </a:solidFill>
                <a:latin typeface="Times New Roman" pitchFamily="18" charset="0"/>
              </a:defRPr>
            </a:lvl4pPr>
            <a:lvl5pPr marL="2057400" indent="-228600" defTabSz="963613" eaLnBrk="0" hangingPunct="0">
              <a:spcBef>
                <a:spcPct val="30000"/>
              </a:spcBef>
              <a:defRPr sz="1200">
                <a:solidFill>
                  <a:schemeClr val="tx1"/>
                </a:solidFill>
                <a:latin typeface="Times New Roman" pitchFamily="18" charset="0"/>
              </a:defRPr>
            </a:lvl5pPr>
            <a:lvl6pPr marL="2514600" indent="-228600" defTabSz="963613" eaLnBrk="0" fontAlgn="base" hangingPunct="0">
              <a:spcBef>
                <a:spcPct val="30000"/>
              </a:spcBef>
              <a:spcAft>
                <a:spcPct val="0"/>
              </a:spcAft>
              <a:defRPr sz="1200">
                <a:solidFill>
                  <a:schemeClr val="tx1"/>
                </a:solidFill>
                <a:latin typeface="Times New Roman" pitchFamily="18" charset="0"/>
              </a:defRPr>
            </a:lvl6pPr>
            <a:lvl7pPr marL="2971800" indent="-228600" defTabSz="963613" eaLnBrk="0" fontAlgn="base" hangingPunct="0">
              <a:spcBef>
                <a:spcPct val="30000"/>
              </a:spcBef>
              <a:spcAft>
                <a:spcPct val="0"/>
              </a:spcAft>
              <a:defRPr sz="1200">
                <a:solidFill>
                  <a:schemeClr val="tx1"/>
                </a:solidFill>
                <a:latin typeface="Times New Roman" pitchFamily="18" charset="0"/>
              </a:defRPr>
            </a:lvl7pPr>
            <a:lvl8pPr marL="3429000" indent="-228600" defTabSz="963613" eaLnBrk="0" fontAlgn="base" hangingPunct="0">
              <a:spcBef>
                <a:spcPct val="30000"/>
              </a:spcBef>
              <a:spcAft>
                <a:spcPct val="0"/>
              </a:spcAft>
              <a:defRPr sz="1200">
                <a:solidFill>
                  <a:schemeClr val="tx1"/>
                </a:solidFill>
                <a:latin typeface="Times New Roman" pitchFamily="18" charset="0"/>
              </a:defRPr>
            </a:lvl8pPr>
            <a:lvl9pPr marL="3886200" indent="-228600" defTabSz="963613" eaLnBrk="0" fontAlgn="base" hangingPunct="0">
              <a:spcBef>
                <a:spcPct val="30000"/>
              </a:spcBef>
              <a:spcAft>
                <a:spcPct val="0"/>
              </a:spcAft>
              <a:defRPr sz="1200">
                <a:solidFill>
                  <a:schemeClr val="tx1"/>
                </a:solidFill>
                <a:latin typeface="Times New Roman" pitchFamily="18" charset="0"/>
              </a:defRPr>
            </a:lvl9pPr>
          </a:lstStyle>
          <a:p>
            <a:pPr eaLnBrk="1" hangingPunct="1">
              <a:lnSpc>
                <a:spcPct val="90000"/>
              </a:lnSpc>
              <a:spcBef>
                <a:spcPct val="20000"/>
              </a:spcBef>
              <a:buFont typeface="Wingdings" pitchFamily="2" charset="2"/>
              <a:buNone/>
            </a:pPr>
            <a:endParaRPr lang="el-GR" altLang="el-GR" sz="900">
              <a:latin typeface="Arial" charset="0"/>
              <a:cs typeface="Arial" charset="0"/>
            </a:endParaRPr>
          </a:p>
        </p:txBody>
      </p:sp>
      <p:sp>
        <p:nvSpPr>
          <p:cNvPr id="140293" name="Text Box 5"/>
          <p:cNvSpPr txBox="1">
            <a:spLocks noChangeArrowheads="1"/>
          </p:cNvSpPr>
          <p:nvPr/>
        </p:nvSpPr>
        <p:spPr bwMode="auto">
          <a:xfrm>
            <a:off x="848321" y="7382631"/>
            <a:ext cx="510480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63613" eaLnBrk="0" hangingPunct="0">
              <a:spcBef>
                <a:spcPct val="30000"/>
              </a:spcBef>
              <a:defRPr sz="1200">
                <a:solidFill>
                  <a:schemeClr val="tx1"/>
                </a:solidFill>
                <a:latin typeface="Times New Roman" pitchFamily="18" charset="0"/>
              </a:defRPr>
            </a:lvl1pPr>
            <a:lvl2pPr marL="742950" indent="-285750" defTabSz="963613" eaLnBrk="0" hangingPunct="0">
              <a:spcBef>
                <a:spcPct val="30000"/>
              </a:spcBef>
              <a:defRPr sz="1200">
                <a:solidFill>
                  <a:schemeClr val="tx1"/>
                </a:solidFill>
                <a:latin typeface="Times New Roman" pitchFamily="18" charset="0"/>
              </a:defRPr>
            </a:lvl2pPr>
            <a:lvl3pPr marL="1143000" indent="-228600" defTabSz="963613" eaLnBrk="0" hangingPunct="0">
              <a:spcBef>
                <a:spcPct val="30000"/>
              </a:spcBef>
              <a:defRPr sz="1200">
                <a:solidFill>
                  <a:schemeClr val="tx1"/>
                </a:solidFill>
                <a:latin typeface="Times New Roman" pitchFamily="18" charset="0"/>
              </a:defRPr>
            </a:lvl3pPr>
            <a:lvl4pPr marL="1600200" indent="-228600" defTabSz="963613" eaLnBrk="0" hangingPunct="0">
              <a:spcBef>
                <a:spcPct val="30000"/>
              </a:spcBef>
              <a:defRPr sz="1200">
                <a:solidFill>
                  <a:schemeClr val="tx1"/>
                </a:solidFill>
                <a:latin typeface="Times New Roman" pitchFamily="18" charset="0"/>
              </a:defRPr>
            </a:lvl4pPr>
            <a:lvl5pPr marL="2057400" indent="-228600" defTabSz="963613" eaLnBrk="0" hangingPunct="0">
              <a:spcBef>
                <a:spcPct val="30000"/>
              </a:spcBef>
              <a:defRPr sz="1200">
                <a:solidFill>
                  <a:schemeClr val="tx1"/>
                </a:solidFill>
                <a:latin typeface="Times New Roman" pitchFamily="18" charset="0"/>
              </a:defRPr>
            </a:lvl5pPr>
            <a:lvl6pPr marL="2514600" indent="-228600" defTabSz="963613" eaLnBrk="0" fontAlgn="base" hangingPunct="0">
              <a:spcBef>
                <a:spcPct val="30000"/>
              </a:spcBef>
              <a:spcAft>
                <a:spcPct val="0"/>
              </a:spcAft>
              <a:defRPr sz="1200">
                <a:solidFill>
                  <a:schemeClr val="tx1"/>
                </a:solidFill>
                <a:latin typeface="Times New Roman" pitchFamily="18" charset="0"/>
              </a:defRPr>
            </a:lvl6pPr>
            <a:lvl7pPr marL="2971800" indent="-228600" defTabSz="963613" eaLnBrk="0" fontAlgn="base" hangingPunct="0">
              <a:spcBef>
                <a:spcPct val="30000"/>
              </a:spcBef>
              <a:spcAft>
                <a:spcPct val="0"/>
              </a:spcAft>
              <a:defRPr sz="1200">
                <a:solidFill>
                  <a:schemeClr val="tx1"/>
                </a:solidFill>
                <a:latin typeface="Times New Roman" pitchFamily="18" charset="0"/>
              </a:defRPr>
            </a:lvl7pPr>
            <a:lvl8pPr marL="3429000" indent="-228600" defTabSz="963613" eaLnBrk="0" fontAlgn="base" hangingPunct="0">
              <a:spcBef>
                <a:spcPct val="30000"/>
              </a:spcBef>
              <a:spcAft>
                <a:spcPct val="0"/>
              </a:spcAft>
              <a:defRPr sz="1200">
                <a:solidFill>
                  <a:schemeClr val="tx1"/>
                </a:solidFill>
                <a:latin typeface="Times New Roman" pitchFamily="18" charset="0"/>
              </a:defRPr>
            </a:lvl8pPr>
            <a:lvl9pPr marL="3886200" indent="-228600" defTabSz="963613"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buFont typeface="Wingdings" pitchFamily="2" charset="2"/>
              <a:buNone/>
            </a:pPr>
            <a:r>
              <a:rPr lang="en-US" altLang="el-GR" sz="1000" b="1">
                <a:latin typeface="Arial" charset="0"/>
                <a:cs typeface="Arial" charset="0"/>
              </a:rPr>
              <a:t>References:</a:t>
            </a:r>
          </a:p>
          <a:p>
            <a:pPr eaLnBrk="1" hangingPunct="1">
              <a:spcBef>
                <a:spcPct val="0"/>
              </a:spcBef>
              <a:buFont typeface="Wingdings" pitchFamily="2" charset="2"/>
              <a:buNone/>
            </a:pPr>
            <a:r>
              <a:rPr lang="en-US" altLang="el-GR" sz="1000">
                <a:latin typeface="Arial" charset="0"/>
                <a:cs typeface="Arial" charset="0"/>
              </a:rPr>
              <a:t>Ashley RL, Wald A</a:t>
            </a:r>
            <a:r>
              <a:rPr lang="en-US" altLang="el-GR" sz="1000" i="1">
                <a:latin typeface="Arial" charset="0"/>
                <a:cs typeface="Arial" charset="0"/>
              </a:rPr>
              <a:t>. </a:t>
            </a:r>
            <a:r>
              <a:rPr lang="en-US" altLang="el-GR" sz="1000">
                <a:latin typeface="Arial" charset="0"/>
                <a:cs typeface="Arial" charset="0"/>
              </a:rPr>
              <a:t>Genital herpes: review of the epidemic and potential use of type-specific serology.</a:t>
            </a:r>
            <a:r>
              <a:rPr lang="en-US" altLang="el-GR" sz="1000" i="1">
                <a:latin typeface="Arial" charset="0"/>
                <a:cs typeface="Arial" charset="0"/>
              </a:rPr>
              <a:t> Clin Microb Rev</a:t>
            </a:r>
            <a:r>
              <a:rPr lang="en-US" altLang="el-GR" sz="1000">
                <a:latin typeface="Arial" charset="0"/>
                <a:cs typeface="Arial" charset="0"/>
              </a:rPr>
              <a:t>. 1999;12:1-8.</a:t>
            </a:r>
          </a:p>
          <a:p>
            <a:pPr eaLnBrk="1" hangingPunct="1">
              <a:spcBef>
                <a:spcPct val="0"/>
              </a:spcBef>
              <a:buFont typeface="Wingdings" pitchFamily="2" charset="2"/>
              <a:buNone/>
            </a:pPr>
            <a:r>
              <a:rPr lang="en-US" altLang="el-GR" sz="1000">
                <a:latin typeface="Arial" charset="0"/>
                <a:cs typeface="Arial" charset="0"/>
              </a:rPr>
              <a:t>Wald A, Zeh J, Selke S, Ashley RL, Corey L. Virologic characteristics of subclinical and symptomatic genital herpes infections. </a:t>
            </a:r>
            <a:r>
              <a:rPr lang="en-US" altLang="el-GR" sz="1000" i="1">
                <a:latin typeface="Arial" charset="0"/>
                <a:cs typeface="Arial" charset="0"/>
              </a:rPr>
              <a:t>N Engl J Med. </a:t>
            </a:r>
            <a:r>
              <a:rPr lang="en-US" altLang="el-GR" sz="1000">
                <a:latin typeface="Arial" charset="0"/>
                <a:cs typeface="Arial" charset="0"/>
              </a:rPr>
              <a:t>1995;333:770-775.</a:t>
            </a:r>
          </a:p>
          <a:p>
            <a:pPr eaLnBrk="1" hangingPunct="1">
              <a:spcBef>
                <a:spcPct val="0"/>
              </a:spcBef>
              <a:buFont typeface="Wingdings" pitchFamily="2" charset="2"/>
              <a:buNone/>
            </a:pPr>
            <a:r>
              <a:rPr lang="en-US" altLang="el-GR" sz="1000" i="1">
                <a:latin typeface="Arial" charset="0"/>
                <a:cs typeface="Arial" charset="0"/>
              </a:rPr>
              <a:t>Genital Herpes – A  Clinician’s Guide to Diagnosis and Treatment. </a:t>
            </a:r>
            <a:r>
              <a:rPr lang="en-US" altLang="el-GR" sz="1000">
                <a:latin typeface="Arial" charset="0"/>
                <a:cs typeface="Arial" charset="0"/>
              </a:rPr>
              <a:t>Chicago, Ill: American Medical Association; 2001:1-20.</a:t>
            </a:r>
            <a:endParaRPr lang="en-US" altLang="el-GR" sz="1000" i="1">
              <a:latin typeface="Arial" charset="0"/>
              <a:cs typeface="Arial" charset="0"/>
            </a:endParaRPr>
          </a:p>
          <a:p>
            <a:pPr eaLnBrk="1" hangingPunct="1">
              <a:spcBef>
                <a:spcPct val="0"/>
              </a:spcBef>
              <a:buFont typeface="Wingdings" pitchFamily="2" charset="2"/>
              <a:buNone/>
            </a:pPr>
            <a:r>
              <a:rPr lang="en-US" altLang="el-GR" sz="1000">
                <a:latin typeface="Arial" charset="0"/>
                <a:cs typeface="Arial" charset="0"/>
              </a:rPr>
              <a:t>Whitley RJ, Kimberlin DW, Roizman B. State of the art clinical article: herpes simplex viruses. </a:t>
            </a:r>
            <a:r>
              <a:rPr lang="en-US" altLang="el-GR" sz="1000" i="1">
                <a:latin typeface="Arial" charset="0"/>
                <a:cs typeface="Arial" charset="0"/>
              </a:rPr>
              <a:t>Clin Infect Dis</a:t>
            </a:r>
            <a:r>
              <a:rPr lang="en-US" altLang="el-GR" sz="1000">
                <a:latin typeface="Arial" charset="0"/>
                <a:cs typeface="Arial" charset="0"/>
              </a:rPr>
              <a:t>. 1998;26:541-555.</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1 - Θέση εικόνας διαφάνειας"/>
          <p:cNvSpPr>
            <a:spLocks noGrp="1" noRot="1" noChangeAspect="1" noTextEdit="1"/>
          </p:cNvSpPr>
          <p:nvPr>
            <p:ph type="sldImg"/>
          </p:nvPr>
        </p:nvSpPr>
        <p:spPr>
          <a:ln/>
        </p:spPr>
      </p:sp>
      <p:sp>
        <p:nvSpPr>
          <p:cNvPr id="141315"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41316"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E4C09212-22B7-48D3-868E-32581654EFA2}" type="slidenum">
              <a:rPr lang="en-GB" altLang="el-GR" sz="1200"/>
              <a:pPr eaLnBrk="1" hangingPunct="1">
                <a:spcBef>
                  <a:spcPct val="0"/>
                </a:spcBef>
              </a:pPr>
              <a:t>64</a:t>
            </a:fld>
            <a:endParaRPr lang="en-GB" altLang="el-GR" sz="120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1 - Θέση εικόνας διαφάνειας"/>
          <p:cNvSpPr>
            <a:spLocks noGrp="1" noRot="1" noChangeAspect="1" noTextEdit="1"/>
          </p:cNvSpPr>
          <p:nvPr>
            <p:ph type="sldImg"/>
          </p:nvPr>
        </p:nvSpPr>
        <p:spPr>
          <a:ln/>
        </p:spPr>
      </p:sp>
      <p:sp>
        <p:nvSpPr>
          <p:cNvPr id="143363"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43364"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F403883A-7258-4A14-8E66-F2AB71A4B257}" type="slidenum">
              <a:rPr lang="en-GB" altLang="el-GR" sz="1200"/>
              <a:pPr eaLnBrk="1" hangingPunct="1">
                <a:spcBef>
                  <a:spcPct val="0"/>
                </a:spcBef>
              </a:pPr>
              <a:t>65</a:t>
            </a:fld>
            <a:endParaRPr lang="en-GB" altLang="el-GR" sz="120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1 - Θέση εικόνας διαφάνειας"/>
          <p:cNvSpPr>
            <a:spLocks noGrp="1" noRot="1" noChangeAspect="1" noTextEdit="1"/>
          </p:cNvSpPr>
          <p:nvPr>
            <p:ph type="sldImg"/>
          </p:nvPr>
        </p:nvSpPr>
        <p:spPr>
          <a:ln/>
        </p:spPr>
      </p:sp>
      <p:sp>
        <p:nvSpPr>
          <p:cNvPr id="144387"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44388"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FC3A1FBC-2B05-4070-9CEE-FADF3030AE24}" type="slidenum">
              <a:rPr lang="en-GB" altLang="el-GR" sz="1200"/>
              <a:pPr eaLnBrk="1" hangingPunct="1">
                <a:spcBef>
                  <a:spcPct val="0"/>
                </a:spcBef>
              </a:pPr>
              <a:t>66</a:t>
            </a:fld>
            <a:endParaRPr lang="en-GB" altLang="el-GR" sz="12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1 - Θέση εικόνας διαφάνειας"/>
          <p:cNvSpPr>
            <a:spLocks noGrp="1" noRot="1" noChangeAspect="1" noTextEdit="1"/>
          </p:cNvSpPr>
          <p:nvPr>
            <p:ph type="sldImg"/>
          </p:nvPr>
        </p:nvSpPr>
        <p:spPr>
          <a:ln/>
        </p:spPr>
      </p:sp>
      <p:sp>
        <p:nvSpPr>
          <p:cNvPr id="145411"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45412"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23C6F529-B1BE-482B-A6E2-286450825CD0}" type="slidenum">
              <a:rPr lang="en-GB" altLang="el-GR" sz="1200"/>
              <a:pPr eaLnBrk="1" hangingPunct="1">
                <a:spcBef>
                  <a:spcPct val="0"/>
                </a:spcBef>
              </a:pPr>
              <a:t>67</a:t>
            </a:fld>
            <a:endParaRPr lang="en-GB" altLang="el-GR" sz="120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1 - Θέση εικόνας διαφάνειας"/>
          <p:cNvSpPr>
            <a:spLocks noGrp="1" noRot="1" noChangeAspect="1" noTextEdit="1"/>
          </p:cNvSpPr>
          <p:nvPr>
            <p:ph type="sldImg"/>
          </p:nvPr>
        </p:nvSpPr>
        <p:spPr>
          <a:ln/>
        </p:spPr>
      </p:sp>
      <p:sp>
        <p:nvSpPr>
          <p:cNvPr id="146435"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46436"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D369BCFB-CDF6-421D-BC95-1208AD977BEB}" type="slidenum">
              <a:rPr lang="en-GB" altLang="el-GR" sz="1200"/>
              <a:pPr eaLnBrk="1" hangingPunct="1">
                <a:spcBef>
                  <a:spcPct val="0"/>
                </a:spcBef>
              </a:pPr>
              <a:t>68</a:t>
            </a:fld>
            <a:endParaRPr lang="en-GB" altLang="el-GR"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1 - Θέση εικόνας διαφάνειας"/>
          <p:cNvSpPr>
            <a:spLocks noGrp="1" noRot="1" noChangeAspect="1" noTextEdit="1"/>
          </p:cNvSpPr>
          <p:nvPr>
            <p:ph type="sldImg"/>
          </p:nvPr>
        </p:nvSpPr>
        <p:spPr>
          <a:ln/>
        </p:spPr>
      </p:sp>
      <p:sp>
        <p:nvSpPr>
          <p:cNvPr id="72707" name="2 - Θέση σημειώσεων"/>
          <p:cNvSpPr>
            <a:spLocks noGrp="1"/>
          </p:cNvSpPr>
          <p:nvPr>
            <p:ph type="body" idx="1"/>
          </p:nvPr>
        </p:nvSpPr>
        <p:spPr>
          <a:noFill/>
          <a:ln/>
        </p:spPr>
        <p:txBody>
          <a:bodyPr/>
          <a:lstStyle/>
          <a:p>
            <a:endParaRPr lang="el-GR"/>
          </a:p>
        </p:txBody>
      </p:sp>
      <p:sp>
        <p:nvSpPr>
          <p:cNvPr id="72708" name="3 - Θέση αριθμού διαφάνειας"/>
          <p:cNvSpPr>
            <a:spLocks noGrp="1"/>
          </p:cNvSpPr>
          <p:nvPr>
            <p:ph type="sldNum" sz="quarter" idx="5"/>
          </p:nvPr>
        </p:nvSpPr>
        <p:spPr>
          <a:noFill/>
        </p:spPr>
        <p:txBody>
          <a:bodyPr/>
          <a:lstStyle/>
          <a:p>
            <a:fld id="{D122321E-2C59-4AAD-98E2-6B31EBBAD336}" type="slidenum">
              <a:rPr lang="en-GB" smtClean="0">
                <a:solidFill>
                  <a:prstClr val="black"/>
                </a:solidFill>
              </a:rPr>
              <a:pPr/>
              <a:t>6</a:t>
            </a:fld>
            <a:endParaRPr lang="en-GB">
              <a:solidFill>
                <a:prstClr val="black"/>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1 - Θέση εικόνας διαφάνειας"/>
          <p:cNvSpPr>
            <a:spLocks noGrp="1" noRot="1" noChangeAspect="1" noTextEdit="1"/>
          </p:cNvSpPr>
          <p:nvPr>
            <p:ph type="sldImg"/>
          </p:nvPr>
        </p:nvSpPr>
        <p:spPr>
          <a:ln/>
        </p:spPr>
      </p:sp>
      <p:sp>
        <p:nvSpPr>
          <p:cNvPr id="147459"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47460"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115BB2F1-0780-4B83-ABEA-EEEFB627A01B}" type="slidenum">
              <a:rPr lang="en-GB" altLang="el-GR" sz="1200"/>
              <a:pPr eaLnBrk="1" hangingPunct="1">
                <a:spcBef>
                  <a:spcPct val="0"/>
                </a:spcBef>
              </a:pPr>
              <a:t>69</a:t>
            </a:fld>
            <a:endParaRPr lang="en-GB" altLang="el-GR" sz="120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1 - Θέση εικόνας διαφάνειας"/>
          <p:cNvSpPr>
            <a:spLocks noGrp="1" noRot="1" noChangeAspect="1" noTextEdit="1"/>
          </p:cNvSpPr>
          <p:nvPr>
            <p:ph type="sldImg"/>
          </p:nvPr>
        </p:nvSpPr>
        <p:spPr>
          <a:ln/>
        </p:spPr>
      </p:sp>
      <p:sp>
        <p:nvSpPr>
          <p:cNvPr id="148483"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48484"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38C7EAC2-7552-407D-A023-4F4CF2DF93CB}" type="slidenum">
              <a:rPr lang="en-GB" altLang="el-GR" sz="1200"/>
              <a:pPr eaLnBrk="1" hangingPunct="1">
                <a:spcBef>
                  <a:spcPct val="0"/>
                </a:spcBef>
              </a:pPr>
              <a:t>70</a:t>
            </a:fld>
            <a:endParaRPr lang="en-GB" altLang="el-GR" sz="12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1 - Θέση εικόνας διαφάνειας"/>
          <p:cNvSpPr>
            <a:spLocks noGrp="1" noRot="1" noChangeAspect="1" noTextEdit="1"/>
          </p:cNvSpPr>
          <p:nvPr>
            <p:ph type="sldImg"/>
          </p:nvPr>
        </p:nvSpPr>
        <p:spPr>
          <a:ln/>
        </p:spPr>
      </p:sp>
      <p:sp>
        <p:nvSpPr>
          <p:cNvPr id="149507"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49508"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4838B303-AAEC-4AF4-A4B6-72D86E8A221B}" type="slidenum">
              <a:rPr lang="en-GB" altLang="el-GR" sz="1200"/>
              <a:pPr eaLnBrk="1" hangingPunct="1">
                <a:spcBef>
                  <a:spcPct val="0"/>
                </a:spcBef>
              </a:pPr>
              <a:t>71</a:t>
            </a:fld>
            <a:endParaRPr lang="en-GB" altLang="el-GR" sz="120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1 - Θέση εικόνας διαφάνειας"/>
          <p:cNvSpPr>
            <a:spLocks noGrp="1" noRot="1" noChangeAspect="1" noTextEdit="1"/>
          </p:cNvSpPr>
          <p:nvPr>
            <p:ph type="sldImg"/>
          </p:nvPr>
        </p:nvSpPr>
        <p:spPr>
          <a:ln/>
        </p:spPr>
      </p:sp>
      <p:sp>
        <p:nvSpPr>
          <p:cNvPr id="103427" name="2 - Θέση σημειώσεων"/>
          <p:cNvSpPr>
            <a:spLocks noGrp="1"/>
          </p:cNvSpPr>
          <p:nvPr>
            <p:ph type="body" idx="1"/>
          </p:nvPr>
        </p:nvSpPr>
        <p:spPr>
          <a:noFill/>
          <a:ln/>
        </p:spPr>
        <p:txBody>
          <a:bodyPr/>
          <a:lstStyle/>
          <a:p>
            <a:endParaRPr lang="el-GR"/>
          </a:p>
        </p:txBody>
      </p:sp>
      <p:sp>
        <p:nvSpPr>
          <p:cNvPr id="103428" name="3 - Θέση αριθμού διαφάνειας"/>
          <p:cNvSpPr>
            <a:spLocks noGrp="1"/>
          </p:cNvSpPr>
          <p:nvPr>
            <p:ph type="sldNum" sz="quarter" idx="5"/>
          </p:nvPr>
        </p:nvSpPr>
        <p:spPr>
          <a:noFill/>
        </p:spPr>
        <p:txBody>
          <a:bodyPr/>
          <a:lstStyle/>
          <a:p>
            <a:fld id="{A5BC72E1-2C3E-4B58-B3A3-C4F96C8A30FA}" type="slidenum">
              <a:rPr lang="en-GB" smtClean="0"/>
              <a:pPr/>
              <a:t>72</a:t>
            </a:fld>
            <a:endParaRPr lang="en-GB"/>
          </a:p>
        </p:txBody>
      </p:sp>
    </p:spTree>
    <p:extLst>
      <p:ext uri="{BB962C8B-B14F-4D97-AF65-F5344CB8AC3E}">
        <p14:creationId xmlns:p14="http://schemas.microsoft.com/office/powerpoint/2010/main" val="2117792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1 - Θέση εικόνας διαφάνειας"/>
          <p:cNvSpPr>
            <a:spLocks noGrp="1" noRot="1" noChangeAspect="1" noTextEdit="1"/>
          </p:cNvSpPr>
          <p:nvPr>
            <p:ph type="sldImg"/>
          </p:nvPr>
        </p:nvSpPr>
        <p:spPr>
          <a:ln/>
        </p:spPr>
      </p:sp>
      <p:sp>
        <p:nvSpPr>
          <p:cNvPr id="73731" name="2 - Θέση σημειώσεων"/>
          <p:cNvSpPr>
            <a:spLocks noGrp="1"/>
          </p:cNvSpPr>
          <p:nvPr>
            <p:ph type="body" idx="1"/>
          </p:nvPr>
        </p:nvSpPr>
        <p:spPr>
          <a:noFill/>
          <a:ln/>
        </p:spPr>
        <p:txBody>
          <a:bodyPr/>
          <a:lstStyle/>
          <a:p>
            <a:pPr eaLnBrk="1" hangingPunct="1"/>
            <a:endParaRPr lang="el-GR"/>
          </a:p>
        </p:txBody>
      </p:sp>
      <p:sp>
        <p:nvSpPr>
          <p:cNvPr id="73732" name="3 - Θέση αριθμού διαφάνειας"/>
          <p:cNvSpPr txBox="1">
            <a:spLocks noGrp="1"/>
          </p:cNvSpPr>
          <p:nvPr/>
        </p:nvSpPr>
        <p:spPr bwMode="auto">
          <a:xfrm>
            <a:off x="3885903" y="8687405"/>
            <a:ext cx="2972097" cy="456595"/>
          </a:xfrm>
          <a:prstGeom prst="rect">
            <a:avLst/>
          </a:prstGeom>
          <a:noFill/>
          <a:ln w="9525">
            <a:noFill/>
            <a:miter lim="800000"/>
            <a:headEnd/>
            <a:tailEnd/>
          </a:ln>
        </p:spPr>
        <p:txBody>
          <a:bodyPr lIns="92066" tIns="46034" rIns="92066" bIns="46034" anchor="b"/>
          <a:lstStyle/>
          <a:p>
            <a:pPr algn="r" defTabSz="914485"/>
            <a:fld id="{1D828294-78E7-41E8-B608-B3A063EBBC8F}" type="slidenum">
              <a:rPr lang="en-GB" sz="1200">
                <a:solidFill>
                  <a:prstClr val="black"/>
                </a:solidFill>
              </a:rPr>
              <a:pPr algn="r" defTabSz="914485"/>
              <a:t>7</a:t>
            </a:fld>
            <a:endParaRPr lang="en-GB" sz="1200" dirty="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1 - Θέση εικόνας διαφάνειας"/>
          <p:cNvSpPr>
            <a:spLocks noGrp="1" noRot="1" noChangeAspect="1" noTextEdit="1"/>
          </p:cNvSpPr>
          <p:nvPr>
            <p:ph type="sldImg"/>
          </p:nvPr>
        </p:nvSpPr>
        <p:spPr>
          <a:ln/>
        </p:spPr>
      </p:sp>
      <p:sp>
        <p:nvSpPr>
          <p:cNvPr id="74755" name="2 - Θέση σημειώσεων"/>
          <p:cNvSpPr>
            <a:spLocks noGrp="1"/>
          </p:cNvSpPr>
          <p:nvPr>
            <p:ph type="body" idx="1"/>
          </p:nvPr>
        </p:nvSpPr>
        <p:spPr>
          <a:noFill/>
          <a:ln/>
        </p:spPr>
        <p:txBody>
          <a:bodyPr/>
          <a:lstStyle/>
          <a:p>
            <a:endParaRPr lang="el-GR"/>
          </a:p>
        </p:txBody>
      </p:sp>
      <p:sp>
        <p:nvSpPr>
          <p:cNvPr id="74756" name="3 - Θέση αριθμού διαφάνειας"/>
          <p:cNvSpPr>
            <a:spLocks noGrp="1"/>
          </p:cNvSpPr>
          <p:nvPr>
            <p:ph type="sldNum" sz="quarter" idx="5"/>
          </p:nvPr>
        </p:nvSpPr>
        <p:spPr>
          <a:noFill/>
        </p:spPr>
        <p:txBody>
          <a:bodyPr/>
          <a:lstStyle/>
          <a:p>
            <a:fld id="{FA35E427-FFBE-4C99-9124-E8027ADB21AE}" type="slidenum">
              <a:rPr lang="en-GB" smtClean="0">
                <a:solidFill>
                  <a:prstClr val="black"/>
                </a:solidFill>
              </a:rPr>
              <a:pPr/>
              <a:t>8</a:t>
            </a:fld>
            <a:endParaRPr lang="en-GB">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4C33034-61AE-B84B-882A-A7743997B1F4}" type="slidenum">
              <a:rPr lang="en-US" smtClean="0">
                <a:solidFill>
                  <a:prstClr val="black"/>
                </a:solidFill>
              </a:rPr>
              <a:pPr/>
              <a:t>9</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7/10/2022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7/10/2022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6"/>
          <p:cNvSpPr>
            <a:spLocks noGrp="1" noChangeArrowheads="1"/>
          </p:cNvSpPr>
          <p:nvPr>
            <p:ph type="dt" sz="half" idx="10"/>
          </p:nvPr>
        </p:nvSpPr>
        <p:spPr>
          <a:ln/>
        </p:spPr>
        <p:txBody>
          <a:bodyPr/>
          <a:lstStyle>
            <a:lvl1pPr>
              <a:defRPr/>
            </a:lvl1pPr>
          </a:lstStyle>
          <a:p>
            <a:endParaRPr lang="el-GR" altLang="el-GR"/>
          </a:p>
        </p:txBody>
      </p:sp>
      <p:sp>
        <p:nvSpPr>
          <p:cNvPr id="8" name="Rectangle 7"/>
          <p:cNvSpPr>
            <a:spLocks noGrp="1" noChangeArrowheads="1"/>
          </p:cNvSpPr>
          <p:nvPr>
            <p:ph type="ftr" sz="quarter" idx="11"/>
          </p:nvPr>
        </p:nvSpPr>
        <p:spPr>
          <a:ln/>
        </p:spPr>
        <p:txBody>
          <a:bodyPr/>
          <a:lstStyle>
            <a:lvl1pPr>
              <a:defRPr/>
            </a:lvl1pPr>
          </a:lstStyle>
          <a:p>
            <a:endParaRPr lang="el-GR" altLang="el-GR"/>
          </a:p>
        </p:txBody>
      </p:sp>
      <p:sp>
        <p:nvSpPr>
          <p:cNvPr id="9" name="Rectangle 8"/>
          <p:cNvSpPr>
            <a:spLocks noGrp="1" noChangeArrowheads="1"/>
          </p:cNvSpPr>
          <p:nvPr>
            <p:ph type="sldNum" sz="quarter" idx="12"/>
          </p:nvPr>
        </p:nvSpPr>
        <p:spPr>
          <a:ln/>
        </p:spPr>
        <p:txBody>
          <a:bodyPr/>
          <a:lstStyle>
            <a:lvl1pPr>
              <a:defRPr/>
            </a:lvl1pPr>
          </a:lstStyle>
          <a:p>
            <a:fld id="{F1F2AFA5-E649-4A25-BFE1-6F47C94C7A74}" type="slidenum">
              <a:rPr lang="el-GR" altLang="en-US"/>
              <a:pPr/>
              <a:t>‹#›</a:t>
            </a:fld>
            <a:endParaRPr lang="el-GR" altLang="en-US"/>
          </a:p>
        </p:txBody>
      </p:sp>
    </p:spTree>
    <p:extLst>
      <p:ext uri="{BB962C8B-B14F-4D97-AF65-F5344CB8AC3E}">
        <p14:creationId xmlns:p14="http://schemas.microsoft.com/office/powerpoint/2010/main" val="175594900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Rectangle 6"/>
          <p:cNvSpPr>
            <a:spLocks noGrp="1" noChangeArrowheads="1"/>
          </p:cNvSpPr>
          <p:nvPr>
            <p:ph type="dt" sz="half" idx="10"/>
          </p:nvPr>
        </p:nvSpPr>
        <p:spPr>
          <a:ln/>
        </p:spPr>
        <p:txBody>
          <a:bodyPr/>
          <a:lstStyle>
            <a:lvl1pPr>
              <a:defRPr/>
            </a:lvl1pPr>
          </a:lstStyle>
          <a:p>
            <a:endParaRPr lang="el-GR" altLang="el-GR"/>
          </a:p>
        </p:txBody>
      </p:sp>
      <p:sp>
        <p:nvSpPr>
          <p:cNvPr id="4" name="Rectangle 7"/>
          <p:cNvSpPr>
            <a:spLocks noGrp="1" noChangeArrowheads="1"/>
          </p:cNvSpPr>
          <p:nvPr>
            <p:ph type="ftr" sz="quarter" idx="11"/>
          </p:nvPr>
        </p:nvSpPr>
        <p:spPr>
          <a:ln/>
        </p:spPr>
        <p:txBody>
          <a:bodyPr/>
          <a:lstStyle>
            <a:lvl1pPr>
              <a:defRPr/>
            </a:lvl1pPr>
          </a:lstStyle>
          <a:p>
            <a:endParaRPr lang="el-GR" altLang="el-GR"/>
          </a:p>
        </p:txBody>
      </p:sp>
      <p:sp>
        <p:nvSpPr>
          <p:cNvPr id="5" name="Rectangle 8"/>
          <p:cNvSpPr>
            <a:spLocks noGrp="1" noChangeArrowheads="1"/>
          </p:cNvSpPr>
          <p:nvPr>
            <p:ph type="sldNum" sz="quarter" idx="12"/>
          </p:nvPr>
        </p:nvSpPr>
        <p:spPr>
          <a:ln/>
        </p:spPr>
        <p:txBody>
          <a:bodyPr/>
          <a:lstStyle>
            <a:lvl1pPr>
              <a:defRPr/>
            </a:lvl1pPr>
          </a:lstStyle>
          <a:p>
            <a:fld id="{F91C46E7-D802-4495-914A-4A4E1B1CF8FF}" type="slidenum">
              <a:rPr lang="el-GR" altLang="en-US"/>
              <a:pPr/>
              <a:t>‹#›</a:t>
            </a:fld>
            <a:endParaRPr lang="el-GR" altLang="en-US"/>
          </a:p>
        </p:txBody>
      </p:sp>
    </p:spTree>
    <p:extLst>
      <p:ext uri="{BB962C8B-B14F-4D97-AF65-F5344CB8AC3E}">
        <p14:creationId xmlns:p14="http://schemas.microsoft.com/office/powerpoint/2010/main" val="134601513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endParaRPr lang="el-GR" altLang="el-GR"/>
          </a:p>
        </p:txBody>
      </p:sp>
      <p:sp>
        <p:nvSpPr>
          <p:cNvPr id="3" name="Rectangle 7"/>
          <p:cNvSpPr>
            <a:spLocks noGrp="1" noChangeArrowheads="1"/>
          </p:cNvSpPr>
          <p:nvPr>
            <p:ph type="ftr" sz="quarter" idx="11"/>
          </p:nvPr>
        </p:nvSpPr>
        <p:spPr>
          <a:ln/>
        </p:spPr>
        <p:txBody>
          <a:bodyPr/>
          <a:lstStyle>
            <a:lvl1pPr>
              <a:defRPr/>
            </a:lvl1pPr>
          </a:lstStyle>
          <a:p>
            <a:endParaRPr lang="el-GR" altLang="el-GR"/>
          </a:p>
        </p:txBody>
      </p:sp>
      <p:sp>
        <p:nvSpPr>
          <p:cNvPr id="4" name="Rectangle 8"/>
          <p:cNvSpPr>
            <a:spLocks noGrp="1" noChangeArrowheads="1"/>
          </p:cNvSpPr>
          <p:nvPr>
            <p:ph type="sldNum" sz="quarter" idx="12"/>
          </p:nvPr>
        </p:nvSpPr>
        <p:spPr>
          <a:ln/>
        </p:spPr>
        <p:txBody>
          <a:bodyPr/>
          <a:lstStyle>
            <a:lvl1pPr>
              <a:defRPr/>
            </a:lvl1pPr>
          </a:lstStyle>
          <a:p>
            <a:fld id="{0A1CA082-5E54-4F24-807B-2773E96509BD}" type="slidenum">
              <a:rPr lang="el-GR" altLang="en-US"/>
              <a:pPr/>
              <a:t>‹#›</a:t>
            </a:fld>
            <a:endParaRPr lang="el-GR" altLang="en-US"/>
          </a:p>
        </p:txBody>
      </p:sp>
    </p:spTree>
    <p:extLst>
      <p:ext uri="{BB962C8B-B14F-4D97-AF65-F5344CB8AC3E}">
        <p14:creationId xmlns:p14="http://schemas.microsoft.com/office/powerpoint/2010/main" val="369093523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6"/>
          <p:cNvSpPr>
            <a:spLocks noGrp="1" noChangeArrowheads="1"/>
          </p:cNvSpPr>
          <p:nvPr>
            <p:ph type="dt" sz="half" idx="10"/>
          </p:nvPr>
        </p:nvSpPr>
        <p:spPr>
          <a:ln/>
        </p:spPr>
        <p:txBody>
          <a:bodyPr/>
          <a:lstStyle>
            <a:lvl1pPr>
              <a:defRPr/>
            </a:lvl1pPr>
          </a:lstStyle>
          <a:p>
            <a:endParaRPr lang="el-GR" altLang="el-GR"/>
          </a:p>
        </p:txBody>
      </p:sp>
      <p:sp>
        <p:nvSpPr>
          <p:cNvPr id="6" name="Rectangle 7"/>
          <p:cNvSpPr>
            <a:spLocks noGrp="1" noChangeArrowheads="1"/>
          </p:cNvSpPr>
          <p:nvPr>
            <p:ph type="ftr" sz="quarter" idx="11"/>
          </p:nvPr>
        </p:nvSpPr>
        <p:spPr>
          <a:ln/>
        </p:spPr>
        <p:txBody>
          <a:bodyPr/>
          <a:lstStyle>
            <a:lvl1pPr>
              <a:defRPr/>
            </a:lvl1pPr>
          </a:lstStyle>
          <a:p>
            <a:endParaRPr lang="el-GR" altLang="el-GR"/>
          </a:p>
        </p:txBody>
      </p:sp>
      <p:sp>
        <p:nvSpPr>
          <p:cNvPr id="7" name="Rectangle 8"/>
          <p:cNvSpPr>
            <a:spLocks noGrp="1" noChangeArrowheads="1"/>
          </p:cNvSpPr>
          <p:nvPr>
            <p:ph type="sldNum" sz="quarter" idx="12"/>
          </p:nvPr>
        </p:nvSpPr>
        <p:spPr>
          <a:ln/>
        </p:spPr>
        <p:txBody>
          <a:bodyPr/>
          <a:lstStyle>
            <a:lvl1pPr>
              <a:defRPr/>
            </a:lvl1pPr>
          </a:lstStyle>
          <a:p>
            <a:fld id="{B6419707-E9D9-40F6-A0D1-7F3506D035EB}" type="slidenum">
              <a:rPr lang="el-GR" altLang="en-US"/>
              <a:pPr/>
              <a:t>‹#›</a:t>
            </a:fld>
            <a:endParaRPr lang="el-GR" altLang="en-US"/>
          </a:p>
        </p:txBody>
      </p:sp>
    </p:spTree>
    <p:extLst>
      <p:ext uri="{BB962C8B-B14F-4D97-AF65-F5344CB8AC3E}">
        <p14:creationId xmlns:p14="http://schemas.microsoft.com/office/powerpoint/2010/main" val="44184094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6"/>
          <p:cNvSpPr>
            <a:spLocks noGrp="1" noChangeArrowheads="1"/>
          </p:cNvSpPr>
          <p:nvPr>
            <p:ph type="dt" sz="half" idx="10"/>
          </p:nvPr>
        </p:nvSpPr>
        <p:spPr>
          <a:ln/>
        </p:spPr>
        <p:txBody>
          <a:bodyPr/>
          <a:lstStyle>
            <a:lvl1pPr>
              <a:defRPr/>
            </a:lvl1pPr>
          </a:lstStyle>
          <a:p>
            <a:endParaRPr lang="el-GR" altLang="el-GR"/>
          </a:p>
        </p:txBody>
      </p:sp>
      <p:sp>
        <p:nvSpPr>
          <p:cNvPr id="6" name="Rectangle 7"/>
          <p:cNvSpPr>
            <a:spLocks noGrp="1" noChangeArrowheads="1"/>
          </p:cNvSpPr>
          <p:nvPr>
            <p:ph type="ftr" sz="quarter" idx="11"/>
          </p:nvPr>
        </p:nvSpPr>
        <p:spPr>
          <a:ln/>
        </p:spPr>
        <p:txBody>
          <a:bodyPr/>
          <a:lstStyle>
            <a:lvl1pPr>
              <a:defRPr/>
            </a:lvl1pPr>
          </a:lstStyle>
          <a:p>
            <a:endParaRPr lang="el-GR" altLang="el-GR"/>
          </a:p>
        </p:txBody>
      </p:sp>
      <p:sp>
        <p:nvSpPr>
          <p:cNvPr id="7" name="Rectangle 8"/>
          <p:cNvSpPr>
            <a:spLocks noGrp="1" noChangeArrowheads="1"/>
          </p:cNvSpPr>
          <p:nvPr>
            <p:ph type="sldNum" sz="quarter" idx="12"/>
          </p:nvPr>
        </p:nvSpPr>
        <p:spPr>
          <a:ln/>
        </p:spPr>
        <p:txBody>
          <a:bodyPr/>
          <a:lstStyle>
            <a:lvl1pPr>
              <a:defRPr/>
            </a:lvl1pPr>
          </a:lstStyle>
          <a:p>
            <a:fld id="{39BE8C93-01A6-441E-A6E2-FE5468150EC4}" type="slidenum">
              <a:rPr lang="el-GR" altLang="en-US"/>
              <a:pPr/>
              <a:t>‹#›</a:t>
            </a:fld>
            <a:endParaRPr lang="el-GR" altLang="en-US"/>
          </a:p>
        </p:txBody>
      </p:sp>
    </p:spTree>
    <p:extLst>
      <p:ext uri="{BB962C8B-B14F-4D97-AF65-F5344CB8AC3E}">
        <p14:creationId xmlns:p14="http://schemas.microsoft.com/office/powerpoint/2010/main" val="98155755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6"/>
          <p:cNvSpPr>
            <a:spLocks noGrp="1" noChangeArrowheads="1"/>
          </p:cNvSpPr>
          <p:nvPr>
            <p:ph type="dt" sz="half" idx="10"/>
          </p:nvPr>
        </p:nvSpPr>
        <p:spPr>
          <a:ln/>
        </p:spPr>
        <p:txBody>
          <a:bodyPr/>
          <a:lstStyle>
            <a:lvl1pPr>
              <a:defRPr/>
            </a:lvl1pPr>
          </a:lstStyle>
          <a:p>
            <a:endParaRPr lang="el-GR" altLang="el-GR"/>
          </a:p>
        </p:txBody>
      </p:sp>
      <p:sp>
        <p:nvSpPr>
          <p:cNvPr id="5" name="Rectangle 7"/>
          <p:cNvSpPr>
            <a:spLocks noGrp="1" noChangeArrowheads="1"/>
          </p:cNvSpPr>
          <p:nvPr>
            <p:ph type="ftr" sz="quarter" idx="11"/>
          </p:nvPr>
        </p:nvSpPr>
        <p:spPr>
          <a:ln/>
        </p:spPr>
        <p:txBody>
          <a:bodyPr/>
          <a:lstStyle>
            <a:lvl1pPr>
              <a:defRPr/>
            </a:lvl1pPr>
          </a:lstStyle>
          <a:p>
            <a:endParaRPr lang="el-GR" altLang="el-GR"/>
          </a:p>
        </p:txBody>
      </p:sp>
      <p:sp>
        <p:nvSpPr>
          <p:cNvPr id="6" name="Rectangle 8"/>
          <p:cNvSpPr>
            <a:spLocks noGrp="1" noChangeArrowheads="1"/>
          </p:cNvSpPr>
          <p:nvPr>
            <p:ph type="sldNum" sz="quarter" idx="12"/>
          </p:nvPr>
        </p:nvSpPr>
        <p:spPr>
          <a:ln/>
        </p:spPr>
        <p:txBody>
          <a:bodyPr/>
          <a:lstStyle>
            <a:lvl1pPr>
              <a:defRPr/>
            </a:lvl1pPr>
          </a:lstStyle>
          <a:p>
            <a:fld id="{3C85C905-7D4C-4167-AC6A-76ABAC0A433C}" type="slidenum">
              <a:rPr lang="el-GR" altLang="en-US"/>
              <a:pPr/>
              <a:t>‹#›</a:t>
            </a:fld>
            <a:endParaRPr lang="el-GR" altLang="en-US"/>
          </a:p>
        </p:txBody>
      </p:sp>
    </p:spTree>
    <p:extLst>
      <p:ext uri="{BB962C8B-B14F-4D97-AF65-F5344CB8AC3E}">
        <p14:creationId xmlns:p14="http://schemas.microsoft.com/office/powerpoint/2010/main" val="423431165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573838" y="304800"/>
            <a:ext cx="2001837" cy="5715000"/>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566738" y="304800"/>
            <a:ext cx="5854700" cy="5715000"/>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6"/>
          <p:cNvSpPr>
            <a:spLocks noGrp="1" noChangeArrowheads="1"/>
          </p:cNvSpPr>
          <p:nvPr>
            <p:ph type="dt" sz="half" idx="10"/>
          </p:nvPr>
        </p:nvSpPr>
        <p:spPr>
          <a:ln/>
        </p:spPr>
        <p:txBody>
          <a:bodyPr/>
          <a:lstStyle>
            <a:lvl1pPr>
              <a:defRPr/>
            </a:lvl1pPr>
          </a:lstStyle>
          <a:p>
            <a:endParaRPr lang="el-GR" altLang="el-GR"/>
          </a:p>
        </p:txBody>
      </p:sp>
      <p:sp>
        <p:nvSpPr>
          <p:cNvPr id="5" name="Rectangle 7"/>
          <p:cNvSpPr>
            <a:spLocks noGrp="1" noChangeArrowheads="1"/>
          </p:cNvSpPr>
          <p:nvPr>
            <p:ph type="ftr" sz="quarter" idx="11"/>
          </p:nvPr>
        </p:nvSpPr>
        <p:spPr>
          <a:ln/>
        </p:spPr>
        <p:txBody>
          <a:bodyPr/>
          <a:lstStyle>
            <a:lvl1pPr>
              <a:defRPr/>
            </a:lvl1pPr>
          </a:lstStyle>
          <a:p>
            <a:endParaRPr lang="el-GR" altLang="el-GR"/>
          </a:p>
        </p:txBody>
      </p:sp>
      <p:sp>
        <p:nvSpPr>
          <p:cNvPr id="6" name="Rectangle 8"/>
          <p:cNvSpPr>
            <a:spLocks noGrp="1" noChangeArrowheads="1"/>
          </p:cNvSpPr>
          <p:nvPr>
            <p:ph type="sldNum" sz="quarter" idx="12"/>
          </p:nvPr>
        </p:nvSpPr>
        <p:spPr>
          <a:ln/>
        </p:spPr>
        <p:txBody>
          <a:bodyPr/>
          <a:lstStyle>
            <a:lvl1pPr>
              <a:defRPr/>
            </a:lvl1pPr>
          </a:lstStyle>
          <a:p>
            <a:fld id="{4AA41D70-9467-49F7-9BFC-8C57055A88A7}" type="slidenum">
              <a:rPr lang="el-GR" altLang="en-US"/>
              <a:pPr/>
              <a:t>‹#›</a:t>
            </a:fld>
            <a:endParaRPr lang="el-GR" altLang="en-US"/>
          </a:p>
        </p:txBody>
      </p:sp>
    </p:spTree>
    <p:extLst>
      <p:ext uri="{BB962C8B-B14F-4D97-AF65-F5344CB8AC3E}">
        <p14:creationId xmlns:p14="http://schemas.microsoft.com/office/powerpoint/2010/main" val="372992615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Obj" preserve="1">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574675" y="304800"/>
            <a:ext cx="8001000" cy="1216025"/>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566738" y="1752600"/>
            <a:ext cx="3924300" cy="42672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3438" y="1752600"/>
            <a:ext cx="3924300" cy="42672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6"/>
          <p:cNvSpPr>
            <a:spLocks noGrp="1" noChangeArrowheads="1"/>
          </p:cNvSpPr>
          <p:nvPr>
            <p:ph type="dt" sz="half" idx="10"/>
          </p:nvPr>
        </p:nvSpPr>
        <p:spPr>
          <a:ln/>
        </p:spPr>
        <p:txBody>
          <a:bodyPr/>
          <a:lstStyle>
            <a:lvl1pPr>
              <a:defRPr/>
            </a:lvl1pPr>
          </a:lstStyle>
          <a:p>
            <a:endParaRPr lang="el-GR" altLang="el-GR"/>
          </a:p>
        </p:txBody>
      </p:sp>
      <p:sp>
        <p:nvSpPr>
          <p:cNvPr id="6" name="Rectangle 7"/>
          <p:cNvSpPr>
            <a:spLocks noGrp="1" noChangeArrowheads="1"/>
          </p:cNvSpPr>
          <p:nvPr>
            <p:ph type="ftr" sz="quarter" idx="11"/>
          </p:nvPr>
        </p:nvSpPr>
        <p:spPr>
          <a:ln/>
        </p:spPr>
        <p:txBody>
          <a:bodyPr/>
          <a:lstStyle>
            <a:lvl1pPr>
              <a:defRPr/>
            </a:lvl1pPr>
          </a:lstStyle>
          <a:p>
            <a:endParaRPr lang="el-GR" altLang="el-GR"/>
          </a:p>
        </p:txBody>
      </p:sp>
      <p:sp>
        <p:nvSpPr>
          <p:cNvPr id="7" name="Rectangle 8"/>
          <p:cNvSpPr>
            <a:spLocks noGrp="1" noChangeArrowheads="1"/>
          </p:cNvSpPr>
          <p:nvPr>
            <p:ph type="sldNum" sz="quarter" idx="12"/>
          </p:nvPr>
        </p:nvSpPr>
        <p:spPr>
          <a:ln/>
        </p:spPr>
        <p:txBody>
          <a:bodyPr/>
          <a:lstStyle>
            <a:lvl1pPr>
              <a:defRPr/>
            </a:lvl1pPr>
          </a:lstStyle>
          <a:p>
            <a:fld id="{F8C7F4F1-4EA1-43BD-94A1-86FF64A8363B}" type="slidenum">
              <a:rPr lang="el-GR" altLang="en-US"/>
              <a:pPr/>
              <a:t>‹#›</a:t>
            </a:fld>
            <a:endParaRPr lang="el-GR" altLang="en-US"/>
          </a:p>
        </p:txBody>
      </p:sp>
    </p:spTree>
    <p:extLst>
      <p:ext uri="{BB962C8B-B14F-4D97-AF65-F5344CB8AC3E}">
        <p14:creationId xmlns:p14="http://schemas.microsoft.com/office/powerpoint/2010/main" val="39713749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AndTwoObj" preserve="1">
  <p:cSld name="Τίτλος, Αντι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574675" y="304800"/>
            <a:ext cx="8001000" cy="1216025"/>
          </a:xfrm>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566738" y="1752600"/>
            <a:ext cx="3924300" cy="42672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4643438" y="1752600"/>
            <a:ext cx="3924300" cy="20574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4643438" y="3962400"/>
            <a:ext cx="3924300" cy="20574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Rectangle 6"/>
          <p:cNvSpPr>
            <a:spLocks noGrp="1" noChangeArrowheads="1"/>
          </p:cNvSpPr>
          <p:nvPr>
            <p:ph type="dt" sz="half" idx="10"/>
          </p:nvPr>
        </p:nvSpPr>
        <p:spPr>
          <a:ln/>
        </p:spPr>
        <p:txBody>
          <a:bodyPr/>
          <a:lstStyle>
            <a:lvl1pPr>
              <a:defRPr/>
            </a:lvl1pPr>
          </a:lstStyle>
          <a:p>
            <a:endParaRPr lang="el-GR" altLang="el-GR"/>
          </a:p>
        </p:txBody>
      </p:sp>
      <p:sp>
        <p:nvSpPr>
          <p:cNvPr id="7" name="Rectangle 7"/>
          <p:cNvSpPr>
            <a:spLocks noGrp="1" noChangeArrowheads="1"/>
          </p:cNvSpPr>
          <p:nvPr>
            <p:ph type="ftr" sz="quarter" idx="11"/>
          </p:nvPr>
        </p:nvSpPr>
        <p:spPr>
          <a:ln/>
        </p:spPr>
        <p:txBody>
          <a:bodyPr/>
          <a:lstStyle>
            <a:lvl1pPr>
              <a:defRPr/>
            </a:lvl1pPr>
          </a:lstStyle>
          <a:p>
            <a:endParaRPr lang="el-GR" altLang="el-GR"/>
          </a:p>
        </p:txBody>
      </p:sp>
      <p:sp>
        <p:nvSpPr>
          <p:cNvPr id="8" name="Rectangle 8"/>
          <p:cNvSpPr>
            <a:spLocks noGrp="1" noChangeArrowheads="1"/>
          </p:cNvSpPr>
          <p:nvPr>
            <p:ph type="sldNum" sz="quarter" idx="12"/>
          </p:nvPr>
        </p:nvSpPr>
        <p:spPr>
          <a:ln/>
        </p:spPr>
        <p:txBody>
          <a:bodyPr/>
          <a:lstStyle>
            <a:lvl1pPr>
              <a:defRPr/>
            </a:lvl1pPr>
          </a:lstStyle>
          <a:p>
            <a:fld id="{0ED3487A-D5D2-4534-A9E7-8C3E24F6A273}" type="slidenum">
              <a:rPr lang="el-GR" altLang="en-US"/>
              <a:pPr/>
              <a:t>‹#›</a:t>
            </a:fld>
            <a:endParaRPr lang="el-GR" altLang="en-US"/>
          </a:p>
        </p:txBody>
      </p:sp>
    </p:spTree>
    <p:extLst>
      <p:ext uri="{BB962C8B-B14F-4D97-AF65-F5344CB8AC3E}">
        <p14:creationId xmlns:p14="http://schemas.microsoft.com/office/powerpoint/2010/main" val="343115445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TwoObj" preserve="1">
  <p:cSld name="Τίτλος, 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574675" y="304800"/>
            <a:ext cx="8001000" cy="1216025"/>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566738" y="1752600"/>
            <a:ext cx="3924300" cy="42672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4643438" y="1752600"/>
            <a:ext cx="3924300" cy="20574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4643438" y="3962400"/>
            <a:ext cx="3924300" cy="20574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Rectangle 6"/>
          <p:cNvSpPr>
            <a:spLocks noGrp="1" noChangeArrowheads="1"/>
          </p:cNvSpPr>
          <p:nvPr>
            <p:ph type="dt" sz="half" idx="10"/>
          </p:nvPr>
        </p:nvSpPr>
        <p:spPr>
          <a:ln/>
        </p:spPr>
        <p:txBody>
          <a:bodyPr/>
          <a:lstStyle>
            <a:lvl1pPr>
              <a:defRPr/>
            </a:lvl1pPr>
          </a:lstStyle>
          <a:p>
            <a:endParaRPr lang="el-GR" altLang="el-GR"/>
          </a:p>
        </p:txBody>
      </p:sp>
      <p:sp>
        <p:nvSpPr>
          <p:cNvPr id="7" name="Rectangle 7"/>
          <p:cNvSpPr>
            <a:spLocks noGrp="1" noChangeArrowheads="1"/>
          </p:cNvSpPr>
          <p:nvPr>
            <p:ph type="ftr" sz="quarter" idx="11"/>
          </p:nvPr>
        </p:nvSpPr>
        <p:spPr>
          <a:ln/>
        </p:spPr>
        <p:txBody>
          <a:bodyPr/>
          <a:lstStyle>
            <a:lvl1pPr>
              <a:defRPr/>
            </a:lvl1pPr>
          </a:lstStyle>
          <a:p>
            <a:endParaRPr lang="el-GR" altLang="el-GR"/>
          </a:p>
        </p:txBody>
      </p:sp>
      <p:sp>
        <p:nvSpPr>
          <p:cNvPr id="8" name="Rectangle 8"/>
          <p:cNvSpPr>
            <a:spLocks noGrp="1" noChangeArrowheads="1"/>
          </p:cNvSpPr>
          <p:nvPr>
            <p:ph type="sldNum" sz="quarter" idx="12"/>
          </p:nvPr>
        </p:nvSpPr>
        <p:spPr>
          <a:ln/>
        </p:spPr>
        <p:txBody>
          <a:bodyPr/>
          <a:lstStyle>
            <a:lvl1pPr>
              <a:defRPr/>
            </a:lvl1pPr>
          </a:lstStyle>
          <a:p>
            <a:fld id="{38EBBACF-41C7-4D06-8168-A92E77493149}" type="slidenum">
              <a:rPr lang="el-GR" altLang="en-US"/>
              <a:pPr/>
              <a:t>‹#›</a:t>
            </a:fld>
            <a:endParaRPr lang="el-GR" altLang="en-US"/>
          </a:p>
        </p:txBody>
      </p:sp>
    </p:spTree>
    <p:extLst>
      <p:ext uri="{BB962C8B-B14F-4D97-AF65-F5344CB8AC3E}">
        <p14:creationId xmlns:p14="http://schemas.microsoft.com/office/powerpoint/2010/main" val="3698536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7/10/2022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AndObj">
  <p:cSld name="Τίτλος, 2 Αντικείμενα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περιεχομένου"/>
          <p:cNvSpPr>
            <a:spLocks noGrp="1"/>
          </p:cNvSpPr>
          <p:nvPr>
            <p:ph sz="quarter" idx="1"/>
          </p:nvPr>
        </p:nvSpPr>
        <p:spPr>
          <a:xfrm>
            <a:off x="457200" y="1600200"/>
            <a:ext cx="4038600" cy="21891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457200" y="3941763"/>
            <a:ext cx="4038600" cy="2189162"/>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half" idx="3"/>
          </p:nvPr>
        </p:nvSpPr>
        <p:spPr>
          <a:xfrm>
            <a:off x="4648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Rectangle 4"/>
          <p:cNvSpPr>
            <a:spLocks noGrp="1" noChangeArrowheads="1"/>
          </p:cNvSpPr>
          <p:nvPr>
            <p:ph type="dt" sz="half" idx="10"/>
          </p:nvPr>
        </p:nvSpPr>
        <p:spPr>
          <a:ln/>
        </p:spPr>
        <p:txBody>
          <a:bodyPr/>
          <a:lstStyle>
            <a:lvl1pPr>
              <a:defRPr/>
            </a:lvl1pPr>
          </a:lstStyle>
          <a:p>
            <a:pPr>
              <a:defRPr/>
            </a:pPr>
            <a:endParaRPr lang="el-GR"/>
          </a:p>
        </p:txBody>
      </p:sp>
      <p:sp>
        <p:nvSpPr>
          <p:cNvPr id="7" name="Rectangle 5"/>
          <p:cNvSpPr>
            <a:spLocks noGrp="1" noChangeArrowheads="1"/>
          </p:cNvSpPr>
          <p:nvPr>
            <p:ph type="ftr" sz="quarter" idx="11"/>
          </p:nvPr>
        </p:nvSpPr>
        <p:spPr>
          <a:ln/>
        </p:spPr>
        <p:txBody>
          <a:bodyPr/>
          <a:lstStyle>
            <a:lvl1pPr>
              <a:defRPr/>
            </a:lvl1pPr>
          </a:lstStyle>
          <a:p>
            <a:pPr>
              <a:defRPr/>
            </a:pPr>
            <a:endParaRPr lang="el-GR"/>
          </a:p>
        </p:txBody>
      </p:sp>
      <p:sp>
        <p:nvSpPr>
          <p:cNvPr id="8" name="Rectangle 6"/>
          <p:cNvSpPr>
            <a:spLocks noGrp="1" noChangeArrowheads="1"/>
          </p:cNvSpPr>
          <p:nvPr>
            <p:ph type="sldNum" sz="quarter" idx="12"/>
          </p:nvPr>
        </p:nvSpPr>
        <p:spPr>
          <a:ln/>
        </p:spPr>
        <p:txBody>
          <a:bodyPr/>
          <a:lstStyle>
            <a:lvl1pPr>
              <a:defRPr/>
            </a:lvl1pPr>
          </a:lstStyle>
          <a:p>
            <a:pPr>
              <a:defRPr/>
            </a:pPr>
            <a:fld id="{4E3F42F3-4E02-4A13-966B-733F8F06CA48}" type="slidenum">
              <a:rPr lang="el-GR"/>
              <a:pPr>
                <a:defRPr/>
              </a:pPr>
              <a:t>‹#›</a:t>
            </a:fld>
            <a:endParaRPr lang="el-GR"/>
          </a:p>
        </p:txBody>
      </p:sp>
    </p:spTree>
    <p:extLst>
      <p:ext uri="{BB962C8B-B14F-4D97-AF65-F5344CB8AC3E}">
        <p14:creationId xmlns:p14="http://schemas.microsoft.com/office/powerpoint/2010/main" val="406150986"/>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fourObj">
  <p:cSld name="Τίτλος και 4 Αντικείμενα">
    <p:spTree>
      <p:nvGrpSpPr>
        <p:cNvPr id="1" name=""/>
        <p:cNvGrpSpPr/>
        <p:nvPr/>
      </p:nvGrpSpPr>
      <p:grpSpPr>
        <a:xfrm>
          <a:off x="0" y="0"/>
          <a:ext cx="0" cy="0"/>
          <a:chOff x="0" y="0"/>
          <a:chExt cx="0" cy="0"/>
        </a:xfrm>
      </p:grpSpPr>
      <p:sp>
        <p:nvSpPr>
          <p:cNvPr id="2" name="1 - Τίτλος"/>
          <p:cNvSpPr>
            <a:spLocks noGrp="1"/>
          </p:cNvSpPr>
          <p:nvPr>
            <p:ph type="title" sz="quarter"/>
          </p:nvPr>
        </p:nvSpPr>
        <p:spPr>
          <a:xfrm>
            <a:off x="457200" y="277813"/>
            <a:ext cx="8229600" cy="1139825"/>
          </a:xfrm>
        </p:spPr>
        <p:txBody>
          <a:bodyPr/>
          <a:lstStyle/>
          <a:p>
            <a:r>
              <a:rPr lang="el-GR"/>
              <a:t>Kλικ για επεξεργασία του τίτλου</a:t>
            </a:r>
          </a:p>
        </p:txBody>
      </p:sp>
      <p:sp>
        <p:nvSpPr>
          <p:cNvPr id="3" name="2 - Θέση περιεχομένου"/>
          <p:cNvSpPr>
            <a:spLocks noGrp="1"/>
          </p:cNvSpPr>
          <p:nvPr>
            <p:ph sz="quarter" idx="1"/>
          </p:nvPr>
        </p:nvSpPr>
        <p:spPr>
          <a:xfrm>
            <a:off x="457200" y="1600200"/>
            <a:ext cx="4038600" cy="21891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4648200" y="1600200"/>
            <a:ext cx="4038600" cy="21891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457200" y="3941763"/>
            <a:ext cx="4038600" cy="2189162"/>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περιεχομένου"/>
          <p:cNvSpPr>
            <a:spLocks noGrp="1"/>
          </p:cNvSpPr>
          <p:nvPr>
            <p:ph sz="quarter" idx="4"/>
          </p:nvPr>
        </p:nvSpPr>
        <p:spPr>
          <a:xfrm>
            <a:off x="4648200" y="3941763"/>
            <a:ext cx="4038600" cy="2189162"/>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p:cNvSpPr>
            <a:spLocks noGrp="1" noChangeArrowheads="1"/>
          </p:cNvSpPr>
          <p:nvPr>
            <p:ph type="dt" sz="half" idx="10"/>
          </p:nvPr>
        </p:nvSpPr>
        <p:spPr>
          <a:ln/>
        </p:spPr>
        <p:txBody>
          <a:bodyPr/>
          <a:lstStyle>
            <a:lvl1pPr>
              <a:defRPr/>
            </a:lvl1pPr>
          </a:lstStyle>
          <a:p>
            <a:pPr>
              <a:defRPr/>
            </a:pPr>
            <a:endParaRPr lang="el-GR"/>
          </a:p>
        </p:txBody>
      </p:sp>
      <p:sp>
        <p:nvSpPr>
          <p:cNvPr id="8" name="Rectangle 5"/>
          <p:cNvSpPr>
            <a:spLocks noGrp="1" noChangeArrowheads="1"/>
          </p:cNvSpPr>
          <p:nvPr>
            <p:ph type="ftr" sz="quarter" idx="11"/>
          </p:nvPr>
        </p:nvSpPr>
        <p:spPr>
          <a:ln/>
        </p:spPr>
        <p:txBody>
          <a:bodyPr/>
          <a:lstStyle>
            <a:lvl1pPr>
              <a:defRPr/>
            </a:lvl1pPr>
          </a:lstStyle>
          <a:p>
            <a:pPr>
              <a:defRPr/>
            </a:pPr>
            <a:endParaRPr lang="el-GR"/>
          </a:p>
        </p:txBody>
      </p:sp>
      <p:sp>
        <p:nvSpPr>
          <p:cNvPr id="9" name="Rectangle 6"/>
          <p:cNvSpPr>
            <a:spLocks noGrp="1" noChangeArrowheads="1"/>
          </p:cNvSpPr>
          <p:nvPr>
            <p:ph type="sldNum" sz="quarter" idx="12"/>
          </p:nvPr>
        </p:nvSpPr>
        <p:spPr>
          <a:ln/>
        </p:spPr>
        <p:txBody>
          <a:bodyPr/>
          <a:lstStyle>
            <a:lvl1pPr>
              <a:defRPr/>
            </a:lvl1pPr>
          </a:lstStyle>
          <a:p>
            <a:pPr>
              <a:defRPr/>
            </a:pPr>
            <a:fld id="{A5044844-0E2F-4D38-8751-92C2CFE0D859}" type="slidenum">
              <a:rPr lang="el-GR"/>
              <a:pPr>
                <a:defRPr/>
              </a:pPr>
              <a:t>‹#›</a:t>
            </a:fld>
            <a:endParaRPr lang="el-GR"/>
          </a:p>
        </p:txBody>
      </p:sp>
    </p:spTree>
    <p:extLst>
      <p:ext uri="{BB962C8B-B14F-4D97-AF65-F5344CB8AC3E}">
        <p14:creationId xmlns:p14="http://schemas.microsoft.com/office/powerpoint/2010/main" val="29307529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685800" y="990600"/>
            <a:ext cx="7772400" cy="1371600"/>
          </a:xfrm>
        </p:spPr>
        <p:txBody>
          <a:bodyPr/>
          <a:lstStyle>
            <a:lvl1pPr>
              <a:defRPr sz="4000"/>
            </a:lvl1pPr>
          </a:lstStyle>
          <a:p>
            <a:pPr lvl="0"/>
            <a:r>
              <a:rPr lang="el-GR" noProof="0"/>
              <a:t>Κάντε κλικ για επεξεργασία του τίτλου</a:t>
            </a:r>
          </a:p>
        </p:txBody>
      </p:sp>
      <p:sp>
        <p:nvSpPr>
          <p:cNvPr id="7171"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2800"/>
            </a:lvl1pPr>
          </a:lstStyle>
          <a:p>
            <a:pPr lvl="0"/>
            <a:r>
              <a:rPr lang="el-GR" noProof="0"/>
              <a:t>Κάντε κλικ για να επεξεργαστείτε τον υπότιτλο του υποδείγματος</a:t>
            </a:r>
          </a:p>
        </p:txBody>
      </p:sp>
      <p:sp>
        <p:nvSpPr>
          <p:cNvPr id="7172" name="Rectangle 4"/>
          <p:cNvSpPr>
            <a:spLocks noGrp="1" noChangeArrowheads="1"/>
          </p:cNvSpPr>
          <p:nvPr>
            <p:ph type="dt" sz="half" idx="2"/>
          </p:nvPr>
        </p:nvSpPr>
        <p:spPr>
          <a:xfrm>
            <a:off x="685800" y="6248400"/>
            <a:ext cx="1905000" cy="457200"/>
          </a:xfrm>
        </p:spPr>
        <p:txBody>
          <a:bodyPr/>
          <a:lstStyle>
            <a:lvl1pPr>
              <a:defRPr/>
            </a:lvl1pPr>
          </a:lstStyle>
          <a:p>
            <a:endParaRPr lang="el-GR">
              <a:solidFill>
                <a:srgbClr val="000000"/>
              </a:solidFill>
            </a:endParaRPr>
          </a:p>
        </p:txBody>
      </p:sp>
      <p:sp>
        <p:nvSpPr>
          <p:cNvPr id="7173" name="Rectangle 5"/>
          <p:cNvSpPr>
            <a:spLocks noGrp="1" noChangeArrowheads="1"/>
          </p:cNvSpPr>
          <p:nvPr>
            <p:ph type="ftr" sz="quarter" idx="3"/>
          </p:nvPr>
        </p:nvSpPr>
        <p:spPr>
          <a:xfrm>
            <a:off x="3124200" y="6248400"/>
            <a:ext cx="2895600" cy="457200"/>
          </a:xfrm>
        </p:spPr>
        <p:txBody>
          <a:bodyPr/>
          <a:lstStyle>
            <a:lvl1pPr>
              <a:defRPr/>
            </a:lvl1pPr>
          </a:lstStyle>
          <a:p>
            <a:endParaRPr lang="el-GR">
              <a:solidFill>
                <a:srgbClr val="000000"/>
              </a:solidFill>
            </a:endParaRPr>
          </a:p>
        </p:txBody>
      </p:sp>
      <p:sp>
        <p:nvSpPr>
          <p:cNvPr id="7174" name="Rectangle 6"/>
          <p:cNvSpPr>
            <a:spLocks noGrp="1" noChangeArrowheads="1"/>
          </p:cNvSpPr>
          <p:nvPr>
            <p:ph type="sldNum" sz="quarter" idx="4"/>
          </p:nvPr>
        </p:nvSpPr>
        <p:spPr>
          <a:xfrm>
            <a:off x="6553200" y="6248400"/>
            <a:ext cx="1905000" cy="457200"/>
          </a:xfrm>
        </p:spPr>
        <p:txBody>
          <a:bodyPr/>
          <a:lstStyle>
            <a:lvl1pPr>
              <a:defRPr/>
            </a:lvl1pPr>
          </a:lstStyle>
          <a:p>
            <a:fld id="{30C99D3B-C802-4C5A-8C73-BD1D300BC4D8}" type="slidenum">
              <a:rPr lang="el-GR">
                <a:solidFill>
                  <a:srgbClr val="000000"/>
                </a:solidFill>
              </a:rPr>
              <a:pPr/>
              <a:t>‹#›</a:t>
            </a:fld>
            <a:endParaRPr lang="el-GR">
              <a:solidFill>
                <a:srgbClr val="000000"/>
              </a:solidFill>
            </a:endParaRPr>
          </a:p>
        </p:txBody>
      </p:sp>
      <p:sp>
        <p:nvSpPr>
          <p:cNvPr id="7175" name="AutoShape 7"/>
          <p:cNvSpPr>
            <a:spLocks noChangeArrowheads="1"/>
          </p:cNvSpPr>
          <p:nvPr/>
        </p:nvSpPr>
        <p:spPr bwMode="auto">
          <a:xfrm>
            <a:off x="685800" y="2393950"/>
            <a:ext cx="7772400" cy="109538"/>
          </a:xfrm>
          <a:custGeom>
            <a:avLst/>
            <a:gdLst>
              <a:gd name="G0" fmla="+- 618 0 0"/>
              <a:gd name="T0" fmla="*/ 0 w 1000"/>
              <a:gd name="T1" fmla="*/ 0 h 1000"/>
              <a:gd name="T2" fmla="*/ 618 w 1000"/>
              <a:gd name="T3" fmla="*/ 0 h 1000"/>
              <a:gd name="T4" fmla="*/ 618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618" y="0"/>
                </a:lnTo>
                <a:lnTo>
                  <a:pt x="618"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fontAlgn="base">
              <a:spcBef>
                <a:spcPct val="0"/>
              </a:spcBef>
              <a:spcAft>
                <a:spcPct val="0"/>
              </a:spcAft>
            </a:pPr>
            <a:endParaRPr lang="el-GR" sz="2400">
              <a:solidFill>
                <a:srgbClr val="000000"/>
              </a:solidFill>
              <a:latin typeface="Times New Roman" pitchFamily="18" charset="0"/>
            </a:endParaRPr>
          </a:p>
        </p:txBody>
      </p:sp>
    </p:spTree>
    <p:extLst>
      <p:ext uri="{BB962C8B-B14F-4D97-AF65-F5344CB8AC3E}">
        <p14:creationId xmlns:p14="http://schemas.microsoft.com/office/powerpoint/2010/main" val="704688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38989190-FB23-4614-94AB-8F3E45B907D7}"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30710593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D9608927-490A-4408-8459-E5C4DEFEBE2F}"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5837007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439F4124-92E2-4420-8433-C166ED677B02}"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3063423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lvl1pPr>
              <a:defRPr/>
            </a:lvl1pPr>
          </a:lstStyle>
          <a:p>
            <a:endParaRPr lang="el-GR">
              <a:solidFill>
                <a:srgbClr val="000000"/>
              </a:solidFill>
            </a:endParaRPr>
          </a:p>
        </p:txBody>
      </p:sp>
      <p:sp>
        <p:nvSpPr>
          <p:cNvPr id="8" name="Θέση υποσέλιδου 7"/>
          <p:cNvSpPr>
            <a:spLocks noGrp="1"/>
          </p:cNvSpPr>
          <p:nvPr>
            <p:ph type="ftr" sz="quarter" idx="11"/>
          </p:nvPr>
        </p:nvSpPr>
        <p:spPr/>
        <p:txBody>
          <a:bodyPr/>
          <a:lstStyle>
            <a:lvl1pPr>
              <a:defRPr/>
            </a:lvl1pPr>
          </a:lstStyle>
          <a:p>
            <a:endParaRPr lang="el-GR">
              <a:solidFill>
                <a:srgbClr val="000000"/>
              </a:solidFill>
            </a:endParaRPr>
          </a:p>
        </p:txBody>
      </p:sp>
      <p:sp>
        <p:nvSpPr>
          <p:cNvPr id="9" name="Θέση αριθμού διαφάνειας 8"/>
          <p:cNvSpPr>
            <a:spLocks noGrp="1"/>
          </p:cNvSpPr>
          <p:nvPr>
            <p:ph type="sldNum" sz="quarter" idx="12"/>
          </p:nvPr>
        </p:nvSpPr>
        <p:spPr/>
        <p:txBody>
          <a:bodyPr/>
          <a:lstStyle>
            <a:lvl1pPr>
              <a:defRPr/>
            </a:lvl1pPr>
          </a:lstStyle>
          <a:p>
            <a:fld id="{E43D0DAD-E8EF-405D-8B9A-11C0FB878EFC}"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14608920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lvl1pPr>
              <a:defRPr/>
            </a:lvl1pPr>
          </a:lstStyle>
          <a:p>
            <a:endParaRPr lang="el-GR">
              <a:solidFill>
                <a:srgbClr val="000000"/>
              </a:solidFill>
            </a:endParaRPr>
          </a:p>
        </p:txBody>
      </p:sp>
      <p:sp>
        <p:nvSpPr>
          <p:cNvPr id="4" name="Θέση υποσέλιδου 3"/>
          <p:cNvSpPr>
            <a:spLocks noGrp="1"/>
          </p:cNvSpPr>
          <p:nvPr>
            <p:ph type="ftr" sz="quarter" idx="11"/>
          </p:nvPr>
        </p:nvSpPr>
        <p:spPr/>
        <p:txBody>
          <a:bodyPr/>
          <a:lstStyle>
            <a:lvl1pPr>
              <a:defRPr/>
            </a:lvl1pPr>
          </a:lstStyle>
          <a:p>
            <a:endParaRPr lang="el-GR">
              <a:solidFill>
                <a:srgbClr val="000000"/>
              </a:solidFill>
            </a:endParaRPr>
          </a:p>
        </p:txBody>
      </p:sp>
      <p:sp>
        <p:nvSpPr>
          <p:cNvPr id="5" name="Θέση αριθμού διαφάνειας 4"/>
          <p:cNvSpPr>
            <a:spLocks noGrp="1"/>
          </p:cNvSpPr>
          <p:nvPr>
            <p:ph type="sldNum" sz="quarter" idx="12"/>
          </p:nvPr>
        </p:nvSpPr>
        <p:spPr/>
        <p:txBody>
          <a:bodyPr/>
          <a:lstStyle>
            <a:lvl1pPr>
              <a:defRPr/>
            </a:lvl1pPr>
          </a:lstStyle>
          <a:p>
            <a:fld id="{13E298BA-F1FE-4F6A-8343-2CCC4FB6BD09}"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1843097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lvl1pPr>
              <a:defRPr/>
            </a:lvl1pPr>
          </a:lstStyle>
          <a:p>
            <a:endParaRPr lang="el-GR">
              <a:solidFill>
                <a:srgbClr val="000000"/>
              </a:solidFill>
            </a:endParaRPr>
          </a:p>
        </p:txBody>
      </p:sp>
      <p:sp>
        <p:nvSpPr>
          <p:cNvPr id="3" name="Θέση υποσέλιδου 2"/>
          <p:cNvSpPr>
            <a:spLocks noGrp="1"/>
          </p:cNvSpPr>
          <p:nvPr>
            <p:ph type="ftr" sz="quarter" idx="11"/>
          </p:nvPr>
        </p:nvSpPr>
        <p:spPr/>
        <p:txBody>
          <a:bodyPr/>
          <a:lstStyle>
            <a:lvl1pPr>
              <a:defRPr/>
            </a:lvl1pPr>
          </a:lstStyle>
          <a:p>
            <a:endParaRPr lang="el-GR">
              <a:solidFill>
                <a:srgbClr val="000000"/>
              </a:solidFill>
            </a:endParaRPr>
          </a:p>
        </p:txBody>
      </p:sp>
      <p:sp>
        <p:nvSpPr>
          <p:cNvPr id="4" name="Θέση αριθμού διαφάνειας 3"/>
          <p:cNvSpPr>
            <a:spLocks noGrp="1"/>
          </p:cNvSpPr>
          <p:nvPr>
            <p:ph type="sldNum" sz="quarter" idx="12"/>
          </p:nvPr>
        </p:nvSpPr>
        <p:spPr/>
        <p:txBody>
          <a:bodyPr/>
          <a:lstStyle>
            <a:lvl1pPr>
              <a:defRPr/>
            </a:lvl1pPr>
          </a:lstStyle>
          <a:p>
            <a:fld id="{06CC045A-7C30-4CBF-B517-0CCBC03A254A}"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593590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661C02B7-61CB-4FC6-A09A-208B1CCA66B8}"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1399041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7/10/2022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EF79177F-76E1-4CC6-A742-0A2F362ABEF4}"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3973940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0AF97E69-50FD-4883-82EB-D51127D68CA0}"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2773725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573838" y="304800"/>
            <a:ext cx="2001837" cy="5715000"/>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566738" y="304800"/>
            <a:ext cx="5854700" cy="5715000"/>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8CF1A3E5-4C31-422C-A2D2-440DBDBCC49D}"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560409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cSld name="Τίτλος, Αντι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4648200" y="1600200"/>
            <a:ext cx="4038600" cy="21891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4648200" y="3941763"/>
            <a:ext cx="4038600" cy="2189162"/>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DFE1C93-3186-45E6-AE14-E75C32D78421}"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313430773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457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D26ECE-6804-49E5-8F63-8EC614C635E1}"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275037021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cSld name="Τίτλος, 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457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4648200" y="1600200"/>
            <a:ext cx="4038600" cy="21891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4648200" y="3941763"/>
            <a:ext cx="4038600" cy="2189162"/>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5A133E2-89D9-4350-9198-32DB400CD1E4}"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195172385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685800" y="990600"/>
            <a:ext cx="7772400" cy="1371600"/>
          </a:xfrm>
        </p:spPr>
        <p:txBody>
          <a:bodyPr/>
          <a:lstStyle>
            <a:lvl1pPr>
              <a:defRPr sz="4000"/>
            </a:lvl1pPr>
          </a:lstStyle>
          <a:p>
            <a:pPr lvl="0"/>
            <a:r>
              <a:rPr lang="el-GR" noProof="0"/>
              <a:t>Κάντε κλικ για επεξεργασία του τίτλου</a:t>
            </a:r>
          </a:p>
        </p:txBody>
      </p:sp>
      <p:sp>
        <p:nvSpPr>
          <p:cNvPr id="7171"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2800"/>
            </a:lvl1pPr>
          </a:lstStyle>
          <a:p>
            <a:pPr lvl="0"/>
            <a:r>
              <a:rPr lang="el-GR" noProof="0"/>
              <a:t>Κάντε κλικ για να επεξεργαστείτε τον υπότιτλο του υποδείγματος</a:t>
            </a:r>
          </a:p>
        </p:txBody>
      </p:sp>
      <p:sp>
        <p:nvSpPr>
          <p:cNvPr id="7172" name="Rectangle 4"/>
          <p:cNvSpPr>
            <a:spLocks noGrp="1" noChangeArrowheads="1"/>
          </p:cNvSpPr>
          <p:nvPr>
            <p:ph type="dt" sz="half" idx="2"/>
          </p:nvPr>
        </p:nvSpPr>
        <p:spPr>
          <a:xfrm>
            <a:off x="685800" y="6248400"/>
            <a:ext cx="1905000" cy="457200"/>
          </a:xfrm>
        </p:spPr>
        <p:txBody>
          <a:bodyPr/>
          <a:lstStyle>
            <a:lvl1pPr>
              <a:defRPr/>
            </a:lvl1pPr>
          </a:lstStyle>
          <a:p>
            <a:endParaRPr lang="el-GR">
              <a:solidFill>
                <a:srgbClr val="000000"/>
              </a:solidFill>
            </a:endParaRPr>
          </a:p>
        </p:txBody>
      </p:sp>
      <p:sp>
        <p:nvSpPr>
          <p:cNvPr id="7173" name="Rectangle 5"/>
          <p:cNvSpPr>
            <a:spLocks noGrp="1" noChangeArrowheads="1"/>
          </p:cNvSpPr>
          <p:nvPr>
            <p:ph type="ftr" sz="quarter" idx="3"/>
          </p:nvPr>
        </p:nvSpPr>
        <p:spPr>
          <a:xfrm>
            <a:off x="3124200" y="6248400"/>
            <a:ext cx="2895600" cy="457200"/>
          </a:xfrm>
        </p:spPr>
        <p:txBody>
          <a:bodyPr/>
          <a:lstStyle>
            <a:lvl1pPr>
              <a:defRPr/>
            </a:lvl1pPr>
          </a:lstStyle>
          <a:p>
            <a:endParaRPr lang="el-GR">
              <a:solidFill>
                <a:srgbClr val="000000"/>
              </a:solidFill>
            </a:endParaRPr>
          </a:p>
        </p:txBody>
      </p:sp>
      <p:sp>
        <p:nvSpPr>
          <p:cNvPr id="7174" name="Rectangle 6"/>
          <p:cNvSpPr>
            <a:spLocks noGrp="1" noChangeArrowheads="1"/>
          </p:cNvSpPr>
          <p:nvPr>
            <p:ph type="sldNum" sz="quarter" idx="4"/>
          </p:nvPr>
        </p:nvSpPr>
        <p:spPr>
          <a:xfrm>
            <a:off x="6553200" y="6248400"/>
            <a:ext cx="1905000" cy="457200"/>
          </a:xfrm>
        </p:spPr>
        <p:txBody>
          <a:bodyPr/>
          <a:lstStyle>
            <a:lvl1pPr>
              <a:defRPr/>
            </a:lvl1pPr>
          </a:lstStyle>
          <a:p>
            <a:fld id="{30C99D3B-C802-4C5A-8C73-BD1D300BC4D8}" type="slidenum">
              <a:rPr lang="el-GR">
                <a:solidFill>
                  <a:srgbClr val="000000"/>
                </a:solidFill>
              </a:rPr>
              <a:pPr/>
              <a:t>‹#›</a:t>
            </a:fld>
            <a:endParaRPr lang="el-GR">
              <a:solidFill>
                <a:srgbClr val="000000"/>
              </a:solidFill>
            </a:endParaRPr>
          </a:p>
        </p:txBody>
      </p:sp>
      <p:sp>
        <p:nvSpPr>
          <p:cNvPr id="7175" name="AutoShape 7"/>
          <p:cNvSpPr>
            <a:spLocks noChangeArrowheads="1"/>
          </p:cNvSpPr>
          <p:nvPr/>
        </p:nvSpPr>
        <p:spPr bwMode="auto">
          <a:xfrm>
            <a:off x="685800" y="2393950"/>
            <a:ext cx="7772400" cy="109538"/>
          </a:xfrm>
          <a:custGeom>
            <a:avLst/>
            <a:gdLst>
              <a:gd name="G0" fmla="+- 618 0 0"/>
              <a:gd name="T0" fmla="*/ 0 w 1000"/>
              <a:gd name="T1" fmla="*/ 0 h 1000"/>
              <a:gd name="T2" fmla="*/ 618 w 1000"/>
              <a:gd name="T3" fmla="*/ 0 h 1000"/>
              <a:gd name="T4" fmla="*/ 618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618" y="0"/>
                </a:lnTo>
                <a:lnTo>
                  <a:pt x="618"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fontAlgn="base">
              <a:spcBef>
                <a:spcPct val="0"/>
              </a:spcBef>
              <a:spcAft>
                <a:spcPct val="0"/>
              </a:spcAft>
            </a:pPr>
            <a:endParaRPr lang="el-GR" sz="2400">
              <a:solidFill>
                <a:srgbClr val="000000"/>
              </a:solidFill>
              <a:latin typeface="Times New Roman" pitchFamily="18" charset="0"/>
            </a:endParaRPr>
          </a:p>
        </p:txBody>
      </p:sp>
    </p:spTree>
    <p:extLst>
      <p:ext uri="{BB962C8B-B14F-4D97-AF65-F5344CB8AC3E}">
        <p14:creationId xmlns:p14="http://schemas.microsoft.com/office/powerpoint/2010/main" val="1280724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38989190-FB23-4614-94AB-8F3E45B907D7}"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12131749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D9608927-490A-4408-8459-E5C4DEFEBE2F}"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41769012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439F4124-92E2-4420-8433-C166ED677B02}"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840376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7/10/2022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lvl1pPr>
              <a:defRPr/>
            </a:lvl1pPr>
          </a:lstStyle>
          <a:p>
            <a:endParaRPr lang="el-GR">
              <a:solidFill>
                <a:srgbClr val="000000"/>
              </a:solidFill>
            </a:endParaRPr>
          </a:p>
        </p:txBody>
      </p:sp>
      <p:sp>
        <p:nvSpPr>
          <p:cNvPr id="8" name="Θέση υποσέλιδου 7"/>
          <p:cNvSpPr>
            <a:spLocks noGrp="1"/>
          </p:cNvSpPr>
          <p:nvPr>
            <p:ph type="ftr" sz="quarter" idx="11"/>
          </p:nvPr>
        </p:nvSpPr>
        <p:spPr/>
        <p:txBody>
          <a:bodyPr/>
          <a:lstStyle>
            <a:lvl1pPr>
              <a:defRPr/>
            </a:lvl1pPr>
          </a:lstStyle>
          <a:p>
            <a:endParaRPr lang="el-GR">
              <a:solidFill>
                <a:srgbClr val="000000"/>
              </a:solidFill>
            </a:endParaRPr>
          </a:p>
        </p:txBody>
      </p:sp>
      <p:sp>
        <p:nvSpPr>
          <p:cNvPr id="9" name="Θέση αριθμού διαφάνειας 8"/>
          <p:cNvSpPr>
            <a:spLocks noGrp="1"/>
          </p:cNvSpPr>
          <p:nvPr>
            <p:ph type="sldNum" sz="quarter" idx="12"/>
          </p:nvPr>
        </p:nvSpPr>
        <p:spPr/>
        <p:txBody>
          <a:bodyPr/>
          <a:lstStyle>
            <a:lvl1pPr>
              <a:defRPr/>
            </a:lvl1pPr>
          </a:lstStyle>
          <a:p>
            <a:fld id="{E43D0DAD-E8EF-405D-8B9A-11C0FB878EFC}"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41385001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lvl1pPr>
              <a:defRPr/>
            </a:lvl1pPr>
          </a:lstStyle>
          <a:p>
            <a:endParaRPr lang="el-GR">
              <a:solidFill>
                <a:srgbClr val="000000"/>
              </a:solidFill>
            </a:endParaRPr>
          </a:p>
        </p:txBody>
      </p:sp>
      <p:sp>
        <p:nvSpPr>
          <p:cNvPr id="4" name="Θέση υποσέλιδου 3"/>
          <p:cNvSpPr>
            <a:spLocks noGrp="1"/>
          </p:cNvSpPr>
          <p:nvPr>
            <p:ph type="ftr" sz="quarter" idx="11"/>
          </p:nvPr>
        </p:nvSpPr>
        <p:spPr/>
        <p:txBody>
          <a:bodyPr/>
          <a:lstStyle>
            <a:lvl1pPr>
              <a:defRPr/>
            </a:lvl1pPr>
          </a:lstStyle>
          <a:p>
            <a:endParaRPr lang="el-GR">
              <a:solidFill>
                <a:srgbClr val="000000"/>
              </a:solidFill>
            </a:endParaRPr>
          </a:p>
        </p:txBody>
      </p:sp>
      <p:sp>
        <p:nvSpPr>
          <p:cNvPr id="5" name="Θέση αριθμού διαφάνειας 4"/>
          <p:cNvSpPr>
            <a:spLocks noGrp="1"/>
          </p:cNvSpPr>
          <p:nvPr>
            <p:ph type="sldNum" sz="quarter" idx="12"/>
          </p:nvPr>
        </p:nvSpPr>
        <p:spPr/>
        <p:txBody>
          <a:bodyPr/>
          <a:lstStyle>
            <a:lvl1pPr>
              <a:defRPr/>
            </a:lvl1pPr>
          </a:lstStyle>
          <a:p>
            <a:fld id="{13E298BA-F1FE-4F6A-8343-2CCC4FB6BD09}"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792664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lvl1pPr>
              <a:defRPr/>
            </a:lvl1pPr>
          </a:lstStyle>
          <a:p>
            <a:endParaRPr lang="el-GR">
              <a:solidFill>
                <a:srgbClr val="000000"/>
              </a:solidFill>
            </a:endParaRPr>
          </a:p>
        </p:txBody>
      </p:sp>
      <p:sp>
        <p:nvSpPr>
          <p:cNvPr id="3" name="Θέση υποσέλιδου 2"/>
          <p:cNvSpPr>
            <a:spLocks noGrp="1"/>
          </p:cNvSpPr>
          <p:nvPr>
            <p:ph type="ftr" sz="quarter" idx="11"/>
          </p:nvPr>
        </p:nvSpPr>
        <p:spPr/>
        <p:txBody>
          <a:bodyPr/>
          <a:lstStyle>
            <a:lvl1pPr>
              <a:defRPr/>
            </a:lvl1pPr>
          </a:lstStyle>
          <a:p>
            <a:endParaRPr lang="el-GR">
              <a:solidFill>
                <a:srgbClr val="000000"/>
              </a:solidFill>
            </a:endParaRPr>
          </a:p>
        </p:txBody>
      </p:sp>
      <p:sp>
        <p:nvSpPr>
          <p:cNvPr id="4" name="Θέση αριθμού διαφάνειας 3"/>
          <p:cNvSpPr>
            <a:spLocks noGrp="1"/>
          </p:cNvSpPr>
          <p:nvPr>
            <p:ph type="sldNum" sz="quarter" idx="12"/>
          </p:nvPr>
        </p:nvSpPr>
        <p:spPr/>
        <p:txBody>
          <a:bodyPr/>
          <a:lstStyle>
            <a:lvl1pPr>
              <a:defRPr/>
            </a:lvl1pPr>
          </a:lstStyle>
          <a:p>
            <a:fld id="{06CC045A-7C30-4CBF-B517-0CCBC03A254A}"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2067344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661C02B7-61CB-4FC6-A09A-208B1CCA66B8}"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5901394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EF79177F-76E1-4CC6-A742-0A2F362ABEF4}"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30672178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0AF97E69-50FD-4883-82EB-D51127D68CA0}"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38883826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573838" y="304800"/>
            <a:ext cx="2001837" cy="5715000"/>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566738" y="304800"/>
            <a:ext cx="5854700" cy="5715000"/>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8CF1A3E5-4C31-422C-A2D2-440DBDBCC49D}"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3294091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cSld name="Τίτλος, Αντι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4648200" y="1600200"/>
            <a:ext cx="4038600" cy="21891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4648200" y="3941763"/>
            <a:ext cx="4038600" cy="2189162"/>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DFE1C93-3186-45E6-AE14-E75C32D78421}"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49165283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457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D26ECE-6804-49E5-8F63-8EC614C635E1}"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290329178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xAndTwoObj">
  <p:cSld name="Τίτλος, 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457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4648200" y="1600200"/>
            <a:ext cx="4038600" cy="21891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4648200" y="3941763"/>
            <a:ext cx="4038600" cy="2189162"/>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5A133E2-89D9-4350-9198-32DB400CD1E4}"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260483417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F2853615-BFDE-46DE-814C-47EC6EF6D371}" type="datetimeFigureOut">
              <a:rPr lang="el-GR" smtClean="0"/>
              <a:t>7/10/2022</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685800" y="990600"/>
            <a:ext cx="7772400" cy="1371600"/>
          </a:xfrm>
        </p:spPr>
        <p:txBody>
          <a:bodyPr/>
          <a:lstStyle>
            <a:lvl1pPr>
              <a:defRPr sz="4000"/>
            </a:lvl1pPr>
          </a:lstStyle>
          <a:p>
            <a:pPr lvl="0"/>
            <a:r>
              <a:rPr lang="el-GR" noProof="0"/>
              <a:t>Κάντε κλικ για επεξεργασία του τίτλου</a:t>
            </a:r>
          </a:p>
        </p:txBody>
      </p:sp>
      <p:sp>
        <p:nvSpPr>
          <p:cNvPr id="7171"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2800"/>
            </a:lvl1pPr>
          </a:lstStyle>
          <a:p>
            <a:pPr lvl="0"/>
            <a:r>
              <a:rPr lang="el-GR" noProof="0"/>
              <a:t>Κάντε κλικ για να επεξεργαστείτε τον υπότιτλο του υποδείγματος</a:t>
            </a:r>
          </a:p>
        </p:txBody>
      </p:sp>
      <p:sp>
        <p:nvSpPr>
          <p:cNvPr id="7172" name="Rectangle 4"/>
          <p:cNvSpPr>
            <a:spLocks noGrp="1" noChangeArrowheads="1"/>
          </p:cNvSpPr>
          <p:nvPr>
            <p:ph type="dt" sz="half" idx="2"/>
          </p:nvPr>
        </p:nvSpPr>
        <p:spPr>
          <a:xfrm>
            <a:off x="685800" y="6248400"/>
            <a:ext cx="1905000" cy="457200"/>
          </a:xfrm>
        </p:spPr>
        <p:txBody>
          <a:bodyPr/>
          <a:lstStyle>
            <a:lvl1pPr>
              <a:defRPr/>
            </a:lvl1pPr>
          </a:lstStyle>
          <a:p>
            <a:endParaRPr lang="el-GR">
              <a:solidFill>
                <a:srgbClr val="000000"/>
              </a:solidFill>
            </a:endParaRPr>
          </a:p>
        </p:txBody>
      </p:sp>
      <p:sp>
        <p:nvSpPr>
          <p:cNvPr id="7173" name="Rectangle 5"/>
          <p:cNvSpPr>
            <a:spLocks noGrp="1" noChangeArrowheads="1"/>
          </p:cNvSpPr>
          <p:nvPr>
            <p:ph type="ftr" sz="quarter" idx="3"/>
          </p:nvPr>
        </p:nvSpPr>
        <p:spPr>
          <a:xfrm>
            <a:off x="3124200" y="6248400"/>
            <a:ext cx="2895600" cy="457200"/>
          </a:xfrm>
        </p:spPr>
        <p:txBody>
          <a:bodyPr/>
          <a:lstStyle>
            <a:lvl1pPr>
              <a:defRPr/>
            </a:lvl1pPr>
          </a:lstStyle>
          <a:p>
            <a:endParaRPr lang="el-GR">
              <a:solidFill>
                <a:srgbClr val="000000"/>
              </a:solidFill>
            </a:endParaRPr>
          </a:p>
        </p:txBody>
      </p:sp>
      <p:sp>
        <p:nvSpPr>
          <p:cNvPr id="7174" name="Rectangle 6"/>
          <p:cNvSpPr>
            <a:spLocks noGrp="1" noChangeArrowheads="1"/>
          </p:cNvSpPr>
          <p:nvPr>
            <p:ph type="sldNum" sz="quarter" idx="4"/>
          </p:nvPr>
        </p:nvSpPr>
        <p:spPr>
          <a:xfrm>
            <a:off x="6553200" y="6248400"/>
            <a:ext cx="1905000" cy="457200"/>
          </a:xfrm>
        </p:spPr>
        <p:txBody>
          <a:bodyPr/>
          <a:lstStyle>
            <a:lvl1pPr>
              <a:defRPr/>
            </a:lvl1pPr>
          </a:lstStyle>
          <a:p>
            <a:fld id="{30C99D3B-C802-4C5A-8C73-BD1D300BC4D8}" type="slidenum">
              <a:rPr lang="el-GR">
                <a:solidFill>
                  <a:srgbClr val="000000"/>
                </a:solidFill>
              </a:rPr>
              <a:pPr/>
              <a:t>‹#›</a:t>
            </a:fld>
            <a:endParaRPr lang="el-GR">
              <a:solidFill>
                <a:srgbClr val="000000"/>
              </a:solidFill>
            </a:endParaRPr>
          </a:p>
        </p:txBody>
      </p:sp>
      <p:sp>
        <p:nvSpPr>
          <p:cNvPr id="7175" name="AutoShape 7"/>
          <p:cNvSpPr>
            <a:spLocks noChangeArrowheads="1"/>
          </p:cNvSpPr>
          <p:nvPr/>
        </p:nvSpPr>
        <p:spPr bwMode="auto">
          <a:xfrm>
            <a:off x="685800" y="2393950"/>
            <a:ext cx="7772400" cy="109538"/>
          </a:xfrm>
          <a:custGeom>
            <a:avLst/>
            <a:gdLst>
              <a:gd name="G0" fmla="+- 618 0 0"/>
              <a:gd name="T0" fmla="*/ 0 w 1000"/>
              <a:gd name="T1" fmla="*/ 0 h 1000"/>
              <a:gd name="T2" fmla="*/ 618 w 1000"/>
              <a:gd name="T3" fmla="*/ 0 h 1000"/>
              <a:gd name="T4" fmla="*/ 618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618" y="0"/>
                </a:lnTo>
                <a:lnTo>
                  <a:pt x="618"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fontAlgn="base">
              <a:spcBef>
                <a:spcPct val="0"/>
              </a:spcBef>
              <a:spcAft>
                <a:spcPct val="0"/>
              </a:spcAft>
            </a:pPr>
            <a:endParaRPr lang="el-GR" sz="2400">
              <a:solidFill>
                <a:srgbClr val="000000"/>
              </a:solidFill>
              <a:latin typeface="Times New Roman" pitchFamily="18" charset="0"/>
            </a:endParaRPr>
          </a:p>
        </p:txBody>
      </p:sp>
    </p:spTree>
    <p:extLst>
      <p:ext uri="{BB962C8B-B14F-4D97-AF65-F5344CB8AC3E}">
        <p14:creationId xmlns:p14="http://schemas.microsoft.com/office/powerpoint/2010/main" val="32020593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38989190-FB23-4614-94AB-8F3E45B907D7}"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4094074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D9608927-490A-4408-8459-E5C4DEFEBE2F}"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250298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439F4124-92E2-4420-8433-C166ED677B02}"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6161024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lvl1pPr>
              <a:defRPr/>
            </a:lvl1pPr>
          </a:lstStyle>
          <a:p>
            <a:endParaRPr lang="el-GR">
              <a:solidFill>
                <a:srgbClr val="000000"/>
              </a:solidFill>
            </a:endParaRPr>
          </a:p>
        </p:txBody>
      </p:sp>
      <p:sp>
        <p:nvSpPr>
          <p:cNvPr id="8" name="Θέση υποσέλιδου 7"/>
          <p:cNvSpPr>
            <a:spLocks noGrp="1"/>
          </p:cNvSpPr>
          <p:nvPr>
            <p:ph type="ftr" sz="quarter" idx="11"/>
          </p:nvPr>
        </p:nvSpPr>
        <p:spPr/>
        <p:txBody>
          <a:bodyPr/>
          <a:lstStyle>
            <a:lvl1pPr>
              <a:defRPr/>
            </a:lvl1pPr>
          </a:lstStyle>
          <a:p>
            <a:endParaRPr lang="el-GR">
              <a:solidFill>
                <a:srgbClr val="000000"/>
              </a:solidFill>
            </a:endParaRPr>
          </a:p>
        </p:txBody>
      </p:sp>
      <p:sp>
        <p:nvSpPr>
          <p:cNvPr id="9" name="Θέση αριθμού διαφάνειας 8"/>
          <p:cNvSpPr>
            <a:spLocks noGrp="1"/>
          </p:cNvSpPr>
          <p:nvPr>
            <p:ph type="sldNum" sz="quarter" idx="12"/>
          </p:nvPr>
        </p:nvSpPr>
        <p:spPr/>
        <p:txBody>
          <a:bodyPr/>
          <a:lstStyle>
            <a:lvl1pPr>
              <a:defRPr/>
            </a:lvl1pPr>
          </a:lstStyle>
          <a:p>
            <a:fld id="{E43D0DAD-E8EF-405D-8B9A-11C0FB878EFC}"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15502299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lvl1pPr>
              <a:defRPr/>
            </a:lvl1pPr>
          </a:lstStyle>
          <a:p>
            <a:endParaRPr lang="el-GR">
              <a:solidFill>
                <a:srgbClr val="000000"/>
              </a:solidFill>
            </a:endParaRPr>
          </a:p>
        </p:txBody>
      </p:sp>
      <p:sp>
        <p:nvSpPr>
          <p:cNvPr id="4" name="Θέση υποσέλιδου 3"/>
          <p:cNvSpPr>
            <a:spLocks noGrp="1"/>
          </p:cNvSpPr>
          <p:nvPr>
            <p:ph type="ftr" sz="quarter" idx="11"/>
          </p:nvPr>
        </p:nvSpPr>
        <p:spPr/>
        <p:txBody>
          <a:bodyPr/>
          <a:lstStyle>
            <a:lvl1pPr>
              <a:defRPr/>
            </a:lvl1pPr>
          </a:lstStyle>
          <a:p>
            <a:endParaRPr lang="el-GR">
              <a:solidFill>
                <a:srgbClr val="000000"/>
              </a:solidFill>
            </a:endParaRPr>
          </a:p>
        </p:txBody>
      </p:sp>
      <p:sp>
        <p:nvSpPr>
          <p:cNvPr id="5" name="Θέση αριθμού διαφάνειας 4"/>
          <p:cNvSpPr>
            <a:spLocks noGrp="1"/>
          </p:cNvSpPr>
          <p:nvPr>
            <p:ph type="sldNum" sz="quarter" idx="12"/>
          </p:nvPr>
        </p:nvSpPr>
        <p:spPr/>
        <p:txBody>
          <a:bodyPr/>
          <a:lstStyle>
            <a:lvl1pPr>
              <a:defRPr/>
            </a:lvl1pPr>
          </a:lstStyle>
          <a:p>
            <a:fld id="{13E298BA-F1FE-4F6A-8343-2CCC4FB6BD09}"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8414297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lvl1pPr>
              <a:defRPr/>
            </a:lvl1pPr>
          </a:lstStyle>
          <a:p>
            <a:endParaRPr lang="el-GR">
              <a:solidFill>
                <a:srgbClr val="000000"/>
              </a:solidFill>
            </a:endParaRPr>
          </a:p>
        </p:txBody>
      </p:sp>
      <p:sp>
        <p:nvSpPr>
          <p:cNvPr id="3" name="Θέση υποσέλιδου 2"/>
          <p:cNvSpPr>
            <a:spLocks noGrp="1"/>
          </p:cNvSpPr>
          <p:nvPr>
            <p:ph type="ftr" sz="quarter" idx="11"/>
          </p:nvPr>
        </p:nvSpPr>
        <p:spPr/>
        <p:txBody>
          <a:bodyPr/>
          <a:lstStyle>
            <a:lvl1pPr>
              <a:defRPr/>
            </a:lvl1pPr>
          </a:lstStyle>
          <a:p>
            <a:endParaRPr lang="el-GR">
              <a:solidFill>
                <a:srgbClr val="000000"/>
              </a:solidFill>
            </a:endParaRPr>
          </a:p>
        </p:txBody>
      </p:sp>
      <p:sp>
        <p:nvSpPr>
          <p:cNvPr id="4" name="Θέση αριθμού διαφάνειας 3"/>
          <p:cNvSpPr>
            <a:spLocks noGrp="1"/>
          </p:cNvSpPr>
          <p:nvPr>
            <p:ph type="sldNum" sz="quarter" idx="12"/>
          </p:nvPr>
        </p:nvSpPr>
        <p:spPr/>
        <p:txBody>
          <a:bodyPr/>
          <a:lstStyle>
            <a:lvl1pPr>
              <a:defRPr/>
            </a:lvl1pPr>
          </a:lstStyle>
          <a:p>
            <a:fld id="{06CC045A-7C30-4CBF-B517-0CCBC03A254A}"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39556553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661C02B7-61CB-4FC6-A09A-208B1CCA66B8}"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19201661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EF79177F-76E1-4CC6-A742-0A2F362ABEF4}"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8159637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0AF97E69-50FD-4883-82EB-D51127D68CA0}"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1206897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F2853615-BFDE-46DE-814C-47EC6EF6D371}" type="datetimeFigureOut">
              <a:rPr lang="el-GR" smtClean="0"/>
              <a:t>7/10/2022</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573838" y="304800"/>
            <a:ext cx="2001837" cy="5715000"/>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566738" y="304800"/>
            <a:ext cx="5854700" cy="5715000"/>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8CF1A3E5-4C31-422C-A2D2-440DBDBCC49D}"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36946991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AndTwoObj">
  <p:cSld name="Τίτλος, Αντι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4648200" y="1600200"/>
            <a:ext cx="4038600" cy="21891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4648200" y="3941763"/>
            <a:ext cx="4038600" cy="2189162"/>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DFE1C93-3186-45E6-AE14-E75C32D78421}"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4077174437"/>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457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D26ECE-6804-49E5-8F63-8EC614C635E1}"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322438671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xAndTwoObj">
  <p:cSld name="Τίτλος, 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457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4648200" y="1600200"/>
            <a:ext cx="4038600" cy="21891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4648200" y="3941763"/>
            <a:ext cx="4038600" cy="2189162"/>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5A133E2-89D9-4350-9198-32DB400CD1E4}"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2599334601"/>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685800" y="990600"/>
            <a:ext cx="7772400" cy="1371600"/>
          </a:xfrm>
        </p:spPr>
        <p:txBody>
          <a:bodyPr/>
          <a:lstStyle>
            <a:lvl1pPr>
              <a:defRPr sz="4000"/>
            </a:lvl1pPr>
          </a:lstStyle>
          <a:p>
            <a:pPr lvl="0"/>
            <a:r>
              <a:rPr lang="el-GR" noProof="0"/>
              <a:t>Κάντε κλικ για επεξεργασία του τίτλου</a:t>
            </a:r>
          </a:p>
        </p:txBody>
      </p:sp>
      <p:sp>
        <p:nvSpPr>
          <p:cNvPr id="7171"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2800"/>
            </a:lvl1pPr>
          </a:lstStyle>
          <a:p>
            <a:pPr lvl="0"/>
            <a:r>
              <a:rPr lang="el-GR" noProof="0"/>
              <a:t>Κάντε κλικ για να επεξεργαστείτε τον υπότιτλο του υποδείγματος</a:t>
            </a:r>
          </a:p>
        </p:txBody>
      </p:sp>
      <p:sp>
        <p:nvSpPr>
          <p:cNvPr id="7172" name="Rectangle 4"/>
          <p:cNvSpPr>
            <a:spLocks noGrp="1" noChangeArrowheads="1"/>
          </p:cNvSpPr>
          <p:nvPr>
            <p:ph type="dt" sz="half" idx="2"/>
          </p:nvPr>
        </p:nvSpPr>
        <p:spPr>
          <a:xfrm>
            <a:off x="685800" y="6248400"/>
            <a:ext cx="1905000" cy="457200"/>
          </a:xfrm>
        </p:spPr>
        <p:txBody>
          <a:bodyPr/>
          <a:lstStyle>
            <a:lvl1pPr>
              <a:defRPr/>
            </a:lvl1pPr>
          </a:lstStyle>
          <a:p>
            <a:endParaRPr lang="el-GR">
              <a:solidFill>
                <a:srgbClr val="000000"/>
              </a:solidFill>
            </a:endParaRPr>
          </a:p>
        </p:txBody>
      </p:sp>
      <p:sp>
        <p:nvSpPr>
          <p:cNvPr id="7173" name="Rectangle 5"/>
          <p:cNvSpPr>
            <a:spLocks noGrp="1" noChangeArrowheads="1"/>
          </p:cNvSpPr>
          <p:nvPr>
            <p:ph type="ftr" sz="quarter" idx="3"/>
          </p:nvPr>
        </p:nvSpPr>
        <p:spPr>
          <a:xfrm>
            <a:off x="3124200" y="6248400"/>
            <a:ext cx="2895600" cy="457200"/>
          </a:xfrm>
        </p:spPr>
        <p:txBody>
          <a:bodyPr/>
          <a:lstStyle>
            <a:lvl1pPr>
              <a:defRPr/>
            </a:lvl1pPr>
          </a:lstStyle>
          <a:p>
            <a:endParaRPr lang="el-GR">
              <a:solidFill>
                <a:srgbClr val="000000"/>
              </a:solidFill>
            </a:endParaRPr>
          </a:p>
        </p:txBody>
      </p:sp>
      <p:sp>
        <p:nvSpPr>
          <p:cNvPr id="7174" name="Rectangle 6"/>
          <p:cNvSpPr>
            <a:spLocks noGrp="1" noChangeArrowheads="1"/>
          </p:cNvSpPr>
          <p:nvPr>
            <p:ph type="sldNum" sz="quarter" idx="4"/>
          </p:nvPr>
        </p:nvSpPr>
        <p:spPr>
          <a:xfrm>
            <a:off x="6553200" y="6248400"/>
            <a:ext cx="1905000" cy="457200"/>
          </a:xfrm>
        </p:spPr>
        <p:txBody>
          <a:bodyPr/>
          <a:lstStyle>
            <a:lvl1pPr>
              <a:defRPr/>
            </a:lvl1pPr>
          </a:lstStyle>
          <a:p>
            <a:fld id="{30C99D3B-C802-4C5A-8C73-BD1D300BC4D8}" type="slidenum">
              <a:rPr lang="el-GR">
                <a:solidFill>
                  <a:srgbClr val="000000"/>
                </a:solidFill>
              </a:rPr>
              <a:pPr/>
              <a:t>‹#›</a:t>
            </a:fld>
            <a:endParaRPr lang="el-GR">
              <a:solidFill>
                <a:srgbClr val="000000"/>
              </a:solidFill>
            </a:endParaRPr>
          </a:p>
        </p:txBody>
      </p:sp>
      <p:sp>
        <p:nvSpPr>
          <p:cNvPr id="7175" name="AutoShape 7"/>
          <p:cNvSpPr>
            <a:spLocks noChangeArrowheads="1"/>
          </p:cNvSpPr>
          <p:nvPr/>
        </p:nvSpPr>
        <p:spPr bwMode="auto">
          <a:xfrm>
            <a:off x="685800" y="2393950"/>
            <a:ext cx="7772400" cy="109538"/>
          </a:xfrm>
          <a:custGeom>
            <a:avLst/>
            <a:gdLst>
              <a:gd name="G0" fmla="+- 618 0 0"/>
              <a:gd name="T0" fmla="*/ 0 w 1000"/>
              <a:gd name="T1" fmla="*/ 0 h 1000"/>
              <a:gd name="T2" fmla="*/ 618 w 1000"/>
              <a:gd name="T3" fmla="*/ 0 h 1000"/>
              <a:gd name="T4" fmla="*/ 618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618" y="0"/>
                </a:lnTo>
                <a:lnTo>
                  <a:pt x="618"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fontAlgn="base">
              <a:spcBef>
                <a:spcPct val="0"/>
              </a:spcBef>
              <a:spcAft>
                <a:spcPct val="0"/>
              </a:spcAft>
            </a:pPr>
            <a:endParaRPr lang="el-GR" sz="2400">
              <a:solidFill>
                <a:srgbClr val="000000"/>
              </a:solidFill>
              <a:latin typeface="Times New Roman" pitchFamily="18" charset="0"/>
            </a:endParaRPr>
          </a:p>
        </p:txBody>
      </p:sp>
    </p:spTree>
    <p:extLst>
      <p:ext uri="{BB962C8B-B14F-4D97-AF65-F5344CB8AC3E}">
        <p14:creationId xmlns:p14="http://schemas.microsoft.com/office/powerpoint/2010/main" val="8781241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38989190-FB23-4614-94AB-8F3E45B907D7}"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38937707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D9608927-490A-4408-8459-E5C4DEFEBE2F}"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8163911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439F4124-92E2-4420-8433-C166ED677B02}"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32374802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lvl1pPr>
              <a:defRPr/>
            </a:lvl1pPr>
          </a:lstStyle>
          <a:p>
            <a:endParaRPr lang="el-GR">
              <a:solidFill>
                <a:srgbClr val="000000"/>
              </a:solidFill>
            </a:endParaRPr>
          </a:p>
        </p:txBody>
      </p:sp>
      <p:sp>
        <p:nvSpPr>
          <p:cNvPr id="8" name="Θέση υποσέλιδου 7"/>
          <p:cNvSpPr>
            <a:spLocks noGrp="1"/>
          </p:cNvSpPr>
          <p:nvPr>
            <p:ph type="ftr" sz="quarter" idx="11"/>
          </p:nvPr>
        </p:nvSpPr>
        <p:spPr/>
        <p:txBody>
          <a:bodyPr/>
          <a:lstStyle>
            <a:lvl1pPr>
              <a:defRPr/>
            </a:lvl1pPr>
          </a:lstStyle>
          <a:p>
            <a:endParaRPr lang="el-GR">
              <a:solidFill>
                <a:srgbClr val="000000"/>
              </a:solidFill>
            </a:endParaRPr>
          </a:p>
        </p:txBody>
      </p:sp>
      <p:sp>
        <p:nvSpPr>
          <p:cNvPr id="9" name="Θέση αριθμού διαφάνειας 8"/>
          <p:cNvSpPr>
            <a:spLocks noGrp="1"/>
          </p:cNvSpPr>
          <p:nvPr>
            <p:ph type="sldNum" sz="quarter" idx="12"/>
          </p:nvPr>
        </p:nvSpPr>
        <p:spPr/>
        <p:txBody>
          <a:bodyPr/>
          <a:lstStyle>
            <a:lvl1pPr>
              <a:defRPr/>
            </a:lvl1pPr>
          </a:lstStyle>
          <a:p>
            <a:fld id="{E43D0DAD-E8EF-405D-8B9A-11C0FB878EFC}"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4064628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lvl1pPr>
              <a:defRPr/>
            </a:lvl1pPr>
          </a:lstStyle>
          <a:p>
            <a:endParaRPr lang="el-GR">
              <a:solidFill>
                <a:srgbClr val="000000"/>
              </a:solidFill>
            </a:endParaRPr>
          </a:p>
        </p:txBody>
      </p:sp>
      <p:sp>
        <p:nvSpPr>
          <p:cNvPr id="4" name="Θέση υποσέλιδου 3"/>
          <p:cNvSpPr>
            <a:spLocks noGrp="1"/>
          </p:cNvSpPr>
          <p:nvPr>
            <p:ph type="ftr" sz="quarter" idx="11"/>
          </p:nvPr>
        </p:nvSpPr>
        <p:spPr/>
        <p:txBody>
          <a:bodyPr/>
          <a:lstStyle>
            <a:lvl1pPr>
              <a:defRPr/>
            </a:lvl1pPr>
          </a:lstStyle>
          <a:p>
            <a:endParaRPr lang="el-GR">
              <a:solidFill>
                <a:srgbClr val="000000"/>
              </a:solidFill>
            </a:endParaRPr>
          </a:p>
        </p:txBody>
      </p:sp>
      <p:sp>
        <p:nvSpPr>
          <p:cNvPr id="5" name="Θέση αριθμού διαφάνειας 4"/>
          <p:cNvSpPr>
            <a:spLocks noGrp="1"/>
          </p:cNvSpPr>
          <p:nvPr>
            <p:ph type="sldNum" sz="quarter" idx="12"/>
          </p:nvPr>
        </p:nvSpPr>
        <p:spPr/>
        <p:txBody>
          <a:bodyPr/>
          <a:lstStyle>
            <a:lvl1pPr>
              <a:defRPr/>
            </a:lvl1pPr>
          </a:lstStyle>
          <a:p>
            <a:fld id="{13E298BA-F1FE-4F6A-8343-2CCC4FB6BD09}"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3668446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F2853615-BFDE-46DE-814C-47EC6EF6D371}" type="datetimeFigureOut">
              <a:rPr lang="el-GR" smtClean="0"/>
              <a:t>7/10/2022</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lvl1pPr>
              <a:defRPr/>
            </a:lvl1pPr>
          </a:lstStyle>
          <a:p>
            <a:endParaRPr lang="el-GR">
              <a:solidFill>
                <a:srgbClr val="000000"/>
              </a:solidFill>
            </a:endParaRPr>
          </a:p>
        </p:txBody>
      </p:sp>
      <p:sp>
        <p:nvSpPr>
          <p:cNvPr id="3" name="Θέση υποσέλιδου 2"/>
          <p:cNvSpPr>
            <a:spLocks noGrp="1"/>
          </p:cNvSpPr>
          <p:nvPr>
            <p:ph type="ftr" sz="quarter" idx="11"/>
          </p:nvPr>
        </p:nvSpPr>
        <p:spPr/>
        <p:txBody>
          <a:bodyPr/>
          <a:lstStyle>
            <a:lvl1pPr>
              <a:defRPr/>
            </a:lvl1pPr>
          </a:lstStyle>
          <a:p>
            <a:endParaRPr lang="el-GR">
              <a:solidFill>
                <a:srgbClr val="000000"/>
              </a:solidFill>
            </a:endParaRPr>
          </a:p>
        </p:txBody>
      </p:sp>
      <p:sp>
        <p:nvSpPr>
          <p:cNvPr id="4" name="Θέση αριθμού διαφάνειας 3"/>
          <p:cNvSpPr>
            <a:spLocks noGrp="1"/>
          </p:cNvSpPr>
          <p:nvPr>
            <p:ph type="sldNum" sz="quarter" idx="12"/>
          </p:nvPr>
        </p:nvSpPr>
        <p:spPr/>
        <p:txBody>
          <a:bodyPr/>
          <a:lstStyle>
            <a:lvl1pPr>
              <a:defRPr/>
            </a:lvl1pPr>
          </a:lstStyle>
          <a:p>
            <a:fld id="{06CC045A-7C30-4CBF-B517-0CCBC03A254A}"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6204361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661C02B7-61CB-4FC6-A09A-208B1CCA66B8}"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0548841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EF79177F-76E1-4CC6-A742-0A2F362ABEF4}"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1409011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0AF97E69-50FD-4883-82EB-D51127D68CA0}"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18248867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573838" y="304800"/>
            <a:ext cx="2001837" cy="5715000"/>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566738" y="304800"/>
            <a:ext cx="5854700" cy="5715000"/>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8CF1A3E5-4C31-422C-A2D2-440DBDBCC49D}"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40765330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AndTwoObj">
  <p:cSld name="Τίτλος, Αντι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4648200" y="1600200"/>
            <a:ext cx="4038600" cy="21891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4648200" y="3941763"/>
            <a:ext cx="4038600" cy="2189162"/>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DFE1C93-3186-45E6-AE14-E75C32D78421}"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433845714"/>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457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D26ECE-6804-49E5-8F63-8EC614C635E1}"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449837113"/>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xAndTwoObj">
  <p:cSld name="Τίτλος, 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457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4648200" y="1600200"/>
            <a:ext cx="4038600" cy="21891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4648200" y="3941763"/>
            <a:ext cx="4038600" cy="2189162"/>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5A133E2-89D9-4350-9198-32DB400CD1E4}"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315207428"/>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685800" y="990600"/>
            <a:ext cx="7772400" cy="1371600"/>
          </a:xfrm>
        </p:spPr>
        <p:txBody>
          <a:bodyPr/>
          <a:lstStyle>
            <a:lvl1pPr>
              <a:defRPr sz="4000"/>
            </a:lvl1pPr>
          </a:lstStyle>
          <a:p>
            <a:pPr lvl="0"/>
            <a:r>
              <a:rPr lang="el-GR" noProof="0"/>
              <a:t>Κάντε κλικ για επεξεργασία του τίτλου</a:t>
            </a:r>
          </a:p>
        </p:txBody>
      </p:sp>
      <p:sp>
        <p:nvSpPr>
          <p:cNvPr id="7171"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2800"/>
            </a:lvl1pPr>
          </a:lstStyle>
          <a:p>
            <a:pPr lvl="0"/>
            <a:r>
              <a:rPr lang="el-GR" noProof="0"/>
              <a:t>Κάντε κλικ για να επεξεργαστείτε τον υπότιτλο του υποδείγματος</a:t>
            </a:r>
          </a:p>
        </p:txBody>
      </p:sp>
      <p:sp>
        <p:nvSpPr>
          <p:cNvPr id="7172" name="Rectangle 4"/>
          <p:cNvSpPr>
            <a:spLocks noGrp="1" noChangeArrowheads="1"/>
          </p:cNvSpPr>
          <p:nvPr>
            <p:ph type="dt" sz="half" idx="2"/>
          </p:nvPr>
        </p:nvSpPr>
        <p:spPr>
          <a:xfrm>
            <a:off x="685800" y="6248400"/>
            <a:ext cx="1905000" cy="457200"/>
          </a:xfrm>
        </p:spPr>
        <p:txBody>
          <a:bodyPr/>
          <a:lstStyle>
            <a:lvl1pPr>
              <a:defRPr/>
            </a:lvl1pPr>
          </a:lstStyle>
          <a:p>
            <a:endParaRPr lang="el-GR">
              <a:solidFill>
                <a:srgbClr val="000000"/>
              </a:solidFill>
            </a:endParaRPr>
          </a:p>
        </p:txBody>
      </p:sp>
      <p:sp>
        <p:nvSpPr>
          <p:cNvPr id="7173" name="Rectangle 5"/>
          <p:cNvSpPr>
            <a:spLocks noGrp="1" noChangeArrowheads="1"/>
          </p:cNvSpPr>
          <p:nvPr>
            <p:ph type="ftr" sz="quarter" idx="3"/>
          </p:nvPr>
        </p:nvSpPr>
        <p:spPr>
          <a:xfrm>
            <a:off x="3124200" y="6248400"/>
            <a:ext cx="2895600" cy="457200"/>
          </a:xfrm>
        </p:spPr>
        <p:txBody>
          <a:bodyPr/>
          <a:lstStyle>
            <a:lvl1pPr>
              <a:defRPr/>
            </a:lvl1pPr>
          </a:lstStyle>
          <a:p>
            <a:endParaRPr lang="el-GR">
              <a:solidFill>
                <a:srgbClr val="000000"/>
              </a:solidFill>
            </a:endParaRPr>
          </a:p>
        </p:txBody>
      </p:sp>
      <p:sp>
        <p:nvSpPr>
          <p:cNvPr id="7174" name="Rectangle 6"/>
          <p:cNvSpPr>
            <a:spLocks noGrp="1" noChangeArrowheads="1"/>
          </p:cNvSpPr>
          <p:nvPr>
            <p:ph type="sldNum" sz="quarter" idx="4"/>
          </p:nvPr>
        </p:nvSpPr>
        <p:spPr>
          <a:xfrm>
            <a:off x="6553200" y="6248400"/>
            <a:ext cx="1905000" cy="457200"/>
          </a:xfrm>
        </p:spPr>
        <p:txBody>
          <a:bodyPr/>
          <a:lstStyle>
            <a:lvl1pPr>
              <a:defRPr/>
            </a:lvl1pPr>
          </a:lstStyle>
          <a:p>
            <a:fld id="{30C99D3B-C802-4C5A-8C73-BD1D300BC4D8}" type="slidenum">
              <a:rPr lang="el-GR">
                <a:solidFill>
                  <a:srgbClr val="000000"/>
                </a:solidFill>
              </a:rPr>
              <a:pPr/>
              <a:t>‹#›</a:t>
            </a:fld>
            <a:endParaRPr lang="el-GR">
              <a:solidFill>
                <a:srgbClr val="000000"/>
              </a:solidFill>
            </a:endParaRPr>
          </a:p>
        </p:txBody>
      </p:sp>
      <p:sp>
        <p:nvSpPr>
          <p:cNvPr id="7175" name="AutoShape 7"/>
          <p:cNvSpPr>
            <a:spLocks noChangeArrowheads="1"/>
          </p:cNvSpPr>
          <p:nvPr/>
        </p:nvSpPr>
        <p:spPr bwMode="auto">
          <a:xfrm>
            <a:off x="685800" y="2393950"/>
            <a:ext cx="7772400" cy="109538"/>
          </a:xfrm>
          <a:custGeom>
            <a:avLst/>
            <a:gdLst>
              <a:gd name="G0" fmla="+- 618 0 0"/>
              <a:gd name="T0" fmla="*/ 0 w 1000"/>
              <a:gd name="T1" fmla="*/ 0 h 1000"/>
              <a:gd name="T2" fmla="*/ 618 w 1000"/>
              <a:gd name="T3" fmla="*/ 0 h 1000"/>
              <a:gd name="T4" fmla="*/ 618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618" y="0"/>
                </a:lnTo>
                <a:lnTo>
                  <a:pt x="618"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fontAlgn="base">
              <a:spcBef>
                <a:spcPct val="0"/>
              </a:spcBef>
              <a:spcAft>
                <a:spcPct val="0"/>
              </a:spcAft>
            </a:pPr>
            <a:endParaRPr lang="el-GR" sz="2400">
              <a:solidFill>
                <a:srgbClr val="000000"/>
              </a:solidFill>
              <a:latin typeface="Times New Roman" pitchFamily="18" charset="0"/>
            </a:endParaRPr>
          </a:p>
        </p:txBody>
      </p:sp>
    </p:spTree>
    <p:extLst>
      <p:ext uri="{BB962C8B-B14F-4D97-AF65-F5344CB8AC3E}">
        <p14:creationId xmlns:p14="http://schemas.microsoft.com/office/powerpoint/2010/main" val="7796714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38989190-FB23-4614-94AB-8F3E45B907D7}"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786803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F2853615-BFDE-46DE-814C-47EC6EF6D371}" type="datetimeFigureOut">
              <a:rPr lang="el-GR" smtClean="0"/>
              <a:t>7/10/2022</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D9608927-490A-4408-8459-E5C4DEFEBE2F}"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2708567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439F4124-92E2-4420-8433-C166ED677B02}"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14892564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lvl1pPr>
              <a:defRPr/>
            </a:lvl1pPr>
          </a:lstStyle>
          <a:p>
            <a:endParaRPr lang="el-GR">
              <a:solidFill>
                <a:srgbClr val="000000"/>
              </a:solidFill>
            </a:endParaRPr>
          </a:p>
        </p:txBody>
      </p:sp>
      <p:sp>
        <p:nvSpPr>
          <p:cNvPr id="8" name="Θέση υποσέλιδου 7"/>
          <p:cNvSpPr>
            <a:spLocks noGrp="1"/>
          </p:cNvSpPr>
          <p:nvPr>
            <p:ph type="ftr" sz="quarter" idx="11"/>
          </p:nvPr>
        </p:nvSpPr>
        <p:spPr/>
        <p:txBody>
          <a:bodyPr/>
          <a:lstStyle>
            <a:lvl1pPr>
              <a:defRPr/>
            </a:lvl1pPr>
          </a:lstStyle>
          <a:p>
            <a:endParaRPr lang="el-GR">
              <a:solidFill>
                <a:srgbClr val="000000"/>
              </a:solidFill>
            </a:endParaRPr>
          </a:p>
        </p:txBody>
      </p:sp>
      <p:sp>
        <p:nvSpPr>
          <p:cNvPr id="9" name="Θέση αριθμού διαφάνειας 8"/>
          <p:cNvSpPr>
            <a:spLocks noGrp="1"/>
          </p:cNvSpPr>
          <p:nvPr>
            <p:ph type="sldNum" sz="quarter" idx="12"/>
          </p:nvPr>
        </p:nvSpPr>
        <p:spPr/>
        <p:txBody>
          <a:bodyPr/>
          <a:lstStyle>
            <a:lvl1pPr>
              <a:defRPr/>
            </a:lvl1pPr>
          </a:lstStyle>
          <a:p>
            <a:fld id="{E43D0DAD-E8EF-405D-8B9A-11C0FB878EFC}"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4848605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lvl1pPr>
              <a:defRPr/>
            </a:lvl1pPr>
          </a:lstStyle>
          <a:p>
            <a:endParaRPr lang="el-GR">
              <a:solidFill>
                <a:srgbClr val="000000"/>
              </a:solidFill>
            </a:endParaRPr>
          </a:p>
        </p:txBody>
      </p:sp>
      <p:sp>
        <p:nvSpPr>
          <p:cNvPr id="4" name="Θέση υποσέλιδου 3"/>
          <p:cNvSpPr>
            <a:spLocks noGrp="1"/>
          </p:cNvSpPr>
          <p:nvPr>
            <p:ph type="ftr" sz="quarter" idx="11"/>
          </p:nvPr>
        </p:nvSpPr>
        <p:spPr/>
        <p:txBody>
          <a:bodyPr/>
          <a:lstStyle>
            <a:lvl1pPr>
              <a:defRPr/>
            </a:lvl1pPr>
          </a:lstStyle>
          <a:p>
            <a:endParaRPr lang="el-GR">
              <a:solidFill>
                <a:srgbClr val="000000"/>
              </a:solidFill>
            </a:endParaRPr>
          </a:p>
        </p:txBody>
      </p:sp>
      <p:sp>
        <p:nvSpPr>
          <p:cNvPr id="5" name="Θέση αριθμού διαφάνειας 4"/>
          <p:cNvSpPr>
            <a:spLocks noGrp="1"/>
          </p:cNvSpPr>
          <p:nvPr>
            <p:ph type="sldNum" sz="quarter" idx="12"/>
          </p:nvPr>
        </p:nvSpPr>
        <p:spPr/>
        <p:txBody>
          <a:bodyPr/>
          <a:lstStyle>
            <a:lvl1pPr>
              <a:defRPr/>
            </a:lvl1pPr>
          </a:lstStyle>
          <a:p>
            <a:fld id="{13E298BA-F1FE-4F6A-8343-2CCC4FB6BD09}"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30938727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lvl1pPr>
              <a:defRPr/>
            </a:lvl1pPr>
          </a:lstStyle>
          <a:p>
            <a:endParaRPr lang="el-GR">
              <a:solidFill>
                <a:srgbClr val="000000"/>
              </a:solidFill>
            </a:endParaRPr>
          </a:p>
        </p:txBody>
      </p:sp>
      <p:sp>
        <p:nvSpPr>
          <p:cNvPr id="3" name="Θέση υποσέλιδου 2"/>
          <p:cNvSpPr>
            <a:spLocks noGrp="1"/>
          </p:cNvSpPr>
          <p:nvPr>
            <p:ph type="ftr" sz="quarter" idx="11"/>
          </p:nvPr>
        </p:nvSpPr>
        <p:spPr/>
        <p:txBody>
          <a:bodyPr/>
          <a:lstStyle>
            <a:lvl1pPr>
              <a:defRPr/>
            </a:lvl1pPr>
          </a:lstStyle>
          <a:p>
            <a:endParaRPr lang="el-GR">
              <a:solidFill>
                <a:srgbClr val="000000"/>
              </a:solidFill>
            </a:endParaRPr>
          </a:p>
        </p:txBody>
      </p:sp>
      <p:sp>
        <p:nvSpPr>
          <p:cNvPr id="4" name="Θέση αριθμού διαφάνειας 3"/>
          <p:cNvSpPr>
            <a:spLocks noGrp="1"/>
          </p:cNvSpPr>
          <p:nvPr>
            <p:ph type="sldNum" sz="quarter" idx="12"/>
          </p:nvPr>
        </p:nvSpPr>
        <p:spPr/>
        <p:txBody>
          <a:bodyPr/>
          <a:lstStyle>
            <a:lvl1pPr>
              <a:defRPr/>
            </a:lvl1pPr>
          </a:lstStyle>
          <a:p>
            <a:fld id="{06CC045A-7C30-4CBF-B517-0CCBC03A254A}"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4074748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661C02B7-61CB-4FC6-A09A-208B1CCA66B8}"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9608072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EF79177F-76E1-4CC6-A742-0A2F362ABEF4}"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18795659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0AF97E69-50FD-4883-82EB-D51127D68CA0}"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0909583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573838" y="304800"/>
            <a:ext cx="2001837" cy="5715000"/>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566738" y="304800"/>
            <a:ext cx="5854700" cy="5715000"/>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8CF1A3E5-4C31-422C-A2D2-440DBDBCC49D}"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733499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AndTwoObj">
  <p:cSld name="Τίτλος, Αντι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4648200" y="1600200"/>
            <a:ext cx="4038600" cy="21891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4648200" y="3941763"/>
            <a:ext cx="4038600" cy="2189162"/>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DFE1C93-3186-45E6-AE14-E75C32D78421}"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276026997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F2853615-BFDE-46DE-814C-47EC6EF6D371}" type="datetimeFigureOut">
              <a:rPr lang="el-GR" smtClean="0"/>
              <a:t>7/10/2022</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457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D26ECE-6804-49E5-8F63-8EC614C635E1}"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1682918000"/>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xAndTwoObj">
  <p:cSld name="Τίτλος, 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457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4648200" y="1600200"/>
            <a:ext cx="4038600" cy="21891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4648200" y="3941763"/>
            <a:ext cx="4038600" cy="2189162"/>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5A133E2-89D9-4350-9198-32DB400CD1E4}"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207147221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685800" y="990600"/>
            <a:ext cx="7772400" cy="1371600"/>
          </a:xfrm>
        </p:spPr>
        <p:txBody>
          <a:bodyPr/>
          <a:lstStyle>
            <a:lvl1pPr>
              <a:defRPr sz="4000"/>
            </a:lvl1pPr>
          </a:lstStyle>
          <a:p>
            <a:pPr lvl="0"/>
            <a:r>
              <a:rPr lang="el-GR" noProof="0"/>
              <a:t>Κάντε κλικ για επεξεργασία του τίτλου</a:t>
            </a:r>
          </a:p>
        </p:txBody>
      </p:sp>
      <p:sp>
        <p:nvSpPr>
          <p:cNvPr id="7171"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2800"/>
            </a:lvl1pPr>
          </a:lstStyle>
          <a:p>
            <a:pPr lvl="0"/>
            <a:r>
              <a:rPr lang="el-GR" noProof="0"/>
              <a:t>Κάντε κλικ για να επεξεργαστείτε τον υπότιτλο του υποδείγματος</a:t>
            </a:r>
          </a:p>
        </p:txBody>
      </p:sp>
      <p:sp>
        <p:nvSpPr>
          <p:cNvPr id="7172" name="Rectangle 4"/>
          <p:cNvSpPr>
            <a:spLocks noGrp="1" noChangeArrowheads="1"/>
          </p:cNvSpPr>
          <p:nvPr>
            <p:ph type="dt" sz="half" idx="2"/>
          </p:nvPr>
        </p:nvSpPr>
        <p:spPr>
          <a:xfrm>
            <a:off x="685800" y="6248400"/>
            <a:ext cx="1905000" cy="457200"/>
          </a:xfrm>
        </p:spPr>
        <p:txBody>
          <a:bodyPr/>
          <a:lstStyle>
            <a:lvl1pPr>
              <a:defRPr/>
            </a:lvl1pPr>
          </a:lstStyle>
          <a:p>
            <a:endParaRPr lang="el-GR">
              <a:solidFill>
                <a:srgbClr val="000000"/>
              </a:solidFill>
            </a:endParaRPr>
          </a:p>
        </p:txBody>
      </p:sp>
      <p:sp>
        <p:nvSpPr>
          <p:cNvPr id="7173" name="Rectangle 5"/>
          <p:cNvSpPr>
            <a:spLocks noGrp="1" noChangeArrowheads="1"/>
          </p:cNvSpPr>
          <p:nvPr>
            <p:ph type="ftr" sz="quarter" idx="3"/>
          </p:nvPr>
        </p:nvSpPr>
        <p:spPr>
          <a:xfrm>
            <a:off x="3124200" y="6248400"/>
            <a:ext cx="2895600" cy="457200"/>
          </a:xfrm>
        </p:spPr>
        <p:txBody>
          <a:bodyPr/>
          <a:lstStyle>
            <a:lvl1pPr>
              <a:defRPr/>
            </a:lvl1pPr>
          </a:lstStyle>
          <a:p>
            <a:endParaRPr lang="el-GR">
              <a:solidFill>
                <a:srgbClr val="000000"/>
              </a:solidFill>
            </a:endParaRPr>
          </a:p>
        </p:txBody>
      </p:sp>
      <p:sp>
        <p:nvSpPr>
          <p:cNvPr id="7174" name="Rectangle 6"/>
          <p:cNvSpPr>
            <a:spLocks noGrp="1" noChangeArrowheads="1"/>
          </p:cNvSpPr>
          <p:nvPr>
            <p:ph type="sldNum" sz="quarter" idx="4"/>
          </p:nvPr>
        </p:nvSpPr>
        <p:spPr>
          <a:xfrm>
            <a:off x="6553200" y="6248400"/>
            <a:ext cx="1905000" cy="457200"/>
          </a:xfrm>
        </p:spPr>
        <p:txBody>
          <a:bodyPr/>
          <a:lstStyle>
            <a:lvl1pPr>
              <a:defRPr/>
            </a:lvl1pPr>
          </a:lstStyle>
          <a:p>
            <a:fld id="{30C99D3B-C802-4C5A-8C73-BD1D300BC4D8}" type="slidenum">
              <a:rPr lang="el-GR">
                <a:solidFill>
                  <a:srgbClr val="000000"/>
                </a:solidFill>
              </a:rPr>
              <a:pPr/>
              <a:t>‹#›</a:t>
            </a:fld>
            <a:endParaRPr lang="el-GR">
              <a:solidFill>
                <a:srgbClr val="000000"/>
              </a:solidFill>
            </a:endParaRPr>
          </a:p>
        </p:txBody>
      </p:sp>
      <p:sp>
        <p:nvSpPr>
          <p:cNvPr id="7175" name="AutoShape 7"/>
          <p:cNvSpPr>
            <a:spLocks noChangeArrowheads="1"/>
          </p:cNvSpPr>
          <p:nvPr/>
        </p:nvSpPr>
        <p:spPr bwMode="auto">
          <a:xfrm>
            <a:off x="685800" y="2393950"/>
            <a:ext cx="7772400" cy="109538"/>
          </a:xfrm>
          <a:custGeom>
            <a:avLst/>
            <a:gdLst>
              <a:gd name="G0" fmla="+- 618 0 0"/>
              <a:gd name="T0" fmla="*/ 0 w 1000"/>
              <a:gd name="T1" fmla="*/ 0 h 1000"/>
              <a:gd name="T2" fmla="*/ 618 w 1000"/>
              <a:gd name="T3" fmla="*/ 0 h 1000"/>
              <a:gd name="T4" fmla="*/ 618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618" y="0"/>
                </a:lnTo>
                <a:lnTo>
                  <a:pt x="618"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fontAlgn="base">
              <a:spcBef>
                <a:spcPct val="0"/>
              </a:spcBef>
              <a:spcAft>
                <a:spcPct val="0"/>
              </a:spcAft>
            </a:pPr>
            <a:endParaRPr lang="el-GR" sz="2400">
              <a:solidFill>
                <a:srgbClr val="000000"/>
              </a:solidFill>
              <a:latin typeface="Times New Roman" pitchFamily="18" charset="0"/>
            </a:endParaRPr>
          </a:p>
        </p:txBody>
      </p:sp>
    </p:spTree>
    <p:extLst>
      <p:ext uri="{BB962C8B-B14F-4D97-AF65-F5344CB8AC3E}">
        <p14:creationId xmlns:p14="http://schemas.microsoft.com/office/powerpoint/2010/main" val="26796817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38989190-FB23-4614-94AB-8F3E45B907D7}"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7492960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D9608927-490A-4408-8459-E5C4DEFEBE2F}"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41448911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439F4124-92E2-4420-8433-C166ED677B02}"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32037818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lvl1pPr>
              <a:defRPr/>
            </a:lvl1pPr>
          </a:lstStyle>
          <a:p>
            <a:endParaRPr lang="el-GR">
              <a:solidFill>
                <a:srgbClr val="000000"/>
              </a:solidFill>
            </a:endParaRPr>
          </a:p>
        </p:txBody>
      </p:sp>
      <p:sp>
        <p:nvSpPr>
          <p:cNvPr id="8" name="Θέση υποσέλιδου 7"/>
          <p:cNvSpPr>
            <a:spLocks noGrp="1"/>
          </p:cNvSpPr>
          <p:nvPr>
            <p:ph type="ftr" sz="quarter" idx="11"/>
          </p:nvPr>
        </p:nvSpPr>
        <p:spPr/>
        <p:txBody>
          <a:bodyPr/>
          <a:lstStyle>
            <a:lvl1pPr>
              <a:defRPr/>
            </a:lvl1pPr>
          </a:lstStyle>
          <a:p>
            <a:endParaRPr lang="el-GR">
              <a:solidFill>
                <a:srgbClr val="000000"/>
              </a:solidFill>
            </a:endParaRPr>
          </a:p>
        </p:txBody>
      </p:sp>
      <p:sp>
        <p:nvSpPr>
          <p:cNvPr id="9" name="Θέση αριθμού διαφάνειας 8"/>
          <p:cNvSpPr>
            <a:spLocks noGrp="1"/>
          </p:cNvSpPr>
          <p:nvPr>
            <p:ph type="sldNum" sz="quarter" idx="12"/>
          </p:nvPr>
        </p:nvSpPr>
        <p:spPr/>
        <p:txBody>
          <a:bodyPr/>
          <a:lstStyle>
            <a:lvl1pPr>
              <a:defRPr/>
            </a:lvl1pPr>
          </a:lstStyle>
          <a:p>
            <a:fld id="{E43D0DAD-E8EF-405D-8B9A-11C0FB878EFC}"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10477178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lvl1pPr>
              <a:defRPr/>
            </a:lvl1pPr>
          </a:lstStyle>
          <a:p>
            <a:endParaRPr lang="el-GR">
              <a:solidFill>
                <a:srgbClr val="000000"/>
              </a:solidFill>
            </a:endParaRPr>
          </a:p>
        </p:txBody>
      </p:sp>
      <p:sp>
        <p:nvSpPr>
          <p:cNvPr id="4" name="Θέση υποσέλιδου 3"/>
          <p:cNvSpPr>
            <a:spLocks noGrp="1"/>
          </p:cNvSpPr>
          <p:nvPr>
            <p:ph type="ftr" sz="quarter" idx="11"/>
          </p:nvPr>
        </p:nvSpPr>
        <p:spPr/>
        <p:txBody>
          <a:bodyPr/>
          <a:lstStyle>
            <a:lvl1pPr>
              <a:defRPr/>
            </a:lvl1pPr>
          </a:lstStyle>
          <a:p>
            <a:endParaRPr lang="el-GR">
              <a:solidFill>
                <a:srgbClr val="000000"/>
              </a:solidFill>
            </a:endParaRPr>
          </a:p>
        </p:txBody>
      </p:sp>
      <p:sp>
        <p:nvSpPr>
          <p:cNvPr id="5" name="Θέση αριθμού διαφάνειας 4"/>
          <p:cNvSpPr>
            <a:spLocks noGrp="1"/>
          </p:cNvSpPr>
          <p:nvPr>
            <p:ph type="sldNum" sz="quarter" idx="12"/>
          </p:nvPr>
        </p:nvSpPr>
        <p:spPr/>
        <p:txBody>
          <a:bodyPr/>
          <a:lstStyle>
            <a:lvl1pPr>
              <a:defRPr/>
            </a:lvl1pPr>
          </a:lstStyle>
          <a:p>
            <a:fld id="{13E298BA-F1FE-4F6A-8343-2CCC4FB6BD09}"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34566593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lvl1pPr>
              <a:defRPr/>
            </a:lvl1pPr>
          </a:lstStyle>
          <a:p>
            <a:endParaRPr lang="el-GR">
              <a:solidFill>
                <a:srgbClr val="000000"/>
              </a:solidFill>
            </a:endParaRPr>
          </a:p>
        </p:txBody>
      </p:sp>
      <p:sp>
        <p:nvSpPr>
          <p:cNvPr id="3" name="Θέση υποσέλιδου 2"/>
          <p:cNvSpPr>
            <a:spLocks noGrp="1"/>
          </p:cNvSpPr>
          <p:nvPr>
            <p:ph type="ftr" sz="quarter" idx="11"/>
          </p:nvPr>
        </p:nvSpPr>
        <p:spPr/>
        <p:txBody>
          <a:bodyPr/>
          <a:lstStyle>
            <a:lvl1pPr>
              <a:defRPr/>
            </a:lvl1pPr>
          </a:lstStyle>
          <a:p>
            <a:endParaRPr lang="el-GR">
              <a:solidFill>
                <a:srgbClr val="000000"/>
              </a:solidFill>
            </a:endParaRPr>
          </a:p>
        </p:txBody>
      </p:sp>
      <p:sp>
        <p:nvSpPr>
          <p:cNvPr id="4" name="Θέση αριθμού διαφάνειας 3"/>
          <p:cNvSpPr>
            <a:spLocks noGrp="1"/>
          </p:cNvSpPr>
          <p:nvPr>
            <p:ph type="sldNum" sz="quarter" idx="12"/>
          </p:nvPr>
        </p:nvSpPr>
        <p:spPr/>
        <p:txBody>
          <a:bodyPr/>
          <a:lstStyle>
            <a:lvl1pPr>
              <a:defRPr/>
            </a:lvl1pPr>
          </a:lstStyle>
          <a:p>
            <a:fld id="{06CC045A-7C30-4CBF-B517-0CCBC03A254A}"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8535316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661C02B7-61CB-4FC6-A09A-208B1CCA66B8}"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4122428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F2853615-BFDE-46DE-814C-47EC6EF6D371}" type="datetimeFigureOut">
              <a:rPr lang="el-GR" smtClean="0"/>
              <a:t>7/10/2022</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EF79177F-76E1-4CC6-A742-0A2F362ABEF4}"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1989885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0AF97E69-50FD-4883-82EB-D51127D68CA0}"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5489157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573838" y="304800"/>
            <a:ext cx="2001837" cy="5715000"/>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566738" y="304800"/>
            <a:ext cx="5854700" cy="5715000"/>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8CF1A3E5-4C31-422C-A2D2-440DBDBCC49D}"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151226268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AndTwoObj">
  <p:cSld name="Τίτλος, Αντι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4648200" y="1600200"/>
            <a:ext cx="4038600" cy="21891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4648200" y="3941763"/>
            <a:ext cx="4038600" cy="2189162"/>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DFE1C93-3186-45E6-AE14-E75C32D78421}"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3971896478"/>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457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D26ECE-6804-49E5-8F63-8EC614C635E1}"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3025421019"/>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xAndTwoObj">
  <p:cSld name="Τίτλος, 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457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4648200" y="1600200"/>
            <a:ext cx="4038600" cy="21891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4648200" y="3941763"/>
            <a:ext cx="4038600" cy="2189162"/>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5A133E2-89D9-4350-9198-32DB400CD1E4}"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2604065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4" name="AutoShape 7"/>
          <p:cNvSpPr>
            <a:spLocks noChangeArrowheads="1"/>
          </p:cNvSpPr>
          <p:nvPr/>
        </p:nvSpPr>
        <p:spPr bwMode="auto">
          <a:xfrm>
            <a:off x="685800" y="2393950"/>
            <a:ext cx="7772400" cy="109538"/>
          </a:xfrm>
          <a:custGeom>
            <a:avLst/>
            <a:gdLst>
              <a:gd name="T0" fmla="*/ 0 w 1000"/>
              <a:gd name="T1" fmla="*/ 0 h 1000"/>
              <a:gd name="T2" fmla="*/ 2147483646 w 1000"/>
              <a:gd name="T3" fmla="*/ 0 h 1000"/>
              <a:gd name="T4" fmla="*/ 2147483646 w 1000"/>
              <a:gd name="T5" fmla="*/ 2147483646 h 1000"/>
              <a:gd name="T6" fmla="*/ 0 w 1000"/>
              <a:gd name="T7" fmla="*/ 2147483646 h 1000"/>
              <a:gd name="T8" fmla="*/ 0 w 1000"/>
              <a:gd name="T9" fmla="*/ 0 h 1000"/>
              <a:gd name="T10" fmla="*/ 2147483646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eaLnBrk="0" fontAlgn="base" hangingPunct="0">
              <a:spcBef>
                <a:spcPct val="0"/>
              </a:spcBef>
              <a:spcAft>
                <a:spcPct val="0"/>
              </a:spcAft>
            </a:pPr>
            <a:endParaRPr lang="el-GR" sz="2400">
              <a:solidFill>
                <a:srgbClr val="000000"/>
              </a:solidFill>
              <a:latin typeface="Times New Roman" pitchFamily="18" charset="0"/>
            </a:endParaRPr>
          </a:p>
        </p:txBody>
      </p:sp>
      <p:sp>
        <p:nvSpPr>
          <p:cNvPr id="166914" name="Rectangle 2"/>
          <p:cNvSpPr>
            <a:spLocks noGrp="1" noChangeArrowheads="1"/>
          </p:cNvSpPr>
          <p:nvPr>
            <p:ph type="ctrTitle"/>
          </p:nvPr>
        </p:nvSpPr>
        <p:spPr>
          <a:xfrm>
            <a:off x="685800" y="990600"/>
            <a:ext cx="7772400" cy="1371600"/>
          </a:xfrm>
        </p:spPr>
        <p:txBody>
          <a:bodyPr/>
          <a:lstStyle>
            <a:lvl1pPr>
              <a:defRPr sz="4000"/>
            </a:lvl1pPr>
          </a:lstStyle>
          <a:p>
            <a:r>
              <a:rPr lang="el-GR"/>
              <a:t>Κάντε κλικ για επεξεργασία του τίτλου</a:t>
            </a:r>
          </a:p>
        </p:txBody>
      </p:sp>
      <p:sp>
        <p:nvSpPr>
          <p:cNvPr id="166915"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2800"/>
            </a:lvl1pPr>
          </a:lstStyle>
          <a:p>
            <a:r>
              <a:rPr lang="el-GR"/>
              <a:t>Κάντε κλικ για να επεξεργαστείτε τον υπότιτλο του υποδείγματος</a:t>
            </a:r>
          </a:p>
        </p:txBody>
      </p:sp>
      <p:sp>
        <p:nvSpPr>
          <p:cNvPr id="5" name="Rectangle 9"/>
          <p:cNvSpPr>
            <a:spLocks noGrp="1" noChangeArrowheads="1"/>
          </p:cNvSpPr>
          <p:nvPr>
            <p:ph type="dt" sz="half" idx="10"/>
          </p:nvPr>
        </p:nvSpPr>
        <p:spPr>
          <a:xfrm>
            <a:off x="685800" y="6248400"/>
            <a:ext cx="1905000" cy="457200"/>
          </a:xfrm>
        </p:spPr>
        <p:txBody>
          <a:bodyPr/>
          <a:lstStyle>
            <a:lvl1pPr>
              <a:defRPr/>
            </a:lvl1pPr>
          </a:lstStyle>
          <a:p>
            <a:endParaRPr lang="el-GR" altLang="el-GR"/>
          </a:p>
        </p:txBody>
      </p:sp>
      <p:sp>
        <p:nvSpPr>
          <p:cNvPr id="6" name="Rectangle 10"/>
          <p:cNvSpPr>
            <a:spLocks noGrp="1" noChangeArrowheads="1"/>
          </p:cNvSpPr>
          <p:nvPr>
            <p:ph type="ftr" sz="quarter" idx="11"/>
          </p:nvPr>
        </p:nvSpPr>
        <p:spPr>
          <a:xfrm>
            <a:off x="3124200" y="6248400"/>
            <a:ext cx="2895600" cy="457200"/>
          </a:xfrm>
        </p:spPr>
        <p:txBody>
          <a:bodyPr/>
          <a:lstStyle>
            <a:lvl1pPr>
              <a:defRPr/>
            </a:lvl1pPr>
          </a:lstStyle>
          <a:p>
            <a:endParaRPr lang="el-GR" altLang="el-GR"/>
          </a:p>
        </p:txBody>
      </p:sp>
      <p:sp>
        <p:nvSpPr>
          <p:cNvPr id="7" name="Rectangle 11"/>
          <p:cNvSpPr>
            <a:spLocks noGrp="1" noChangeArrowheads="1"/>
          </p:cNvSpPr>
          <p:nvPr>
            <p:ph type="sldNum" sz="quarter" idx="12"/>
          </p:nvPr>
        </p:nvSpPr>
        <p:spPr>
          <a:xfrm>
            <a:off x="6553200" y="6248400"/>
            <a:ext cx="1905000" cy="457200"/>
          </a:xfrm>
        </p:spPr>
        <p:txBody>
          <a:bodyPr/>
          <a:lstStyle>
            <a:lvl1pPr>
              <a:defRPr/>
            </a:lvl1pPr>
          </a:lstStyle>
          <a:p>
            <a:fld id="{E730C3F0-1E3A-4563-BDE1-34C4FD10721C}" type="slidenum">
              <a:rPr lang="el-GR" altLang="en-US"/>
              <a:pPr/>
              <a:t>‹#›</a:t>
            </a:fld>
            <a:endParaRPr lang="el-GR" altLang="en-US"/>
          </a:p>
        </p:txBody>
      </p:sp>
    </p:spTree>
    <p:extLst>
      <p:ext uri="{BB962C8B-B14F-4D97-AF65-F5344CB8AC3E}">
        <p14:creationId xmlns:p14="http://schemas.microsoft.com/office/powerpoint/2010/main" val="65343554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6"/>
          <p:cNvSpPr>
            <a:spLocks noGrp="1" noChangeArrowheads="1"/>
          </p:cNvSpPr>
          <p:nvPr>
            <p:ph type="dt" sz="half" idx="10"/>
          </p:nvPr>
        </p:nvSpPr>
        <p:spPr>
          <a:ln/>
        </p:spPr>
        <p:txBody>
          <a:bodyPr/>
          <a:lstStyle>
            <a:lvl1pPr>
              <a:defRPr/>
            </a:lvl1pPr>
          </a:lstStyle>
          <a:p>
            <a:endParaRPr lang="el-GR" altLang="el-GR"/>
          </a:p>
        </p:txBody>
      </p:sp>
      <p:sp>
        <p:nvSpPr>
          <p:cNvPr id="5" name="Rectangle 7"/>
          <p:cNvSpPr>
            <a:spLocks noGrp="1" noChangeArrowheads="1"/>
          </p:cNvSpPr>
          <p:nvPr>
            <p:ph type="ftr" sz="quarter" idx="11"/>
          </p:nvPr>
        </p:nvSpPr>
        <p:spPr>
          <a:ln/>
        </p:spPr>
        <p:txBody>
          <a:bodyPr/>
          <a:lstStyle>
            <a:lvl1pPr>
              <a:defRPr/>
            </a:lvl1pPr>
          </a:lstStyle>
          <a:p>
            <a:endParaRPr lang="el-GR" altLang="el-GR"/>
          </a:p>
        </p:txBody>
      </p:sp>
      <p:sp>
        <p:nvSpPr>
          <p:cNvPr id="6" name="Rectangle 8"/>
          <p:cNvSpPr>
            <a:spLocks noGrp="1" noChangeArrowheads="1"/>
          </p:cNvSpPr>
          <p:nvPr>
            <p:ph type="sldNum" sz="quarter" idx="12"/>
          </p:nvPr>
        </p:nvSpPr>
        <p:spPr>
          <a:ln/>
        </p:spPr>
        <p:txBody>
          <a:bodyPr/>
          <a:lstStyle>
            <a:lvl1pPr>
              <a:defRPr/>
            </a:lvl1pPr>
          </a:lstStyle>
          <a:p>
            <a:fld id="{68971884-F555-4AC9-A3D4-D0BC2949B1D2}" type="slidenum">
              <a:rPr lang="el-GR" altLang="en-US"/>
              <a:pPr/>
              <a:t>‹#›</a:t>
            </a:fld>
            <a:endParaRPr lang="el-GR" altLang="en-US"/>
          </a:p>
        </p:txBody>
      </p:sp>
    </p:spTree>
    <p:extLst>
      <p:ext uri="{BB962C8B-B14F-4D97-AF65-F5344CB8AC3E}">
        <p14:creationId xmlns:p14="http://schemas.microsoft.com/office/powerpoint/2010/main" val="417759322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Kλικ για επεξεργασία των στυλ του υποδείγματος</a:t>
            </a:r>
          </a:p>
        </p:txBody>
      </p:sp>
      <p:sp>
        <p:nvSpPr>
          <p:cNvPr id="4" name="Rectangle 6"/>
          <p:cNvSpPr>
            <a:spLocks noGrp="1" noChangeArrowheads="1"/>
          </p:cNvSpPr>
          <p:nvPr>
            <p:ph type="dt" sz="half" idx="10"/>
          </p:nvPr>
        </p:nvSpPr>
        <p:spPr>
          <a:ln/>
        </p:spPr>
        <p:txBody>
          <a:bodyPr/>
          <a:lstStyle>
            <a:lvl1pPr>
              <a:defRPr/>
            </a:lvl1pPr>
          </a:lstStyle>
          <a:p>
            <a:endParaRPr lang="el-GR" altLang="el-GR"/>
          </a:p>
        </p:txBody>
      </p:sp>
      <p:sp>
        <p:nvSpPr>
          <p:cNvPr id="5" name="Rectangle 7"/>
          <p:cNvSpPr>
            <a:spLocks noGrp="1" noChangeArrowheads="1"/>
          </p:cNvSpPr>
          <p:nvPr>
            <p:ph type="ftr" sz="quarter" idx="11"/>
          </p:nvPr>
        </p:nvSpPr>
        <p:spPr>
          <a:ln/>
        </p:spPr>
        <p:txBody>
          <a:bodyPr/>
          <a:lstStyle>
            <a:lvl1pPr>
              <a:defRPr/>
            </a:lvl1pPr>
          </a:lstStyle>
          <a:p>
            <a:endParaRPr lang="el-GR" altLang="el-GR"/>
          </a:p>
        </p:txBody>
      </p:sp>
      <p:sp>
        <p:nvSpPr>
          <p:cNvPr id="6" name="Rectangle 8"/>
          <p:cNvSpPr>
            <a:spLocks noGrp="1" noChangeArrowheads="1"/>
          </p:cNvSpPr>
          <p:nvPr>
            <p:ph type="sldNum" sz="quarter" idx="12"/>
          </p:nvPr>
        </p:nvSpPr>
        <p:spPr>
          <a:ln/>
        </p:spPr>
        <p:txBody>
          <a:bodyPr/>
          <a:lstStyle>
            <a:lvl1pPr>
              <a:defRPr/>
            </a:lvl1pPr>
          </a:lstStyle>
          <a:p>
            <a:fld id="{1325A1B4-0255-416F-A5CB-949B9B8002D4}" type="slidenum">
              <a:rPr lang="el-GR" altLang="en-US"/>
              <a:pPr/>
              <a:t>‹#›</a:t>
            </a:fld>
            <a:endParaRPr lang="el-GR" altLang="en-US"/>
          </a:p>
        </p:txBody>
      </p:sp>
    </p:spTree>
    <p:extLst>
      <p:ext uri="{BB962C8B-B14F-4D97-AF65-F5344CB8AC3E}">
        <p14:creationId xmlns:p14="http://schemas.microsoft.com/office/powerpoint/2010/main" val="375387343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6"/>
          <p:cNvSpPr>
            <a:spLocks noGrp="1" noChangeArrowheads="1"/>
          </p:cNvSpPr>
          <p:nvPr>
            <p:ph type="dt" sz="half" idx="10"/>
          </p:nvPr>
        </p:nvSpPr>
        <p:spPr>
          <a:ln/>
        </p:spPr>
        <p:txBody>
          <a:bodyPr/>
          <a:lstStyle>
            <a:lvl1pPr>
              <a:defRPr/>
            </a:lvl1pPr>
          </a:lstStyle>
          <a:p>
            <a:endParaRPr lang="el-GR" altLang="el-GR"/>
          </a:p>
        </p:txBody>
      </p:sp>
      <p:sp>
        <p:nvSpPr>
          <p:cNvPr id="6" name="Rectangle 7"/>
          <p:cNvSpPr>
            <a:spLocks noGrp="1" noChangeArrowheads="1"/>
          </p:cNvSpPr>
          <p:nvPr>
            <p:ph type="ftr" sz="quarter" idx="11"/>
          </p:nvPr>
        </p:nvSpPr>
        <p:spPr>
          <a:ln/>
        </p:spPr>
        <p:txBody>
          <a:bodyPr/>
          <a:lstStyle>
            <a:lvl1pPr>
              <a:defRPr/>
            </a:lvl1pPr>
          </a:lstStyle>
          <a:p>
            <a:endParaRPr lang="el-GR" altLang="el-GR"/>
          </a:p>
        </p:txBody>
      </p:sp>
      <p:sp>
        <p:nvSpPr>
          <p:cNvPr id="7" name="Rectangle 8"/>
          <p:cNvSpPr>
            <a:spLocks noGrp="1" noChangeArrowheads="1"/>
          </p:cNvSpPr>
          <p:nvPr>
            <p:ph type="sldNum" sz="quarter" idx="12"/>
          </p:nvPr>
        </p:nvSpPr>
        <p:spPr>
          <a:ln/>
        </p:spPr>
        <p:txBody>
          <a:bodyPr/>
          <a:lstStyle>
            <a:lvl1pPr>
              <a:defRPr/>
            </a:lvl1pPr>
          </a:lstStyle>
          <a:p>
            <a:fld id="{7597D330-22A4-457C-92BB-FE08D76AF85C}" type="slidenum">
              <a:rPr lang="el-GR" altLang="en-US"/>
              <a:pPr/>
              <a:t>‹#›</a:t>
            </a:fld>
            <a:endParaRPr lang="el-GR" altLang="en-US"/>
          </a:p>
        </p:txBody>
      </p:sp>
    </p:spTree>
    <p:extLst>
      <p:ext uri="{BB962C8B-B14F-4D97-AF65-F5344CB8AC3E}">
        <p14:creationId xmlns:p14="http://schemas.microsoft.com/office/powerpoint/2010/main" val="1606161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theme" Target="../theme/theme5.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theme" Target="../theme/theme6.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theme" Target="../theme/theme7.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theme" Target="../theme/theme8.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853615-BFDE-46DE-814C-47EC6EF6D371}" type="datetimeFigureOut">
              <a:rPr lang="el-GR" smtClean="0"/>
              <a:t>7/10/2022</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F53439-851E-44AD-84B1-B6BFC3D0C743}" type="slidenum">
              <a:rPr lang="el-GR" smtClean="0"/>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574675" y="304800"/>
            <a:ext cx="8001000" cy="121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l-GR"/>
              <a:t>Κάντε κλικ για επεξεργασία του τίτλου</a:t>
            </a:r>
          </a:p>
        </p:txBody>
      </p:sp>
      <p:sp>
        <p:nvSpPr>
          <p:cNvPr id="6147" name="Rectangle 3"/>
          <p:cNvSpPr>
            <a:spLocks noGrp="1" noChangeArrowheads="1"/>
          </p:cNvSpPr>
          <p:nvPr>
            <p:ph type="body" idx="1"/>
          </p:nvPr>
        </p:nvSpPr>
        <p:spPr bwMode="auto">
          <a:xfrm>
            <a:off x="566738" y="1752600"/>
            <a:ext cx="8001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148" name="AutoShape 4"/>
          <p:cNvSpPr>
            <a:spLocks noChangeArrowheads="1"/>
          </p:cNvSpPr>
          <p:nvPr/>
        </p:nvSpPr>
        <p:spPr bwMode="auto">
          <a:xfrm>
            <a:off x="609600" y="1566863"/>
            <a:ext cx="7958138" cy="109537"/>
          </a:xfrm>
          <a:custGeom>
            <a:avLst/>
            <a:gdLst>
              <a:gd name="G0" fmla="+- 585 0 0"/>
              <a:gd name="T0" fmla="*/ 0 w 1000"/>
              <a:gd name="T1" fmla="*/ 0 h 1000"/>
              <a:gd name="T2" fmla="*/ 585 w 1000"/>
              <a:gd name="T3" fmla="*/ 0 h 1000"/>
              <a:gd name="T4" fmla="*/ 585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fontAlgn="base">
              <a:spcBef>
                <a:spcPct val="0"/>
              </a:spcBef>
              <a:spcAft>
                <a:spcPct val="0"/>
              </a:spcAft>
            </a:pPr>
            <a:endParaRPr lang="el-GR" sz="2400">
              <a:solidFill>
                <a:srgbClr val="000000"/>
              </a:solidFill>
              <a:latin typeface="Times New Roman" pitchFamily="18" charset="0"/>
            </a:endParaRPr>
          </a:p>
        </p:txBody>
      </p:sp>
      <p:sp>
        <p:nvSpPr>
          <p:cNvPr id="6149" name="Line 5"/>
          <p:cNvSpPr>
            <a:spLocks noChangeShapeType="1"/>
          </p:cNvSpPr>
          <p:nvPr/>
        </p:nvSpPr>
        <p:spPr bwMode="auto">
          <a:xfrm flipV="1">
            <a:off x="609600" y="6172200"/>
            <a:ext cx="7924800" cy="0"/>
          </a:xfrm>
          <a:prstGeom prst="line">
            <a:avLst/>
          </a:prstGeom>
          <a:noFill/>
          <a:ln w="31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l-GR">
              <a:solidFill>
                <a:srgbClr val="000000"/>
              </a:solidFill>
            </a:endParaRPr>
          </a:p>
        </p:txBody>
      </p:sp>
      <p:sp>
        <p:nvSpPr>
          <p:cNvPr id="6150" name="Rectangle 6"/>
          <p:cNvSpPr>
            <a:spLocks noGrp="1" noChangeArrowheads="1"/>
          </p:cNvSpPr>
          <p:nvPr>
            <p:ph type="dt" sz="half" idx="2"/>
          </p:nvPr>
        </p:nvSpPr>
        <p:spPr bwMode="auto">
          <a:xfrm>
            <a:off x="6096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fontAlgn="base">
              <a:spcBef>
                <a:spcPct val="0"/>
              </a:spcBef>
              <a:spcAft>
                <a:spcPct val="0"/>
              </a:spcAft>
            </a:pPr>
            <a:endParaRPr lang="el-GR">
              <a:solidFill>
                <a:srgbClr val="000000"/>
              </a:solidFill>
            </a:endParaRPr>
          </a:p>
        </p:txBody>
      </p:sp>
      <p:sp>
        <p:nvSpPr>
          <p:cNvPr id="6151" name="Rectangle 7"/>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a:lvl1pPr>
          </a:lstStyle>
          <a:p>
            <a:pPr fontAlgn="base">
              <a:spcBef>
                <a:spcPct val="0"/>
              </a:spcBef>
              <a:spcAft>
                <a:spcPct val="0"/>
              </a:spcAft>
            </a:pPr>
            <a:endParaRPr lang="el-GR">
              <a:solidFill>
                <a:srgbClr val="000000"/>
              </a:solidFill>
            </a:endParaRPr>
          </a:p>
        </p:txBody>
      </p:sp>
      <p:sp>
        <p:nvSpPr>
          <p:cNvPr id="6152" name="Rectangle 8"/>
          <p:cNvSpPr>
            <a:spLocks noGrp="1" noChangeArrowheads="1"/>
          </p:cNvSpPr>
          <p:nvPr>
            <p:ph type="sldNum" sz="quarter" idx="4"/>
          </p:nvPr>
        </p:nvSpPr>
        <p:spPr bwMode="auto">
          <a:xfrm>
            <a:off x="65532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fontAlgn="base">
              <a:spcBef>
                <a:spcPct val="0"/>
              </a:spcBef>
              <a:spcAft>
                <a:spcPct val="0"/>
              </a:spcAft>
            </a:pPr>
            <a:fld id="{4A5AE688-B904-4170-8F91-B25CB6FABE2C}" type="slidenum">
              <a:rPr lang="el-GR" smtClean="0">
                <a:solidFill>
                  <a:srgbClr val="000000"/>
                </a:solidFill>
              </a:rPr>
              <a:pPr fontAlgn="base">
                <a:spcBef>
                  <a:spcPct val="0"/>
                </a:spcBef>
                <a:spcAft>
                  <a:spcPct val="0"/>
                </a:spcAft>
              </a:pPr>
              <a:t>‹#›</a:t>
            </a:fld>
            <a:endParaRPr lang="el-GR">
              <a:solidFill>
                <a:srgbClr val="000000"/>
              </a:solidFill>
            </a:endParaRPr>
          </a:p>
        </p:txBody>
      </p:sp>
    </p:spTree>
    <p:extLst>
      <p:ext uri="{BB962C8B-B14F-4D97-AF65-F5344CB8AC3E}">
        <p14:creationId xmlns:p14="http://schemas.microsoft.com/office/powerpoint/2010/main" val="27882582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rtl="0" fontAlgn="base">
        <a:spcBef>
          <a:spcPct val="0"/>
        </a:spcBef>
        <a:spcAft>
          <a:spcPct val="0"/>
        </a:spcAft>
        <a:defRPr sz="3800">
          <a:solidFill>
            <a:schemeClr val="tx2"/>
          </a:solidFill>
          <a:latin typeface="+mj-lt"/>
          <a:ea typeface="+mj-ea"/>
          <a:cs typeface="+mj-cs"/>
        </a:defRPr>
      </a:lvl1pPr>
      <a:lvl2pPr algn="l" rtl="0" fontAlgn="base">
        <a:spcBef>
          <a:spcPct val="0"/>
        </a:spcBef>
        <a:spcAft>
          <a:spcPct val="0"/>
        </a:spcAft>
        <a:defRPr sz="3800">
          <a:solidFill>
            <a:schemeClr val="tx2"/>
          </a:solidFill>
          <a:latin typeface="Verdana" pitchFamily="34" charset="0"/>
        </a:defRPr>
      </a:lvl2pPr>
      <a:lvl3pPr algn="l" rtl="0" fontAlgn="base">
        <a:spcBef>
          <a:spcPct val="0"/>
        </a:spcBef>
        <a:spcAft>
          <a:spcPct val="0"/>
        </a:spcAft>
        <a:defRPr sz="3800">
          <a:solidFill>
            <a:schemeClr val="tx2"/>
          </a:solidFill>
          <a:latin typeface="Verdana" pitchFamily="34" charset="0"/>
        </a:defRPr>
      </a:lvl3pPr>
      <a:lvl4pPr algn="l" rtl="0" fontAlgn="base">
        <a:spcBef>
          <a:spcPct val="0"/>
        </a:spcBef>
        <a:spcAft>
          <a:spcPct val="0"/>
        </a:spcAft>
        <a:defRPr sz="3800">
          <a:solidFill>
            <a:schemeClr val="tx2"/>
          </a:solidFill>
          <a:latin typeface="Verdana" pitchFamily="34" charset="0"/>
        </a:defRPr>
      </a:lvl4pPr>
      <a:lvl5pPr algn="l" rtl="0" fontAlgn="base">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p:titleStyle>
    <p:bodyStyle>
      <a:lvl1pPr marL="469900" indent="-469900" algn="l" rtl="0" fontAlgn="base">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fontAlgn="base">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fontAlgn="base">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fontAlgn="base">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574675" y="304800"/>
            <a:ext cx="8001000" cy="121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l-GR"/>
              <a:t>Κάντε κλικ για επεξεργασία του τίτλου</a:t>
            </a:r>
          </a:p>
        </p:txBody>
      </p:sp>
      <p:sp>
        <p:nvSpPr>
          <p:cNvPr id="6147" name="Rectangle 3"/>
          <p:cNvSpPr>
            <a:spLocks noGrp="1" noChangeArrowheads="1"/>
          </p:cNvSpPr>
          <p:nvPr>
            <p:ph type="body" idx="1"/>
          </p:nvPr>
        </p:nvSpPr>
        <p:spPr bwMode="auto">
          <a:xfrm>
            <a:off x="566738" y="1752600"/>
            <a:ext cx="8001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148" name="AutoShape 4"/>
          <p:cNvSpPr>
            <a:spLocks noChangeArrowheads="1"/>
          </p:cNvSpPr>
          <p:nvPr/>
        </p:nvSpPr>
        <p:spPr bwMode="auto">
          <a:xfrm>
            <a:off x="609600" y="1566863"/>
            <a:ext cx="7958138" cy="109537"/>
          </a:xfrm>
          <a:custGeom>
            <a:avLst/>
            <a:gdLst>
              <a:gd name="G0" fmla="+- 585 0 0"/>
              <a:gd name="T0" fmla="*/ 0 w 1000"/>
              <a:gd name="T1" fmla="*/ 0 h 1000"/>
              <a:gd name="T2" fmla="*/ 585 w 1000"/>
              <a:gd name="T3" fmla="*/ 0 h 1000"/>
              <a:gd name="T4" fmla="*/ 585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fontAlgn="base">
              <a:spcBef>
                <a:spcPct val="0"/>
              </a:spcBef>
              <a:spcAft>
                <a:spcPct val="0"/>
              </a:spcAft>
            </a:pPr>
            <a:endParaRPr lang="el-GR" sz="2400">
              <a:solidFill>
                <a:srgbClr val="000000"/>
              </a:solidFill>
              <a:latin typeface="Times New Roman" pitchFamily="18" charset="0"/>
            </a:endParaRPr>
          </a:p>
        </p:txBody>
      </p:sp>
      <p:sp>
        <p:nvSpPr>
          <p:cNvPr id="6149" name="Line 5"/>
          <p:cNvSpPr>
            <a:spLocks noChangeShapeType="1"/>
          </p:cNvSpPr>
          <p:nvPr/>
        </p:nvSpPr>
        <p:spPr bwMode="auto">
          <a:xfrm flipV="1">
            <a:off x="609600" y="6172200"/>
            <a:ext cx="7924800" cy="0"/>
          </a:xfrm>
          <a:prstGeom prst="line">
            <a:avLst/>
          </a:prstGeom>
          <a:noFill/>
          <a:ln w="31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l-GR">
              <a:solidFill>
                <a:srgbClr val="000000"/>
              </a:solidFill>
            </a:endParaRPr>
          </a:p>
        </p:txBody>
      </p:sp>
      <p:sp>
        <p:nvSpPr>
          <p:cNvPr id="6150" name="Rectangle 6"/>
          <p:cNvSpPr>
            <a:spLocks noGrp="1" noChangeArrowheads="1"/>
          </p:cNvSpPr>
          <p:nvPr>
            <p:ph type="dt" sz="half" idx="2"/>
          </p:nvPr>
        </p:nvSpPr>
        <p:spPr bwMode="auto">
          <a:xfrm>
            <a:off x="6096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fontAlgn="base">
              <a:spcBef>
                <a:spcPct val="0"/>
              </a:spcBef>
              <a:spcAft>
                <a:spcPct val="0"/>
              </a:spcAft>
            </a:pPr>
            <a:endParaRPr lang="el-GR">
              <a:solidFill>
                <a:srgbClr val="000000"/>
              </a:solidFill>
            </a:endParaRPr>
          </a:p>
        </p:txBody>
      </p:sp>
      <p:sp>
        <p:nvSpPr>
          <p:cNvPr id="6151" name="Rectangle 7"/>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a:lvl1pPr>
          </a:lstStyle>
          <a:p>
            <a:pPr fontAlgn="base">
              <a:spcBef>
                <a:spcPct val="0"/>
              </a:spcBef>
              <a:spcAft>
                <a:spcPct val="0"/>
              </a:spcAft>
            </a:pPr>
            <a:endParaRPr lang="el-GR">
              <a:solidFill>
                <a:srgbClr val="000000"/>
              </a:solidFill>
            </a:endParaRPr>
          </a:p>
        </p:txBody>
      </p:sp>
      <p:sp>
        <p:nvSpPr>
          <p:cNvPr id="6152" name="Rectangle 8"/>
          <p:cNvSpPr>
            <a:spLocks noGrp="1" noChangeArrowheads="1"/>
          </p:cNvSpPr>
          <p:nvPr>
            <p:ph type="sldNum" sz="quarter" idx="4"/>
          </p:nvPr>
        </p:nvSpPr>
        <p:spPr bwMode="auto">
          <a:xfrm>
            <a:off x="65532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fontAlgn="base">
              <a:spcBef>
                <a:spcPct val="0"/>
              </a:spcBef>
              <a:spcAft>
                <a:spcPct val="0"/>
              </a:spcAft>
            </a:pPr>
            <a:fld id="{4A5AE688-B904-4170-8F91-B25CB6FABE2C}" type="slidenum">
              <a:rPr lang="el-GR" smtClean="0">
                <a:solidFill>
                  <a:srgbClr val="000000"/>
                </a:solidFill>
              </a:rPr>
              <a:pPr fontAlgn="base">
                <a:spcBef>
                  <a:spcPct val="0"/>
                </a:spcBef>
                <a:spcAft>
                  <a:spcPct val="0"/>
                </a:spcAft>
              </a:pPr>
              <a:t>‹#›</a:t>
            </a:fld>
            <a:endParaRPr lang="el-GR">
              <a:solidFill>
                <a:srgbClr val="000000"/>
              </a:solidFill>
            </a:endParaRPr>
          </a:p>
        </p:txBody>
      </p:sp>
    </p:spTree>
    <p:extLst>
      <p:ext uri="{BB962C8B-B14F-4D97-AF65-F5344CB8AC3E}">
        <p14:creationId xmlns:p14="http://schemas.microsoft.com/office/powerpoint/2010/main" val="192423179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txStyles>
    <p:titleStyle>
      <a:lvl1pPr algn="l" rtl="0" fontAlgn="base">
        <a:spcBef>
          <a:spcPct val="0"/>
        </a:spcBef>
        <a:spcAft>
          <a:spcPct val="0"/>
        </a:spcAft>
        <a:defRPr sz="3800">
          <a:solidFill>
            <a:schemeClr val="tx2"/>
          </a:solidFill>
          <a:latin typeface="+mj-lt"/>
          <a:ea typeface="+mj-ea"/>
          <a:cs typeface="+mj-cs"/>
        </a:defRPr>
      </a:lvl1pPr>
      <a:lvl2pPr algn="l" rtl="0" fontAlgn="base">
        <a:spcBef>
          <a:spcPct val="0"/>
        </a:spcBef>
        <a:spcAft>
          <a:spcPct val="0"/>
        </a:spcAft>
        <a:defRPr sz="3800">
          <a:solidFill>
            <a:schemeClr val="tx2"/>
          </a:solidFill>
          <a:latin typeface="Verdana" pitchFamily="34" charset="0"/>
        </a:defRPr>
      </a:lvl2pPr>
      <a:lvl3pPr algn="l" rtl="0" fontAlgn="base">
        <a:spcBef>
          <a:spcPct val="0"/>
        </a:spcBef>
        <a:spcAft>
          <a:spcPct val="0"/>
        </a:spcAft>
        <a:defRPr sz="3800">
          <a:solidFill>
            <a:schemeClr val="tx2"/>
          </a:solidFill>
          <a:latin typeface="Verdana" pitchFamily="34" charset="0"/>
        </a:defRPr>
      </a:lvl3pPr>
      <a:lvl4pPr algn="l" rtl="0" fontAlgn="base">
        <a:spcBef>
          <a:spcPct val="0"/>
        </a:spcBef>
        <a:spcAft>
          <a:spcPct val="0"/>
        </a:spcAft>
        <a:defRPr sz="3800">
          <a:solidFill>
            <a:schemeClr val="tx2"/>
          </a:solidFill>
          <a:latin typeface="Verdana" pitchFamily="34" charset="0"/>
        </a:defRPr>
      </a:lvl4pPr>
      <a:lvl5pPr algn="l" rtl="0" fontAlgn="base">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p:titleStyle>
    <p:bodyStyle>
      <a:lvl1pPr marL="469900" indent="-469900" algn="l" rtl="0" fontAlgn="base">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fontAlgn="base">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fontAlgn="base">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fontAlgn="base">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574675" y="304800"/>
            <a:ext cx="8001000" cy="121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l-GR"/>
              <a:t>Κάντε κλικ για επεξεργασία του τίτλου</a:t>
            </a:r>
          </a:p>
        </p:txBody>
      </p:sp>
      <p:sp>
        <p:nvSpPr>
          <p:cNvPr id="6147" name="Rectangle 3"/>
          <p:cNvSpPr>
            <a:spLocks noGrp="1" noChangeArrowheads="1"/>
          </p:cNvSpPr>
          <p:nvPr>
            <p:ph type="body" idx="1"/>
          </p:nvPr>
        </p:nvSpPr>
        <p:spPr bwMode="auto">
          <a:xfrm>
            <a:off x="566738" y="1752600"/>
            <a:ext cx="8001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148" name="AutoShape 4"/>
          <p:cNvSpPr>
            <a:spLocks noChangeArrowheads="1"/>
          </p:cNvSpPr>
          <p:nvPr/>
        </p:nvSpPr>
        <p:spPr bwMode="auto">
          <a:xfrm>
            <a:off x="609600" y="1566863"/>
            <a:ext cx="7958138" cy="109537"/>
          </a:xfrm>
          <a:custGeom>
            <a:avLst/>
            <a:gdLst>
              <a:gd name="G0" fmla="+- 585 0 0"/>
              <a:gd name="T0" fmla="*/ 0 w 1000"/>
              <a:gd name="T1" fmla="*/ 0 h 1000"/>
              <a:gd name="T2" fmla="*/ 585 w 1000"/>
              <a:gd name="T3" fmla="*/ 0 h 1000"/>
              <a:gd name="T4" fmla="*/ 585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fontAlgn="base">
              <a:spcBef>
                <a:spcPct val="0"/>
              </a:spcBef>
              <a:spcAft>
                <a:spcPct val="0"/>
              </a:spcAft>
            </a:pPr>
            <a:endParaRPr lang="el-GR" sz="2400">
              <a:solidFill>
                <a:srgbClr val="000000"/>
              </a:solidFill>
              <a:latin typeface="Times New Roman" pitchFamily="18" charset="0"/>
            </a:endParaRPr>
          </a:p>
        </p:txBody>
      </p:sp>
      <p:sp>
        <p:nvSpPr>
          <p:cNvPr id="6149" name="Line 5"/>
          <p:cNvSpPr>
            <a:spLocks noChangeShapeType="1"/>
          </p:cNvSpPr>
          <p:nvPr/>
        </p:nvSpPr>
        <p:spPr bwMode="auto">
          <a:xfrm flipV="1">
            <a:off x="609600" y="6172200"/>
            <a:ext cx="7924800" cy="0"/>
          </a:xfrm>
          <a:prstGeom prst="line">
            <a:avLst/>
          </a:prstGeom>
          <a:noFill/>
          <a:ln w="31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l-GR">
              <a:solidFill>
                <a:srgbClr val="000000"/>
              </a:solidFill>
            </a:endParaRPr>
          </a:p>
        </p:txBody>
      </p:sp>
      <p:sp>
        <p:nvSpPr>
          <p:cNvPr id="6150" name="Rectangle 6"/>
          <p:cNvSpPr>
            <a:spLocks noGrp="1" noChangeArrowheads="1"/>
          </p:cNvSpPr>
          <p:nvPr>
            <p:ph type="dt" sz="half" idx="2"/>
          </p:nvPr>
        </p:nvSpPr>
        <p:spPr bwMode="auto">
          <a:xfrm>
            <a:off x="6096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fontAlgn="base">
              <a:spcBef>
                <a:spcPct val="0"/>
              </a:spcBef>
              <a:spcAft>
                <a:spcPct val="0"/>
              </a:spcAft>
            </a:pPr>
            <a:endParaRPr lang="el-GR">
              <a:solidFill>
                <a:srgbClr val="000000"/>
              </a:solidFill>
            </a:endParaRPr>
          </a:p>
        </p:txBody>
      </p:sp>
      <p:sp>
        <p:nvSpPr>
          <p:cNvPr id="6151" name="Rectangle 7"/>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a:lvl1pPr>
          </a:lstStyle>
          <a:p>
            <a:pPr fontAlgn="base">
              <a:spcBef>
                <a:spcPct val="0"/>
              </a:spcBef>
              <a:spcAft>
                <a:spcPct val="0"/>
              </a:spcAft>
            </a:pPr>
            <a:endParaRPr lang="el-GR">
              <a:solidFill>
                <a:srgbClr val="000000"/>
              </a:solidFill>
            </a:endParaRPr>
          </a:p>
        </p:txBody>
      </p:sp>
      <p:sp>
        <p:nvSpPr>
          <p:cNvPr id="6152" name="Rectangle 8"/>
          <p:cNvSpPr>
            <a:spLocks noGrp="1" noChangeArrowheads="1"/>
          </p:cNvSpPr>
          <p:nvPr>
            <p:ph type="sldNum" sz="quarter" idx="4"/>
          </p:nvPr>
        </p:nvSpPr>
        <p:spPr bwMode="auto">
          <a:xfrm>
            <a:off x="65532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fontAlgn="base">
              <a:spcBef>
                <a:spcPct val="0"/>
              </a:spcBef>
              <a:spcAft>
                <a:spcPct val="0"/>
              </a:spcAft>
            </a:pPr>
            <a:fld id="{4A5AE688-B904-4170-8F91-B25CB6FABE2C}" type="slidenum">
              <a:rPr lang="el-GR" smtClean="0">
                <a:solidFill>
                  <a:srgbClr val="000000"/>
                </a:solidFill>
              </a:rPr>
              <a:pPr fontAlgn="base">
                <a:spcBef>
                  <a:spcPct val="0"/>
                </a:spcBef>
                <a:spcAft>
                  <a:spcPct val="0"/>
                </a:spcAft>
              </a:pPr>
              <a:t>‹#›</a:t>
            </a:fld>
            <a:endParaRPr lang="el-GR">
              <a:solidFill>
                <a:srgbClr val="000000"/>
              </a:solidFill>
            </a:endParaRPr>
          </a:p>
        </p:txBody>
      </p:sp>
    </p:spTree>
    <p:extLst>
      <p:ext uri="{BB962C8B-B14F-4D97-AF65-F5344CB8AC3E}">
        <p14:creationId xmlns:p14="http://schemas.microsoft.com/office/powerpoint/2010/main" val="392172620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Lst>
  <p:txStyles>
    <p:titleStyle>
      <a:lvl1pPr algn="l" rtl="0" fontAlgn="base">
        <a:spcBef>
          <a:spcPct val="0"/>
        </a:spcBef>
        <a:spcAft>
          <a:spcPct val="0"/>
        </a:spcAft>
        <a:defRPr sz="3800">
          <a:solidFill>
            <a:schemeClr val="tx2"/>
          </a:solidFill>
          <a:latin typeface="+mj-lt"/>
          <a:ea typeface="+mj-ea"/>
          <a:cs typeface="+mj-cs"/>
        </a:defRPr>
      </a:lvl1pPr>
      <a:lvl2pPr algn="l" rtl="0" fontAlgn="base">
        <a:spcBef>
          <a:spcPct val="0"/>
        </a:spcBef>
        <a:spcAft>
          <a:spcPct val="0"/>
        </a:spcAft>
        <a:defRPr sz="3800">
          <a:solidFill>
            <a:schemeClr val="tx2"/>
          </a:solidFill>
          <a:latin typeface="Verdana" pitchFamily="34" charset="0"/>
        </a:defRPr>
      </a:lvl2pPr>
      <a:lvl3pPr algn="l" rtl="0" fontAlgn="base">
        <a:spcBef>
          <a:spcPct val="0"/>
        </a:spcBef>
        <a:spcAft>
          <a:spcPct val="0"/>
        </a:spcAft>
        <a:defRPr sz="3800">
          <a:solidFill>
            <a:schemeClr val="tx2"/>
          </a:solidFill>
          <a:latin typeface="Verdana" pitchFamily="34" charset="0"/>
        </a:defRPr>
      </a:lvl3pPr>
      <a:lvl4pPr algn="l" rtl="0" fontAlgn="base">
        <a:spcBef>
          <a:spcPct val="0"/>
        </a:spcBef>
        <a:spcAft>
          <a:spcPct val="0"/>
        </a:spcAft>
        <a:defRPr sz="3800">
          <a:solidFill>
            <a:schemeClr val="tx2"/>
          </a:solidFill>
          <a:latin typeface="Verdana" pitchFamily="34" charset="0"/>
        </a:defRPr>
      </a:lvl4pPr>
      <a:lvl5pPr algn="l" rtl="0" fontAlgn="base">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p:titleStyle>
    <p:bodyStyle>
      <a:lvl1pPr marL="469900" indent="-469900" algn="l" rtl="0" fontAlgn="base">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fontAlgn="base">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fontAlgn="base">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fontAlgn="base">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574675" y="304800"/>
            <a:ext cx="8001000" cy="121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l-GR"/>
              <a:t>Κάντε κλικ για επεξεργασία του τίτλου</a:t>
            </a:r>
          </a:p>
        </p:txBody>
      </p:sp>
      <p:sp>
        <p:nvSpPr>
          <p:cNvPr id="6147" name="Rectangle 3"/>
          <p:cNvSpPr>
            <a:spLocks noGrp="1" noChangeArrowheads="1"/>
          </p:cNvSpPr>
          <p:nvPr>
            <p:ph type="body" idx="1"/>
          </p:nvPr>
        </p:nvSpPr>
        <p:spPr bwMode="auto">
          <a:xfrm>
            <a:off x="566738" y="1752600"/>
            <a:ext cx="8001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148" name="AutoShape 4"/>
          <p:cNvSpPr>
            <a:spLocks noChangeArrowheads="1"/>
          </p:cNvSpPr>
          <p:nvPr/>
        </p:nvSpPr>
        <p:spPr bwMode="auto">
          <a:xfrm>
            <a:off x="609600" y="1566863"/>
            <a:ext cx="7958138" cy="109537"/>
          </a:xfrm>
          <a:custGeom>
            <a:avLst/>
            <a:gdLst>
              <a:gd name="G0" fmla="+- 585 0 0"/>
              <a:gd name="T0" fmla="*/ 0 w 1000"/>
              <a:gd name="T1" fmla="*/ 0 h 1000"/>
              <a:gd name="T2" fmla="*/ 585 w 1000"/>
              <a:gd name="T3" fmla="*/ 0 h 1000"/>
              <a:gd name="T4" fmla="*/ 585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fontAlgn="base">
              <a:spcBef>
                <a:spcPct val="0"/>
              </a:spcBef>
              <a:spcAft>
                <a:spcPct val="0"/>
              </a:spcAft>
            </a:pPr>
            <a:endParaRPr lang="el-GR" sz="2400">
              <a:solidFill>
                <a:srgbClr val="000000"/>
              </a:solidFill>
              <a:latin typeface="Times New Roman" pitchFamily="18" charset="0"/>
            </a:endParaRPr>
          </a:p>
        </p:txBody>
      </p:sp>
      <p:sp>
        <p:nvSpPr>
          <p:cNvPr id="6149" name="Line 5"/>
          <p:cNvSpPr>
            <a:spLocks noChangeShapeType="1"/>
          </p:cNvSpPr>
          <p:nvPr/>
        </p:nvSpPr>
        <p:spPr bwMode="auto">
          <a:xfrm flipV="1">
            <a:off x="609600" y="6172200"/>
            <a:ext cx="7924800" cy="0"/>
          </a:xfrm>
          <a:prstGeom prst="line">
            <a:avLst/>
          </a:prstGeom>
          <a:noFill/>
          <a:ln w="31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l-GR">
              <a:solidFill>
                <a:srgbClr val="000000"/>
              </a:solidFill>
            </a:endParaRPr>
          </a:p>
        </p:txBody>
      </p:sp>
      <p:sp>
        <p:nvSpPr>
          <p:cNvPr id="6150" name="Rectangle 6"/>
          <p:cNvSpPr>
            <a:spLocks noGrp="1" noChangeArrowheads="1"/>
          </p:cNvSpPr>
          <p:nvPr>
            <p:ph type="dt" sz="half" idx="2"/>
          </p:nvPr>
        </p:nvSpPr>
        <p:spPr bwMode="auto">
          <a:xfrm>
            <a:off x="6096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fontAlgn="base">
              <a:spcBef>
                <a:spcPct val="0"/>
              </a:spcBef>
              <a:spcAft>
                <a:spcPct val="0"/>
              </a:spcAft>
            </a:pPr>
            <a:endParaRPr lang="el-GR">
              <a:solidFill>
                <a:srgbClr val="000000"/>
              </a:solidFill>
            </a:endParaRPr>
          </a:p>
        </p:txBody>
      </p:sp>
      <p:sp>
        <p:nvSpPr>
          <p:cNvPr id="6151" name="Rectangle 7"/>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a:lvl1pPr>
          </a:lstStyle>
          <a:p>
            <a:pPr fontAlgn="base">
              <a:spcBef>
                <a:spcPct val="0"/>
              </a:spcBef>
              <a:spcAft>
                <a:spcPct val="0"/>
              </a:spcAft>
            </a:pPr>
            <a:endParaRPr lang="el-GR">
              <a:solidFill>
                <a:srgbClr val="000000"/>
              </a:solidFill>
            </a:endParaRPr>
          </a:p>
        </p:txBody>
      </p:sp>
      <p:sp>
        <p:nvSpPr>
          <p:cNvPr id="6152" name="Rectangle 8"/>
          <p:cNvSpPr>
            <a:spLocks noGrp="1" noChangeArrowheads="1"/>
          </p:cNvSpPr>
          <p:nvPr>
            <p:ph type="sldNum" sz="quarter" idx="4"/>
          </p:nvPr>
        </p:nvSpPr>
        <p:spPr bwMode="auto">
          <a:xfrm>
            <a:off x="65532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fontAlgn="base">
              <a:spcBef>
                <a:spcPct val="0"/>
              </a:spcBef>
              <a:spcAft>
                <a:spcPct val="0"/>
              </a:spcAft>
            </a:pPr>
            <a:fld id="{4A5AE688-B904-4170-8F91-B25CB6FABE2C}" type="slidenum">
              <a:rPr lang="el-GR" smtClean="0">
                <a:solidFill>
                  <a:srgbClr val="000000"/>
                </a:solidFill>
              </a:rPr>
              <a:pPr fontAlgn="base">
                <a:spcBef>
                  <a:spcPct val="0"/>
                </a:spcBef>
                <a:spcAft>
                  <a:spcPct val="0"/>
                </a:spcAft>
              </a:pPr>
              <a:t>‹#›</a:t>
            </a:fld>
            <a:endParaRPr lang="el-GR">
              <a:solidFill>
                <a:srgbClr val="000000"/>
              </a:solidFill>
            </a:endParaRPr>
          </a:p>
        </p:txBody>
      </p:sp>
    </p:spTree>
    <p:extLst>
      <p:ext uri="{BB962C8B-B14F-4D97-AF65-F5344CB8AC3E}">
        <p14:creationId xmlns:p14="http://schemas.microsoft.com/office/powerpoint/2010/main" val="231623063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Lst>
  <p:txStyles>
    <p:titleStyle>
      <a:lvl1pPr algn="l" rtl="0" fontAlgn="base">
        <a:spcBef>
          <a:spcPct val="0"/>
        </a:spcBef>
        <a:spcAft>
          <a:spcPct val="0"/>
        </a:spcAft>
        <a:defRPr sz="3800">
          <a:solidFill>
            <a:schemeClr val="tx2"/>
          </a:solidFill>
          <a:latin typeface="+mj-lt"/>
          <a:ea typeface="+mj-ea"/>
          <a:cs typeface="+mj-cs"/>
        </a:defRPr>
      </a:lvl1pPr>
      <a:lvl2pPr algn="l" rtl="0" fontAlgn="base">
        <a:spcBef>
          <a:spcPct val="0"/>
        </a:spcBef>
        <a:spcAft>
          <a:spcPct val="0"/>
        </a:spcAft>
        <a:defRPr sz="3800">
          <a:solidFill>
            <a:schemeClr val="tx2"/>
          </a:solidFill>
          <a:latin typeface="Verdana" pitchFamily="34" charset="0"/>
        </a:defRPr>
      </a:lvl2pPr>
      <a:lvl3pPr algn="l" rtl="0" fontAlgn="base">
        <a:spcBef>
          <a:spcPct val="0"/>
        </a:spcBef>
        <a:spcAft>
          <a:spcPct val="0"/>
        </a:spcAft>
        <a:defRPr sz="3800">
          <a:solidFill>
            <a:schemeClr val="tx2"/>
          </a:solidFill>
          <a:latin typeface="Verdana" pitchFamily="34" charset="0"/>
        </a:defRPr>
      </a:lvl3pPr>
      <a:lvl4pPr algn="l" rtl="0" fontAlgn="base">
        <a:spcBef>
          <a:spcPct val="0"/>
        </a:spcBef>
        <a:spcAft>
          <a:spcPct val="0"/>
        </a:spcAft>
        <a:defRPr sz="3800">
          <a:solidFill>
            <a:schemeClr val="tx2"/>
          </a:solidFill>
          <a:latin typeface="Verdana" pitchFamily="34" charset="0"/>
        </a:defRPr>
      </a:lvl4pPr>
      <a:lvl5pPr algn="l" rtl="0" fontAlgn="base">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p:titleStyle>
    <p:bodyStyle>
      <a:lvl1pPr marL="469900" indent="-469900" algn="l" rtl="0" fontAlgn="base">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fontAlgn="base">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fontAlgn="base">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fontAlgn="base">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574675" y="304800"/>
            <a:ext cx="8001000" cy="121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l-GR"/>
              <a:t>Κάντε κλικ για επεξεργασία του τίτλου</a:t>
            </a:r>
          </a:p>
        </p:txBody>
      </p:sp>
      <p:sp>
        <p:nvSpPr>
          <p:cNvPr id="6147" name="Rectangle 3"/>
          <p:cNvSpPr>
            <a:spLocks noGrp="1" noChangeArrowheads="1"/>
          </p:cNvSpPr>
          <p:nvPr>
            <p:ph type="body" idx="1"/>
          </p:nvPr>
        </p:nvSpPr>
        <p:spPr bwMode="auto">
          <a:xfrm>
            <a:off x="566738" y="1752600"/>
            <a:ext cx="8001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148" name="AutoShape 4"/>
          <p:cNvSpPr>
            <a:spLocks noChangeArrowheads="1"/>
          </p:cNvSpPr>
          <p:nvPr/>
        </p:nvSpPr>
        <p:spPr bwMode="auto">
          <a:xfrm>
            <a:off x="609600" y="1566863"/>
            <a:ext cx="7958138" cy="109537"/>
          </a:xfrm>
          <a:custGeom>
            <a:avLst/>
            <a:gdLst>
              <a:gd name="G0" fmla="+- 585 0 0"/>
              <a:gd name="T0" fmla="*/ 0 w 1000"/>
              <a:gd name="T1" fmla="*/ 0 h 1000"/>
              <a:gd name="T2" fmla="*/ 585 w 1000"/>
              <a:gd name="T3" fmla="*/ 0 h 1000"/>
              <a:gd name="T4" fmla="*/ 585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fontAlgn="base">
              <a:spcBef>
                <a:spcPct val="0"/>
              </a:spcBef>
              <a:spcAft>
                <a:spcPct val="0"/>
              </a:spcAft>
            </a:pPr>
            <a:endParaRPr lang="el-GR" sz="2400">
              <a:solidFill>
                <a:srgbClr val="000000"/>
              </a:solidFill>
              <a:latin typeface="Times New Roman" pitchFamily="18" charset="0"/>
            </a:endParaRPr>
          </a:p>
        </p:txBody>
      </p:sp>
      <p:sp>
        <p:nvSpPr>
          <p:cNvPr id="6149" name="Line 5"/>
          <p:cNvSpPr>
            <a:spLocks noChangeShapeType="1"/>
          </p:cNvSpPr>
          <p:nvPr/>
        </p:nvSpPr>
        <p:spPr bwMode="auto">
          <a:xfrm flipV="1">
            <a:off x="609600" y="6172200"/>
            <a:ext cx="7924800" cy="0"/>
          </a:xfrm>
          <a:prstGeom prst="line">
            <a:avLst/>
          </a:prstGeom>
          <a:noFill/>
          <a:ln w="31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l-GR">
              <a:solidFill>
                <a:srgbClr val="000000"/>
              </a:solidFill>
            </a:endParaRPr>
          </a:p>
        </p:txBody>
      </p:sp>
      <p:sp>
        <p:nvSpPr>
          <p:cNvPr id="6150" name="Rectangle 6"/>
          <p:cNvSpPr>
            <a:spLocks noGrp="1" noChangeArrowheads="1"/>
          </p:cNvSpPr>
          <p:nvPr>
            <p:ph type="dt" sz="half" idx="2"/>
          </p:nvPr>
        </p:nvSpPr>
        <p:spPr bwMode="auto">
          <a:xfrm>
            <a:off x="6096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fontAlgn="base">
              <a:spcBef>
                <a:spcPct val="0"/>
              </a:spcBef>
              <a:spcAft>
                <a:spcPct val="0"/>
              </a:spcAft>
            </a:pPr>
            <a:endParaRPr lang="el-GR">
              <a:solidFill>
                <a:srgbClr val="000000"/>
              </a:solidFill>
            </a:endParaRPr>
          </a:p>
        </p:txBody>
      </p:sp>
      <p:sp>
        <p:nvSpPr>
          <p:cNvPr id="6151" name="Rectangle 7"/>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a:lvl1pPr>
          </a:lstStyle>
          <a:p>
            <a:pPr fontAlgn="base">
              <a:spcBef>
                <a:spcPct val="0"/>
              </a:spcBef>
              <a:spcAft>
                <a:spcPct val="0"/>
              </a:spcAft>
            </a:pPr>
            <a:endParaRPr lang="el-GR">
              <a:solidFill>
                <a:srgbClr val="000000"/>
              </a:solidFill>
            </a:endParaRPr>
          </a:p>
        </p:txBody>
      </p:sp>
      <p:sp>
        <p:nvSpPr>
          <p:cNvPr id="6152" name="Rectangle 8"/>
          <p:cNvSpPr>
            <a:spLocks noGrp="1" noChangeArrowheads="1"/>
          </p:cNvSpPr>
          <p:nvPr>
            <p:ph type="sldNum" sz="quarter" idx="4"/>
          </p:nvPr>
        </p:nvSpPr>
        <p:spPr bwMode="auto">
          <a:xfrm>
            <a:off x="65532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fontAlgn="base">
              <a:spcBef>
                <a:spcPct val="0"/>
              </a:spcBef>
              <a:spcAft>
                <a:spcPct val="0"/>
              </a:spcAft>
            </a:pPr>
            <a:fld id="{4A5AE688-B904-4170-8F91-B25CB6FABE2C}" type="slidenum">
              <a:rPr lang="el-GR" smtClean="0">
                <a:solidFill>
                  <a:srgbClr val="000000"/>
                </a:solidFill>
              </a:rPr>
              <a:pPr fontAlgn="base">
                <a:spcBef>
                  <a:spcPct val="0"/>
                </a:spcBef>
                <a:spcAft>
                  <a:spcPct val="0"/>
                </a:spcAft>
              </a:pPr>
              <a:t>‹#›</a:t>
            </a:fld>
            <a:endParaRPr lang="el-GR">
              <a:solidFill>
                <a:srgbClr val="000000"/>
              </a:solidFill>
            </a:endParaRPr>
          </a:p>
        </p:txBody>
      </p:sp>
    </p:spTree>
    <p:extLst>
      <p:ext uri="{BB962C8B-B14F-4D97-AF65-F5344CB8AC3E}">
        <p14:creationId xmlns:p14="http://schemas.microsoft.com/office/powerpoint/2010/main" val="130392718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Lst>
  <p:txStyles>
    <p:titleStyle>
      <a:lvl1pPr algn="l" rtl="0" fontAlgn="base">
        <a:spcBef>
          <a:spcPct val="0"/>
        </a:spcBef>
        <a:spcAft>
          <a:spcPct val="0"/>
        </a:spcAft>
        <a:defRPr sz="3800">
          <a:solidFill>
            <a:schemeClr val="tx2"/>
          </a:solidFill>
          <a:latin typeface="+mj-lt"/>
          <a:ea typeface="+mj-ea"/>
          <a:cs typeface="+mj-cs"/>
        </a:defRPr>
      </a:lvl1pPr>
      <a:lvl2pPr algn="l" rtl="0" fontAlgn="base">
        <a:spcBef>
          <a:spcPct val="0"/>
        </a:spcBef>
        <a:spcAft>
          <a:spcPct val="0"/>
        </a:spcAft>
        <a:defRPr sz="3800">
          <a:solidFill>
            <a:schemeClr val="tx2"/>
          </a:solidFill>
          <a:latin typeface="Verdana" pitchFamily="34" charset="0"/>
        </a:defRPr>
      </a:lvl2pPr>
      <a:lvl3pPr algn="l" rtl="0" fontAlgn="base">
        <a:spcBef>
          <a:spcPct val="0"/>
        </a:spcBef>
        <a:spcAft>
          <a:spcPct val="0"/>
        </a:spcAft>
        <a:defRPr sz="3800">
          <a:solidFill>
            <a:schemeClr val="tx2"/>
          </a:solidFill>
          <a:latin typeface="Verdana" pitchFamily="34" charset="0"/>
        </a:defRPr>
      </a:lvl3pPr>
      <a:lvl4pPr algn="l" rtl="0" fontAlgn="base">
        <a:spcBef>
          <a:spcPct val="0"/>
        </a:spcBef>
        <a:spcAft>
          <a:spcPct val="0"/>
        </a:spcAft>
        <a:defRPr sz="3800">
          <a:solidFill>
            <a:schemeClr val="tx2"/>
          </a:solidFill>
          <a:latin typeface="Verdana" pitchFamily="34" charset="0"/>
        </a:defRPr>
      </a:lvl4pPr>
      <a:lvl5pPr algn="l" rtl="0" fontAlgn="base">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p:titleStyle>
    <p:bodyStyle>
      <a:lvl1pPr marL="469900" indent="-469900" algn="l" rtl="0" fontAlgn="base">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fontAlgn="base">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fontAlgn="base">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fontAlgn="base">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574675" y="304800"/>
            <a:ext cx="8001000" cy="121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l-GR"/>
              <a:t>Κάντε κλικ για επεξεργασία του τίτλου</a:t>
            </a:r>
          </a:p>
        </p:txBody>
      </p:sp>
      <p:sp>
        <p:nvSpPr>
          <p:cNvPr id="6147" name="Rectangle 3"/>
          <p:cNvSpPr>
            <a:spLocks noGrp="1" noChangeArrowheads="1"/>
          </p:cNvSpPr>
          <p:nvPr>
            <p:ph type="body" idx="1"/>
          </p:nvPr>
        </p:nvSpPr>
        <p:spPr bwMode="auto">
          <a:xfrm>
            <a:off x="566738" y="1752600"/>
            <a:ext cx="8001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148" name="AutoShape 4"/>
          <p:cNvSpPr>
            <a:spLocks noChangeArrowheads="1"/>
          </p:cNvSpPr>
          <p:nvPr/>
        </p:nvSpPr>
        <p:spPr bwMode="auto">
          <a:xfrm>
            <a:off x="609600" y="1566863"/>
            <a:ext cx="7958138" cy="109537"/>
          </a:xfrm>
          <a:custGeom>
            <a:avLst/>
            <a:gdLst>
              <a:gd name="G0" fmla="+- 585 0 0"/>
              <a:gd name="T0" fmla="*/ 0 w 1000"/>
              <a:gd name="T1" fmla="*/ 0 h 1000"/>
              <a:gd name="T2" fmla="*/ 585 w 1000"/>
              <a:gd name="T3" fmla="*/ 0 h 1000"/>
              <a:gd name="T4" fmla="*/ 585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fontAlgn="base">
              <a:spcBef>
                <a:spcPct val="0"/>
              </a:spcBef>
              <a:spcAft>
                <a:spcPct val="0"/>
              </a:spcAft>
            </a:pPr>
            <a:endParaRPr lang="el-GR" sz="2400">
              <a:solidFill>
                <a:srgbClr val="000000"/>
              </a:solidFill>
              <a:latin typeface="Times New Roman" pitchFamily="18" charset="0"/>
            </a:endParaRPr>
          </a:p>
        </p:txBody>
      </p:sp>
      <p:sp>
        <p:nvSpPr>
          <p:cNvPr id="6149" name="Line 5"/>
          <p:cNvSpPr>
            <a:spLocks noChangeShapeType="1"/>
          </p:cNvSpPr>
          <p:nvPr/>
        </p:nvSpPr>
        <p:spPr bwMode="auto">
          <a:xfrm flipV="1">
            <a:off x="609600" y="6172200"/>
            <a:ext cx="7924800" cy="0"/>
          </a:xfrm>
          <a:prstGeom prst="line">
            <a:avLst/>
          </a:prstGeom>
          <a:noFill/>
          <a:ln w="31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l-GR">
              <a:solidFill>
                <a:srgbClr val="000000"/>
              </a:solidFill>
            </a:endParaRPr>
          </a:p>
        </p:txBody>
      </p:sp>
      <p:sp>
        <p:nvSpPr>
          <p:cNvPr id="6150" name="Rectangle 6"/>
          <p:cNvSpPr>
            <a:spLocks noGrp="1" noChangeArrowheads="1"/>
          </p:cNvSpPr>
          <p:nvPr>
            <p:ph type="dt" sz="half" idx="2"/>
          </p:nvPr>
        </p:nvSpPr>
        <p:spPr bwMode="auto">
          <a:xfrm>
            <a:off x="6096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fontAlgn="base">
              <a:spcBef>
                <a:spcPct val="0"/>
              </a:spcBef>
              <a:spcAft>
                <a:spcPct val="0"/>
              </a:spcAft>
            </a:pPr>
            <a:endParaRPr lang="el-GR">
              <a:solidFill>
                <a:srgbClr val="000000"/>
              </a:solidFill>
            </a:endParaRPr>
          </a:p>
        </p:txBody>
      </p:sp>
      <p:sp>
        <p:nvSpPr>
          <p:cNvPr id="6151" name="Rectangle 7"/>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a:lvl1pPr>
          </a:lstStyle>
          <a:p>
            <a:pPr fontAlgn="base">
              <a:spcBef>
                <a:spcPct val="0"/>
              </a:spcBef>
              <a:spcAft>
                <a:spcPct val="0"/>
              </a:spcAft>
            </a:pPr>
            <a:endParaRPr lang="el-GR">
              <a:solidFill>
                <a:srgbClr val="000000"/>
              </a:solidFill>
            </a:endParaRPr>
          </a:p>
        </p:txBody>
      </p:sp>
      <p:sp>
        <p:nvSpPr>
          <p:cNvPr id="6152" name="Rectangle 8"/>
          <p:cNvSpPr>
            <a:spLocks noGrp="1" noChangeArrowheads="1"/>
          </p:cNvSpPr>
          <p:nvPr>
            <p:ph type="sldNum" sz="quarter" idx="4"/>
          </p:nvPr>
        </p:nvSpPr>
        <p:spPr bwMode="auto">
          <a:xfrm>
            <a:off x="65532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fontAlgn="base">
              <a:spcBef>
                <a:spcPct val="0"/>
              </a:spcBef>
              <a:spcAft>
                <a:spcPct val="0"/>
              </a:spcAft>
            </a:pPr>
            <a:fld id="{4A5AE688-B904-4170-8F91-B25CB6FABE2C}" type="slidenum">
              <a:rPr lang="el-GR" smtClean="0">
                <a:solidFill>
                  <a:srgbClr val="000000"/>
                </a:solidFill>
              </a:rPr>
              <a:pPr fontAlgn="base">
                <a:spcBef>
                  <a:spcPct val="0"/>
                </a:spcBef>
                <a:spcAft>
                  <a:spcPct val="0"/>
                </a:spcAft>
              </a:pPr>
              <a:t>‹#›</a:t>
            </a:fld>
            <a:endParaRPr lang="el-GR">
              <a:solidFill>
                <a:srgbClr val="000000"/>
              </a:solidFill>
            </a:endParaRPr>
          </a:p>
        </p:txBody>
      </p:sp>
    </p:spTree>
    <p:extLst>
      <p:ext uri="{BB962C8B-B14F-4D97-AF65-F5344CB8AC3E}">
        <p14:creationId xmlns:p14="http://schemas.microsoft.com/office/powerpoint/2010/main" val="415668902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Lst>
  <p:txStyles>
    <p:titleStyle>
      <a:lvl1pPr algn="l" rtl="0" fontAlgn="base">
        <a:spcBef>
          <a:spcPct val="0"/>
        </a:spcBef>
        <a:spcAft>
          <a:spcPct val="0"/>
        </a:spcAft>
        <a:defRPr sz="3800">
          <a:solidFill>
            <a:schemeClr val="tx2"/>
          </a:solidFill>
          <a:latin typeface="+mj-lt"/>
          <a:ea typeface="+mj-ea"/>
          <a:cs typeface="+mj-cs"/>
        </a:defRPr>
      </a:lvl1pPr>
      <a:lvl2pPr algn="l" rtl="0" fontAlgn="base">
        <a:spcBef>
          <a:spcPct val="0"/>
        </a:spcBef>
        <a:spcAft>
          <a:spcPct val="0"/>
        </a:spcAft>
        <a:defRPr sz="3800">
          <a:solidFill>
            <a:schemeClr val="tx2"/>
          </a:solidFill>
          <a:latin typeface="Verdana" pitchFamily="34" charset="0"/>
        </a:defRPr>
      </a:lvl2pPr>
      <a:lvl3pPr algn="l" rtl="0" fontAlgn="base">
        <a:spcBef>
          <a:spcPct val="0"/>
        </a:spcBef>
        <a:spcAft>
          <a:spcPct val="0"/>
        </a:spcAft>
        <a:defRPr sz="3800">
          <a:solidFill>
            <a:schemeClr val="tx2"/>
          </a:solidFill>
          <a:latin typeface="Verdana" pitchFamily="34" charset="0"/>
        </a:defRPr>
      </a:lvl3pPr>
      <a:lvl4pPr algn="l" rtl="0" fontAlgn="base">
        <a:spcBef>
          <a:spcPct val="0"/>
        </a:spcBef>
        <a:spcAft>
          <a:spcPct val="0"/>
        </a:spcAft>
        <a:defRPr sz="3800">
          <a:solidFill>
            <a:schemeClr val="tx2"/>
          </a:solidFill>
          <a:latin typeface="Verdana" pitchFamily="34" charset="0"/>
        </a:defRPr>
      </a:lvl4pPr>
      <a:lvl5pPr algn="l" rtl="0" fontAlgn="base">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p:titleStyle>
    <p:bodyStyle>
      <a:lvl1pPr marL="469900" indent="-469900" algn="l" rtl="0" fontAlgn="base">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fontAlgn="base">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fontAlgn="base">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fontAlgn="base">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74675" y="304800"/>
            <a:ext cx="80010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l-GR" altLang="en-US"/>
              <a:t>Κάντε κλικ για επεξεργασία του τίτλου</a:t>
            </a:r>
          </a:p>
        </p:txBody>
      </p:sp>
      <p:sp>
        <p:nvSpPr>
          <p:cNvPr id="1027" name="Rectangle 3"/>
          <p:cNvSpPr>
            <a:spLocks noGrp="1" noChangeArrowheads="1"/>
          </p:cNvSpPr>
          <p:nvPr>
            <p:ph type="body" idx="1"/>
          </p:nvPr>
        </p:nvSpPr>
        <p:spPr bwMode="auto">
          <a:xfrm>
            <a:off x="566738" y="1752600"/>
            <a:ext cx="8001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n-US"/>
              <a:t>Κάντε κλικ για να επεξεργαστείτε τα στυλ κειμένου του υποδείγματος</a:t>
            </a:r>
          </a:p>
          <a:p>
            <a:pPr lvl="1"/>
            <a:r>
              <a:rPr lang="el-GR" altLang="en-US"/>
              <a:t>Δεύτερου επιπέδου</a:t>
            </a:r>
          </a:p>
          <a:p>
            <a:pPr lvl="2"/>
            <a:r>
              <a:rPr lang="el-GR" altLang="en-US"/>
              <a:t>Τρίτου επιπέδου</a:t>
            </a:r>
          </a:p>
          <a:p>
            <a:pPr lvl="3"/>
            <a:r>
              <a:rPr lang="el-GR" altLang="en-US"/>
              <a:t>Τέταρτου επιπέδου</a:t>
            </a:r>
          </a:p>
          <a:p>
            <a:pPr lvl="4"/>
            <a:r>
              <a:rPr lang="el-GR" altLang="en-US"/>
              <a:t>Πέμπτου επιπέδου</a:t>
            </a:r>
          </a:p>
        </p:txBody>
      </p:sp>
      <p:sp>
        <p:nvSpPr>
          <p:cNvPr id="1028" name="AutoShape 4"/>
          <p:cNvSpPr>
            <a:spLocks noChangeArrowheads="1"/>
          </p:cNvSpPr>
          <p:nvPr/>
        </p:nvSpPr>
        <p:spPr bwMode="auto">
          <a:xfrm>
            <a:off x="609600" y="1566863"/>
            <a:ext cx="7958138" cy="109537"/>
          </a:xfrm>
          <a:custGeom>
            <a:avLst/>
            <a:gdLst>
              <a:gd name="T0" fmla="*/ 0 w 1000"/>
              <a:gd name="T1" fmla="*/ 0 h 1000"/>
              <a:gd name="T2" fmla="*/ 2147483646 w 1000"/>
              <a:gd name="T3" fmla="*/ 0 h 1000"/>
              <a:gd name="T4" fmla="*/ 2147483646 w 1000"/>
              <a:gd name="T5" fmla="*/ 2147483646 h 1000"/>
              <a:gd name="T6" fmla="*/ 0 w 1000"/>
              <a:gd name="T7" fmla="*/ 2147483646 h 1000"/>
              <a:gd name="T8" fmla="*/ 0 w 1000"/>
              <a:gd name="T9" fmla="*/ 0 h 1000"/>
              <a:gd name="T10" fmla="*/ 2147483646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eaLnBrk="0" fontAlgn="base" hangingPunct="0">
              <a:spcBef>
                <a:spcPct val="0"/>
              </a:spcBef>
              <a:spcAft>
                <a:spcPct val="0"/>
              </a:spcAft>
            </a:pPr>
            <a:endParaRPr lang="el-GR" sz="2400">
              <a:solidFill>
                <a:srgbClr val="000000"/>
              </a:solidFill>
              <a:latin typeface="Times New Roman" pitchFamily="18" charset="0"/>
            </a:endParaRPr>
          </a:p>
        </p:txBody>
      </p:sp>
      <p:sp>
        <p:nvSpPr>
          <p:cNvPr id="1029" name="Line 5"/>
          <p:cNvSpPr>
            <a:spLocks noChangeShapeType="1"/>
          </p:cNvSpPr>
          <p:nvPr/>
        </p:nvSpPr>
        <p:spPr bwMode="auto">
          <a:xfrm flipV="1">
            <a:off x="609600" y="6172200"/>
            <a:ext cx="7924800" cy="0"/>
          </a:xfrm>
          <a:prstGeom prst="line">
            <a:avLst/>
          </a:prstGeom>
          <a:noFill/>
          <a:ln w="3175">
            <a:solidFill>
              <a:schemeClr val="accent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l-GR" sz="2400">
              <a:solidFill>
                <a:srgbClr val="000000"/>
              </a:solidFill>
              <a:latin typeface="Times New Roman" pitchFamily="18" charset="0"/>
            </a:endParaRPr>
          </a:p>
        </p:txBody>
      </p:sp>
      <p:sp>
        <p:nvSpPr>
          <p:cNvPr id="165894" name="Rectangle 6"/>
          <p:cNvSpPr>
            <a:spLocks noGrp="1" noChangeArrowheads="1"/>
          </p:cNvSpPr>
          <p:nvPr>
            <p:ph type="dt" sz="half" idx="2"/>
          </p:nvPr>
        </p:nvSpPr>
        <p:spPr bwMode="auto">
          <a:xfrm>
            <a:off x="6096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rgbClr val="000000"/>
                </a:solidFill>
                <a:latin typeface="Verdana" pitchFamily="34" charset="0"/>
              </a:defRPr>
            </a:lvl1pPr>
          </a:lstStyle>
          <a:p>
            <a:pPr fontAlgn="base">
              <a:spcBef>
                <a:spcPct val="0"/>
              </a:spcBef>
              <a:spcAft>
                <a:spcPct val="0"/>
              </a:spcAft>
            </a:pPr>
            <a:endParaRPr lang="el-GR" altLang="el-GR"/>
          </a:p>
        </p:txBody>
      </p:sp>
      <p:sp>
        <p:nvSpPr>
          <p:cNvPr id="165895"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rgbClr val="000000"/>
                </a:solidFill>
                <a:latin typeface="Verdana" pitchFamily="34" charset="0"/>
              </a:defRPr>
            </a:lvl1pPr>
          </a:lstStyle>
          <a:p>
            <a:pPr fontAlgn="base">
              <a:spcBef>
                <a:spcPct val="0"/>
              </a:spcBef>
              <a:spcAft>
                <a:spcPct val="0"/>
              </a:spcAft>
            </a:pPr>
            <a:endParaRPr lang="el-GR" altLang="el-GR"/>
          </a:p>
        </p:txBody>
      </p:sp>
      <p:sp>
        <p:nvSpPr>
          <p:cNvPr id="165896" name="Rectangle 8"/>
          <p:cNvSpPr>
            <a:spLocks noGrp="1" noChangeArrowheads="1"/>
          </p:cNvSpPr>
          <p:nvPr>
            <p:ph type="sldNum" sz="quarter" idx="4"/>
          </p:nvPr>
        </p:nvSpPr>
        <p:spPr bwMode="auto">
          <a:xfrm>
            <a:off x="6553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000000"/>
                </a:solidFill>
                <a:latin typeface="Verdana" pitchFamily="34" charset="0"/>
              </a:defRPr>
            </a:lvl1pPr>
          </a:lstStyle>
          <a:p>
            <a:pPr fontAlgn="base">
              <a:spcBef>
                <a:spcPct val="0"/>
              </a:spcBef>
              <a:spcAft>
                <a:spcPct val="0"/>
              </a:spcAft>
            </a:pPr>
            <a:fld id="{992CB589-B098-4C43-8F0A-039C00836C81}" type="slidenum">
              <a:rPr lang="el-GR" altLang="en-US" smtClean="0"/>
              <a:pPr fontAlgn="base">
                <a:spcBef>
                  <a:spcPct val="0"/>
                </a:spcBef>
                <a:spcAft>
                  <a:spcPct val="0"/>
                </a:spcAft>
              </a:pPr>
              <a:t>‹#›</a:t>
            </a:fld>
            <a:endParaRPr lang="el-GR" altLang="en-US"/>
          </a:p>
        </p:txBody>
      </p:sp>
    </p:spTree>
    <p:extLst>
      <p:ext uri="{BB962C8B-B14F-4D97-AF65-F5344CB8AC3E}">
        <p14:creationId xmlns:p14="http://schemas.microsoft.com/office/powerpoint/2010/main" val="2869722341"/>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Lst>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p:titleStyle>
    <p:bodyStyle>
      <a:lvl1pPr marL="469900" indent="-469900" algn="l" rtl="0" eaLnBrk="0" fontAlgn="base" hangingPunct="0">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eaLnBrk="0" fontAlgn="base" hangingPunct="0">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5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0.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55.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8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9.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80.xm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8.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95.xml"/><Relationship Id="rId4" Type="http://schemas.openxmlformats.org/officeDocument/2006/relationships/image" Target="../media/image19.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3.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8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9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88.xml"/><Relationship Id="rId4" Type="http://schemas.openxmlformats.org/officeDocument/2006/relationships/image" Target="../media/image22.jpeg"/></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88.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4.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4.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88.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88.xml"/><Relationship Id="rId4" Type="http://schemas.openxmlformats.org/officeDocument/2006/relationships/image" Target="../media/image28.jpeg"/></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88.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88.xml"/><Relationship Id="rId1" Type="http://schemas.openxmlformats.org/officeDocument/2006/relationships/vmlDrawing" Target="../drawings/vmlDrawing1.vml"/><Relationship Id="rId5" Type="http://schemas.openxmlformats.org/officeDocument/2006/relationships/image" Target="../media/image31.png"/><Relationship Id="rId4" Type="http://schemas.openxmlformats.org/officeDocument/2006/relationships/oleObject" Target="../embeddings/oleObject1.bin"/></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8.xml"/></Relationships>
</file>

<file path=ppt/slides/_rels/slide42.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35.xml"/><Relationship Id="rId1" Type="http://schemas.openxmlformats.org/officeDocument/2006/relationships/slideLayout" Target="../slideLayouts/slideLayout8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7.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1.xml"/><Relationship Id="rId1" Type="http://schemas.openxmlformats.org/officeDocument/2006/relationships/slideLayout" Target="../slideLayouts/slideLayout110.xml"/><Relationship Id="rId5" Type="http://schemas.openxmlformats.org/officeDocument/2006/relationships/image" Target="../media/image35.jpeg"/><Relationship Id="rId4" Type="http://schemas.openxmlformats.org/officeDocument/2006/relationships/image" Target="../media/image34.jpeg"/></Relationships>
</file>

<file path=ppt/slides/_rels/slide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2.xml"/><Relationship Id="rId1" Type="http://schemas.openxmlformats.org/officeDocument/2006/relationships/slideLayout" Target="../slideLayouts/slideLayout111.xml"/><Relationship Id="rId5" Type="http://schemas.openxmlformats.org/officeDocument/2006/relationships/image" Target="../media/image37.jpeg"/><Relationship Id="rId4" Type="http://schemas.openxmlformats.org/officeDocument/2006/relationships/image" Target="../media/image36.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32.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7.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5.xml"/><Relationship Id="rId1" Type="http://schemas.openxmlformats.org/officeDocument/2006/relationships/slideLayout" Target="../slideLayouts/slideLayout97.xml"/></Relationships>
</file>

<file path=ppt/slides/_rels/slide5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6.xml"/><Relationship Id="rId1" Type="http://schemas.openxmlformats.org/officeDocument/2006/relationships/slideLayout" Target="../slideLayouts/slideLayout101.xml"/><Relationship Id="rId4" Type="http://schemas.openxmlformats.org/officeDocument/2006/relationships/image" Target="../media/image40.jpeg"/></Relationships>
</file>

<file path=ppt/slides/_rels/slide5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7.xml"/><Relationship Id="rId1" Type="http://schemas.openxmlformats.org/officeDocument/2006/relationships/slideLayout" Target="../slideLayouts/slideLayout101.xml"/><Relationship Id="rId5" Type="http://schemas.openxmlformats.org/officeDocument/2006/relationships/image" Target="../media/image43.jpeg"/><Relationship Id="rId4" Type="http://schemas.openxmlformats.org/officeDocument/2006/relationships/image" Target="../media/image42.jpeg"/></Relationships>
</file>

<file path=ppt/slides/_rels/slide5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8.xml"/><Relationship Id="rId1" Type="http://schemas.openxmlformats.org/officeDocument/2006/relationships/slideLayout" Target="../slideLayouts/slideLayout97.xml"/><Relationship Id="rId5" Type="http://schemas.openxmlformats.org/officeDocument/2006/relationships/image" Target="../media/image46.jpeg"/><Relationship Id="rId4" Type="http://schemas.openxmlformats.org/officeDocument/2006/relationships/image" Target="../media/image45.jpeg"/></Relationships>
</file>

<file path=ppt/slides/_rels/slide5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9.xml"/><Relationship Id="rId1" Type="http://schemas.openxmlformats.org/officeDocument/2006/relationships/slideLayout" Target="../slideLayouts/slideLayout10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01.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1.xml"/><Relationship Id="rId7" Type="http://schemas.openxmlformats.org/officeDocument/2006/relationships/image" Target="../media/image49.png"/><Relationship Id="rId2" Type="http://schemas.openxmlformats.org/officeDocument/2006/relationships/slideLayout" Target="../slideLayouts/slideLayout99.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48.png"/><Relationship Id="rId4" Type="http://schemas.openxmlformats.org/officeDocument/2006/relationships/oleObject" Target="../embeddings/oleObject2.bin"/></Relationships>
</file>

<file path=ppt/slides/_rels/slide5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9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30.xml"/><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2.xml"/><Relationship Id="rId7" Type="http://schemas.openxmlformats.org/officeDocument/2006/relationships/image" Target="../media/image52.png"/><Relationship Id="rId2" Type="http://schemas.openxmlformats.org/officeDocument/2006/relationships/slideLayout" Target="../slideLayouts/slideLayout99.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51.png"/><Relationship Id="rId4" Type="http://schemas.openxmlformats.org/officeDocument/2006/relationships/oleObject" Target="../embeddings/oleObject4.bin"/></Relationships>
</file>

<file path=ppt/slides/_rels/slide6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9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9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9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9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9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9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32.xml"/><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9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9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9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37.xml"/><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51.xml"/><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07504" y="685800"/>
            <a:ext cx="8856984" cy="1371600"/>
          </a:xfrm>
        </p:spPr>
        <p:txBody>
          <a:bodyPr/>
          <a:lstStyle/>
          <a:p>
            <a:pPr algn="ctr"/>
            <a:r>
              <a:rPr lang="el-GR" sz="4400" b="1" dirty="0"/>
              <a:t>Σεξουαλικώς Μεταδιδόμενα Νοσήματα</a:t>
            </a:r>
          </a:p>
        </p:txBody>
      </p:sp>
      <p:sp>
        <p:nvSpPr>
          <p:cNvPr id="4099" name="Rectangle 3"/>
          <p:cNvSpPr>
            <a:spLocks noGrp="1" noChangeArrowheads="1"/>
          </p:cNvSpPr>
          <p:nvPr>
            <p:ph type="subTitle" idx="1"/>
          </p:nvPr>
        </p:nvSpPr>
        <p:spPr>
          <a:xfrm>
            <a:off x="304800" y="3574401"/>
            <a:ext cx="4495800" cy="1600200"/>
          </a:xfrm>
        </p:spPr>
        <p:txBody>
          <a:bodyPr/>
          <a:lstStyle/>
          <a:p>
            <a:r>
              <a:rPr lang="el-GR" sz="2400" b="1" dirty="0">
                <a:solidFill>
                  <a:schemeClr val="tx2"/>
                </a:solidFill>
                <a:latin typeface="Verdana" charset="0"/>
              </a:rPr>
              <a:t>Ηλέκτρα Νικολαΐδου</a:t>
            </a:r>
          </a:p>
          <a:p>
            <a:r>
              <a:rPr lang="el-GR" sz="2000" smtClean="0">
                <a:solidFill>
                  <a:schemeClr val="tx2"/>
                </a:solidFill>
                <a:latin typeface="Verdana" charset="0"/>
              </a:rPr>
              <a:t>Καθηγήτρια</a:t>
            </a:r>
            <a:endParaRPr lang="el-GR" sz="2000" dirty="0">
              <a:solidFill>
                <a:schemeClr val="tx2"/>
              </a:solidFill>
              <a:latin typeface="Verdana" charset="0"/>
            </a:endParaRPr>
          </a:p>
          <a:p>
            <a:r>
              <a:rPr lang="el-GR" sz="2000" dirty="0">
                <a:solidFill>
                  <a:schemeClr val="tx2"/>
                </a:solidFill>
                <a:latin typeface="Verdana" charset="0"/>
              </a:rPr>
              <a:t>Δερματολογίας</a:t>
            </a:r>
            <a:r>
              <a:rPr lang="en-US" sz="2000" dirty="0">
                <a:solidFill>
                  <a:schemeClr val="tx2"/>
                </a:solidFill>
                <a:latin typeface="Verdana" charset="0"/>
              </a:rPr>
              <a:t>-A</a:t>
            </a:r>
            <a:r>
              <a:rPr lang="el-GR" sz="2000" dirty="0">
                <a:solidFill>
                  <a:schemeClr val="tx2"/>
                </a:solidFill>
                <a:latin typeface="Verdana" charset="0"/>
              </a:rPr>
              <a:t>φροδισιολογίας</a:t>
            </a:r>
          </a:p>
          <a:p>
            <a:r>
              <a:rPr lang="el-GR" sz="2000" i="1" dirty="0">
                <a:solidFill>
                  <a:schemeClr val="tx2"/>
                </a:solidFill>
                <a:latin typeface="Verdana" charset="0"/>
              </a:rPr>
              <a:t>Α’ Κλινική Δερματικών και Αφροδισίων Νόσων ΕΚΠΑ</a:t>
            </a:r>
          </a:p>
          <a:p>
            <a:r>
              <a:rPr lang="el-GR" sz="2000" i="1" dirty="0">
                <a:solidFill>
                  <a:schemeClr val="tx2"/>
                </a:solidFill>
                <a:latin typeface="Verdana" charset="0"/>
              </a:rPr>
              <a:t>Νοσ. «Α. Συγγρός»</a:t>
            </a:r>
          </a:p>
          <a:p>
            <a:endParaRPr lang="el-GR" sz="2400" dirty="0">
              <a:solidFill>
                <a:schemeClr val="tx2"/>
              </a:solidFill>
              <a:latin typeface="Verdana" charset="0"/>
            </a:endParaRPr>
          </a:p>
        </p:txBody>
      </p:sp>
      <p:pic>
        <p:nvPicPr>
          <p:cNvPr id="5" name="Picture 5" descr="Gustav-Klimt-The-Kiss-292x300"/>
          <p:cNvPicPr>
            <a:picLocks noChangeAspect="1" noChangeArrowheads="1"/>
          </p:cNvPicPr>
          <p:nvPr/>
        </p:nvPicPr>
        <p:blipFill>
          <a:blip r:embed="rId3" cstate="print"/>
          <a:srcRect/>
          <a:stretch>
            <a:fillRect/>
          </a:stretch>
        </p:blipFill>
        <p:spPr bwMode="auto">
          <a:xfrm>
            <a:off x="5494338" y="2498838"/>
            <a:ext cx="3649662" cy="4359162"/>
          </a:xfrm>
          <a:prstGeom prst="rect">
            <a:avLst/>
          </a:prstGeom>
          <a:noFill/>
          <a:ln w="9525">
            <a:noFill/>
            <a:miter lim="800000"/>
            <a:headEnd/>
            <a:tailEnd/>
          </a:ln>
        </p:spPr>
      </p:pic>
    </p:spTree>
    <p:extLst>
      <p:ext uri="{BB962C8B-B14F-4D97-AF65-F5344CB8AC3E}">
        <p14:creationId xmlns:p14="http://schemas.microsoft.com/office/powerpoint/2010/main" val="14507786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p:txBody>
          <a:bodyPr/>
          <a:lstStyle/>
          <a:p>
            <a:r>
              <a:rPr lang="el-GR" b="1" dirty="0"/>
              <a:t>Εργαστηριακός έλεγχος</a:t>
            </a:r>
          </a:p>
        </p:txBody>
      </p:sp>
      <p:sp>
        <p:nvSpPr>
          <p:cNvPr id="3" name="Υπότιτλος 2"/>
          <p:cNvSpPr>
            <a:spLocks noGrp="1"/>
          </p:cNvSpPr>
          <p:nvPr>
            <p:ph type="subTitle" idx="1"/>
          </p:nvPr>
        </p:nvSpPr>
        <p:spPr/>
        <p:txBody>
          <a:bodyPr/>
          <a:lstStyle/>
          <a:p>
            <a:endParaRPr lang="el-GR"/>
          </a:p>
        </p:txBody>
      </p:sp>
    </p:spTree>
    <p:extLst>
      <p:ext uri="{BB962C8B-B14F-4D97-AF65-F5344CB8AC3E}">
        <p14:creationId xmlns:p14="http://schemas.microsoft.com/office/powerpoint/2010/main" val="4268744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 Τίτλος"/>
          <p:cNvSpPr>
            <a:spLocks noGrp="1"/>
          </p:cNvSpPr>
          <p:nvPr>
            <p:ph type="title"/>
          </p:nvPr>
        </p:nvSpPr>
        <p:spPr/>
        <p:txBody>
          <a:bodyPr/>
          <a:lstStyle/>
          <a:p>
            <a:pPr eaLnBrk="1" hangingPunct="1"/>
            <a:r>
              <a:rPr lang="el-GR" b="1" dirty="0"/>
              <a:t>Ανίχνευση του</a:t>
            </a:r>
            <a:r>
              <a:rPr lang="en-US" b="1" dirty="0"/>
              <a:t> </a:t>
            </a:r>
            <a:r>
              <a:rPr lang="en-US" b="1" i="1" dirty="0" err="1"/>
              <a:t>Treponema</a:t>
            </a:r>
            <a:r>
              <a:rPr lang="en-US" b="1" i="1" dirty="0"/>
              <a:t> </a:t>
            </a:r>
            <a:r>
              <a:rPr lang="en-US" b="1" i="1" dirty="0" err="1"/>
              <a:t>pallidum</a:t>
            </a:r>
            <a:r>
              <a:rPr lang="en-US" b="1" i="1" dirty="0"/>
              <a:t> </a:t>
            </a:r>
            <a:r>
              <a:rPr lang="el-GR" b="1" dirty="0"/>
              <a:t>από τις βλάβες</a:t>
            </a:r>
            <a:endParaRPr lang="el-GR" dirty="0"/>
          </a:p>
        </p:txBody>
      </p:sp>
      <p:sp>
        <p:nvSpPr>
          <p:cNvPr id="36867" name="6 - Θέση περιεχομένου"/>
          <p:cNvSpPr>
            <a:spLocks noGrp="1"/>
          </p:cNvSpPr>
          <p:nvPr>
            <p:ph idx="1"/>
          </p:nvPr>
        </p:nvSpPr>
        <p:spPr>
          <a:xfrm>
            <a:off x="357188" y="2327275"/>
            <a:ext cx="8229600" cy="4530725"/>
          </a:xfrm>
        </p:spPr>
        <p:txBody>
          <a:bodyPr/>
          <a:lstStyle/>
          <a:p>
            <a:r>
              <a:rPr lang="el-GR" dirty="0">
                <a:solidFill>
                  <a:schemeClr val="tx2"/>
                </a:solidFill>
              </a:rPr>
              <a:t>Μικροσκόπηση σκοτεινού πεδίου</a:t>
            </a:r>
            <a:endParaRPr lang="en-US" dirty="0">
              <a:solidFill>
                <a:schemeClr val="tx2"/>
              </a:solidFill>
            </a:endParaRPr>
          </a:p>
          <a:p>
            <a:r>
              <a:rPr lang="en-US" dirty="0">
                <a:solidFill>
                  <a:schemeClr val="tx2"/>
                </a:solidFill>
              </a:rPr>
              <a:t>PCR</a:t>
            </a:r>
          </a:p>
        </p:txBody>
      </p:sp>
    </p:spTree>
    <p:extLst>
      <p:ext uri="{BB962C8B-B14F-4D97-AF65-F5344CB8AC3E}">
        <p14:creationId xmlns:p14="http://schemas.microsoft.com/office/powerpoint/2010/main" val="1065768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l-GR" b="1"/>
              <a:t>Ορολογικός έλεγχος για Σύφιλη</a:t>
            </a:r>
          </a:p>
        </p:txBody>
      </p:sp>
      <p:sp>
        <p:nvSpPr>
          <p:cNvPr id="29699" name="Rectangle 3"/>
          <p:cNvSpPr>
            <a:spLocks noGrp="1" noChangeArrowheads="1"/>
          </p:cNvSpPr>
          <p:nvPr>
            <p:ph type="body" idx="1"/>
          </p:nvPr>
        </p:nvSpPr>
        <p:spPr/>
        <p:txBody>
          <a:bodyPr/>
          <a:lstStyle/>
          <a:p>
            <a:r>
              <a:rPr lang="en-US" b="1">
                <a:solidFill>
                  <a:schemeClr val="tx2"/>
                </a:solidFill>
              </a:rPr>
              <a:t>M</a:t>
            </a:r>
            <a:r>
              <a:rPr lang="el-GR" b="1">
                <a:solidFill>
                  <a:schemeClr val="tx2"/>
                </a:solidFill>
              </a:rPr>
              <a:t>η Τρεπονημικές Δοκιμασίες</a:t>
            </a:r>
          </a:p>
          <a:p>
            <a:pPr lvl="1"/>
            <a:r>
              <a:rPr lang="en-US" b="1">
                <a:solidFill>
                  <a:schemeClr val="tx2"/>
                </a:solidFill>
              </a:rPr>
              <a:t>V</a:t>
            </a:r>
            <a:r>
              <a:rPr lang="en-US">
                <a:solidFill>
                  <a:schemeClr val="tx2"/>
                </a:solidFill>
              </a:rPr>
              <a:t>enereal </a:t>
            </a:r>
            <a:r>
              <a:rPr lang="en-US" b="1">
                <a:solidFill>
                  <a:schemeClr val="tx2"/>
                </a:solidFill>
              </a:rPr>
              <a:t>D</a:t>
            </a:r>
            <a:r>
              <a:rPr lang="en-US">
                <a:solidFill>
                  <a:schemeClr val="tx2"/>
                </a:solidFill>
              </a:rPr>
              <a:t>isease </a:t>
            </a:r>
            <a:r>
              <a:rPr lang="en-US" b="1">
                <a:solidFill>
                  <a:schemeClr val="tx2"/>
                </a:solidFill>
              </a:rPr>
              <a:t>R</a:t>
            </a:r>
            <a:r>
              <a:rPr lang="en-US">
                <a:solidFill>
                  <a:schemeClr val="tx2"/>
                </a:solidFill>
              </a:rPr>
              <a:t>esearch </a:t>
            </a:r>
            <a:r>
              <a:rPr lang="en-US" b="1">
                <a:solidFill>
                  <a:schemeClr val="tx2"/>
                </a:solidFill>
              </a:rPr>
              <a:t>L</a:t>
            </a:r>
            <a:r>
              <a:rPr lang="en-US">
                <a:solidFill>
                  <a:schemeClr val="tx2"/>
                </a:solidFill>
              </a:rPr>
              <a:t>aboratory</a:t>
            </a:r>
            <a:endParaRPr lang="el-GR">
              <a:solidFill>
                <a:schemeClr val="tx2"/>
              </a:solidFill>
            </a:endParaRPr>
          </a:p>
          <a:p>
            <a:pPr lvl="1"/>
            <a:r>
              <a:rPr lang="en-US" b="1">
                <a:solidFill>
                  <a:schemeClr val="tx2"/>
                </a:solidFill>
              </a:rPr>
              <a:t>R</a:t>
            </a:r>
            <a:r>
              <a:rPr lang="en-US">
                <a:solidFill>
                  <a:schemeClr val="tx2"/>
                </a:solidFill>
              </a:rPr>
              <a:t>apid </a:t>
            </a:r>
            <a:r>
              <a:rPr lang="en-US" b="1">
                <a:solidFill>
                  <a:schemeClr val="tx2"/>
                </a:solidFill>
              </a:rPr>
              <a:t>P</a:t>
            </a:r>
            <a:r>
              <a:rPr lang="en-US">
                <a:solidFill>
                  <a:schemeClr val="tx2"/>
                </a:solidFill>
              </a:rPr>
              <a:t>lasma </a:t>
            </a:r>
            <a:r>
              <a:rPr lang="en-US" b="1">
                <a:solidFill>
                  <a:schemeClr val="tx2"/>
                </a:solidFill>
              </a:rPr>
              <a:t>R</a:t>
            </a:r>
            <a:r>
              <a:rPr lang="en-US">
                <a:solidFill>
                  <a:schemeClr val="tx2"/>
                </a:solidFill>
              </a:rPr>
              <a:t>eagin</a:t>
            </a:r>
            <a:endParaRPr lang="el-GR">
              <a:solidFill>
                <a:schemeClr val="tx2"/>
              </a:solidFill>
            </a:endParaRPr>
          </a:p>
          <a:p>
            <a:r>
              <a:rPr lang="el-GR" b="1">
                <a:solidFill>
                  <a:schemeClr val="tx2"/>
                </a:solidFill>
              </a:rPr>
              <a:t>Τρεπονημικές Δοκιμασίες</a:t>
            </a:r>
            <a:endParaRPr lang="en-US" b="1">
              <a:solidFill>
                <a:schemeClr val="tx2"/>
              </a:solidFill>
            </a:endParaRPr>
          </a:p>
          <a:p>
            <a:pPr lvl="1"/>
            <a:r>
              <a:rPr lang="en-US" b="1">
                <a:solidFill>
                  <a:schemeClr val="tx2"/>
                </a:solidFill>
              </a:rPr>
              <a:t>F</a:t>
            </a:r>
            <a:r>
              <a:rPr lang="en-US">
                <a:solidFill>
                  <a:schemeClr val="tx2"/>
                </a:solidFill>
              </a:rPr>
              <a:t>luorescent </a:t>
            </a:r>
            <a:r>
              <a:rPr lang="en-US" b="1">
                <a:solidFill>
                  <a:schemeClr val="tx2"/>
                </a:solidFill>
              </a:rPr>
              <a:t>T</a:t>
            </a:r>
            <a:r>
              <a:rPr lang="en-US">
                <a:solidFill>
                  <a:schemeClr val="tx2"/>
                </a:solidFill>
              </a:rPr>
              <a:t>reponemal </a:t>
            </a:r>
            <a:r>
              <a:rPr lang="en-US" b="1">
                <a:solidFill>
                  <a:schemeClr val="tx2"/>
                </a:solidFill>
              </a:rPr>
              <a:t>A</a:t>
            </a:r>
            <a:r>
              <a:rPr lang="en-US">
                <a:solidFill>
                  <a:schemeClr val="tx2"/>
                </a:solidFill>
              </a:rPr>
              <a:t>ntibody Absorption test (FTA-Abs)</a:t>
            </a:r>
          </a:p>
          <a:p>
            <a:pPr lvl="1"/>
            <a:r>
              <a:rPr lang="en-US" b="1">
                <a:solidFill>
                  <a:schemeClr val="tx2"/>
                </a:solidFill>
              </a:rPr>
              <a:t>T</a:t>
            </a:r>
            <a:r>
              <a:rPr lang="en-US">
                <a:solidFill>
                  <a:schemeClr val="tx2"/>
                </a:solidFill>
              </a:rPr>
              <a:t>reponema </a:t>
            </a:r>
            <a:r>
              <a:rPr lang="en-US" b="1">
                <a:solidFill>
                  <a:schemeClr val="tx2"/>
                </a:solidFill>
              </a:rPr>
              <a:t>P</a:t>
            </a:r>
            <a:r>
              <a:rPr lang="en-US">
                <a:solidFill>
                  <a:schemeClr val="tx2"/>
                </a:solidFill>
              </a:rPr>
              <a:t>allidum </a:t>
            </a:r>
            <a:r>
              <a:rPr lang="en-US" b="1">
                <a:solidFill>
                  <a:schemeClr val="tx2"/>
                </a:solidFill>
              </a:rPr>
              <a:t>Ha</a:t>
            </a:r>
            <a:r>
              <a:rPr lang="en-US">
                <a:solidFill>
                  <a:schemeClr val="tx2"/>
                </a:solidFill>
              </a:rPr>
              <a:t>emagglutination test (TPHA)</a:t>
            </a:r>
          </a:p>
          <a:p>
            <a:pPr lvl="1"/>
            <a:r>
              <a:rPr lang="en-US">
                <a:solidFill>
                  <a:schemeClr val="tx2"/>
                </a:solidFill>
              </a:rPr>
              <a:t>Treponemal </a:t>
            </a:r>
            <a:r>
              <a:rPr lang="en-US" b="1">
                <a:solidFill>
                  <a:schemeClr val="tx2"/>
                </a:solidFill>
              </a:rPr>
              <a:t>E</a:t>
            </a:r>
            <a:r>
              <a:rPr lang="en-US">
                <a:solidFill>
                  <a:schemeClr val="tx2"/>
                </a:solidFill>
              </a:rPr>
              <a:t>nzyme </a:t>
            </a:r>
            <a:r>
              <a:rPr lang="en-US" b="1">
                <a:solidFill>
                  <a:schemeClr val="tx2"/>
                </a:solidFill>
              </a:rPr>
              <a:t>I</a:t>
            </a:r>
            <a:r>
              <a:rPr lang="en-US">
                <a:solidFill>
                  <a:schemeClr val="tx2"/>
                </a:solidFill>
              </a:rPr>
              <a:t>mmuno</a:t>
            </a:r>
            <a:r>
              <a:rPr lang="en-US" b="1">
                <a:solidFill>
                  <a:schemeClr val="tx2"/>
                </a:solidFill>
              </a:rPr>
              <a:t>a</a:t>
            </a:r>
            <a:r>
              <a:rPr lang="en-US">
                <a:solidFill>
                  <a:schemeClr val="tx2"/>
                </a:solidFill>
              </a:rPr>
              <a:t>ssay (EIA)</a:t>
            </a:r>
            <a:endParaRPr lang="el-GR">
              <a:solidFill>
                <a:schemeClr val="tx2"/>
              </a:solidFill>
            </a:endParaRPr>
          </a:p>
          <a:p>
            <a:pPr lvl="1"/>
            <a:endParaRPr lang="el-GR">
              <a:solidFill>
                <a:schemeClr val="tx2"/>
              </a:solidFill>
            </a:endParaRPr>
          </a:p>
          <a:p>
            <a:pPr lvl="1"/>
            <a:endParaRPr lang="el-GR"/>
          </a:p>
        </p:txBody>
      </p:sp>
    </p:spTree>
    <p:extLst>
      <p:ext uri="{BB962C8B-B14F-4D97-AF65-F5344CB8AC3E}">
        <p14:creationId xmlns:p14="http://schemas.microsoft.com/office/powerpoint/2010/main" val="3841759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l-GR" b="1"/>
              <a:t>Θεραπεία</a:t>
            </a:r>
          </a:p>
        </p:txBody>
      </p:sp>
      <p:sp>
        <p:nvSpPr>
          <p:cNvPr id="13315" name="Rectangle 3"/>
          <p:cNvSpPr>
            <a:spLocks noGrp="1" noChangeArrowheads="1"/>
          </p:cNvSpPr>
          <p:nvPr>
            <p:ph type="body" idx="1"/>
          </p:nvPr>
        </p:nvSpPr>
        <p:spPr>
          <a:xfrm>
            <a:off x="395288" y="1989138"/>
            <a:ext cx="8229600" cy="4530725"/>
          </a:xfrm>
        </p:spPr>
        <p:txBody>
          <a:bodyPr/>
          <a:lstStyle/>
          <a:p>
            <a:r>
              <a:rPr lang="el-GR" sz="2800" b="1" dirty="0" err="1">
                <a:solidFill>
                  <a:schemeClr val="tx2"/>
                </a:solidFill>
              </a:rPr>
              <a:t>Βενζανθινική</a:t>
            </a:r>
            <a:r>
              <a:rPr lang="el-GR" sz="2800" b="1" dirty="0">
                <a:solidFill>
                  <a:schemeClr val="tx2"/>
                </a:solidFill>
              </a:rPr>
              <a:t> </a:t>
            </a:r>
            <a:r>
              <a:rPr lang="el-GR" sz="2800" b="1" dirty="0" err="1">
                <a:solidFill>
                  <a:schemeClr val="tx2"/>
                </a:solidFill>
              </a:rPr>
              <a:t>πενικιλλίνη</a:t>
            </a:r>
            <a:r>
              <a:rPr lang="el-GR" sz="2800" b="1" dirty="0">
                <a:solidFill>
                  <a:schemeClr val="tx2"/>
                </a:solidFill>
              </a:rPr>
              <a:t> G </a:t>
            </a:r>
            <a:r>
              <a:rPr lang="el-GR" sz="2800" dirty="0">
                <a:solidFill>
                  <a:schemeClr val="tx2"/>
                </a:solidFill>
              </a:rPr>
              <a:t>σε δόση 2,4 εκατ. IU </a:t>
            </a:r>
            <a:r>
              <a:rPr lang="el-GR" sz="2800" dirty="0" err="1">
                <a:solidFill>
                  <a:schemeClr val="tx2"/>
                </a:solidFill>
              </a:rPr>
              <a:t>ενδομυικά</a:t>
            </a:r>
            <a:r>
              <a:rPr lang="el-GR" sz="2800" dirty="0">
                <a:solidFill>
                  <a:schemeClr val="tx2"/>
                </a:solidFill>
              </a:rPr>
              <a:t> εφάπαξ</a:t>
            </a:r>
          </a:p>
          <a:p>
            <a:r>
              <a:rPr lang="el-GR" sz="2800" dirty="0">
                <a:solidFill>
                  <a:schemeClr val="tx2"/>
                </a:solidFill>
              </a:rPr>
              <a:t>Επί αλλεργίας, </a:t>
            </a:r>
            <a:r>
              <a:rPr lang="el-GR" sz="2800" b="1" dirty="0" err="1">
                <a:solidFill>
                  <a:schemeClr val="tx2"/>
                </a:solidFill>
              </a:rPr>
              <a:t>δοξυκυκλίνη</a:t>
            </a:r>
            <a:r>
              <a:rPr lang="el-GR" sz="2800" dirty="0">
                <a:solidFill>
                  <a:schemeClr val="tx2"/>
                </a:solidFill>
              </a:rPr>
              <a:t> 100 mgΧ2 για 14 ημέρες</a:t>
            </a:r>
          </a:p>
          <a:p>
            <a:r>
              <a:rPr lang="el-GR" sz="2800" dirty="0">
                <a:solidFill>
                  <a:schemeClr val="tx2"/>
                </a:solidFill>
              </a:rPr>
              <a:t>Επί αλλεργίας σε </a:t>
            </a:r>
            <a:r>
              <a:rPr lang="el-GR" sz="2800" b="1" dirty="0">
                <a:solidFill>
                  <a:schemeClr val="tx2"/>
                </a:solidFill>
              </a:rPr>
              <a:t>εγκυμοσύνη</a:t>
            </a:r>
            <a:r>
              <a:rPr lang="el-GR" sz="2800" dirty="0">
                <a:solidFill>
                  <a:schemeClr val="tx2"/>
                </a:solidFill>
              </a:rPr>
              <a:t>, απευαισθητοποίηση</a:t>
            </a:r>
          </a:p>
          <a:p>
            <a:r>
              <a:rPr lang="el-GR" sz="2800" b="1" dirty="0">
                <a:solidFill>
                  <a:schemeClr val="tx2"/>
                </a:solidFill>
              </a:rPr>
              <a:t>Αγωγή συντρόφων</a:t>
            </a:r>
            <a:r>
              <a:rPr lang="el-GR" sz="2800" dirty="0">
                <a:solidFill>
                  <a:schemeClr val="tx2"/>
                </a:solidFill>
              </a:rPr>
              <a:t>: 3 μηνών για </a:t>
            </a:r>
            <a:r>
              <a:rPr lang="el-GR" sz="2800" dirty="0" err="1">
                <a:solidFill>
                  <a:schemeClr val="tx2"/>
                </a:solidFill>
              </a:rPr>
              <a:t>πρωτογόνο</a:t>
            </a:r>
            <a:r>
              <a:rPr lang="el-GR" sz="2800" dirty="0">
                <a:solidFill>
                  <a:schemeClr val="tx2"/>
                </a:solidFill>
              </a:rPr>
              <a:t>, 6 μηνών για </a:t>
            </a:r>
            <a:r>
              <a:rPr lang="el-GR" sz="2800" dirty="0" err="1">
                <a:solidFill>
                  <a:schemeClr val="tx2"/>
                </a:solidFill>
              </a:rPr>
              <a:t>δευτερογόνο</a:t>
            </a:r>
            <a:endParaRPr lang="el-GR" sz="2800" dirty="0">
              <a:solidFill>
                <a:schemeClr val="tx2"/>
              </a:solidFill>
            </a:endParaRPr>
          </a:p>
        </p:txBody>
      </p:sp>
    </p:spTree>
    <p:extLst>
      <p:ext uri="{BB962C8B-B14F-4D97-AF65-F5344CB8AC3E}">
        <p14:creationId xmlns:p14="http://schemas.microsoft.com/office/powerpoint/2010/main" val="27232181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1 - Τίτλος"/>
          <p:cNvSpPr>
            <a:spLocks noGrp="1"/>
          </p:cNvSpPr>
          <p:nvPr>
            <p:ph type="ctrTitle" idx="4294967295"/>
          </p:nvPr>
        </p:nvSpPr>
        <p:spPr>
          <a:xfrm>
            <a:off x="685800" y="-197767"/>
            <a:ext cx="7772400" cy="2127250"/>
          </a:xfrm>
        </p:spPr>
        <p:txBody>
          <a:bodyPr/>
          <a:lstStyle/>
          <a:p>
            <a:pPr algn="ctr"/>
            <a:r>
              <a:rPr lang="el-GR" sz="5800" b="1" dirty="0"/>
              <a:t>Ουρηθρίτιδες</a:t>
            </a:r>
          </a:p>
        </p:txBody>
      </p:sp>
      <p:sp>
        <p:nvSpPr>
          <p:cNvPr id="5123" name="2 - Υπότιτλος"/>
          <p:cNvSpPr>
            <a:spLocks noGrp="1"/>
          </p:cNvSpPr>
          <p:nvPr>
            <p:ph type="subTitle" idx="4294967295"/>
          </p:nvPr>
        </p:nvSpPr>
        <p:spPr>
          <a:xfrm>
            <a:off x="1371600" y="3270250"/>
            <a:ext cx="6400800" cy="2209800"/>
          </a:xfrm>
        </p:spPr>
        <p:txBody>
          <a:bodyPr/>
          <a:lstStyle/>
          <a:p>
            <a:pPr marL="0" indent="0" algn="ctr">
              <a:buFont typeface="Wingdings" pitchFamily="2" charset="2"/>
              <a:buNone/>
            </a:pPr>
            <a:endParaRPr lang="el-GR" sz="3000"/>
          </a:p>
        </p:txBody>
      </p:sp>
    </p:spTree>
    <p:extLst>
      <p:ext uri="{BB962C8B-B14F-4D97-AF65-F5344CB8AC3E}">
        <p14:creationId xmlns:p14="http://schemas.microsoft.com/office/powerpoint/2010/main" val="11012317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1 - Τίτλος"/>
          <p:cNvSpPr>
            <a:spLocks noGrp="1"/>
          </p:cNvSpPr>
          <p:nvPr>
            <p:ph type="title"/>
          </p:nvPr>
        </p:nvSpPr>
        <p:spPr/>
        <p:txBody>
          <a:bodyPr/>
          <a:lstStyle/>
          <a:p>
            <a:r>
              <a:rPr lang="el-GR" b="1" dirty="0"/>
              <a:t>Ουρηθρίτιδες</a:t>
            </a:r>
          </a:p>
        </p:txBody>
      </p:sp>
      <p:sp>
        <p:nvSpPr>
          <p:cNvPr id="15363" name="2 - Θέση περιεχομένου"/>
          <p:cNvSpPr>
            <a:spLocks noGrp="1"/>
          </p:cNvSpPr>
          <p:nvPr>
            <p:ph idx="1"/>
          </p:nvPr>
        </p:nvSpPr>
        <p:spPr/>
        <p:txBody>
          <a:bodyPr/>
          <a:lstStyle/>
          <a:p>
            <a:r>
              <a:rPr lang="el-GR" sz="2400" dirty="0">
                <a:solidFill>
                  <a:schemeClr val="tx2"/>
                </a:solidFill>
                <a:latin typeface="Verdana" charset="0"/>
              </a:rPr>
              <a:t>φλεγμονή της ουρήθρας</a:t>
            </a:r>
          </a:p>
          <a:p>
            <a:r>
              <a:rPr lang="el-GR" sz="2400" dirty="0">
                <a:solidFill>
                  <a:schemeClr val="tx2"/>
                </a:solidFill>
                <a:latin typeface="Verdana" charset="0"/>
              </a:rPr>
              <a:t>συνήθως (αλλά όχι πάντα) εκδηλώνεται με ουρηθρικό έκκριμα</a:t>
            </a:r>
          </a:p>
          <a:p>
            <a:r>
              <a:rPr lang="el-GR" sz="2400" dirty="0">
                <a:solidFill>
                  <a:schemeClr val="tx2"/>
                </a:solidFill>
                <a:latin typeface="Verdana" charset="0"/>
              </a:rPr>
              <a:t>το ουρηθρικό έκκριμα δε σημαίνει πάντα ουρηθρίτιδα</a:t>
            </a:r>
          </a:p>
          <a:p>
            <a:r>
              <a:rPr lang="el-GR" sz="2400" dirty="0">
                <a:solidFill>
                  <a:schemeClr val="tx2"/>
                </a:solidFill>
                <a:latin typeface="Verdana" charset="0"/>
              </a:rPr>
              <a:t>επιβεβαίωση διάγνωσης:</a:t>
            </a:r>
          </a:p>
          <a:p>
            <a:pPr lvl="1">
              <a:buFont typeface="Wingdings" charset="0"/>
              <a:buBlip>
                <a:blip r:embed="rId3"/>
              </a:buBlip>
            </a:pPr>
            <a:r>
              <a:rPr lang="el-GR" sz="2000" dirty="0">
                <a:solidFill>
                  <a:schemeClr val="tx2"/>
                </a:solidFill>
                <a:latin typeface="Verdana" charset="0"/>
              </a:rPr>
              <a:t>&gt;5 </a:t>
            </a:r>
            <a:r>
              <a:rPr lang="en-US" sz="2000" dirty="0">
                <a:solidFill>
                  <a:schemeClr val="tx2"/>
                </a:solidFill>
                <a:latin typeface="Verdana" charset="0"/>
              </a:rPr>
              <a:t>PMNL</a:t>
            </a:r>
            <a:r>
              <a:rPr lang="el-GR" sz="2000" dirty="0">
                <a:solidFill>
                  <a:schemeClr val="tx2"/>
                </a:solidFill>
                <a:latin typeface="Verdana" charset="0"/>
              </a:rPr>
              <a:t>/οπτικό πεδίο σε ουρηθρικό επίχρισμα και/ή</a:t>
            </a:r>
          </a:p>
          <a:p>
            <a:pPr lvl="1">
              <a:buFont typeface="Wingdings" charset="0"/>
              <a:buBlip>
                <a:blip r:embed="rId3"/>
              </a:buBlip>
            </a:pPr>
            <a:r>
              <a:rPr lang="el-GR" sz="2000" dirty="0">
                <a:solidFill>
                  <a:schemeClr val="tx2"/>
                </a:solidFill>
                <a:latin typeface="Verdana" charset="0"/>
              </a:rPr>
              <a:t>&gt;10 </a:t>
            </a:r>
            <a:r>
              <a:rPr lang="en-US" sz="2000" dirty="0">
                <a:solidFill>
                  <a:schemeClr val="tx2"/>
                </a:solidFill>
                <a:latin typeface="Verdana" charset="0"/>
              </a:rPr>
              <a:t>PMNL</a:t>
            </a:r>
            <a:r>
              <a:rPr lang="el-GR" sz="2000" dirty="0">
                <a:solidFill>
                  <a:schemeClr val="tx2"/>
                </a:solidFill>
                <a:latin typeface="Verdana" charset="0"/>
              </a:rPr>
              <a:t>/οπτικό πεδίο σε πρώτα πρωινά ούρα</a:t>
            </a:r>
          </a:p>
          <a:p>
            <a:endParaRPr lang="el-GR" dirty="0">
              <a:solidFill>
                <a:schemeClr val="tx2"/>
              </a:solidFill>
              <a:latin typeface="Verdana" charset="0"/>
            </a:endParaRPr>
          </a:p>
        </p:txBody>
      </p:sp>
    </p:spTree>
    <p:extLst>
      <p:ext uri="{BB962C8B-B14F-4D97-AF65-F5344CB8AC3E}">
        <p14:creationId xmlns:p14="http://schemas.microsoft.com/office/powerpoint/2010/main" val="3291539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p:txBody>
          <a:bodyPr/>
          <a:lstStyle/>
          <a:p>
            <a:pPr algn="ctr"/>
            <a:r>
              <a:rPr lang="el-GR" sz="4000" b="1"/>
              <a:t>ΟΡΙΣΜΟΙ</a:t>
            </a:r>
          </a:p>
        </p:txBody>
      </p:sp>
      <p:sp>
        <p:nvSpPr>
          <p:cNvPr id="6147" name="Rectangle 3"/>
          <p:cNvSpPr>
            <a:spLocks noGrp="1" noChangeArrowheads="1"/>
          </p:cNvSpPr>
          <p:nvPr>
            <p:ph type="body" idx="4294967295"/>
          </p:nvPr>
        </p:nvSpPr>
        <p:spPr>
          <a:xfrm>
            <a:off x="755650" y="2060575"/>
            <a:ext cx="7961313" cy="4579938"/>
          </a:xfrm>
        </p:spPr>
        <p:txBody>
          <a:bodyPr/>
          <a:lstStyle/>
          <a:p>
            <a:pPr>
              <a:lnSpc>
                <a:spcPct val="90000"/>
              </a:lnSpc>
              <a:buFont typeface="Wingdings" pitchFamily="2" charset="2"/>
              <a:buNone/>
            </a:pPr>
            <a:r>
              <a:rPr lang="el-GR" dirty="0">
                <a:solidFill>
                  <a:srgbClr val="FFCC99"/>
                </a:solidFill>
              </a:rPr>
              <a:t>			      	</a:t>
            </a:r>
            <a:r>
              <a:rPr lang="el-GR" dirty="0"/>
              <a:t>Ουρηθρίτιδα</a:t>
            </a:r>
          </a:p>
          <a:p>
            <a:pPr>
              <a:lnSpc>
                <a:spcPct val="90000"/>
              </a:lnSpc>
            </a:pPr>
            <a:endParaRPr lang="el-GR" dirty="0"/>
          </a:p>
          <a:p>
            <a:pPr>
              <a:lnSpc>
                <a:spcPct val="90000"/>
              </a:lnSpc>
              <a:buFont typeface="Wingdings" pitchFamily="2" charset="2"/>
              <a:buNone/>
            </a:pPr>
            <a:r>
              <a:rPr lang="el-GR" dirty="0"/>
              <a:t>				</a:t>
            </a:r>
          </a:p>
          <a:p>
            <a:pPr>
              <a:lnSpc>
                <a:spcPct val="90000"/>
              </a:lnSpc>
              <a:buFont typeface="Wingdings" pitchFamily="2" charset="2"/>
              <a:buNone/>
            </a:pPr>
            <a:r>
              <a:rPr lang="el-GR" dirty="0"/>
              <a:t>			     </a:t>
            </a:r>
            <a:r>
              <a:rPr lang="el-GR" b="1" dirty="0"/>
              <a:t>ΓΟΝΟΚΟΚΚΟΣ</a:t>
            </a:r>
          </a:p>
          <a:p>
            <a:pPr>
              <a:lnSpc>
                <a:spcPct val="90000"/>
              </a:lnSpc>
              <a:buFont typeface="Wingdings" pitchFamily="2" charset="2"/>
              <a:buNone/>
            </a:pPr>
            <a:endParaRPr lang="el-GR" dirty="0"/>
          </a:p>
          <a:p>
            <a:pPr>
              <a:lnSpc>
                <a:spcPct val="90000"/>
              </a:lnSpc>
              <a:buFont typeface="Wingdings" pitchFamily="2" charset="2"/>
              <a:buNone/>
            </a:pPr>
            <a:r>
              <a:rPr lang="el-GR" dirty="0"/>
              <a:t>			ναι			  όχι</a:t>
            </a:r>
          </a:p>
          <a:p>
            <a:pPr>
              <a:lnSpc>
                <a:spcPct val="90000"/>
              </a:lnSpc>
              <a:buFont typeface="Wingdings" pitchFamily="2" charset="2"/>
              <a:buNone/>
            </a:pPr>
            <a:r>
              <a:rPr lang="el-GR" b="1" dirty="0"/>
              <a:t>Γονοκοκκική</a:t>
            </a:r>
            <a:r>
              <a:rPr lang="el-GR" dirty="0"/>
              <a:t>	</a:t>
            </a:r>
            <a:r>
              <a:rPr lang="el-GR" dirty="0">
                <a:solidFill>
                  <a:schemeClr val="accent1"/>
                </a:solidFill>
              </a:rPr>
              <a:t>	    </a:t>
            </a:r>
            <a:r>
              <a:rPr lang="el-GR" b="1" dirty="0"/>
              <a:t>Μη γονοκοκκική</a:t>
            </a:r>
          </a:p>
          <a:p>
            <a:pPr>
              <a:lnSpc>
                <a:spcPct val="90000"/>
              </a:lnSpc>
              <a:buFont typeface="Wingdings" pitchFamily="2" charset="2"/>
              <a:buNone/>
            </a:pPr>
            <a:r>
              <a:rPr lang="el-GR" dirty="0"/>
              <a:t>					</a:t>
            </a:r>
          </a:p>
        </p:txBody>
      </p:sp>
      <p:sp>
        <p:nvSpPr>
          <p:cNvPr id="6148" name="AutoShape 4"/>
          <p:cNvSpPr>
            <a:spLocks noChangeArrowheads="1"/>
          </p:cNvSpPr>
          <p:nvPr/>
        </p:nvSpPr>
        <p:spPr bwMode="auto">
          <a:xfrm>
            <a:off x="4427538" y="2781300"/>
            <a:ext cx="215900" cy="433388"/>
          </a:xfrm>
          <a:prstGeom prst="downArrow">
            <a:avLst>
              <a:gd name="adj1" fmla="val 50000"/>
              <a:gd name="adj2" fmla="val 50184"/>
            </a:avLst>
          </a:prstGeom>
          <a:solidFill>
            <a:srgbClr val="FFFF00"/>
          </a:solidFill>
          <a:ln w="9525">
            <a:solidFill>
              <a:schemeClr val="tx1"/>
            </a:solidFill>
            <a:miter lim="800000"/>
            <a:headEnd/>
            <a:tailEnd/>
          </a:ln>
        </p:spPr>
        <p:txBody>
          <a:bodyPr wrap="none" anchor="ctr"/>
          <a:lstStyle/>
          <a:p>
            <a:pPr defTabSz="457200"/>
            <a:endParaRPr lang="el-GR">
              <a:solidFill>
                <a:srgbClr val="000000"/>
              </a:solidFill>
            </a:endParaRPr>
          </a:p>
        </p:txBody>
      </p:sp>
      <p:sp>
        <p:nvSpPr>
          <p:cNvPr id="6149" name="AutoShape 8"/>
          <p:cNvSpPr>
            <a:spLocks noChangeArrowheads="1"/>
          </p:cNvSpPr>
          <p:nvPr/>
        </p:nvSpPr>
        <p:spPr bwMode="auto">
          <a:xfrm rot="-2953875">
            <a:off x="3255633" y="4379259"/>
            <a:ext cx="944563" cy="303213"/>
          </a:xfrm>
          <a:prstGeom prst="leftArrow">
            <a:avLst>
              <a:gd name="adj1" fmla="val 50000"/>
              <a:gd name="adj2" fmla="val 77879"/>
            </a:avLst>
          </a:prstGeom>
          <a:solidFill>
            <a:srgbClr val="FFFF00"/>
          </a:solidFill>
          <a:ln w="9525">
            <a:solidFill>
              <a:schemeClr val="tx1"/>
            </a:solidFill>
            <a:miter lim="800000"/>
            <a:headEnd/>
            <a:tailEnd/>
          </a:ln>
        </p:spPr>
        <p:txBody>
          <a:bodyPr vert="eaVert" wrap="none" anchor="ctr"/>
          <a:lstStyle/>
          <a:p>
            <a:pPr defTabSz="457200"/>
            <a:endParaRPr lang="el-GR">
              <a:solidFill>
                <a:srgbClr val="000000"/>
              </a:solidFill>
            </a:endParaRPr>
          </a:p>
        </p:txBody>
      </p:sp>
      <p:sp>
        <p:nvSpPr>
          <p:cNvPr id="6150" name="AutoShape 10"/>
          <p:cNvSpPr>
            <a:spLocks noChangeArrowheads="1"/>
          </p:cNvSpPr>
          <p:nvPr/>
        </p:nvSpPr>
        <p:spPr bwMode="auto">
          <a:xfrm rot="-7749219">
            <a:off x="4922265" y="4423962"/>
            <a:ext cx="881196" cy="225174"/>
          </a:xfrm>
          <a:prstGeom prst="leftArrow">
            <a:avLst>
              <a:gd name="adj1" fmla="val 50000"/>
              <a:gd name="adj2" fmla="val 84861"/>
            </a:avLst>
          </a:prstGeom>
          <a:solidFill>
            <a:srgbClr val="FFFF00"/>
          </a:solidFill>
          <a:ln w="9525">
            <a:solidFill>
              <a:schemeClr val="tx1"/>
            </a:solidFill>
            <a:miter lim="800000"/>
            <a:headEnd/>
            <a:tailEnd/>
          </a:ln>
        </p:spPr>
        <p:txBody>
          <a:bodyPr vert="eaVert" wrap="none" anchor="ctr"/>
          <a:lstStyle/>
          <a:p>
            <a:pPr defTabSz="457200"/>
            <a:endParaRPr lang="el-GR">
              <a:solidFill>
                <a:srgbClr val="000000"/>
              </a:solidFill>
            </a:endParaRPr>
          </a:p>
        </p:txBody>
      </p:sp>
    </p:spTree>
    <p:extLst>
      <p:ext uri="{BB962C8B-B14F-4D97-AF65-F5344CB8AC3E}">
        <p14:creationId xmlns:p14="http://schemas.microsoft.com/office/powerpoint/2010/main" val="29430947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68313" y="115888"/>
            <a:ext cx="8229600" cy="1139825"/>
          </a:xfrm>
        </p:spPr>
        <p:txBody>
          <a:bodyPr/>
          <a:lstStyle/>
          <a:p>
            <a:r>
              <a:rPr lang="el-GR" b="1" dirty="0"/>
              <a:t>Γονοκοκκική λοίμωξη</a:t>
            </a:r>
          </a:p>
        </p:txBody>
      </p:sp>
      <p:pic>
        <p:nvPicPr>
          <p:cNvPr id="9219" name="Picture 5" descr="gonorrhea_1_020930"/>
          <p:cNvPicPr>
            <a:picLocks noChangeAspect="1" noChangeArrowheads="1"/>
          </p:cNvPicPr>
          <p:nvPr/>
        </p:nvPicPr>
        <p:blipFill>
          <a:blip r:embed="rId3" cstate="print"/>
          <a:srcRect/>
          <a:stretch>
            <a:fillRect/>
          </a:stretch>
        </p:blipFill>
        <p:spPr bwMode="auto">
          <a:xfrm>
            <a:off x="4887913" y="1820900"/>
            <a:ext cx="3810000" cy="2855912"/>
          </a:xfrm>
          <a:prstGeom prst="rect">
            <a:avLst/>
          </a:prstGeom>
          <a:noFill/>
          <a:ln w="9525">
            <a:noFill/>
            <a:miter lim="800000"/>
            <a:headEnd/>
            <a:tailEnd/>
          </a:ln>
        </p:spPr>
      </p:pic>
      <p:sp>
        <p:nvSpPr>
          <p:cNvPr id="2" name="Content Placeholder 1"/>
          <p:cNvSpPr>
            <a:spLocks noGrp="1"/>
          </p:cNvSpPr>
          <p:nvPr>
            <p:ph idx="1"/>
          </p:nvPr>
        </p:nvSpPr>
        <p:spPr>
          <a:xfrm>
            <a:off x="696913" y="1820900"/>
            <a:ext cx="8001000" cy="4267200"/>
          </a:xfrm>
        </p:spPr>
        <p:txBody>
          <a:bodyPr/>
          <a:lstStyle/>
          <a:p>
            <a:endParaRPr lang="en-US" dirty="0"/>
          </a:p>
        </p:txBody>
      </p:sp>
    </p:spTree>
    <p:extLst>
      <p:ext uri="{BB962C8B-B14F-4D97-AF65-F5344CB8AC3E}">
        <p14:creationId xmlns:p14="http://schemas.microsoft.com/office/powerpoint/2010/main" val="2196342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algn="ctr"/>
            <a:r>
              <a:rPr lang="el-GR" sz="4000" b="1" dirty="0"/>
              <a:t>ΚΛΙΝΙΚΗ ΕΙΚΟΝΑ-ΑΝΔΡΕΣ</a:t>
            </a:r>
          </a:p>
        </p:txBody>
      </p:sp>
      <p:sp>
        <p:nvSpPr>
          <p:cNvPr id="19459" name="Rectangle 3"/>
          <p:cNvSpPr>
            <a:spLocks noGrp="1" noChangeArrowheads="1"/>
          </p:cNvSpPr>
          <p:nvPr>
            <p:ph type="body" sz="half" idx="1"/>
          </p:nvPr>
        </p:nvSpPr>
        <p:spPr>
          <a:xfrm>
            <a:off x="250825" y="2743200"/>
            <a:ext cx="4643438" cy="4114800"/>
          </a:xfrm>
        </p:spPr>
        <p:txBody>
          <a:bodyPr/>
          <a:lstStyle/>
          <a:p>
            <a:r>
              <a:rPr lang="el-GR" sz="2400" b="1" dirty="0">
                <a:latin typeface="Verdana" charset="0"/>
              </a:rPr>
              <a:t>Ουρηθρική λοίμωξη </a:t>
            </a:r>
          </a:p>
          <a:p>
            <a:pPr>
              <a:buFont typeface="Wingdings" charset="0"/>
              <a:buNone/>
            </a:pPr>
            <a:r>
              <a:rPr lang="el-GR" sz="2400" dirty="0">
                <a:latin typeface="Verdana" charset="0"/>
              </a:rPr>
              <a:t>	</a:t>
            </a:r>
            <a:r>
              <a:rPr lang="el-GR" sz="2400" dirty="0">
                <a:solidFill>
                  <a:schemeClr val="tx2"/>
                </a:solidFill>
                <a:latin typeface="Verdana" charset="0"/>
              </a:rPr>
              <a:t>βλεννοπυώδες ή πυώδες ουρηθρικό έκκριμα (&gt;80%)</a:t>
            </a:r>
            <a:r>
              <a:rPr lang="en-US" sz="2400" dirty="0">
                <a:solidFill>
                  <a:schemeClr val="tx2"/>
                </a:solidFill>
                <a:latin typeface="Verdana" charset="0"/>
              </a:rPr>
              <a:t>,</a:t>
            </a:r>
            <a:r>
              <a:rPr lang="el-GR" sz="2400" dirty="0">
                <a:solidFill>
                  <a:schemeClr val="tx2"/>
                </a:solidFill>
                <a:latin typeface="Verdana" charset="0"/>
              </a:rPr>
              <a:t> δυσουρία (&gt;50%)</a:t>
            </a:r>
            <a:r>
              <a:rPr lang="en-US" sz="2400" dirty="0">
                <a:solidFill>
                  <a:schemeClr val="tx2"/>
                </a:solidFill>
                <a:latin typeface="Verdana" charset="0"/>
              </a:rPr>
              <a:t>, </a:t>
            </a:r>
            <a:r>
              <a:rPr lang="el-GR" sz="2400" dirty="0">
                <a:solidFill>
                  <a:schemeClr val="tx2"/>
                </a:solidFill>
                <a:latin typeface="Verdana" charset="0"/>
              </a:rPr>
              <a:t>κανένα σύμπτωμα (&lt;10%)</a:t>
            </a:r>
          </a:p>
          <a:p>
            <a:pPr>
              <a:buFont typeface="Wingdings" charset="0"/>
              <a:buNone/>
            </a:pPr>
            <a:endParaRPr lang="el-GR" sz="2400" dirty="0">
              <a:latin typeface="Verdana" charset="0"/>
            </a:endParaRPr>
          </a:p>
        </p:txBody>
      </p:sp>
      <p:pic>
        <p:nvPicPr>
          <p:cNvPr id="19460" name="Picture 5" descr="gonorrhea_1_020930"/>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932363" y="2708275"/>
            <a:ext cx="3810000" cy="2855913"/>
          </a:xfrm>
          <a:noFill/>
        </p:spPr>
      </p:pic>
    </p:spTree>
    <p:extLst>
      <p:ext uri="{BB962C8B-B14F-4D97-AF65-F5344CB8AC3E}">
        <p14:creationId xmlns:p14="http://schemas.microsoft.com/office/powerpoint/2010/main" val="478014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95288" y="260350"/>
            <a:ext cx="8229600" cy="1139825"/>
          </a:xfrm>
        </p:spPr>
        <p:txBody>
          <a:bodyPr/>
          <a:lstStyle/>
          <a:p>
            <a:pPr algn="ctr"/>
            <a:r>
              <a:rPr lang="el-GR" sz="3200" b="1" dirty="0"/>
              <a:t>ΚΛΙΝΙΚΗ ΕΙΚΟΝΑ-ΓΥΝΑΙΚΕΣ</a:t>
            </a:r>
          </a:p>
        </p:txBody>
      </p:sp>
      <p:sp>
        <p:nvSpPr>
          <p:cNvPr id="21507" name="Rectangle 3"/>
          <p:cNvSpPr>
            <a:spLocks noGrp="1" noChangeArrowheads="1"/>
          </p:cNvSpPr>
          <p:nvPr>
            <p:ph type="body" idx="1"/>
          </p:nvPr>
        </p:nvSpPr>
        <p:spPr>
          <a:xfrm>
            <a:off x="755650" y="2068146"/>
            <a:ext cx="8631238" cy="4114800"/>
          </a:xfrm>
        </p:spPr>
        <p:txBody>
          <a:bodyPr/>
          <a:lstStyle/>
          <a:p>
            <a:r>
              <a:rPr lang="el-GR" b="1" dirty="0">
                <a:latin typeface="Verdana" charset="0"/>
              </a:rPr>
              <a:t>Ουρηθρική λοίμωξη</a:t>
            </a:r>
          </a:p>
          <a:p>
            <a:pPr>
              <a:buFont typeface="Wingdings" charset="0"/>
              <a:buNone/>
            </a:pPr>
            <a:r>
              <a:rPr lang="el-GR" dirty="0">
                <a:latin typeface="Verdana" charset="0"/>
              </a:rPr>
              <a:t>	</a:t>
            </a:r>
            <a:r>
              <a:rPr lang="el-GR" dirty="0">
                <a:solidFill>
                  <a:schemeClr val="tx2"/>
                </a:solidFill>
                <a:latin typeface="Verdana" charset="0"/>
              </a:rPr>
              <a:t>δυσουρία (12%)</a:t>
            </a:r>
          </a:p>
          <a:p>
            <a:r>
              <a:rPr lang="el-GR" b="1" dirty="0">
                <a:latin typeface="Verdana" charset="0"/>
              </a:rPr>
              <a:t>Τραχηλική λοίμωξη</a:t>
            </a:r>
          </a:p>
          <a:p>
            <a:pPr>
              <a:buFont typeface="Wingdings" charset="0"/>
              <a:buNone/>
            </a:pPr>
            <a:r>
              <a:rPr lang="el-GR" dirty="0">
                <a:latin typeface="Verdana" charset="0"/>
              </a:rPr>
              <a:t>	</a:t>
            </a:r>
            <a:r>
              <a:rPr lang="el-GR" dirty="0">
                <a:solidFill>
                  <a:schemeClr val="tx2"/>
                </a:solidFill>
                <a:latin typeface="Verdana" charset="0"/>
              </a:rPr>
              <a:t>ασυμπτωματική (έως 50%)</a:t>
            </a:r>
          </a:p>
          <a:p>
            <a:pPr>
              <a:buFont typeface="Wingdings" charset="0"/>
              <a:buNone/>
            </a:pPr>
            <a:r>
              <a:rPr lang="el-GR" dirty="0">
                <a:solidFill>
                  <a:schemeClr val="tx2"/>
                </a:solidFill>
                <a:latin typeface="Verdana" charset="0"/>
              </a:rPr>
              <a:t>	βλεννοπυώδη κολπικά υγρά (έως 50%)</a:t>
            </a:r>
          </a:p>
          <a:p>
            <a:pPr>
              <a:buFont typeface="Wingdings" charset="0"/>
              <a:buNone/>
            </a:pPr>
            <a:r>
              <a:rPr lang="el-GR" dirty="0">
                <a:solidFill>
                  <a:schemeClr val="tx2"/>
                </a:solidFill>
                <a:latin typeface="Verdana" charset="0"/>
              </a:rPr>
              <a:t>	άλγος κάτω κοιλίας (έως 25%)</a:t>
            </a:r>
          </a:p>
          <a:p>
            <a:pPr>
              <a:buFont typeface="Wingdings" charset="0"/>
              <a:buNone/>
            </a:pPr>
            <a:r>
              <a:rPr lang="el-GR" dirty="0">
                <a:solidFill>
                  <a:schemeClr val="tx2"/>
                </a:solidFill>
                <a:latin typeface="Verdana" charset="0"/>
              </a:rPr>
              <a:t>	αιμορραγία (σπάνια)</a:t>
            </a:r>
          </a:p>
          <a:p>
            <a:pPr>
              <a:buFont typeface="Wingdings" charset="0"/>
              <a:buNone/>
            </a:pPr>
            <a:r>
              <a:rPr lang="el-GR" dirty="0">
                <a:latin typeface="Verdana" charset="0"/>
              </a:rPr>
              <a:t>	</a:t>
            </a:r>
          </a:p>
        </p:txBody>
      </p:sp>
    </p:spTree>
    <p:extLst>
      <p:ext uri="{BB962C8B-B14F-4D97-AF65-F5344CB8AC3E}">
        <p14:creationId xmlns:p14="http://schemas.microsoft.com/office/powerpoint/2010/main" val="371004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95288" y="0"/>
            <a:ext cx="8229600" cy="1139825"/>
          </a:xfrm>
        </p:spPr>
        <p:txBody>
          <a:bodyPr/>
          <a:lstStyle/>
          <a:p>
            <a:r>
              <a:rPr lang="el-GR" altLang="el-GR" sz="4800" b="1"/>
              <a:t>Ποιες είναι;</a:t>
            </a:r>
          </a:p>
        </p:txBody>
      </p:sp>
      <p:sp>
        <p:nvSpPr>
          <p:cNvPr id="4099" name="Rectangle 3"/>
          <p:cNvSpPr>
            <a:spLocks noGrp="1" noChangeArrowheads="1"/>
          </p:cNvSpPr>
          <p:nvPr>
            <p:ph type="body" idx="1"/>
          </p:nvPr>
        </p:nvSpPr>
        <p:spPr>
          <a:xfrm>
            <a:off x="395288" y="1916113"/>
            <a:ext cx="8229600" cy="4530725"/>
          </a:xfrm>
        </p:spPr>
        <p:txBody>
          <a:bodyPr/>
          <a:lstStyle/>
          <a:p>
            <a:pPr>
              <a:lnSpc>
                <a:spcPct val="90000"/>
              </a:lnSpc>
            </a:pPr>
            <a:r>
              <a:rPr lang="el-GR" altLang="el-GR" sz="2400" b="1" dirty="0">
                <a:solidFill>
                  <a:schemeClr val="tx2"/>
                </a:solidFill>
              </a:rPr>
              <a:t>Σύφιλη</a:t>
            </a:r>
          </a:p>
          <a:p>
            <a:pPr>
              <a:lnSpc>
                <a:spcPct val="90000"/>
              </a:lnSpc>
            </a:pPr>
            <a:r>
              <a:rPr lang="el-GR" altLang="el-GR" sz="2400" b="1" dirty="0">
                <a:solidFill>
                  <a:schemeClr val="tx2"/>
                </a:solidFill>
              </a:rPr>
              <a:t>Γονοκοκκική ουρηθρίτιδα/τραχηλίτιδα</a:t>
            </a:r>
          </a:p>
          <a:p>
            <a:pPr>
              <a:lnSpc>
                <a:spcPct val="90000"/>
              </a:lnSpc>
            </a:pPr>
            <a:r>
              <a:rPr lang="el-GR" altLang="el-GR" sz="2400" b="1" dirty="0">
                <a:solidFill>
                  <a:schemeClr val="tx2"/>
                </a:solidFill>
              </a:rPr>
              <a:t>Μη γονοκοκκική ουρηθρίτιδα/τραχηλίτιδα</a:t>
            </a:r>
          </a:p>
          <a:p>
            <a:pPr>
              <a:lnSpc>
                <a:spcPct val="90000"/>
              </a:lnSpc>
            </a:pPr>
            <a:r>
              <a:rPr lang="el-GR" altLang="el-GR" sz="2400" b="1" dirty="0" err="1">
                <a:solidFill>
                  <a:schemeClr val="tx2"/>
                </a:solidFill>
              </a:rPr>
              <a:t>Έρπης</a:t>
            </a:r>
            <a:r>
              <a:rPr lang="el-GR" altLang="el-GR" sz="2400" b="1" dirty="0">
                <a:solidFill>
                  <a:schemeClr val="tx2"/>
                </a:solidFill>
              </a:rPr>
              <a:t> γεννητικών οργάνων</a:t>
            </a:r>
          </a:p>
          <a:p>
            <a:pPr>
              <a:lnSpc>
                <a:spcPct val="90000"/>
              </a:lnSpc>
            </a:pPr>
            <a:r>
              <a:rPr lang="el-GR" altLang="el-GR" sz="2400" b="1" dirty="0">
                <a:solidFill>
                  <a:schemeClr val="tx2"/>
                </a:solidFill>
              </a:rPr>
              <a:t>Κονδυλώματα</a:t>
            </a:r>
          </a:p>
          <a:p>
            <a:pPr>
              <a:lnSpc>
                <a:spcPct val="90000"/>
              </a:lnSpc>
            </a:pPr>
            <a:r>
              <a:rPr lang="en-US" altLang="el-GR" sz="2400" dirty="0">
                <a:solidFill>
                  <a:schemeClr val="tx2"/>
                </a:solidFill>
              </a:rPr>
              <a:t>HIV </a:t>
            </a:r>
            <a:r>
              <a:rPr lang="el-GR" altLang="el-GR" sz="2400" dirty="0">
                <a:solidFill>
                  <a:schemeClr val="tx2"/>
                </a:solidFill>
              </a:rPr>
              <a:t>λοίμωξη</a:t>
            </a:r>
          </a:p>
          <a:p>
            <a:pPr>
              <a:lnSpc>
                <a:spcPct val="90000"/>
              </a:lnSpc>
            </a:pPr>
            <a:r>
              <a:rPr lang="el-GR" altLang="el-GR" sz="2400" dirty="0">
                <a:solidFill>
                  <a:schemeClr val="tx2"/>
                </a:solidFill>
              </a:rPr>
              <a:t>Ηπατίτιδα Β</a:t>
            </a:r>
          </a:p>
          <a:p>
            <a:pPr>
              <a:lnSpc>
                <a:spcPct val="90000"/>
              </a:lnSpc>
            </a:pPr>
            <a:r>
              <a:rPr lang="el-GR" altLang="el-GR" sz="2400" dirty="0">
                <a:solidFill>
                  <a:schemeClr val="tx2"/>
                </a:solidFill>
              </a:rPr>
              <a:t>Ψώρα/φθειρίαση</a:t>
            </a:r>
          </a:p>
          <a:p>
            <a:pPr>
              <a:lnSpc>
                <a:spcPct val="90000"/>
              </a:lnSpc>
            </a:pPr>
            <a:endParaRPr lang="el-GR" altLang="el-GR" dirty="0">
              <a:solidFill>
                <a:schemeClr val="tx2"/>
              </a:solidFill>
            </a:endParaRPr>
          </a:p>
        </p:txBody>
      </p:sp>
    </p:spTree>
    <p:extLst>
      <p:ext uri="{BB962C8B-B14F-4D97-AF65-F5344CB8AC3E}">
        <p14:creationId xmlns:p14="http://schemas.microsoft.com/office/powerpoint/2010/main" val="11850796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algn="ctr"/>
            <a:r>
              <a:rPr lang="el-GR" sz="4000" b="1" dirty="0"/>
              <a:t>ΚΛΙΝΙΚΗ ΕΙΚΟΝΑ</a:t>
            </a:r>
          </a:p>
        </p:txBody>
      </p:sp>
      <p:sp>
        <p:nvSpPr>
          <p:cNvPr id="20483" name="Rectangle 3"/>
          <p:cNvSpPr>
            <a:spLocks noGrp="1" noChangeArrowheads="1"/>
          </p:cNvSpPr>
          <p:nvPr>
            <p:ph type="body" idx="1"/>
          </p:nvPr>
        </p:nvSpPr>
        <p:spPr>
          <a:xfrm>
            <a:off x="659912" y="1784105"/>
            <a:ext cx="7772400" cy="4114800"/>
          </a:xfrm>
        </p:spPr>
        <p:txBody>
          <a:bodyPr/>
          <a:lstStyle/>
          <a:p>
            <a:r>
              <a:rPr lang="el-GR" b="1" dirty="0"/>
              <a:t>Πρωκτική λοίμωξη (ομοφυλόφιλοι)</a:t>
            </a:r>
          </a:p>
          <a:p>
            <a:pPr>
              <a:buFont typeface="Wingdings" pitchFamily="2" charset="2"/>
              <a:buNone/>
            </a:pPr>
            <a:r>
              <a:rPr lang="el-GR" dirty="0"/>
              <a:t>	 </a:t>
            </a:r>
            <a:r>
              <a:rPr lang="el-GR" dirty="0">
                <a:solidFill>
                  <a:schemeClr val="tx2"/>
                </a:solidFill>
              </a:rPr>
              <a:t>συνήθως </a:t>
            </a:r>
            <a:r>
              <a:rPr lang="el-GR" dirty="0" err="1">
                <a:solidFill>
                  <a:schemeClr val="tx2"/>
                </a:solidFill>
              </a:rPr>
              <a:t>ασυμπτωματική</a:t>
            </a:r>
            <a:endParaRPr lang="el-GR" dirty="0">
              <a:solidFill>
                <a:schemeClr val="tx2"/>
              </a:solidFill>
            </a:endParaRPr>
          </a:p>
          <a:p>
            <a:pPr>
              <a:buFont typeface="Wingdings" pitchFamily="2" charset="2"/>
              <a:buNone/>
            </a:pPr>
            <a:r>
              <a:rPr lang="el-GR" dirty="0">
                <a:solidFill>
                  <a:schemeClr val="tx2"/>
                </a:solidFill>
              </a:rPr>
              <a:t>	 πρωκτικό έκκριμα (12%)</a:t>
            </a:r>
          </a:p>
          <a:p>
            <a:pPr>
              <a:buFont typeface="Wingdings" pitchFamily="2" charset="2"/>
              <a:buNone/>
            </a:pPr>
            <a:r>
              <a:rPr lang="el-GR" dirty="0">
                <a:solidFill>
                  <a:schemeClr val="tx2"/>
                </a:solidFill>
              </a:rPr>
              <a:t>	 άλγος (7%)</a:t>
            </a:r>
          </a:p>
          <a:p>
            <a:r>
              <a:rPr lang="el-GR" b="1" dirty="0"/>
              <a:t>Φαρυγγική λοίμωξη</a:t>
            </a:r>
          </a:p>
          <a:p>
            <a:pPr>
              <a:buFont typeface="Wingdings" pitchFamily="2" charset="2"/>
              <a:buNone/>
            </a:pPr>
            <a:r>
              <a:rPr lang="el-GR" dirty="0"/>
              <a:t>	 </a:t>
            </a:r>
            <a:r>
              <a:rPr lang="el-GR" dirty="0">
                <a:solidFill>
                  <a:schemeClr val="tx2"/>
                </a:solidFill>
              </a:rPr>
              <a:t>συνήθως </a:t>
            </a:r>
            <a:r>
              <a:rPr lang="el-GR" dirty="0" err="1">
                <a:solidFill>
                  <a:schemeClr val="tx2"/>
                </a:solidFill>
              </a:rPr>
              <a:t>ασυμπτωματική</a:t>
            </a:r>
            <a:r>
              <a:rPr lang="el-GR" dirty="0">
                <a:solidFill>
                  <a:schemeClr val="tx2"/>
                </a:solidFill>
              </a:rPr>
              <a:t> (&gt;90%)       </a:t>
            </a:r>
          </a:p>
          <a:p>
            <a:pPr>
              <a:buFont typeface="Wingdings" pitchFamily="2" charset="2"/>
              <a:buNone/>
            </a:pPr>
            <a:r>
              <a:rPr lang="el-GR" dirty="0">
                <a:solidFill>
                  <a:schemeClr val="tx2"/>
                </a:solidFill>
              </a:rPr>
              <a:t>    φαρυγγίτιδα, αμυγδαλίτιδα, πυρετός</a:t>
            </a:r>
          </a:p>
        </p:txBody>
      </p:sp>
    </p:spTree>
    <p:extLst>
      <p:ext uri="{BB962C8B-B14F-4D97-AF65-F5344CB8AC3E}">
        <p14:creationId xmlns:p14="http://schemas.microsoft.com/office/powerpoint/2010/main" val="34098033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algn="ctr" eaLnBrk="1" hangingPunct="1"/>
            <a:r>
              <a:rPr lang="el-GR" sz="4000" b="1" dirty="0"/>
              <a:t>ΕΡΓΑΣΤΗΡΙΑΚΗ ΔΙΕΡΕΥΝΗΣΗ</a:t>
            </a:r>
          </a:p>
        </p:txBody>
      </p:sp>
      <p:sp>
        <p:nvSpPr>
          <p:cNvPr id="23555" name="Rectangle 3"/>
          <p:cNvSpPr>
            <a:spLocks noGrp="1" noChangeArrowheads="1"/>
          </p:cNvSpPr>
          <p:nvPr>
            <p:ph type="body" sz="half" idx="1"/>
          </p:nvPr>
        </p:nvSpPr>
        <p:spPr>
          <a:xfrm>
            <a:off x="323850" y="2349500"/>
            <a:ext cx="5003800" cy="4114800"/>
          </a:xfrm>
        </p:spPr>
        <p:txBody>
          <a:bodyPr/>
          <a:lstStyle/>
          <a:p>
            <a:pPr eaLnBrk="1" hangingPunct="1"/>
            <a:r>
              <a:rPr lang="el-GR" sz="2400" b="1" dirty="0">
                <a:latin typeface="Verdana" charset="0"/>
              </a:rPr>
              <a:t>Χρώση κατά </a:t>
            </a:r>
            <a:r>
              <a:rPr lang="en-US" sz="2400" b="1" dirty="0">
                <a:latin typeface="Verdana" charset="0"/>
              </a:rPr>
              <a:t>Gram</a:t>
            </a:r>
            <a:r>
              <a:rPr lang="el-GR" sz="2400" b="1" dirty="0">
                <a:latin typeface="Verdana" charset="0"/>
              </a:rPr>
              <a:t> και μικροσκόπηση </a:t>
            </a:r>
          </a:p>
          <a:p>
            <a:pPr eaLnBrk="1" hangingPunct="1">
              <a:buFont typeface="Wingdings" charset="0"/>
              <a:buNone/>
            </a:pPr>
            <a:r>
              <a:rPr lang="el-GR" sz="2400" dirty="0">
                <a:solidFill>
                  <a:srgbClr val="FFCC99"/>
                </a:solidFill>
                <a:latin typeface="Verdana" charset="0"/>
              </a:rPr>
              <a:t>	</a:t>
            </a:r>
            <a:r>
              <a:rPr lang="el-GR" sz="2400" dirty="0">
                <a:solidFill>
                  <a:schemeClr val="tx2"/>
                </a:solidFill>
                <a:latin typeface="Verdana" charset="0"/>
              </a:rPr>
              <a:t>Ευαισθησία:</a:t>
            </a:r>
          </a:p>
          <a:p>
            <a:pPr eaLnBrk="1" hangingPunct="1">
              <a:buFont typeface="Wingdings" charset="0"/>
              <a:buBlip>
                <a:blip r:embed="rId3"/>
              </a:buBlip>
            </a:pPr>
            <a:r>
              <a:rPr lang="el-GR" sz="2400" dirty="0">
                <a:solidFill>
                  <a:schemeClr val="tx2"/>
                </a:solidFill>
                <a:latin typeface="Verdana" charset="0"/>
              </a:rPr>
              <a:t>90-95% σε συμπτωματικούς άνδρες</a:t>
            </a:r>
          </a:p>
          <a:p>
            <a:pPr eaLnBrk="1" hangingPunct="1">
              <a:buFont typeface="Wingdings" charset="0"/>
              <a:buBlip>
                <a:blip r:embed="rId3"/>
              </a:buBlip>
            </a:pPr>
            <a:r>
              <a:rPr lang="el-GR" sz="2400" dirty="0">
                <a:solidFill>
                  <a:schemeClr val="tx2"/>
                </a:solidFill>
                <a:latin typeface="Verdana" charset="0"/>
              </a:rPr>
              <a:t>50-75% σε ασυμπτωματικούς άνδρες</a:t>
            </a:r>
          </a:p>
          <a:p>
            <a:pPr eaLnBrk="1" hangingPunct="1">
              <a:buFont typeface="Wingdings" charset="0"/>
              <a:buBlip>
                <a:blip r:embed="rId3"/>
              </a:buBlip>
            </a:pPr>
            <a:r>
              <a:rPr lang="el-GR" sz="2400" dirty="0">
                <a:solidFill>
                  <a:schemeClr val="tx2"/>
                </a:solidFill>
                <a:latin typeface="Verdana" charset="0"/>
              </a:rPr>
              <a:t>37-50% σε ενδοτραχηλικά δείγματα</a:t>
            </a:r>
          </a:p>
        </p:txBody>
      </p:sp>
      <p:pic>
        <p:nvPicPr>
          <p:cNvPr id="23556" name="Picture 5" descr="GC2_scale_final"/>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327650" y="2725738"/>
            <a:ext cx="3544838" cy="2698750"/>
          </a:xfrm>
          <a:noFill/>
        </p:spPr>
      </p:pic>
    </p:spTree>
    <p:extLst>
      <p:ext uri="{BB962C8B-B14F-4D97-AF65-F5344CB8AC3E}">
        <p14:creationId xmlns:p14="http://schemas.microsoft.com/office/powerpoint/2010/main" val="39545618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algn="ctr" eaLnBrk="1" hangingPunct="1"/>
            <a:r>
              <a:rPr lang="el-GR" sz="4000" b="1" dirty="0"/>
              <a:t>ΕΡΓΑΣΤΗΡΙΑΚΗ ΔΙΕΡΕΥΝΗΣΗ</a:t>
            </a:r>
          </a:p>
        </p:txBody>
      </p:sp>
      <p:sp>
        <p:nvSpPr>
          <p:cNvPr id="24579" name="Rectangle 3"/>
          <p:cNvSpPr>
            <a:spLocks noGrp="1" noChangeArrowheads="1"/>
          </p:cNvSpPr>
          <p:nvPr>
            <p:ph type="body" idx="1"/>
          </p:nvPr>
        </p:nvSpPr>
        <p:spPr>
          <a:xfrm>
            <a:off x="368300" y="1916113"/>
            <a:ext cx="8775700" cy="4651375"/>
          </a:xfrm>
        </p:spPr>
        <p:txBody>
          <a:bodyPr/>
          <a:lstStyle/>
          <a:p>
            <a:pPr eaLnBrk="1" hangingPunct="1">
              <a:lnSpc>
                <a:spcPct val="90000"/>
              </a:lnSpc>
            </a:pPr>
            <a:r>
              <a:rPr lang="el-GR" sz="2400" b="1" dirty="0">
                <a:latin typeface="Verdana" charset="0"/>
              </a:rPr>
              <a:t>Καλλιέργεια</a:t>
            </a:r>
            <a:endParaRPr lang="en-US" sz="2400" b="1" dirty="0">
              <a:latin typeface="Verdana" charset="0"/>
            </a:endParaRPr>
          </a:p>
          <a:p>
            <a:pPr eaLnBrk="1" hangingPunct="1">
              <a:lnSpc>
                <a:spcPct val="90000"/>
              </a:lnSpc>
              <a:buFont typeface="Wingdings" charset="0"/>
              <a:buNone/>
            </a:pPr>
            <a:r>
              <a:rPr lang="en-US" sz="2400" dirty="0">
                <a:solidFill>
                  <a:srgbClr val="FFCC99"/>
                </a:solidFill>
                <a:latin typeface="Verdana" charset="0"/>
              </a:rPr>
              <a:t>	</a:t>
            </a:r>
            <a:r>
              <a:rPr lang="el-GR" sz="2400" dirty="0">
                <a:solidFill>
                  <a:schemeClr val="tx2"/>
                </a:solidFill>
                <a:latin typeface="Verdana" charset="0"/>
              </a:rPr>
              <a:t>Ευαισθησία: &lt;75% για ενδοτραχηλικά </a:t>
            </a:r>
            <a:r>
              <a:rPr lang="en-US" sz="2400" dirty="0">
                <a:solidFill>
                  <a:schemeClr val="tx2"/>
                </a:solidFill>
                <a:latin typeface="Verdana" charset="0"/>
              </a:rPr>
              <a:t>					</a:t>
            </a:r>
            <a:r>
              <a:rPr lang="el-GR" sz="2400" dirty="0">
                <a:solidFill>
                  <a:schemeClr val="tx2"/>
                </a:solidFill>
                <a:latin typeface="Verdana" charset="0"/>
              </a:rPr>
              <a:t>δείγματα</a:t>
            </a:r>
          </a:p>
          <a:p>
            <a:pPr eaLnBrk="1" hangingPunct="1">
              <a:lnSpc>
                <a:spcPct val="90000"/>
              </a:lnSpc>
              <a:buFont typeface="Wingdings" charset="0"/>
              <a:buNone/>
            </a:pPr>
            <a:r>
              <a:rPr lang="el-GR" sz="2400" dirty="0">
                <a:solidFill>
                  <a:schemeClr val="tx2"/>
                </a:solidFill>
                <a:latin typeface="Verdana" charset="0"/>
              </a:rPr>
              <a:t>			</a:t>
            </a:r>
            <a:r>
              <a:rPr lang="en-US" sz="2400" dirty="0">
                <a:solidFill>
                  <a:schemeClr val="tx2"/>
                </a:solidFill>
                <a:latin typeface="Verdana" charset="0"/>
              </a:rPr>
              <a:t>      </a:t>
            </a:r>
            <a:r>
              <a:rPr lang="el-GR" sz="2400" dirty="0">
                <a:solidFill>
                  <a:schemeClr val="tx2"/>
                </a:solidFill>
                <a:latin typeface="Verdana" charset="0"/>
              </a:rPr>
              <a:t>&lt;60% για πρωκτικά δείγματα</a:t>
            </a:r>
          </a:p>
          <a:p>
            <a:pPr eaLnBrk="1" hangingPunct="1">
              <a:lnSpc>
                <a:spcPct val="90000"/>
              </a:lnSpc>
              <a:buFont typeface="Wingdings" charset="0"/>
              <a:buNone/>
            </a:pPr>
            <a:r>
              <a:rPr lang="el-GR" sz="2400" dirty="0">
                <a:solidFill>
                  <a:schemeClr val="tx2"/>
                </a:solidFill>
                <a:latin typeface="Verdana" charset="0"/>
              </a:rPr>
              <a:t>			</a:t>
            </a:r>
            <a:r>
              <a:rPr lang="en-US" sz="2400" dirty="0">
                <a:solidFill>
                  <a:schemeClr val="tx2"/>
                </a:solidFill>
                <a:latin typeface="Verdana" charset="0"/>
              </a:rPr>
              <a:t>      </a:t>
            </a:r>
            <a:r>
              <a:rPr lang="el-GR" sz="2400" dirty="0">
                <a:solidFill>
                  <a:schemeClr val="tx2"/>
                </a:solidFill>
                <a:latin typeface="Verdana" charset="0"/>
              </a:rPr>
              <a:t>&lt;50% για φαρυγγικά δείγματα</a:t>
            </a:r>
            <a:endParaRPr lang="en-US" sz="2400" dirty="0">
              <a:solidFill>
                <a:schemeClr val="tx2"/>
              </a:solidFill>
              <a:latin typeface="Verdana" charset="0"/>
            </a:endParaRPr>
          </a:p>
          <a:p>
            <a:pPr eaLnBrk="1" hangingPunct="1">
              <a:lnSpc>
                <a:spcPct val="90000"/>
              </a:lnSpc>
              <a:buFont typeface="Wingdings" charset="0"/>
              <a:buNone/>
            </a:pPr>
            <a:endParaRPr lang="el-GR" sz="2400" dirty="0">
              <a:solidFill>
                <a:srgbClr val="FFCC99"/>
              </a:solidFill>
              <a:latin typeface="Verdana" charset="0"/>
            </a:endParaRPr>
          </a:p>
          <a:p>
            <a:pPr eaLnBrk="1" hangingPunct="1">
              <a:lnSpc>
                <a:spcPct val="90000"/>
              </a:lnSpc>
            </a:pPr>
            <a:r>
              <a:rPr lang="en-US" sz="2400" b="1" dirty="0">
                <a:latin typeface="Verdana" charset="0"/>
              </a:rPr>
              <a:t>Nucleic Acid amplification tests (NAATs)</a:t>
            </a:r>
          </a:p>
          <a:p>
            <a:pPr eaLnBrk="1" hangingPunct="1">
              <a:lnSpc>
                <a:spcPct val="90000"/>
              </a:lnSpc>
              <a:buFont typeface="Wingdings" charset="0"/>
              <a:buNone/>
            </a:pPr>
            <a:r>
              <a:rPr lang="en-US" dirty="0">
                <a:solidFill>
                  <a:srgbClr val="FFCC99"/>
                </a:solidFill>
                <a:latin typeface="Verdana" charset="0"/>
              </a:rPr>
              <a:t>	</a:t>
            </a:r>
            <a:r>
              <a:rPr lang="el-GR" sz="2400" dirty="0">
                <a:solidFill>
                  <a:schemeClr val="tx2"/>
                </a:solidFill>
                <a:latin typeface="Verdana" charset="0"/>
              </a:rPr>
              <a:t>Ευαισθησία: &gt;90% σε όλες τις εντοπίσεις</a:t>
            </a:r>
          </a:p>
          <a:p>
            <a:pPr eaLnBrk="1" hangingPunct="1">
              <a:lnSpc>
                <a:spcPct val="90000"/>
              </a:lnSpc>
              <a:buFont typeface="Wingdings" charset="0"/>
              <a:buNone/>
            </a:pPr>
            <a:r>
              <a:rPr lang="el-GR" sz="2400" dirty="0">
                <a:solidFill>
                  <a:schemeClr val="tx2"/>
                </a:solidFill>
                <a:latin typeface="Verdana" charset="0"/>
              </a:rPr>
              <a:t>	διαγνωστική χρήση μόνο σε ουρηθρικά και 	ενδοτραχηλικά δείγματα</a:t>
            </a:r>
            <a:r>
              <a:rPr lang="el-GR" dirty="0">
                <a:latin typeface="Verdana" charset="0"/>
              </a:rPr>
              <a:t>	</a:t>
            </a:r>
            <a:endParaRPr lang="el-GR" dirty="0">
              <a:solidFill>
                <a:srgbClr val="FFCC99"/>
              </a:solidFill>
              <a:latin typeface="Verdana" charset="0"/>
            </a:endParaRPr>
          </a:p>
          <a:p>
            <a:pPr eaLnBrk="1" hangingPunct="1">
              <a:lnSpc>
                <a:spcPct val="90000"/>
              </a:lnSpc>
              <a:buFont typeface="Wingdings" charset="0"/>
              <a:buNone/>
            </a:pPr>
            <a:r>
              <a:rPr lang="el-GR" dirty="0">
                <a:latin typeface="Verdana" charset="0"/>
              </a:rPr>
              <a:t>		</a:t>
            </a:r>
          </a:p>
        </p:txBody>
      </p:sp>
    </p:spTree>
    <p:extLst>
      <p:ext uri="{BB962C8B-B14F-4D97-AF65-F5344CB8AC3E}">
        <p14:creationId xmlns:p14="http://schemas.microsoft.com/office/powerpoint/2010/main" val="10994545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Τίτλος 1"/>
          <p:cNvSpPr>
            <a:spLocks noGrp="1"/>
          </p:cNvSpPr>
          <p:nvPr>
            <p:ph type="title"/>
          </p:nvPr>
        </p:nvSpPr>
        <p:spPr>
          <a:xfrm>
            <a:off x="457200" y="277813"/>
            <a:ext cx="8458200" cy="1139825"/>
          </a:xfrm>
        </p:spPr>
        <p:txBody>
          <a:bodyPr/>
          <a:lstStyle/>
          <a:p>
            <a:r>
              <a:rPr lang="el-GR" sz="4000" b="1"/>
              <a:t>ΑΝΤΙΜΕΤΩΠΙΣΗ</a:t>
            </a:r>
          </a:p>
        </p:txBody>
      </p:sp>
      <p:sp>
        <p:nvSpPr>
          <p:cNvPr id="3" name="Θέση περιεχομένου 2"/>
          <p:cNvSpPr>
            <a:spLocks noGrp="1"/>
          </p:cNvSpPr>
          <p:nvPr>
            <p:ph idx="1"/>
          </p:nvPr>
        </p:nvSpPr>
        <p:spPr/>
        <p:txBody>
          <a:bodyPr/>
          <a:lstStyle/>
          <a:p>
            <a:pPr>
              <a:defRPr/>
            </a:pPr>
            <a:r>
              <a:rPr lang="el-GR" dirty="0">
                <a:solidFill>
                  <a:schemeClr val="tx2"/>
                </a:solidFill>
              </a:rPr>
              <a:t>Λόγω της αυξανόμενης αντίστασης στις </a:t>
            </a:r>
            <a:r>
              <a:rPr lang="el-GR" dirty="0" err="1">
                <a:solidFill>
                  <a:schemeClr val="tx2"/>
                </a:solidFill>
              </a:rPr>
              <a:t>κεφαλοσπορίνες</a:t>
            </a:r>
            <a:r>
              <a:rPr lang="el-GR" dirty="0">
                <a:solidFill>
                  <a:schemeClr val="tx2"/>
                </a:solidFill>
              </a:rPr>
              <a:t>, οι ευρωπαϊκές οδηγίες συνιστούν το συνδυασμό</a:t>
            </a:r>
          </a:p>
          <a:p>
            <a:pPr marL="0" indent="0">
              <a:buFont typeface="Wingdings" pitchFamily="2" charset="2"/>
              <a:buNone/>
              <a:defRPr/>
            </a:pPr>
            <a:r>
              <a:rPr lang="el-GR" dirty="0">
                <a:solidFill>
                  <a:schemeClr val="tx2"/>
                </a:solidFill>
              </a:rPr>
              <a:t>	</a:t>
            </a:r>
            <a:r>
              <a:rPr lang="en-US" b="1" dirty="0">
                <a:solidFill>
                  <a:schemeClr val="tx2"/>
                </a:solidFill>
              </a:rPr>
              <a:t>1gr </a:t>
            </a:r>
            <a:r>
              <a:rPr lang="el-GR" b="1" dirty="0" err="1">
                <a:solidFill>
                  <a:schemeClr val="tx2"/>
                </a:solidFill>
              </a:rPr>
              <a:t>κεφτριαξόνης</a:t>
            </a:r>
            <a:r>
              <a:rPr lang="el-GR" b="1" dirty="0">
                <a:solidFill>
                  <a:schemeClr val="tx2"/>
                </a:solidFill>
              </a:rPr>
              <a:t> και</a:t>
            </a:r>
          </a:p>
          <a:p>
            <a:pPr marL="0" indent="0">
              <a:buFont typeface="Wingdings" pitchFamily="2" charset="2"/>
              <a:buNone/>
              <a:defRPr/>
            </a:pPr>
            <a:r>
              <a:rPr lang="el-GR" b="1" dirty="0">
                <a:solidFill>
                  <a:schemeClr val="tx2"/>
                </a:solidFill>
              </a:rPr>
              <a:t>	2 </a:t>
            </a:r>
            <a:r>
              <a:rPr lang="en-US" b="1" dirty="0">
                <a:solidFill>
                  <a:schemeClr val="tx2"/>
                </a:solidFill>
              </a:rPr>
              <a:t>gr </a:t>
            </a:r>
            <a:r>
              <a:rPr lang="el-GR" b="1" dirty="0" err="1">
                <a:solidFill>
                  <a:schemeClr val="tx2"/>
                </a:solidFill>
              </a:rPr>
              <a:t>αζιθρομυκίνης</a:t>
            </a:r>
            <a:endParaRPr lang="el-GR" dirty="0">
              <a:solidFill>
                <a:schemeClr val="tx2"/>
              </a:solidFill>
            </a:endParaRPr>
          </a:p>
          <a:p>
            <a:pPr marL="0" indent="0">
              <a:buFont typeface="Wingdings" pitchFamily="2" charset="2"/>
              <a:buNone/>
              <a:defRPr/>
            </a:pPr>
            <a:r>
              <a:rPr lang="el-GR" dirty="0">
                <a:solidFill>
                  <a:schemeClr val="tx2"/>
                </a:solidFill>
              </a:rPr>
              <a:t>	ως μοναδική αγωγή 1</a:t>
            </a:r>
            <a:r>
              <a:rPr lang="el-GR" baseline="30000" dirty="0">
                <a:solidFill>
                  <a:schemeClr val="tx2"/>
                </a:solidFill>
              </a:rPr>
              <a:t>ης</a:t>
            </a:r>
            <a:r>
              <a:rPr lang="el-GR" dirty="0">
                <a:solidFill>
                  <a:schemeClr val="tx2"/>
                </a:solidFill>
              </a:rPr>
              <a:t> εκλογής</a:t>
            </a:r>
          </a:p>
          <a:p>
            <a:pPr marL="0" indent="0">
              <a:buFont typeface="Wingdings" pitchFamily="2" charset="2"/>
              <a:buNone/>
              <a:defRPr/>
            </a:pPr>
            <a:endParaRPr lang="el-GR" dirty="0">
              <a:solidFill>
                <a:schemeClr val="tx2"/>
              </a:solidFill>
            </a:endParaRPr>
          </a:p>
          <a:p>
            <a:pPr marL="0" indent="0">
              <a:buFont typeface="Wingdings" pitchFamily="2" charset="2"/>
              <a:buNone/>
              <a:defRPr/>
            </a:pPr>
            <a:r>
              <a:rPr lang="el-GR" dirty="0">
                <a:solidFill>
                  <a:schemeClr val="tx2"/>
                </a:solidFill>
              </a:rPr>
              <a:t>					</a:t>
            </a:r>
            <a:r>
              <a:rPr lang="en-US" dirty="0">
                <a:solidFill>
                  <a:schemeClr val="tx2"/>
                </a:solidFill>
              </a:rPr>
              <a:t>IUSTI, 2020</a:t>
            </a:r>
            <a:endParaRPr lang="el-GR" dirty="0">
              <a:solidFill>
                <a:schemeClr val="tx2"/>
              </a:solidFill>
            </a:endParaRPr>
          </a:p>
        </p:txBody>
      </p:sp>
    </p:spTree>
    <p:extLst>
      <p:ext uri="{BB962C8B-B14F-4D97-AF65-F5344CB8AC3E}">
        <p14:creationId xmlns:p14="http://schemas.microsoft.com/office/powerpoint/2010/main" val="42722887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dirty="0"/>
          </a:p>
        </p:txBody>
      </p:sp>
      <p:sp>
        <p:nvSpPr>
          <p:cNvPr id="3" name="Θέση κειμένου 2"/>
          <p:cNvSpPr>
            <a:spLocks noGrp="1"/>
          </p:cNvSpPr>
          <p:nvPr>
            <p:ph type="body" idx="1"/>
          </p:nvPr>
        </p:nvSpPr>
        <p:spPr>
          <a:xfrm>
            <a:off x="683568" y="2420888"/>
            <a:ext cx="7772400" cy="1500187"/>
          </a:xfrm>
        </p:spPr>
        <p:txBody>
          <a:bodyPr/>
          <a:lstStyle/>
          <a:p>
            <a:r>
              <a:rPr lang="el-GR" sz="3600" b="1" dirty="0"/>
              <a:t>ΜΗ ΓΟΝΟΚΟΚΚΙΚΗ ΟΥΡΗΘΡΙΤΙΔΑ</a:t>
            </a:r>
          </a:p>
        </p:txBody>
      </p:sp>
    </p:spTree>
    <p:extLst>
      <p:ext uri="{BB962C8B-B14F-4D97-AF65-F5344CB8AC3E}">
        <p14:creationId xmlns:p14="http://schemas.microsoft.com/office/powerpoint/2010/main" val="21738555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p:txBody>
          <a:bodyPr/>
          <a:lstStyle/>
          <a:p>
            <a:pPr algn="ctr"/>
            <a:r>
              <a:rPr lang="el-GR" sz="4000"/>
              <a:t/>
            </a:r>
            <a:br>
              <a:rPr lang="el-GR" sz="4000"/>
            </a:br>
            <a:r>
              <a:rPr lang="el-GR" sz="4000"/>
              <a:t/>
            </a:r>
            <a:br>
              <a:rPr lang="el-GR" sz="4000"/>
            </a:br>
            <a:r>
              <a:rPr lang="el-GR" sz="4000"/>
              <a:t/>
            </a:r>
            <a:br>
              <a:rPr lang="el-GR" sz="4000"/>
            </a:br>
            <a:r>
              <a:rPr lang="el-GR" sz="4000"/>
              <a:t/>
            </a:r>
            <a:br>
              <a:rPr lang="el-GR" sz="4000"/>
            </a:br>
            <a:r>
              <a:rPr lang="el-GR" sz="4000"/>
              <a:t/>
            </a:r>
            <a:br>
              <a:rPr lang="el-GR" sz="4000"/>
            </a:br>
            <a:r>
              <a:rPr lang="el-GR" sz="4000"/>
              <a:t/>
            </a:r>
            <a:br>
              <a:rPr lang="el-GR" sz="4000"/>
            </a:br>
            <a:r>
              <a:rPr lang="el-GR" sz="4000"/>
              <a:t/>
            </a:r>
            <a:br>
              <a:rPr lang="el-GR" sz="4000"/>
            </a:br>
            <a:r>
              <a:rPr lang="el-GR" sz="4000"/>
              <a:t/>
            </a:r>
            <a:br>
              <a:rPr lang="el-GR" sz="4000"/>
            </a:br>
            <a:r>
              <a:rPr lang="el-GR" sz="4000" b="1"/>
              <a:t>ΑΙΤΙΟΛΟΓΙΑ ΜΓΟ</a:t>
            </a:r>
          </a:p>
        </p:txBody>
      </p:sp>
      <p:sp>
        <p:nvSpPr>
          <p:cNvPr id="7171" name="Rectangle 3"/>
          <p:cNvSpPr>
            <a:spLocks noGrp="1" noChangeArrowheads="1"/>
          </p:cNvSpPr>
          <p:nvPr>
            <p:ph type="body" idx="4294967295"/>
          </p:nvPr>
        </p:nvSpPr>
        <p:spPr>
          <a:xfrm>
            <a:off x="763588" y="1989138"/>
            <a:ext cx="8380412" cy="4114800"/>
          </a:xfrm>
        </p:spPr>
        <p:txBody>
          <a:bodyPr/>
          <a:lstStyle/>
          <a:p>
            <a:r>
              <a:rPr lang="en-US" i="1" dirty="0"/>
              <a:t>Chlamydia trachomatis</a:t>
            </a:r>
            <a:r>
              <a:rPr lang="el-GR" dirty="0"/>
              <a:t> (30-40%)</a:t>
            </a:r>
            <a:endParaRPr lang="en-US" dirty="0"/>
          </a:p>
          <a:p>
            <a:r>
              <a:rPr lang="en-US" i="1" dirty="0" err="1"/>
              <a:t>Ureaplasma</a:t>
            </a:r>
            <a:r>
              <a:rPr lang="en-US" i="1" dirty="0"/>
              <a:t> </a:t>
            </a:r>
            <a:r>
              <a:rPr lang="en-US" i="1" dirty="0" err="1"/>
              <a:t>urealyticum</a:t>
            </a:r>
            <a:r>
              <a:rPr lang="en-US" i="1" dirty="0"/>
              <a:t> </a:t>
            </a:r>
            <a:r>
              <a:rPr lang="en-US" dirty="0"/>
              <a:t>(10-40%)</a:t>
            </a:r>
          </a:p>
          <a:p>
            <a:r>
              <a:rPr lang="en-US" i="1" dirty="0"/>
              <a:t>Mycoplasma </a:t>
            </a:r>
            <a:r>
              <a:rPr lang="en-US" i="1" dirty="0" err="1"/>
              <a:t>genitalium</a:t>
            </a:r>
            <a:r>
              <a:rPr lang="en-US" i="1" dirty="0"/>
              <a:t> </a:t>
            </a:r>
            <a:r>
              <a:rPr lang="en-US" dirty="0"/>
              <a:t>(15-45%)</a:t>
            </a:r>
          </a:p>
          <a:p>
            <a:r>
              <a:rPr lang="en-US" i="1" dirty="0" err="1">
                <a:solidFill>
                  <a:schemeClr val="tx2"/>
                </a:solidFill>
              </a:rPr>
              <a:t>Trichomonas</a:t>
            </a:r>
            <a:r>
              <a:rPr lang="en-US" i="1" dirty="0">
                <a:solidFill>
                  <a:schemeClr val="tx2"/>
                </a:solidFill>
              </a:rPr>
              <a:t> </a:t>
            </a:r>
            <a:r>
              <a:rPr lang="en-US" i="1" dirty="0" err="1">
                <a:solidFill>
                  <a:schemeClr val="tx2"/>
                </a:solidFill>
              </a:rPr>
              <a:t>vaginalis</a:t>
            </a:r>
            <a:r>
              <a:rPr lang="el-GR" i="1" dirty="0">
                <a:solidFill>
                  <a:schemeClr val="tx2"/>
                </a:solidFill>
              </a:rPr>
              <a:t> (1-17%)</a:t>
            </a:r>
            <a:endParaRPr lang="en-US" i="1" dirty="0">
              <a:solidFill>
                <a:schemeClr val="tx2"/>
              </a:solidFill>
            </a:endParaRPr>
          </a:p>
          <a:p>
            <a:r>
              <a:rPr lang="en-US" i="1" dirty="0">
                <a:solidFill>
                  <a:schemeClr val="tx2"/>
                </a:solidFill>
              </a:rPr>
              <a:t>HSV</a:t>
            </a:r>
            <a:r>
              <a:rPr lang="el-GR" i="1" dirty="0">
                <a:solidFill>
                  <a:schemeClr val="tx2"/>
                </a:solidFill>
              </a:rPr>
              <a:t>, </a:t>
            </a:r>
            <a:r>
              <a:rPr lang="en-US" i="1" dirty="0">
                <a:solidFill>
                  <a:schemeClr val="tx2"/>
                </a:solidFill>
              </a:rPr>
              <a:t>Candida</a:t>
            </a:r>
            <a:endParaRPr lang="el-GR" i="1" dirty="0">
              <a:solidFill>
                <a:schemeClr val="tx2"/>
              </a:solidFill>
            </a:endParaRPr>
          </a:p>
          <a:p>
            <a:r>
              <a:rPr lang="el-GR" i="1" dirty="0">
                <a:solidFill>
                  <a:schemeClr val="tx2"/>
                </a:solidFill>
              </a:rPr>
              <a:t>20-30% των ανδρών: κανένας μικροοργανισμός</a:t>
            </a:r>
          </a:p>
          <a:p>
            <a:endParaRPr lang="el-GR" i="1" dirty="0">
              <a:solidFill>
                <a:schemeClr val="tx2"/>
              </a:solidFill>
            </a:endParaRPr>
          </a:p>
        </p:txBody>
      </p:sp>
    </p:spTree>
    <p:extLst>
      <p:ext uri="{BB962C8B-B14F-4D97-AF65-F5344CB8AC3E}">
        <p14:creationId xmlns:p14="http://schemas.microsoft.com/office/powerpoint/2010/main" val="2046773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algn="ctr" eaLnBrk="1" hangingPunct="1"/>
            <a:r>
              <a:rPr lang="el-GR" sz="3600" b="1" dirty="0"/>
              <a:t>ΚΛΙΝΙΚΗ ΕΙΚΟΝΑ-ΑΝΔΡΕΣ</a:t>
            </a:r>
          </a:p>
        </p:txBody>
      </p:sp>
      <p:sp>
        <p:nvSpPr>
          <p:cNvPr id="27651" name="Rectangle 3"/>
          <p:cNvSpPr>
            <a:spLocks noGrp="1" noChangeArrowheads="1"/>
          </p:cNvSpPr>
          <p:nvPr>
            <p:ph type="body" sz="half" idx="1"/>
          </p:nvPr>
        </p:nvSpPr>
        <p:spPr>
          <a:xfrm>
            <a:off x="684213" y="2420938"/>
            <a:ext cx="4175125" cy="4114800"/>
          </a:xfrm>
        </p:spPr>
        <p:txBody>
          <a:bodyPr/>
          <a:lstStyle/>
          <a:p>
            <a:pPr eaLnBrk="1" hangingPunct="1"/>
            <a:r>
              <a:rPr lang="el-GR" sz="2800" dirty="0">
                <a:solidFill>
                  <a:schemeClr val="tx2"/>
                </a:solidFill>
                <a:latin typeface="Verdana" charset="0"/>
              </a:rPr>
              <a:t>ουρηθρικό έκκριμα</a:t>
            </a:r>
          </a:p>
          <a:p>
            <a:pPr eaLnBrk="1" hangingPunct="1"/>
            <a:r>
              <a:rPr lang="el-GR" sz="2800" dirty="0">
                <a:solidFill>
                  <a:schemeClr val="tx2"/>
                </a:solidFill>
                <a:latin typeface="Verdana" charset="0"/>
              </a:rPr>
              <a:t>δυσουρία</a:t>
            </a:r>
          </a:p>
          <a:p>
            <a:pPr eaLnBrk="1" hangingPunct="1"/>
            <a:r>
              <a:rPr lang="el-GR" sz="2800" dirty="0">
                <a:solidFill>
                  <a:schemeClr val="tx2"/>
                </a:solidFill>
                <a:latin typeface="Verdana" charset="0"/>
              </a:rPr>
              <a:t>ασυμπτωματική λοίμωξη: έως 50%</a:t>
            </a:r>
          </a:p>
        </p:txBody>
      </p:sp>
      <p:pic>
        <p:nvPicPr>
          <p:cNvPr id="27652" name="Picture 5" descr="chldripuncirc"/>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011863" y="2349500"/>
            <a:ext cx="2057400" cy="1914525"/>
          </a:xfrm>
          <a:noFill/>
        </p:spPr>
      </p:pic>
      <p:pic>
        <p:nvPicPr>
          <p:cNvPr id="27653" name="Picture 7" descr="Chlamydia"/>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5580063" y="4508500"/>
            <a:ext cx="2951162" cy="1981200"/>
          </a:xfrm>
          <a:noFill/>
        </p:spPr>
      </p:pic>
    </p:spTree>
    <p:extLst>
      <p:ext uri="{BB962C8B-B14F-4D97-AF65-F5344CB8AC3E}">
        <p14:creationId xmlns:p14="http://schemas.microsoft.com/office/powerpoint/2010/main" val="17048587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algn="ctr" eaLnBrk="1" hangingPunct="1"/>
            <a:r>
              <a:rPr lang="el-GR" sz="3200" b="1" dirty="0"/>
              <a:t>ΚΛΙΝΙΚΗ ΕΙΚΟΝΑ-ΓΥΝΑΙΚΕΣ</a:t>
            </a:r>
          </a:p>
        </p:txBody>
      </p:sp>
      <p:sp>
        <p:nvSpPr>
          <p:cNvPr id="28675" name="Rectangle 3"/>
          <p:cNvSpPr>
            <a:spLocks noGrp="1" noChangeArrowheads="1"/>
          </p:cNvSpPr>
          <p:nvPr>
            <p:ph type="body" idx="1"/>
          </p:nvPr>
        </p:nvSpPr>
        <p:spPr>
          <a:xfrm>
            <a:off x="1042988" y="2492375"/>
            <a:ext cx="7772400" cy="4114800"/>
          </a:xfrm>
        </p:spPr>
        <p:txBody>
          <a:bodyPr/>
          <a:lstStyle/>
          <a:p>
            <a:pPr eaLnBrk="1" hangingPunct="1"/>
            <a:r>
              <a:rPr lang="el-GR" sz="2400" dirty="0">
                <a:solidFill>
                  <a:schemeClr val="tx2"/>
                </a:solidFill>
                <a:latin typeface="Verdana" charset="0"/>
              </a:rPr>
              <a:t>βλεννοπυώδης τραχηλίτιδα</a:t>
            </a:r>
          </a:p>
          <a:p>
            <a:pPr eaLnBrk="1" hangingPunct="1"/>
            <a:r>
              <a:rPr lang="el-GR" sz="2400" dirty="0">
                <a:solidFill>
                  <a:schemeClr val="tx2"/>
                </a:solidFill>
                <a:latin typeface="Verdana" charset="0"/>
              </a:rPr>
              <a:t>άλγος κάτω κοιλίας</a:t>
            </a:r>
          </a:p>
          <a:p>
            <a:pPr eaLnBrk="1" hangingPunct="1"/>
            <a:r>
              <a:rPr lang="el-GR" sz="2400" dirty="0">
                <a:solidFill>
                  <a:schemeClr val="tx2"/>
                </a:solidFill>
                <a:latin typeface="Verdana" charset="0"/>
              </a:rPr>
              <a:t>δυσουρία</a:t>
            </a:r>
          </a:p>
          <a:p>
            <a:pPr eaLnBrk="1" hangingPunct="1"/>
            <a:r>
              <a:rPr lang="el-GR" sz="2400" dirty="0">
                <a:solidFill>
                  <a:schemeClr val="tx2"/>
                </a:solidFill>
                <a:latin typeface="Verdana" charset="0"/>
              </a:rPr>
              <a:t>αιμορραγία</a:t>
            </a:r>
          </a:p>
          <a:p>
            <a:pPr eaLnBrk="1" hangingPunct="1"/>
            <a:r>
              <a:rPr lang="el-GR" sz="2400" dirty="0">
                <a:solidFill>
                  <a:schemeClr val="tx2"/>
                </a:solidFill>
                <a:latin typeface="Verdana" charset="0"/>
              </a:rPr>
              <a:t>ασυμπτωματική λοίμωξη: έως 80%</a:t>
            </a:r>
          </a:p>
        </p:txBody>
      </p:sp>
    </p:spTree>
    <p:extLst>
      <p:ext uri="{BB962C8B-B14F-4D97-AF65-F5344CB8AC3E}">
        <p14:creationId xmlns:p14="http://schemas.microsoft.com/office/powerpoint/2010/main" val="16622371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algn="ctr" eaLnBrk="1" hangingPunct="1"/>
            <a:r>
              <a:rPr lang="el-GR" sz="4000" b="1" dirty="0"/>
              <a:t>ΕΡΓΑΣΤΗΡΙΑΚΗ ΔΙΕΡΕΥΝΗΣΗ</a:t>
            </a:r>
          </a:p>
        </p:txBody>
      </p:sp>
      <p:sp>
        <p:nvSpPr>
          <p:cNvPr id="30723" name="Rectangle 3"/>
          <p:cNvSpPr>
            <a:spLocks noGrp="1" noChangeArrowheads="1"/>
          </p:cNvSpPr>
          <p:nvPr>
            <p:ph type="body" idx="1"/>
          </p:nvPr>
        </p:nvSpPr>
        <p:spPr>
          <a:xfrm>
            <a:off x="468313" y="2420938"/>
            <a:ext cx="8486775" cy="4114800"/>
          </a:xfrm>
        </p:spPr>
        <p:txBody>
          <a:bodyPr/>
          <a:lstStyle/>
          <a:p>
            <a:pPr eaLnBrk="1" hangingPunct="1"/>
            <a:r>
              <a:rPr lang="en-US">
                <a:solidFill>
                  <a:schemeClr val="tx2"/>
                </a:solidFill>
                <a:latin typeface="Verdana" charset="0"/>
              </a:rPr>
              <a:t>Nucleic Acid Amplification Tests (NAATs)</a:t>
            </a:r>
          </a:p>
          <a:p>
            <a:pPr lvl="1" eaLnBrk="1" hangingPunct="1">
              <a:buFont typeface="Wingdings" charset="0"/>
              <a:buBlip>
                <a:blip r:embed="rId3"/>
              </a:buBlip>
            </a:pPr>
            <a:r>
              <a:rPr lang="el-GR">
                <a:solidFill>
                  <a:schemeClr val="tx2"/>
                </a:solidFill>
                <a:latin typeface="Verdana" charset="0"/>
              </a:rPr>
              <a:t>πρώτα πρωινά ούρα (άνδρες)</a:t>
            </a:r>
          </a:p>
          <a:p>
            <a:pPr lvl="1" eaLnBrk="1" hangingPunct="1">
              <a:buFont typeface="Wingdings" charset="0"/>
              <a:buBlip>
                <a:blip r:embed="rId3"/>
              </a:buBlip>
            </a:pPr>
            <a:r>
              <a:rPr lang="el-GR">
                <a:solidFill>
                  <a:schemeClr val="tx2"/>
                </a:solidFill>
                <a:latin typeface="Verdana" charset="0"/>
              </a:rPr>
              <a:t>ούρα, ενδοτραχηλικό ή κολπικό επίχρισμα (γυναίκες)</a:t>
            </a:r>
          </a:p>
          <a:p>
            <a:pPr lvl="1" eaLnBrk="1" hangingPunct="1">
              <a:buFont typeface="Wingdings" charset="0"/>
              <a:buBlip>
                <a:blip r:embed="rId3"/>
              </a:buBlip>
            </a:pPr>
            <a:r>
              <a:rPr lang="el-GR">
                <a:solidFill>
                  <a:schemeClr val="tx2"/>
                </a:solidFill>
                <a:latin typeface="Verdana" charset="0"/>
              </a:rPr>
              <a:t>ευαισθησία: 70-95%</a:t>
            </a:r>
          </a:p>
          <a:p>
            <a:pPr lvl="1" eaLnBrk="1" hangingPunct="1">
              <a:buFont typeface="Wingdings" charset="0"/>
              <a:buBlip>
                <a:blip r:embed="rId3"/>
              </a:buBlip>
            </a:pPr>
            <a:r>
              <a:rPr lang="el-GR">
                <a:solidFill>
                  <a:schemeClr val="tx2"/>
                </a:solidFill>
                <a:latin typeface="Verdana" charset="0"/>
              </a:rPr>
              <a:t>ειδικότητα: 97-99%</a:t>
            </a:r>
          </a:p>
        </p:txBody>
      </p:sp>
    </p:spTree>
    <p:extLst>
      <p:ext uri="{BB962C8B-B14F-4D97-AF65-F5344CB8AC3E}">
        <p14:creationId xmlns:p14="http://schemas.microsoft.com/office/powerpoint/2010/main" val="42081618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z="3600" b="1" dirty="0"/>
              <a:t>ΑΝΤΙΜΕΤΩΠΙΣΗ</a:t>
            </a:r>
            <a:r>
              <a:rPr lang="en-US" sz="3600" b="1" dirty="0"/>
              <a:t> (IUSTI 2016)</a:t>
            </a:r>
            <a:endParaRPr lang="el-GR" dirty="0"/>
          </a:p>
        </p:txBody>
      </p:sp>
      <p:sp>
        <p:nvSpPr>
          <p:cNvPr id="3" name="Θέση περιεχομένου 2"/>
          <p:cNvSpPr>
            <a:spLocks noGrp="1"/>
          </p:cNvSpPr>
          <p:nvPr>
            <p:ph idx="1"/>
          </p:nvPr>
        </p:nvSpPr>
        <p:spPr/>
        <p:txBody>
          <a:bodyPr/>
          <a:lstStyle/>
          <a:p>
            <a:r>
              <a:rPr lang="en-US" sz="2800" b="1" dirty="0">
                <a:solidFill>
                  <a:schemeClr val="tx2"/>
                </a:solidFill>
              </a:rPr>
              <a:t>doxycycline 100mg PO </a:t>
            </a:r>
            <a:r>
              <a:rPr lang="el-GR" sz="2800" b="1" dirty="0">
                <a:solidFill>
                  <a:schemeClr val="tx2"/>
                </a:solidFill>
              </a:rPr>
              <a:t>ανά 12ωρο για 7ημ</a:t>
            </a:r>
            <a:endParaRPr lang="en-US" sz="2800" b="1" dirty="0"/>
          </a:p>
          <a:p>
            <a:r>
              <a:rPr lang="en-US" sz="2800" dirty="0"/>
              <a:t>To</a:t>
            </a:r>
            <a:r>
              <a:rPr lang="el-GR" sz="2800" dirty="0"/>
              <a:t> σχήμα με το 1 </a:t>
            </a:r>
            <a:r>
              <a:rPr lang="en-US" sz="2800" dirty="0"/>
              <a:t>gr azithromycin </a:t>
            </a:r>
            <a:r>
              <a:rPr lang="el-GR" sz="2800" dirty="0" err="1"/>
              <a:t>εφ΄άπαξ</a:t>
            </a:r>
            <a:r>
              <a:rPr lang="el-GR" sz="2800" dirty="0"/>
              <a:t> δεν προτείνεται, λόγω αύξησης κινδύνου εμφάνισης ανθεκτικών στελεχών </a:t>
            </a:r>
            <a:r>
              <a:rPr lang="en-US" sz="2800" i="1" dirty="0"/>
              <a:t>Mycoplasma </a:t>
            </a:r>
            <a:r>
              <a:rPr lang="en-US" sz="2800" i="1" dirty="0" err="1"/>
              <a:t>genitalium</a:t>
            </a:r>
            <a:endParaRPr lang="el-GR" sz="2800" i="1" dirty="0"/>
          </a:p>
          <a:p>
            <a:r>
              <a:rPr lang="el-GR" sz="2800" i="1" dirty="0"/>
              <a:t>Αν </a:t>
            </a:r>
            <a:r>
              <a:rPr lang="en-US" sz="2800" i="1" dirty="0"/>
              <a:t>Mycoplasma </a:t>
            </a:r>
            <a:r>
              <a:rPr lang="en-US" sz="2800" i="1" dirty="0" err="1"/>
              <a:t>genitalium</a:t>
            </a:r>
            <a:r>
              <a:rPr lang="el-GR" sz="2800" i="1" dirty="0"/>
              <a:t> (+)</a:t>
            </a:r>
          </a:p>
          <a:p>
            <a:pPr lvl="1"/>
            <a:r>
              <a:rPr lang="el-GR" i="1" dirty="0"/>
              <a:t>500m</a:t>
            </a:r>
            <a:r>
              <a:rPr lang="en-US" i="1" dirty="0"/>
              <a:t>g azithromycin </a:t>
            </a:r>
            <a:r>
              <a:rPr lang="el-GR" i="1" dirty="0"/>
              <a:t>εφ’ άπαξ και 250</a:t>
            </a:r>
            <a:r>
              <a:rPr lang="en-US" i="1" dirty="0"/>
              <a:t> mg </a:t>
            </a:r>
            <a:r>
              <a:rPr lang="el-GR" i="1" dirty="0"/>
              <a:t>για 4 ακόμα ημέρες </a:t>
            </a:r>
          </a:p>
          <a:p>
            <a:endParaRPr lang="el-GR" dirty="0"/>
          </a:p>
        </p:txBody>
      </p:sp>
    </p:spTree>
    <p:extLst>
      <p:ext uri="{BB962C8B-B14F-4D97-AF65-F5344CB8AC3E}">
        <p14:creationId xmlns:p14="http://schemas.microsoft.com/office/powerpoint/2010/main" val="3192312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541338" y="260648"/>
            <a:ext cx="8001000" cy="1216025"/>
          </a:xfrm>
        </p:spPr>
        <p:txBody>
          <a:bodyPr/>
          <a:lstStyle/>
          <a:p>
            <a:r>
              <a:rPr lang="el-GR" b="1"/>
              <a:t>Σύφιλη</a:t>
            </a:r>
          </a:p>
        </p:txBody>
      </p:sp>
      <p:sp>
        <p:nvSpPr>
          <p:cNvPr id="22531" name="Rectangle 3"/>
          <p:cNvSpPr>
            <a:spLocks noGrp="1" noChangeArrowheads="1"/>
          </p:cNvSpPr>
          <p:nvPr>
            <p:ph type="body" idx="4294967295"/>
          </p:nvPr>
        </p:nvSpPr>
        <p:spPr>
          <a:xfrm>
            <a:off x="541338" y="1600200"/>
            <a:ext cx="8001000" cy="4267200"/>
          </a:xfrm>
        </p:spPr>
        <p:txBody>
          <a:bodyPr/>
          <a:lstStyle/>
          <a:p>
            <a:pPr lvl="3">
              <a:buFont typeface="Wingdings" pitchFamily="2" charset="2"/>
              <a:buNone/>
            </a:pPr>
            <a:r>
              <a:rPr lang="el-GR" sz="2800" dirty="0"/>
              <a:t>		     </a:t>
            </a:r>
            <a:r>
              <a:rPr lang="el-GR" sz="2800" b="1" dirty="0"/>
              <a:t>Σύφιλη</a:t>
            </a:r>
          </a:p>
        </p:txBody>
      </p:sp>
      <p:sp>
        <p:nvSpPr>
          <p:cNvPr id="22532" name="Line 4"/>
          <p:cNvSpPr>
            <a:spLocks noChangeShapeType="1"/>
          </p:cNvSpPr>
          <p:nvPr/>
        </p:nvSpPr>
        <p:spPr bwMode="auto">
          <a:xfrm>
            <a:off x="3851275" y="2207563"/>
            <a:ext cx="0" cy="287338"/>
          </a:xfrm>
          <a:prstGeom prst="line">
            <a:avLst/>
          </a:prstGeom>
          <a:noFill/>
          <a:ln w="12700">
            <a:solidFill>
              <a:schemeClr val="tx1"/>
            </a:solidFill>
            <a:round/>
            <a:headEnd type="none" w="sm" len="sm"/>
            <a:tailEnd type="none" w="sm" len="sm"/>
          </a:ln>
        </p:spPr>
        <p:txBody>
          <a:bodyPr/>
          <a:lstStyle/>
          <a:p>
            <a:pPr defTabSz="457200"/>
            <a:endParaRPr lang="el-GR">
              <a:solidFill>
                <a:srgbClr val="000000"/>
              </a:solidFill>
            </a:endParaRPr>
          </a:p>
        </p:txBody>
      </p:sp>
      <p:sp>
        <p:nvSpPr>
          <p:cNvPr id="22533" name="Line 5"/>
          <p:cNvSpPr>
            <a:spLocks noChangeShapeType="1"/>
          </p:cNvSpPr>
          <p:nvPr/>
        </p:nvSpPr>
        <p:spPr bwMode="auto">
          <a:xfrm>
            <a:off x="2411413" y="2565400"/>
            <a:ext cx="5040312" cy="0"/>
          </a:xfrm>
          <a:prstGeom prst="line">
            <a:avLst/>
          </a:prstGeom>
          <a:noFill/>
          <a:ln w="12700">
            <a:solidFill>
              <a:schemeClr val="tx1"/>
            </a:solidFill>
            <a:round/>
            <a:headEnd type="none" w="sm" len="sm"/>
            <a:tailEnd type="none" w="sm" len="sm"/>
          </a:ln>
        </p:spPr>
        <p:txBody>
          <a:bodyPr/>
          <a:lstStyle/>
          <a:p>
            <a:pPr defTabSz="457200"/>
            <a:endParaRPr lang="el-GR">
              <a:solidFill>
                <a:srgbClr val="000000"/>
              </a:solidFill>
            </a:endParaRPr>
          </a:p>
        </p:txBody>
      </p:sp>
      <p:sp>
        <p:nvSpPr>
          <p:cNvPr id="22534" name="Line 6"/>
          <p:cNvSpPr>
            <a:spLocks noChangeShapeType="1"/>
          </p:cNvSpPr>
          <p:nvPr/>
        </p:nvSpPr>
        <p:spPr bwMode="auto">
          <a:xfrm>
            <a:off x="2411413" y="2636838"/>
            <a:ext cx="0" cy="360362"/>
          </a:xfrm>
          <a:prstGeom prst="line">
            <a:avLst/>
          </a:prstGeom>
          <a:noFill/>
          <a:ln w="12700">
            <a:solidFill>
              <a:schemeClr val="tx1"/>
            </a:solidFill>
            <a:round/>
            <a:headEnd type="none" w="sm" len="sm"/>
            <a:tailEnd type="none" w="sm" len="sm"/>
          </a:ln>
        </p:spPr>
        <p:txBody>
          <a:bodyPr/>
          <a:lstStyle/>
          <a:p>
            <a:pPr defTabSz="457200"/>
            <a:endParaRPr lang="el-GR">
              <a:solidFill>
                <a:srgbClr val="000000"/>
              </a:solidFill>
            </a:endParaRPr>
          </a:p>
        </p:txBody>
      </p:sp>
      <p:sp>
        <p:nvSpPr>
          <p:cNvPr id="22535" name="Line 7"/>
          <p:cNvSpPr>
            <a:spLocks noChangeShapeType="1"/>
          </p:cNvSpPr>
          <p:nvPr/>
        </p:nvSpPr>
        <p:spPr bwMode="auto">
          <a:xfrm>
            <a:off x="7451725" y="2636838"/>
            <a:ext cx="0" cy="360362"/>
          </a:xfrm>
          <a:prstGeom prst="line">
            <a:avLst/>
          </a:prstGeom>
          <a:noFill/>
          <a:ln w="12700">
            <a:solidFill>
              <a:schemeClr val="tx1"/>
            </a:solidFill>
            <a:round/>
            <a:headEnd type="none" w="sm" len="sm"/>
            <a:tailEnd type="none" w="sm" len="sm"/>
          </a:ln>
        </p:spPr>
        <p:txBody>
          <a:bodyPr/>
          <a:lstStyle/>
          <a:p>
            <a:pPr defTabSz="457200"/>
            <a:endParaRPr lang="el-GR">
              <a:solidFill>
                <a:srgbClr val="000000"/>
              </a:solidFill>
            </a:endParaRPr>
          </a:p>
        </p:txBody>
      </p:sp>
      <p:sp>
        <p:nvSpPr>
          <p:cNvPr id="22536" name="Rectangle 8"/>
          <p:cNvSpPr>
            <a:spLocks noChangeArrowheads="1"/>
          </p:cNvSpPr>
          <p:nvPr/>
        </p:nvSpPr>
        <p:spPr bwMode="auto">
          <a:xfrm>
            <a:off x="1763713" y="3068638"/>
            <a:ext cx="1322387" cy="457200"/>
          </a:xfrm>
          <a:prstGeom prst="rect">
            <a:avLst/>
          </a:prstGeom>
          <a:noFill/>
          <a:ln w="12700">
            <a:noFill/>
            <a:miter lim="800000"/>
            <a:headEnd type="none" w="sm" len="sm"/>
            <a:tailEnd type="none" w="sm" len="sm"/>
          </a:ln>
        </p:spPr>
        <p:txBody>
          <a:bodyPr wrap="none">
            <a:spAutoFit/>
          </a:bodyPr>
          <a:lstStyle/>
          <a:p>
            <a:pPr defTabSz="457200"/>
            <a:r>
              <a:rPr lang="el-GR" dirty="0">
                <a:solidFill>
                  <a:srgbClr val="000000"/>
                </a:solidFill>
              </a:rPr>
              <a:t>Επίκτητη</a:t>
            </a:r>
          </a:p>
        </p:txBody>
      </p:sp>
      <p:sp>
        <p:nvSpPr>
          <p:cNvPr id="22537" name="Rectangle 9"/>
          <p:cNvSpPr>
            <a:spLocks noChangeArrowheads="1"/>
          </p:cNvSpPr>
          <p:nvPr/>
        </p:nvSpPr>
        <p:spPr bwMode="auto">
          <a:xfrm>
            <a:off x="6804025" y="3141663"/>
            <a:ext cx="1328738" cy="457200"/>
          </a:xfrm>
          <a:prstGeom prst="rect">
            <a:avLst/>
          </a:prstGeom>
          <a:noFill/>
          <a:ln w="12700">
            <a:noFill/>
            <a:miter lim="800000"/>
            <a:headEnd type="none" w="sm" len="sm"/>
            <a:tailEnd type="none" w="sm" len="sm"/>
          </a:ln>
        </p:spPr>
        <p:txBody>
          <a:bodyPr wrap="none">
            <a:spAutoFit/>
          </a:bodyPr>
          <a:lstStyle/>
          <a:p>
            <a:pPr defTabSz="457200"/>
            <a:r>
              <a:rPr lang="el-GR">
                <a:solidFill>
                  <a:srgbClr val="000000"/>
                </a:solidFill>
              </a:rPr>
              <a:t>Συγγενής</a:t>
            </a:r>
          </a:p>
        </p:txBody>
      </p:sp>
      <p:sp>
        <p:nvSpPr>
          <p:cNvPr id="22538" name="Line 10"/>
          <p:cNvSpPr>
            <a:spLocks noChangeShapeType="1"/>
          </p:cNvSpPr>
          <p:nvPr/>
        </p:nvSpPr>
        <p:spPr bwMode="auto">
          <a:xfrm>
            <a:off x="2339975" y="3573463"/>
            <a:ext cx="0" cy="576262"/>
          </a:xfrm>
          <a:prstGeom prst="line">
            <a:avLst/>
          </a:prstGeom>
          <a:noFill/>
          <a:ln w="12700">
            <a:solidFill>
              <a:schemeClr val="tx1"/>
            </a:solidFill>
            <a:round/>
            <a:headEnd type="none" w="sm" len="sm"/>
            <a:tailEnd type="none" w="sm" len="sm"/>
          </a:ln>
        </p:spPr>
        <p:txBody>
          <a:bodyPr/>
          <a:lstStyle/>
          <a:p>
            <a:pPr defTabSz="457200"/>
            <a:endParaRPr lang="el-GR">
              <a:solidFill>
                <a:srgbClr val="000000"/>
              </a:solidFill>
            </a:endParaRPr>
          </a:p>
        </p:txBody>
      </p:sp>
      <p:sp>
        <p:nvSpPr>
          <p:cNvPr id="22539" name="Rectangle 11"/>
          <p:cNvSpPr>
            <a:spLocks noChangeArrowheads="1"/>
          </p:cNvSpPr>
          <p:nvPr/>
        </p:nvSpPr>
        <p:spPr bwMode="auto">
          <a:xfrm>
            <a:off x="1763713" y="4292600"/>
            <a:ext cx="1162050" cy="457200"/>
          </a:xfrm>
          <a:prstGeom prst="rect">
            <a:avLst/>
          </a:prstGeom>
          <a:noFill/>
          <a:ln w="12700">
            <a:noFill/>
            <a:miter lim="800000"/>
            <a:headEnd type="none" w="sm" len="sm"/>
            <a:tailEnd type="none" w="sm" len="sm"/>
          </a:ln>
        </p:spPr>
        <p:txBody>
          <a:bodyPr wrap="none">
            <a:spAutoFit/>
          </a:bodyPr>
          <a:lstStyle/>
          <a:p>
            <a:pPr defTabSz="457200"/>
            <a:r>
              <a:rPr lang="el-GR">
                <a:solidFill>
                  <a:srgbClr val="000000"/>
                </a:solidFill>
              </a:rPr>
              <a:t>Πρώιμη</a:t>
            </a:r>
          </a:p>
        </p:txBody>
      </p:sp>
      <p:sp>
        <p:nvSpPr>
          <p:cNvPr id="22540" name="Line 12"/>
          <p:cNvSpPr>
            <a:spLocks noChangeShapeType="1"/>
          </p:cNvSpPr>
          <p:nvPr/>
        </p:nvSpPr>
        <p:spPr bwMode="auto">
          <a:xfrm>
            <a:off x="2339975" y="3860800"/>
            <a:ext cx="3095625" cy="0"/>
          </a:xfrm>
          <a:prstGeom prst="line">
            <a:avLst/>
          </a:prstGeom>
          <a:noFill/>
          <a:ln w="12700">
            <a:solidFill>
              <a:schemeClr val="tx1"/>
            </a:solidFill>
            <a:round/>
            <a:headEnd type="none" w="sm" len="sm"/>
            <a:tailEnd type="none" w="sm" len="sm"/>
          </a:ln>
        </p:spPr>
        <p:txBody>
          <a:bodyPr/>
          <a:lstStyle/>
          <a:p>
            <a:pPr defTabSz="457200"/>
            <a:endParaRPr lang="el-GR">
              <a:solidFill>
                <a:srgbClr val="000000"/>
              </a:solidFill>
            </a:endParaRPr>
          </a:p>
        </p:txBody>
      </p:sp>
      <p:sp>
        <p:nvSpPr>
          <p:cNvPr id="22541" name="Line 14"/>
          <p:cNvSpPr>
            <a:spLocks noChangeShapeType="1"/>
          </p:cNvSpPr>
          <p:nvPr/>
        </p:nvSpPr>
        <p:spPr bwMode="auto">
          <a:xfrm>
            <a:off x="5435600" y="4005263"/>
            <a:ext cx="0" cy="215900"/>
          </a:xfrm>
          <a:prstGeom prst="line">
            <a:avLst/>
          </a:prstGeom>
          <a:noFill/>
          <a:ln w="12700">
            <a:solidFill>
              <a:schemeClr val="tx1"/>
            </a:solidFill>
            <a:round/>
            <a:headEnd type="none" w="sm" len="sm"/>
            <a:tailEnd type="none" w="sm" len="sm"/>
          </a:ln>
        </p:spPr>
        <p:txBody>
          <a:bodyPr/>
          <a:lstStyle/>
          <a:p>
            <a:pPr defTabSz="457200"/>
            <a:endParaRPr lang="el-GR">
              <a:solidFill>
                <a:srgbClr val="000000"/>
              </a:solidFill>
            </a:endParaRPr>
          </a:p>
        </p:txBody>
      </p:sp>
      <p:sp>
        <p:nvSpPr>
          <p:cNvPr id="22542" name="Rectangle 15"/>
          <p:cNvSpPr>
            <a:spLocks noChangeArrowheads="1"/>
          </p:cNvSpPr>
          <p:nvPr/>
        </p:nvSpPr>
        <p:spPr bwMode="auto">
          <a:xfrm>
            <a:off x="4932363" y="4365625"/>
            <a:ext cx="1000125" cy="457200"/>
          </a:xfrm>
          <a:prstGeom prst="rect">
            <a:avLst/>
          </a:prstGeom>
          <a:noFill/>
          <a:ln w="12700">
            <a:noFill/>
            <a:miter lim="800000"/>
            <a:headEnd type="none" w="sm" len="sm"/>
            <a:tailEnd type="none" w="sm" len="sm"/>
          </a:ln>
        </p:spPr>
        <p:txBody>
          <a:bodyPr wrap="none">
            <a:spAutoFit/>
          </a:bodyPr>
          <a:lstStyle/>
          <a:p>
            <a:pPr defTabSz="457200"/>
            <a:r>
              <a:rPr lang="el-GR" dirty="0">
                <a:solidFill>
                  <a:srgbClr val="000000"/>
                </a:solidFill>
              </a:rPr>
              <a:t>Όψιμη</a:t>
            </a:r>
          </a:p>
        </p:txBody>
      </p:sp>
      <p:sp>
        <p:nvSpPr>
          <p:cNvPr id="22543" name="Line 16"/>
          <p:cNvSpPr>
            <a:spLocks noChangeShapeType="1"/>
          </p:cNvSpPr>
          <p:nvPr/>
        </p:nvSpPr>
        <p:spPr bwMode="auto">
          <a:xfrm>
            <a:off x="2339974" y="4797425"/>
            <a:ext cx="22225" cy="993775"/>
          </a:xfrm>
          <a:prstGeom prst="line">
            <a:avLst/>
          </a:prstGeom>
          <a:noFill/>
          <a:ln w="12700">
            <a:solidFill>
              <a:schemeClr val="tx1"/>
            </a:solidFill>
            <a:round/>
            <a:headEnd type="none" w="sm" len="sm"/>
            <a:tailEnd type="none" w="sm" len="sm"/>
          </a:ln>
        </p:spPr>
        <p:txBody>
          <a:bodyPr/>
          <a:lstStyle/>
          <a:p>
            <a:pPr defTabSz="457200"/>
            <a:endParaRPr lang="el-GR">
              <a:solidFill>
                <a:srgbClr val="000000"/>
              </a:solidFill>
            </a:endParaRPr>
          </a:p>
        </p:txBody>
      </p:sp>
      <p:sp>
        <p:nvSpPr>
          <p:cNvPr id="22544" name="Line 17"/>
          <p:cNvSpPr>
            <a:spLocks noChangeShapeType="1"/>
          </p:cNvSpPr>
          <p:nvPr/>
        </p:nvSpPr>
        <p:spPr bwMode="auto">
          <a:xfrm>
            <a:off x="468313" y="5157788"/>
            <a:ext cx="3671887" cy="0"/>
          </a:xfrm>
          <a:prstGeom prst="line">
            <a:avLst/>
          </a:prstGeom>
          <a:noFill/>
          <a:ln w="12700">
            <a:solidFill>
              <a:schemeClr val="tx1"/>
            </a:solidFill>
            <a:round/>
            <a:headEnd type="none" w="sm" len="sm"/>
            <a:tailEnd type="none" w="sm" len="sm"/>
          </a:ln>
        </p:spPr>
        <p:txBody>
          <a:bodyPr/>
          <a:lstStyle/>
          <a:p>
            <a:pPr defTabSz="457200"/>
            <a:endParaRPr lang="el-GR">
              <a:solidFill>
                <a:srgbClr val="000000"/>
              </a:solidFill>
            </a:endParaRPr>
          </a:p>
        </p:txBody>
      </p:sp>
      <p:sp>
        <p:nvSpPr>
          <p:cNvPr id="22545" name="Rectangle 18"/>
          <p:cNvSpPr>
            <a:spLocks noChangeArrowheads="1"/>
          </p:cNvSpPr>
          <p:nvPr/>
        </p:nvSpPr>
        <p:spPr bwMode="auto">
          <a:xfrm>
            <a:off x="-1189038" y="5494338"/>
            <a:ext cx="2843213" cy="396875"/>
          </a:xfrm>
          <a:prstGeom prst="rect">
            <a:avLst/>
          </a:prstGeom>
          <a:noFill/>
          <a:ln w="12700">
            <a:noFill/>
            <a:miter lim="800000"/>
            <a:headEnd type="none" w="sm" len="sm"/>
            <a:tailEnd type="none" w="sm" len="sm"/>
          </a:ln>
        </p:spPr>
        <p:txBody>
          <a:bodyPr wrap="none">
            <a:spAutoFit/>
          </a:bodyPr>
          <a:lstStyle/>
          <a:p>
            <a:pPr lvl="3" defTabSz="457200" eaLnBrk="0" hangingPunct="0">
              <a:spcBef>
                <a:spcPct val="20000"/>
              </a:spcBef>
              <a:buClr>
                <a:srgbClr val="DDDDDD"/>
              </a:buClr>
              <a:buFont typeface="Wingdings" pitchFamily="2" charset="2"/>
              <a:buNone/>
            </a:pPr>
            <a:r>
              <a:rPr lang="el-GR" sz="2000">
                <a:solidFill>
                  <a:srgbClr val="000000"/>
                </a:solidFill>
              </a:rPr>
              <a:t>Πρωτογόνος</a:t>
            </a:r>
          </a:p>
        </p:txBody>
      </p:sp>
      <p:sp>
        <p:nvSpPr>
          <p:cNvPr id="22546" name="Line 19"/>
          <p:cNvSpPr>
            <a:spLocks noChangeShapeType="1"/>
          </p:cNvSpPr>
          <p:nvPr/>
        </p:nvSpPr>
        <p:spPr bwMode="auto">
          <a:xfrm>
            <a:off x="468313" y="5229225"/>
            <a:ext cx="0" cy="215900"/>
          </a:xfrm>
          <a:prstGeom prst="line">
            <a:avLst/>
          </a:prstGeom>
          <a:noFill/>
          <a:ln w="12700">
            <a:solidFill>
              <a:schemeClr val="tx1"/>
            </a:solidFill>
            <a:round/>
            <a:headEnd type="none" w="sm" len="sm"/>
            <a:tailEnd type="none" w="sm" len="sm"/>
          </a:ln>
        </p:spPr>
        <p:txBody>
          <a:bodyPr/>
          <a:lstStyle/>
          <a:p>
            <a:pPr defTabSz="457200"/>
            <a:endParaRPr lang="el-GR">
              <a:solidFill>
                <a:srgbClr val="000000"/>
              </a:solidFill>
            </a:endParaRPr>
          </a:p>
        </p:txBody>
      </p:sp>
      <p:sp>
        <p:nvSpPr>
          <p:cNvPr id="22547" name="Rectangle 20"/>
          <p:cNvSpPr>
            <a:spLocks noChangeArrowheads="1"/>
          </p:cNvSpPr>
          <p:nvPr/>
        </p:nvSpPr>
        <p:spPr bwMode="auto">
          <a:xfrm>
            <a:off x="304800" y="5867400"/>
            <a:ext cx="2994025" cy="396875"/>
          </a:xfrm>
          <a:prstGeom prst="rect">
            <a:avLst/>
          </a:prstGeom>
          <a:noFill/>
          <a:ln w="12700">
            <a:noFill/>
            <a:miter lim="800000"/>
            <a:headEnd type="none" w="sm" len="sm"/>
            <a:tailEnd type="none" w="sm" len="sm"/>
          </a:ln>
        </p:spPr>
        <p:txBody>
          <a:bodyPr wrap="none">
            <a:spAutoFit/>
          </a:bodyPr>
          <a:lstStyle/>
          <a:p>
            <a:pPr lvl="3" defTabSz="457200" eaLnBrk="0" hangingPunct="0">
              <a:spcBef>
                <a:spcPct val="20000"/>
              </a:spcBef>
              <a:buClr>
                <a:srgbClr val="DDDDDD"/>
              </a:buClr>
              <a:buFont typeface="Wingdings" pitchFamily="2" charset="2"/>
              <a:buNone/>
            </a:pPr>
            <a:r>
              <a:rPr lang="el-GR" sz="2000" dirty="0" err="1">
                <a:solidFill>
                  <a:srgbClr val="000000"/>
                </a:solidFill>
              </a:rPr>
              <a:t>Δευτερογόνος</a:t>
            </a:r>
            <a:endParaRPr lang="el-GR" sz="2000" dirty="0">
              <a:solidFill>
                <a:srgbClr val="000000"/>
              </a:solidFill>
            </a:endParaRPr>
          </a:p>
        </p:txBody>
      </p:sp>
      <p:sp>
        <p:nvSpPr>
          <p:cNvPr id="22548" name="Line 21"/>
          <p:cNvSpPr>
            <a:spLocks noChangeShapeType="1"/>
          </p:cNvSpPr>
          <p:nvPr/>
        </p:nvSpPr>
        <p:spPr bwMode="auto">
          <a:xfrm>
            <a:off x="4140200" y="5229225"/>
            <a:ext cx="0" cy="215900"/>
          </a:xfrm>
          <a:prstGeom prst="line">
            <a:avLst/>
          </a:prstGeom>
          <a:noFill/>
          <a:ln w="12700">
            <a:solidFill>
              <a:schemeClr val="tx1"/>
            </a:solidFill>
            <a:round/>
            <a:headEnd type="none" w="sm" len="sm"/>
            <a:tailEnd type="none" w="sm" len="sm"/>
          </a:ln>
        </p:spPr>
        <p:txBody>
          <a:bodyPr/>
          <a:lstStyle/>
          <a:p>
            <a:pPr defTabSz="457200"/>
            <a:endParaRPr lang="el-GR">
              <a:solidFill>
                <a:srgbClr val="000000"/>
              </a:solidFill>
            </a:endParaRPr>
          </a:p>
        </p:txBody>
      </p:sp>
      <p:sp>
        <p:nvSpPr>
          <p:cNvPr id="22549" name="Rectangle 22"/>
          <p:cNvSpPr>
            <a:spLocks noChangeArrowheads="1"/>
          </p:cNvSpPr>
          <p:nvPr/>
        </p:nvSpPr>
        <p:spPr bwMode="auto">
          <a:xfrm>
            <a:off x="3348038" y="5516563"/>
            <a:ext cx="2387600" cy="396875"/>
          </a:xfrm>
          <a:prstGeom prst="rect">
            <a:avLst/>
          </a:prstGeom>
          <a:noFill/>
          <a:ln w="12700">
            <a:noFill/>
            <a:miter lim="800000"/>
            <a:headEnd type="none" w="sm" len="sm"/>
            <a:tailEnd type="none" w="sm" len="sm"/>
          </a:ln>
        </p:spPr>
        <p:txBody>
          <a:bodyPr wrap="none">
            <a:spAutoFit/>
          </a:bodyPr>
          <a:lstStyle/>
          <a:p>
            <a:pPr defTabSz="457200"/>
            <a:r>
              <a:rPr lang="el-GR" sz="2000">
                <a:solidFill>
                  <a:srgbClr val="000000"/>
                </a:solidFill>
              </a:rPr>
              <a:t>Πρώιμη Λανθάνουσα</a:t>
            </a:r>
          </a:p>
        </p:txBody>
      </p:sp>
      <p:sp>
        <p:nvSpPr>
          <p:cNvPr id="22550" name="Line 24"/>
          <p:cNvSpPr>
            <a:spLocks noChangeShapeType="1"/>
          </p:cNvSpPr>
          <p:nvPr/>
        </p:nvSpPr>
        <p:spPr bwMode="auto">
          <a:xfrm>
            <a:off x="5867400" y="4652963"/>
            <a:ext cx="792163" cy="0"/>
          </a:xfrm>
          <a:prstGeom prst="line">
            <a:avLst/>
          </a:prstGeom>
          <a:noFill/>
          <a:ln w="12700">
            <a:solidFill>
              <a:schemeClr val="tx1"/>
            </a:solidFill>
            <a:round/>
            <a:headEnd type="none" w="sm" len="sm"/>
            <a:tailEnd type="none" w="sm" len="sm"/>
          </a:ln>
        </p:spPr>
        <p:txBody>
          <a:bodyPr/>
          <a:lstStyle/>
          <a:p>
            <a:pPr defTabSz="457200"/>
            <a:endParaRPr lang="el-GR">
              <a:solidFill>
                <a:srgbClr val="000000"/>
              </a:solidFill>
            </a:endParaRPr>
          </a:p>
        </p:txBody>
      </p:sp>
      <p:sp>
        <p:nvSpPr>
          <p:cNvPr id="22551" name="Line 25"/>
          <p:cNvSpPr>
            <a:spLocks noChangeShapeType="1"/>
          </p:cNvSpPr>
          <p:nvPr/>
        </p:nvSpPr>
        <p:spPr bwMode="auto">
          <a:xfrm>
            <a:off x="6227763" y="4652963"/>
            <a:ext cx="0" cy="576262"/>
          </a:xfrm>
          <a:prstGeom prst="line">
            <a:avLst/>
          </a:prstGeom>
          <a:noFill/>
          <a:ln w="12700">
            <a:solidFill>
              <a:schemeClr val="tx1"/>
            </a:solidFill>
            <a:round/>
            <a:headEnd type="none" w="sm" len="sm"/>
            <a:tailEnd type="none" w="sm" len="sm"/>
          </a:ln>
        </p:spPr>
        <p:txBody>
          <a:bodyPr/>
          <a:lstStyle/>
          <a:p>
            <a:pPr defTabSz="457200"/>
            <a:endParaRPr lang="el-GR">
              <a:solidFill>
                <a:srgbClr val="000000"/>
              </a:solidFill>
            </a:endParaRPr>
          </a:p>
        </p:txBody>
      </p:sp>
      <p:sp>
        <p:nvSpPr>
          <p:cNvPr id="22552" name="Line 28"/>
          <p:cNvSpPr>
            <a:spLocks noChangeShapeType="1"/>
          </p:cNvSpPr>
          <p:nvPr/>
        </p:nvSpPr>
        <p:spPr bwMode="auto">
          <a:xfrm>
            <a:off x="6227763" y="5229225"/>
            <a:ext cx="431800" cy="0"/>
          </a:xfrm>
          <a:prstGeom prst="line">
            <a:avLst/>
          </a:prstGeom>
          <a:noFill/>
          <a:ln w="12700">
            <a:solidFill>
              <a:schemeClr val="tx1"/>
            </a:solidFill>
            <a:round/>
            <a:headEnd type="none" w="sm" len="sm"/>
            <a:tailEnd type="none" w="sm" len="sm"/>
          </a:ln>
        </p:spPr>
        <p:txBody>
          <a:bodyPr/>
          <a:lstStyle/>
          <a:p>
            <a:pPr defTabSz="457200"/>
            <a:endParaRPr lang="el-GR">
              <a:solidFill>
                <a:srgbClr val="000000"/>
              </a:solidFill>
            </a:endParaRPr>
          </a:p>
        </p:txBody>
      </p:sp>
      <p:sp>
        <p:nvSpPr>
          <p:cNvPr id="22553" name="Rectangle 29"/>
          <p:cNvSpPr>
            <a:spLocks noChangeArrowheads="1"/>
          </p:cNvSpPr>
          <p:nvPr/>
        </p:nvSpPr>
        <p:spPr bwMode="auto">
          <a:xfrm>
            <a:off x="5364163" y="4437063"/>
            <a:ext cx="3841116" cy="369332"/>
          </a:xfrm>
          <a:prstGeom prst="rect">
            <a:avLst/>
          </a:prstGeom>
          <a:noFill/>
          <a:ln w="12700">
            <a:noFill/>
            <a:miter lim="800000"/>
            <a:headEnd type="none" w="sm" len="sm"/>
            <a:tailEnd type="none" w="sm" len="sm"/>
          </a:ln>
        </p:spPr>
        <p:txBody>
          <a:bodyPr wrap="none">
            <a:spAutoFit/>
          </a:bodyPr>
          <a:lstStyle/>
          <a:p>
            <a:pPr lvl="3" defTabSz="457200" eaLnBrk="0" hangingPunct="0">
              <a:spcBef>
                <a:spcPct val="20000"/>
              </a:spcBef>
              <a:buClr>
                <a:srgbClr val="DDDDDD"/>
              </a:buClr>
              <a:buFont typeface="Wingdings" pitchFamily="2" charset="2"/>
              <a:buNone/>
            </a:pPr>
            <a:r>
              <a:rPr lang="el-GR" dirty="0">
                <a:solidFill>
                  <a:srgbClr val="000000"/>
                </a:solidFill>
              </a:rPr>
              <a:t>Όψιμη Λανθάνουσα</a:t>
            </a:r>
          </a:p>
        </p:txBody>
      </p:sp>
      <p:sp>
        <p:nvSpPr>
          <p:cNvPr id="22554" name="Rectangle 30"/>
          <p:cNvSpPr>
            <a:spLocks noChangeArrowheads="1"/>
          </p:cNvSpPr>
          <p:nvPr/>
        </p:nvSpPr>
        <p:spPr bwMode="auto">
          <a:xfrm>
            <a:off x="6804025" y="5013325"/>
            <a:ext cx="1344613" cy="396875"/>
          </a:xfrm>
          <a:prstGeom prst="rect">
            <a:avLst/>
          </a:prstGeom>
          <a:noFill/>
          <a:ln w="12700">
            <a:noFill/>
            <a:miter lim="800000"/>
            <a:headEnd type="none" w="sm" len="sm"/>
            <a:tailEnd type="none" w="sm" len="sm"/>
          </a:ln>
        </p:spPr>
        <p:txBody>
          <a:bodyPr wrap="none">
            <a:spAutoFit/>
          </a:bodyPr>
          <a:lstStyle/>
          <a:p>
            <a:pPr defTabSz="457200"/>
            <a:r>
              <a:rPr lang="el-GR" sz="2000">
                <a:solidFill>
                  <a:srgbClr val="000000"/>
                </a:solidFill>
              </a:rPr>
              <a:t>Τριτογόνος</a:t>
            </a:r>
          </a:p>
        </p:txBody>
      </p:sp>
    </p:spTree>
    <p:extLst>
      <p:ext uri="{BB962C8B-B14F-4D97-AF65-F5344CB8AC3E}">
        <p14:creationId xmlns:p14="http://schemas.microsoft.com/office/powerpoint/2010/main" val="27979841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p:txBody>
          <a:bodyPr/>
          <a:lstStyle/>
          <a:p>
            <a:r>
              <a:rPr lang="el-GR" b="1" dirty="0"/>
              <a:t>Κονδυλώματα</a:t>
            </a:r>
          </a:p>
        </p:txBody>
      </p:sp>
      <p:sp>
        <p:nvSpPr>
          <p:cNvPr id="3" name="Υπότιτλος 2"/>
          <p:cNvSpPr>
            <a:spLocks noGrp="1"/>
          </p:cNvSpPr>
          <p:nvPr>
            <p:ph type="subTitle" idx="1"/>
          </p:nvPr>
        </p:nvSpPr>
        <p:spPr/>
        <p:txBody>
          <a:bodyPr/>
          <a:lstStyle/>
          <a:p>
            <a:endParaRPr lang="el-GR"/>
          </a:p>
        </p:txBody>
      </p:sp>
    </p:spTree>
    <p:extLst>
      <p:ext uri="{BB962C8B-B14F-4D97-AF65-F5344CB8AC3E}">
        <p14:creationId xmlns:p14="http://schemas.microsoft.com/office/powerpoint/2010/main" val="30680943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algn="ctr" eaLnBrk="1" hangingPunct="1"/>
            <a:r>
              <a:rPr lang="en-US" altLang="el-GR" b="1"/>
              <a:t>Human Papillomavirus (HPV)</a:t>
            </a:r>
            <a:endParaRPr lang="el-GR" altLang="el-GR" b="1"/>
          </a:p>
        </p:txBody>
      </p:sp>
      <p:sp>
        <p:nvSpPr>
          <p:cNvPr id="33795" name="Rectangle 3"/>
          <p:cNvSpPr>
            <a:spLocks noGrp="1" noChangeArrowheads="1"/>
          </p:cNvSpPr>
          <p:nvPr>
            <p:ph type="body" sz="half" idx="1"/>
          </p:nvPr>
        </p:nvSpPr>
        <p:spPr>
          <a:xfrm>
            <a:off x="323528" y="1916832"/>
            <a:ext cx="4252912" cy="4530725"/>
          </a:xfrm>
        </p:spPr>
        <p:txBody>
          <a:bodyPr/>
          <a:lstStyle/>
          <a:p>
            <a:pPr eaLnBrk="1" hangingPunct="1"/>
            <a:r>
              <a:rPr lang="el-GR" altLang="el-GR" dirty="0">
                <a:solidFill>
                  <a:schemeClr val="tx2"/>
                </a:solidFill>
              </a:rPr>
              <a:t>Πάνω από 100 τύποι</a:t>
            </a:r>
          </a:p>
          <a:p>
            <a:pPr eaLnBrk="1" hangingPunct="1"/>
            <a:r>
              <a:rPr lang="el-GR" altLang="el-GR" dirty="0">
                <a:solidFill>
                  <a:schemeClr val="tx2"/>
                </a:solidFill>
              </a:rPr>
              <a:t>Περίπου οι 40 προσβάλλουν το γεννητικό σύστημα</a:t>
            </a:r>
            <a:endParaRPr lang="en-US" altLang="el-GR" dirty="0">
              <a:solidFill>
                <a:schemeClr val="tx2"/>
              </a:solidFill>
            </a:endParaRPr>
          </a:p>
          <a:p>
            <a:pPr lvl="1" eaLnBrk="1" hangingPunct="1"/>
            <a:r>
              <a:rPr lang="el-GR" altLang="el-GR" sz="2800" dirty="0">
                <a:solidFill>
                  <a:schemeClr val="tx2"/>
                </a:solidFill>
              </a:rPr>
              <a:t>χαμηλού</a:t>
            </a:r>
            <a:r>
              <a:rPr lang="en-US" altLang="el-GR" sz="2800" dirty="0">
                <a:solidFill>
                  <a:schemeClr val="tx2"/>
                </a:solidFill>
              </a:rPr>
              <a:t>/</a:t>
            </a:r>
            <a:r>
              <a:rPr lang="el-GR" altLang="el-GR" sz="2800" dirty="0">
                <a:solidFill>
                  <a:schemeClr val="tx2"/>
                </a:solidFill>
              </a:rPr>
              <a:t>υψηλού</a:t>
            </a:r>
            <a:r>
              <a:rPr lang="en-US" altLang="el-GR" sz="2800" dirty="0">
                <a:solidFill>
                  <a:schemeClr val="tx2"/>
                </a:solidFill>
              </a:rPr>
              <a:t>-</a:t>
            </a:r>
            <a:r>
              <a:rPr lang="el-GR" altLang="el-GR" sz="2800" dirty="0">
                <a:solidFill>
                  <a:schemeClr val="tx2"/>
                </a:solidFill>
              </a:rPr>
              <a:t>κινδύνου</a:t>
            </a:r>
          </a:p>
        </p:txBody>
      </p:sp>
      <p:pic>
        <p:nvPicPr>
          <p:cNvPr id="33796" name="Picture 4" descr="Bild3a"/>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1849438"/>
            <a:ext cx="4038600" cy="4030662"/>
          </a:xfrm>
          <a:noFill/>
        </p:spPr>
      </p:pic>
    </p:spTree>
    <p:extLst>
      <p:ext uri="{BB962C8B-B14F-4D97-AF65-F5344CB8AC3E}">
        <p14:creationId xmlns:p14="http://schemas.microsoft.com/office/powerpoint/2010/main" val="411153174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algn="ctr"/>
            <a:r>
              <a:rPr lang="el-GR" altLang="el-GR" sz="4000" b="1"/>
              <a:t>Χαμηλού κινδύνου</a:t>
            </a:r>
            <a:r>
              <a:rPr lang="en-US" altLang="el-GR" sz="4000" b="1"/>
              <a:t> HPV</a:t>
            </a:r>
            <a:endParaRPr lang="el-GR" altLang="el-GR" sz="4000" b="1"/>
          </a:p>
        </p:txBody>
      </p:sp>
      <p:sp>
        <p:nvSpPr>
          <p:cNvPr id="34819" name="Rectangle 3"/>
          <p:cNvSpPr>
            <a:spLocks noGrp="1" noChangeArrowheads="1"/>
          </p:cNvSpPr>
          <p:nvPr>
            <p:ph type="body" idx="1"/>
          </p:nvPr>
        </p:nvSpPr>
        <p:spPr>
          <a:xfrm>
            <a:off x="395288" y="2708275"/>
            <a:ext cx="8229600" cy="4530725"/>
          </a:xfrm>
        </p:spPr>
        <p:txBody>
          <a:bodyPr/>
          <a:lstStyle/>
          <a:p>
            <a:r>
              <a:rPr lang="en-US" altLang="el-GR">
                <a:solidFill>
                  <a:schemeClr val="tx2"/>
                </a:solidFill>
              </a:rPr>
              <a:t>HPV-6/11</a:t>
            </a:r>
          </a:p>
          <a:p>
            <a:pPr lvl="1"/>
            <a:r>
              <a:rPr lang="en-US" altLang="el-GR">
                <a:solidFill>
                  <a:schemeClr val="tx2"/>
                </a:solidFill>
              </a:rPr>
              <a:t>90-100% </a:t>
            </a:r>
            <a:r>
              <a:rPr lang="el-GR" altLang="el-GR">
                <a:solidFill>
                  <a:schemeClr val="tx2"/>
                </a:solidFill>
              </a:rPr>
              <a:t>των κονδυλωμάτων</a:t>
            </a:r>
            <a:endParaRPr lang="en-US" altLang="el-GR">
              <a:solidFill>
                <a:schemeClr val="tx2"/>
              </a:solidFill>
            </a:endParaRPr>
          </a:p>
          <a:p>
            <a:pPr lvl="1"/>
            <a:r>
              <a:rPr lang="el-GR" altLang="el-GR">
                <a:solidFill>
                  <a:schemeClr val="tx2"/>
                </a:solidFill>
              </a:rPr>
              <a:t>Σχεδόν 100% των αναπνευστικών θηλωματώσεων</a:t>
            </a:r>
          </a:p>
          <a:p>
            <a:pPr lvl="1"/>
            <a:r>
              <a:rPr lang="el-GR" altLang="el-GR">
                <a:solidFill>
                  <a:schemeClr val="tx2"/>
                </a:solidFill>
              </a:rPr>
              <a:t>Όγκοι </a:t>
            </a:r>
            <a:r>
              <a:rPr lang="en-US" altLang="el-GR">
                <a:solidFill>
                  <a:schemeClr val="tx2"/>
                </a:solidFill>
              </a:rPr>
              <a:t>Buschke-Lowenstein</a:t>
            </a:r>
            <a:endParaRPr lang="el-GR" altLang="el-GR">
              <a:solidFill>
                <a:schemeClr val="tx2"/>
              </a:solidFill>
            </a:endParaRPr>
          </a:p>
        </p:txBody>
      </p:sp>
    </p:spTree>
    <p:extLst>
      <p:ext uri="{BB962C8B-B14F-4D97-AF65-F5344CB8AC3E}">
        <p14:creationId xmlns:p14="http://schemas.microsoft.com/office/powerpoint/2010/main" val="20380906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3 - Τίτλος"/>
          <p:cNvSpPr>
            <a:spLocks noGrp="1"/>
          </p:cNvSpPr>
          <p:nvPr>
            <p:ph type="title" idx="4294967295"/>
          </p:nvPr>
        </p:nvSpPr>
        <p:spPr/>
        <p:txBody>
          <a:bodyPr/>
          <a:lstStyle/>
          <a:p>
            <a:pPr eaLnBrk="1" hangingPunct="1"/>
            <a:r>
              <a:rPr lang="el-GR" altLang="el-GR" b="1"/>
              <a:t>Είδη κονδυλωμάτων</a:t>
            </a:r>
          </a:p>
        </p:txBody>
      </p:sp>
      <p:sp>
        <p:nvSpPr>
          <p:cNvPr id="39939" name="4 - Θέση κειμένου"/>
          <p:cNvSpPr>
            <a:spLocks noGrp="1"/>
          </p:cNvSpPr>
          <p:nvPr>
            <p:ph type="body" sz="half" idx="4294967295"/>
          </p:nvPr>
        </p:nvSpPr>
        <p:spPr>
          <a:xfrm>
            <a:off x="468313" y="2133600"/>
            <a:ext cx="4038600" cy="4530725"/>
          </a:xfrm>
        </p:spPr>
        <p:txBody>
          <a:bodyPr/>
          <a:lstStyle/>
          <a:p>
            <a:pPr eaLnBrk="1" hangingPunct="1"/>
            <a:r>
              <a:rPr lang="el-GR" altLang="el-GR" dirty="0" err="1"/>
              <a:t>Οξυτενή</a:t>
            </a:r>
            <a:r>
              <a:rPr lang="el-GR" altLang="el-GR" dirty="0"/>
              <a:t> κονδυλώματα</a:t>
            </a:r>
            <a:endParaRPr lang="en-US" altLang="el-GR" dirty="0"/>
          </a:p>
        </p:txBody>
      </p:sp>
      <p:pic>
        <p:nvPicPr>
          <p:cNvPr id="39940" name="Picture 7"/>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4932040" y="1916832"/>
            <a:ext cx="3743325" cy="3000375"/>
          </a:xfrm>
        </p:spPr>
      </p:pic>
      <p:pic>
        <p:nvPicPr>
          <p:cNvPr id="39941" name="Picture 5" descr="Large Wart Pen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3933825"/>
            <a:ext cx="3527425"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19098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1 - Τίτλος"/>
          <p:cNvSpPr>
            <a:spLocks noGrp="1"/>
          </p:cNvSpPr>
          <p:nvPr>
            <p:ph type="title" idx="4294967295"/>
          </p:nvPr>
        </p:nvSpPr>
        <p:spPr/>
        <p:txBody>
          <a:bodyPr/>
          <a:lstStyle/>
          <a:p>
            <a:pPr eaLnBrk="1" hangingPunct="1"/>
            <a:r>
              <a:rPr lang="el-GR" altLang="el-GR" b="1"/>
              <a:t>Είδη κονδυλωμάτων</a:t>
            </a:r>
            <a:endParaRPr lang="el-GR" altLang="el-GR"/>
          </a:p>
        </p:txBody>
      </p:sp>
      <p:sp>
        <p:nvSpPr>
          <p:cNvPr id="40963" name="2 - Θέση κειμένου"/>
          <p:cNvSpPr>
            <a:spLocks noGrp="1"/>
          </p:cNvSpPr>
          <p:nvPr>
            <p:ph type="body" sz="half" idx="4294967295"/>
          </p:nvPr>
        </p:nvSpPr>
        <p:spPr>
          <a:xfrm>
            <a:off x="428625" y="3071813"/>
            <a:ext cx="4038600" cy="4530725"/>
          </a:xfrm>
        </p:spPr>
        <p:txBody>
          <a:bodyPr/>
          <a:lstStyle/>
          <a:p>
            <a:pPr eaLnBrk="1" hangingPunct="1"/>
            <a:r>
              <a:rPr lang="el-GR" altLang="el-GR" dirty="0" err="1"/>
              <a:t>Βλατιδώδη</a:t>
            </a:r>
            <a:r>
              <a:rPr lang="el-GR" altLang="el-GR" dirty="0"/>
              <a:t> κονδυλώματα</a:t>
            </a:r>
            <a:endParaRPr lang="en-US" altLang="el-GR" dirty="0"/>
          </a:p>
        </p:txBody>
      </p:sp>
      <p:pic>
        <p:nvPicPr>
          <p:cNvPr id="40964" name="Picture 6" descr="genital_warts_38"/>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4857750" y="2428875"/>
            <a:ext cx="3786188" cy="3071813"/>
          </a:xfrm>
        </p:spPr>
      </p:pic>
    </p:spTree>
    <p:extLst>
      <p:ext uri="{BB962C8B-B14F-4D97-AF65-F5344CB8AC3E}">
        <p14:creationId xmlns:p14="http://schemas.microsoft.com/office/powerpoint/2010/main" val="3305588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Grp="1" noChangeArrowheads="1"/>
          </p:cNvSpPr>
          <p:nvPr>
            <p:ph type="title"/>
          </p:nvPr>
        </p:nvSpPr>
        <p:spPr/>
        <p:txBody>
          <a:bodyPr/>
          <a:lstStyle/>
          <a:p>
            <a:r>
              <a:rPr lang="el-GR" altLang="el-GR" b="1"/>
              <a:t>Είδη κονδυλωμάτων</a:t>
            </a:r>
            <a:endParaRPr lang="el-GR" altLang="el-GR"/>
          </a:p>
        </p:txBody>
      </p:sp>
      <p:sp>
        <p:nvSpPr>
          <p:cNvPr id="41987" name="Rectangle 5"/>
          <p:cNvSpPr>
            <a:spLocks noGrp="1" noChangeArrowheads="1"/>
          </p:cNvSpPr>
          <p:nvPr>
            <p:ph type="body" sz="half" idx="1"/>
          </p:nvPr>
        </p:nvSpPr>
        <p:spPr>
          <a:xfrm>
            <a:off x="468313" y="2852738"/>
            <a:ext cx="4038600" cy="4530725"/>
          </a:xfrm>
        </p:spPr>
        <p:txBody>
          <a:bodyPr/>
          <a:lstStyle/>
          <a:p>
            <a:r>
              <a:rPr lang="el-GR" altLang="el-GR">
                <a:solidFill>
                  <a:schemeClr val="tx2"/>
                </a:solidFill>
              </a:rPr>
              <a:t>Ενδοουρηθρικά κονδυλώματα</a:t>
            </a:r>
          </a:p>
        </p:txBody>
      </p:sp>
      <p:pic>
        <p:nvPicPr>
          <p:cNvPr id="41988" name="Picture 7" descr="genital_warts_65"/>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276850" y="2951163"/>
            <a:ext cx="2781300" cy="1828800"/>
          </a:xfrm>
          <a:noFill/>
        </p:spPr>
      </p:pic>
    </p:spTree>
    <p:extLst>
      <p:ext uri="{BB962C8B-B14F-4D97-AF65-F5344CB8AC3E}">
        <p14:creationId xmlns:p14="http://schemas.microsoft.com/office/powerpoint/2010/main" val="54476338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Τίτλος 1"/>
          <p:cNvSpPr>
            <a:spLocks noGrp="1"/>
          </p:cNvSpPr>
          <p:nvPr>
            <p:ph type="title"/>
          </p:nvPr>
        </p:nvSpPr>
        <p:spPr/>
        <p:txBody>
          <a:bodyPr/>
          <a:lstStyle/>
          <a:p>
            <a:r>
              <a:rPr lang="el-GR" altLang="el-GR" b="1"/>
              <a:t>Είδη κονδυλωμάτων</a:t>
            </a:r>
          </a:p>
        </p:txBody>
      </p:sp>
      <p:sp>
        <p:nvSpPr>
          <p:cNvPr id="43011" name="Θέση κειμένου 4"/>
          <p:cNvSpPr>
            <a:spLocks noGrp="1"/>
          </p:cNvSpPr>
          <p:nvPr>
            <p:ph type="body" sz="half" idx="1"/>
          </p:nvPr>
        </p:nvSpPr>
        <p:spPr>
          <a:xfrm>
            <a:off x="468313" y="2924175"/>
            <a:ext cx="4038600" cy="4530725"/>
          </a:xfrm>
        </p:spPr>
        <p:txBody>
          <a:bodyPr/>
          <a:lstStyle/>
          <a:p>
            <a:r>
              <a:rPr lang="el-GR" altLang="el-GR">
                <a:solidFill>
                  <a:schemeClr val="tx2"/>
                </a:solidFill>
              </a:rPr>
              <a:t>Περιπρωκτικά κονδυλώματα</a:t>
            </a:r>
          </a:p>
        </p:txBody>
      </p:sp>
      <p:pic>
        <p:nvPicPr>
          <p:cNvPr id="43012" name="Picture 5" descr="gen wart8"/>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8200" y="2351088"/>
            <a:ext cx="4038600" cy="3028950"/>
          </a:xfrm>
          <a:noFill/>
        </p:spPr>
      </p:pic>
    </p:spTree>
    <p:extLst>
      <p:ext uri="{BB962C8B-B14F-4D97-AF65-F5344CB8AC3E}">
        <p14:creationId xmlns:p14="http://schemas.microsoft.com/office/powerpoint/2010/main" val="159722148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 Τίτλος"/>
          <p:cNvSpPr>
            <a:spLocks noGrp="1"/>
          </p:cNvSpPr>
          <p:nvPr>
            <p:ph type="title" idx="4294967295"/>
          </p:nvPr>
        </p:nvSpPr>
        <p:spPr/>
        <p:txBody>
          <a:bodyPr/>
          <a:lstStyle/>
          <a:p>
            <a:pPr eaLnBrk="1" hangingPunct="1"/>
            <a:r>
              <a:rPr lang="el-GR" altLang="el-GR" b="1"/>
              <a:t>Είδη κονδυλωμάτων</a:t>
            </a:r>
            <a:endParaRPr lang="el-GR" altLang="el-GR"/>
          </a:p>
        </p:txBody>
      </p:sp>
      <p:sp>
        <p:nvSpPr>
          <p:cNvPr id="44035" name="2 - Θέση κειμένου"/>
          <p:cNvSpPr>
            <a:spLocks noGrp="1"/>
          </p:cNvSpPr>
          <p:nvPr>
            <p:ph type="body" sz="half" idx="4294967295"/>
          </p:nvPr>
        </p:nvSpPr>
        <p:spPr>
          <a:xfrm>
            <a:off x="214313" y="3214688"/>
            <a:ext cx="4214812" cy="4530725"/>
          </a:xfrm>
        </p:spPr>
        <p:txBody>
          <a:bodyPr/>
          <a:lstStyle/>
          <a:p>
            <a:pPr eaLnBrk="1" hangingPunct="1"/>
            <a:r>
              <a:rPr lang="el-GR" altLang="el-GR" dirty="0"/>
              <a:t>Γιγαντιαία κονδυλώματα</a:t>
            </a:r>
            <a:r>
              <a:rPr lang="en-US" altLang="el-GR" dirty="0"/>
              <a:t>(</a:t>
            </a:r>
            <a:r>
              <a:rPr lang="el-GR" altLang="el-GR" dirty="0"/>
              <a:t>Όγκοι </a:t>
            </a:r>
            <a:r>
              <a:rPr lang="en-US" altLang="el-GR" dirty="0" err="1"/>
              <a:t>Buschke</a:t>
            </a:r>
            <a:r>
              <a:rPr lang="en-US" altLang="el-GR" dirty="0"/>
              <a:t>-Lowenstein)</a:t>
            </a:r>
          </a:p>
          <a:p>
            <a:pPr eaLnBrk="1" hangingPunct="1">
              <a:buFont typeface="Wingdings" pitchFamily="2" charset="2"/>
              <a:buNone/>
            </a:pPr>
            <a:r>
              <a:rPr lang="en-US" altLang="el-GR" dirty="0"/>
              <a:t>	</a:t>
            </a:r>
          </a:p>
          <a:p>
            <a:pPr eaLnBrk="1" hangingPunct="1">
              <a:buFont typeface="Wingdings" pitchFamily="2" charset="2"/>
              <a:buNone/>
            </a:pPr>
            <a:r>
              <a:rPr lang="en-US" altLang="el-GR" dirty="0"/>
              <a:t>		</a:t>
            </a:r>
            <a:endParaRPr lang="el-GR" altLang="el-GR" dirty="0"/>
          </a:p>
        </p:txBody>
      </p:sp>
      <p:pic>
        <p:nvPicPr>
          <p:cNvPr id="44036" name="Picture 2" descr="C:\Users\ΝΙΚΟΣ-ΗΛΕΚΤΡΑ\Desktop\ELECTRA'S FOLDER\ΦΩΤΟΓΡΑΦΙΕΣ LETTUCE\HPV-HSV\IMG_0033.JPG"/>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4643438" y="2714625"/>
            <a:ext cx="4038600" cy="3028950"/>
          </a:xfrm>
        </p:spPr>
      </p:pic>
    </p:spTree>
    <p:extLst>
      <p:ext uri="{BB962C8B-B14F-4D97-AF65-F5344CB8AC3E}">
        <p14:creationId xmlns:p14="http://schemas.microsoft.com/office/powerpoint/2010/main" val="7761630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457200" y="115888"/>
            <a:ext cx="8686800" cy="1139825"/>
          </a:xfrm>
        </p:spPr>
        <p:txBody>
          <a:bodyPr/>
          <a:lstStyle/>
          <a:p>
            <a:pPr eaLnBrk="1" hangingPunct="1"/>
            <a:r>
              <a:rPr lang="el-GR" altLang="el-GR" sz="4000" b="1"/>
              <a:t>Σημεία </a:t>
            </a:r>
            <a:r>
              <a:rPr lang="en-US" altLang="el-GR" sz="4000" b="1"/>
              <a:t>Fordyce-</a:t>
            </a:r>
            <a:r>
              <a:rPr lang="el-GR" altLang="el-GR" sz="4000" b="1"/>
              <a:t>Σμηγματογόνοι κύστεις</a:t>
            </a:r>
          </a:p>
        </p:txBody>
      </p:sp>
      <p:pic>
        <p:nvPicPr>
          <p:cNvPr id="45059" name="Picture 3" descr="σάρωση0001"/>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1042988" y="2709863"/>
            <a:ext cx="2881312" cy="2735262"/>
          </a:xfrm>
          <a:noFill/>
        </p:spPr>
      </p:pic>
      <p:pic>
        <p:nvPicPr>
          <p:cNvPr id="45060" name="Picture 4" descr="σάρωση0002"/>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5508625" y="2349500"/>
            <a:ext cx="2447925" cy="3240088"/>
          </a:xfrm>
          <a:noFill/>
        </p:spPr>
      </p:pic>
    </p:spTree>
    <p:extLst>
      <p:ext uri="{BB962C8B-B14F-4D97-AF65-F5344CB8AC3E}">
        <p14:creationId xmlns:p14="http://schemas.microsoft.com/office/powerpoint/2010/main" val="27174682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3 - Τίτλος"/>
          <p:cNvSpPr>
            <a:spLocks noGrp="1"/>
          </p:cNvSpPr>
          <p:nvPr>
            <p:ph type="title" idx="4294967295"/>
          </p:nvPr>
        </p:nvSpPr>
        <p:spPr>
          <a:xfrm>
            <a:off x="285750" y="214313"/>
            <a:ext cx="8858250" cy="1139825"/>
          </a:xfrm>
        </p:spPr>
        <p:txBody>
          <a:bodyPr/>
          <a:lstStyle/>
          <a:p>
            <a:pPr eaLnBrk="1" hangingPunct="1"/>
            <a:r>
              <a:rPr lang="el-GR" altLang="el-GR" b="1"/>
              <a:t>Μαργαριταροειδείς βλατίδες του πέους</a:t>
            </a:r>
          </a:p>
        </p:txBody>
      </p:sp>
      <p:pic>
        <p:nvPicPr>
          <p:cNvPr id="46083" name="Picture 6" descr="pearly_penile_papules_4"/>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642938" y="2428875"/>
            <a:ext cx="3714750" cy="2786063"/>
          </a:xfrm>
        </p:spPr>
      </p:pic>
      <p:pic>
        <p:nvPicPr>
          <p:cNvPr id="46084" name="Picture 4" descr="C:\Users\ΝΙΚΟΣ-ΗΛΕΚΤΡΑ\Desktop\ELECTRA'S FOLDER\ALDARA\pearly penile papules.bmp"/>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5143500" y="2428875"/>
            <a:ext cx="3357563" cy="2786063"/>
          </a:xfrm>
          <a:noFill/>
        </p:spPr>
      </p:pic>
    </p:spTree>
    <p:extLst>
      <p:ext uri="{BB962C8B-B14F-4D97-AF65-F5344CB8AC3E}">
        <p14:creationId xmlns:p14="http://schemas.microsoft.com/office/powerpoint/2010/main" val="30377901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a:t>Πρωτογόνος Σύφιλη</a:t>
            </a:r>
            <a:endParaRPr lang="en-US" dirty="0"/>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r>
              <a:rPr lang="el-GR" dirty="0"/>
              <a:t>Συφιλιδικό έλκος</a:t>
            </a:r>
          </a:p>
          <a:p>
            <a:r>
              <a:rPr lang="el-GR" dirty="0"/>
              <a:t>Σύστοιχη</a:t>
            </a:r>
            <a:r>
              <a:rPr lang="en-US" dirty="0"/>
              <a:t> </a:t>
            </a:r>
            <a:r>
              <a:rPr lang="el-GR" dirty="0"/>
              <a:t>λεμφαδενίτιδα</a:t>
            </a:r>
            <a:r>
              <a:rPr lang="en-US" dirty="0"/>
              <a:t> (</a:t>
            </a:r>
            <a:r>
              <a:rPr lang="el-GR" dirty="0"/>
              <a:t>αδένες μικροί, σκληροί, ευκίνητοι)</a:t>
            </a:r>
          </a:p>
          <a:p>
            <a:endParaRPr lang="en-US" dirty="0"/>
          </a:p>
        </p:txBody>
      </p:sp>
      <p:sp>
        <p:nvSpPr>
          <p:cNvPr id="5" name="Text Placeholder 4"/>
          <p:cNvSpPr>
            <a:spLocks noGrp="1"/>
          </p:cNvSpPr>
          <p:nvPr>
            <p:ph type="body" sz="quarter" idx="3"/>
          </p:nvPr>
        </p:nvSpPr>
        <p:spPr/>
        <p:txBody>
          <a:bodyPr/>
          <a:lstStyle/>
          <a:p>
            <a:endParaRPr lang="en-US"/>
          </a:p>
        </p:txBody>
      </p:sp>
      <p:pic>
        <p:nvPicPr>
          <p:cNvPr id="7" name="Content Placeholder 6" descr="IMG_0888.jpg"/>
          <p:cNvPicPr>
            <a:picLocks noGrp="1" noChangeAspect="1"/>
          </p:cNvPicPr>
          <p:nvPr>
            <p:ph sz="quarter" idx="4"/>
          </p:nvPr>
        </p:nvPicPr>
        <p:blipFill>
          <a:blip r:embed="rId3" cstate="print">
            <a:extLst>
              <a:ext uri="{28A0092B-C50C-407E-A947-70E740481C1C}">
                <a14:useLocalDpi xmlns:a14="http://schemas.microsoft.com/office/drawing/2010/main" val="0"/>
              </a:ext>
            </a:extLst>
          </a:blip>
          <a:srcRect l="11799" r="11799"/>
          <a:stretch>
            <a:fillRect/>
          </a:stretch>
        </p:blipFill>
        <p:spPr/>
      </p:pic>
    </p:spTree>
    <p:extLst>
      <p:ext uri="{BB962C8B-B14F-4D97-AF65-F5344CB8AC3E}">
        <p14:creationId xmlns:p14="http://schemas.microsoft.com/office/powerpoint/2010/main" val="36274889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5"/>
          <p:cNvSpPr>
            <a:spLocks noGrp="1" noChangeArrowheads="1"/>
          </p:cNvSpPr>
          <p:nvPr>
            <p:ph type="title" idx="4294967295"/>
          </p:nvPr>
        </p:nvSpPr>
        <p:spPr/>
        <p:txBody>
          <a:bodyPr/>
          <a:lstStyle/>
          <a:p>
            <a:pPr eaLnBrk="1" hangingPunct="1"/>
            <a:r>
              <a:rPr lang="el-GR" altLang="el-GR" b="1"/>
              <a:t>Σημεία του </a:t>
            </a:r>
            <a:r>
              <a:rPr lang="en-US" altLang="el-GR" b="1"/>
              <a:t>Fordyce</a:t>
            </a:r>
            <a:endParaRPr lang="el-GR" altLang="el-GR" b="1"/>
          </a:p>
        </p:txBody>
      </p:sp>
      <p:graphicFrame>
        <p:nvGraphicFramePr>
          <p:cNvPr id="47107" name="Object 4"/>
          <p:cNvGraphicFramePr>
            <a:graphicFrameLocks noGrp="1" noChangeAspect="1"/>
          </p:cNvGraphicFramePr>
          <p:nvPr>
            <p:ph idx="4294967295"/>
          </p:nvPr>
        </p:nvGraphicFramePr>
        <p:xfrm>
          <a:off x="1630363" y="1600200"/>
          <a:ext cx="5883275" cy="4530725"/>
        </p:xfrm>
        <a:graphic>
          <a:graphicData uri="http://schemas.openxmlformats.org/presentationml/2006/ole">
            <mc:AlternateContent xmlns:mc="http://schemas.openxmlformats.org/markup-compatibility/2006">
              <mc:Choice xmlns:v="urn:schemas-microsoft-com:vml" Requires="v">
                <p:oleObj spid="_x0000_s1036" name="Φωτογραφία του Photo Editor" r:id="rId4" imgW="16733333" imgH="12885714" progId="">
                  <p:embed/>
                </p:oleObj>
              </mc:Choice>
              <mc:Fallback>
                <p:oleObj name="Φωτογραφία του Photo Editor" r:id="rId4" imgW="16733333" imgH="1288571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0363" y="1600200"/>
                        <a:ext cx="5883275"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7051499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3 - Τίτλος"/>
          <p:cNvSpPr>
            <a:spLocks noGrp="1"/>
          </p:cNvSpPr>
          <p:nvPr>
            <p:ph type="ctrTitle" idx="4294967295"/>
          </p:nvPr>
        </p:nvSpPr>
        <p:spPr>
          <a:xfrm>
            <a:off x="611560" y="1772816"/>
            <a:ext cx="7772400" cy="2127250"/>
          </a:xfrm>
        </p:spPr>
        <p:txBody>
          <a:bodyPr/>
          <a:lstStyle/>
          <a:p>
            <a:pPr algn="ctr" eaLnBrk="1" hangingPunct="1"/>
            <a:r>
              <a:rPr lang="el-GR" altLang="el-GR" sz="5800" b="1" dirty="0"/>
              <a:t>Θεραπευτικές επιλογές</a:t>
            </a:r>
          </a:p>
        </p:txBody>
      </p:sp>
      <p:sp>
        <p:nvSpPr>
          <p:cNvPr id="48131" name="4 - Υπότιτλος"/>
          <p:cNvSpPr>
            <a:spLocks noGrp="1"/>
          </p:cNvSpPr>
          <p:nvPr>
            <p:ph type="subTitle" idx="4294967295"/>
          </p:nvPr>
        </p:nvSpPr>
        <p:spPr>
          <a:xfrm>
            <a:off x="1371600" y="3270250"/>
            <a:ext cx="6400800" cy="2209800"/>
          </a:xfrm>
        </p:spPr>
        <p:txBody>
          <a:bodyPr/>
          <a:lstStyle/>
          <a:p>
            <a:pPr marL="0" indent="0" algn="ctr" eaLnBrk="1" hangingPunct="1">
              <a:buFont typeface="Wingdings" pitchFamily="2" charset="2"/>
              <a:buNone/>
            </a:pPr>
            <a:endParaRPr lang="el-GR" altLang="el-GR" sz="3000"/>
          </a:p>
        </p:txBody>
      </p:sp>
    </p:spTree>
    <p:extLst>
      <p:ext uri="{BB962C8B-B14F-4D97-AF65-F5344CB8AC3E}">
        <p14:creationId xmlns:p14="http://schemas.microsoft.com/office/powerpoint/2010/main" val="4652768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3 - Τίτλος"/>
          <p:cNvSpPr>
            <a:spLocks noGrp="1"/>
          </p:cNvSpPr>
          <p:nvPr>
            <p:ph type="title"/>
          </p:nvPr>
        </p:nvSpPr>
        <p:spPr/>
        <p:txBody>
          <a:bodyPr/>
          <a:lstStyle/>
          <a:p>
            <a:pPr eaLnBrk="1" hangingPunct="1"/>
            <a:r>
              <a:rPr lang="en-US" altLang="el-GR" b="1"/>
              <a:t>CDC Guidelines (2015)</a:t>
            </a:r>
            <a:endParaRPr lang="el-GR" altLang="el-GR" b="1"/>
          </a:p>
        </p:txBody>
      </p:sp>
      <p:pic>
        <p:nvPicPr>
          <p:cNvPr id="4915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1557338"/>
            <a:ext cx="5032375" cy="455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17675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1 - Τίτλος"/>
          <p:cNvSpPr>
            <a:spLocks noGrp="1"/>
          </p:cNvSpPr>
          <p:nvPr>
            <p:ph type="title" idx="4294967295"/>
          </p:nvPr>
        </p:nvSpPr>
        <p:spPr/>
        <p:txBody>
          <a:bodyPr/>
          <a:lstStyle/>
          <a:p>
            <a:pPr eaLnBrk="1" hangingPunct="1"/>
            <a:r>
              <a:rPr lang="el-GR" altLang="el-GR" b="1"/>
              <a:t>Γενικοί κανόνες</a:t>
            </a:r>
          </a:p>
        </p:txBody>
      </p:sp>
      <p:sp>
        <p:nvSpPr>
          <p:cNvPr id="50179" name="2 - Θέση περιεχομένου"/>
          <p:cNvSpPr>
            <a:spLocks noGrp="1"/>
          </p:cNvSpPr>
          <p:nvPr>
            <p:ph idx="4294967295"/>
          </p:nvPr>
        </p:nvSpPr>
        <p:spPr>
          <a:xfrm>
            <a:off x="500063" y="1785938"/>
            <a:ext cx="8229600" cy="4530725"/>
          </a:xfrm>
        </p:spPr>
        <p:txBody>
          <a:bodyPr/>
          <a:lstStyle/>
          <a:p>
            <a:pPr eaLnBrk="1" hangingPunct="1"/>
            <a:r>
              <a:rPr lang="el-GR" altLang="el-GR" sz="2400" dirty="0"/>
              <a:t>Καμία μέθοδος:</a:t>
            </a:r>
            <a:endParaRPr lang="en-US" altLang="el-GR" sz="2400" dirty="0"/>
          </a:p>
          <a:p>
            <a:pPr lvl="1" eaLnBrk="1" hangingPunct="1"/>
            <a:r>
              <a:rPr lang="el-GR" altLang="el-GR" sz="2400" dirty="0"/>
              <a:t>δεν θανατώνει τους ιούς</a:t>
            </a:r>
            <a:endParaRPr lang="en-US" altLang="el-GR" sz="2400" dirty="0"/>
          </a:p>
          <a:p>
            <a:pPr lvl="1" eaLnBrk="1" hangingPunct="1"/>
            <a:r>
              <a:rPr lang="el-GR" altLang="el-GR" sz="2400" dirty="0"/>
              <a:t>δεν προφυλάσσει από τις υποτροπές κατά 100%</a:t>
            </a:r>
          </a:p>
          <a:p>
            <a:pPr lvl="1" eaLnBrk="1" hangingPunct="1"/>
            <a:r>
              <a:rPr lang="el-GR" altLang="el-GR" sz="2400" dirty="0"/>
              <a:t>δεν είναι ιδανική για όλους τους ασθενείς</a:t>
            </a:r>
            <a:endParaRPr lang="en-US" altLang="el-GR" sz="2400" dirty="0"/>
          </a:p>
          <a:p>
            <a:pPr eaLnBrk="1" hangingPunct="1"/>
            <a:r>
              <a:rPr lang="el-GR" altLang="el-GR" sz="2400" dirty="0"/>
              <a:t>Όλες οι μέθοδοι συνοδεύονται από τοπική αντίδραση</a:t>
            </a:r>
          </a:p>
          <a:p>
            <a:pPr eaLnBrk="1" hangingPunct="1"/>
            <a:r>
              <a:rPr lang="el-GR" altLang="el-GR" sz="2400" dirty="0"/>
              <a:t>Αν δεν υπάρχει ικανοποιητική ανταπόκριση με μία μέθοδο, πρέπει να καταφύγουμε σε κάποια άλλη</a:t>
            </a:r>
            <a:endParaRPr lang="en-US" altLang="el-GR" sz="2400" dirty="0"/>
          </a:p>
          <a:p>
            <a:pPr eaLnBrk="1" hangingPunct="1"/>
            <a:endParaRPr lang="en-US" altLang="el-GR" dirty="0">
              <a:solidFill>
                <a:srgbClr val="666699"/>
              </a:solidFill>
            </a:endParaRPr>
          </a:p>
        </p:txBody>
      </p:sp>
    </p:spTree>
    <p:extLst>
      <p:ext uri="{BB962C8B-B14F-4D97-AF65-F5344CB8AC3E}">
        <p14:creationId xmlns:p14="http://schemas.microsoft.com/office/powerpoint/2010/main" val="33639375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1 - Τίτλος"/>
          <p:cNvSpPr>
            <a:spLocks noGrp="1"/>
          </p:cNvSpPr>
          <p:nvPr>
            <p:ph type="title"/>
          </p:nvPr>
        </p:nvSpPr>
        <p:spPr/>
        <p:txBody>
          <a:bodyPr/>
          <a:lstStyle/>
          <a:p>
            <a:r>
              <a:rPr lang="el-GR" altLang="el-GR" b="1"/>
              <a:t>Σύγκριση μεθόδων</a:t>
            </a:r>
          </a:p>
        </p:txBody>
      </p:sp>
      <p:graphicFrame>
        <p:nvGraphicFramePr>
          <p:cNvPr id="15426" name="Group 66"/>
          <p:cNvGraphicFramePr>
            <a:graphicFrameLocks noGrp="1"/>
          </p:cNvGraphicFramePr>
          <p:nvPr>
            <p:ph idx="1"/>
          </p:nvPr>
        </p:nvGraphicFramePr>
        <p:xfrm>
          <a:off x="500063" y="2214563"/>
          <a:ext cx="8229600" cy="4286250"/>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714375">
                <a:tc>
                  <a:txBody>
                    <a:bodyPr/>
                    <a:lstStyle>
                      <a:lvl1pPr>
                        <a:spcBef>
                          <a:spcPct val="20000"/>
                        </a:spcBef>
                        <a:buClr>
                          <a:schemeClr val="accent2"/>
                        </a:buClr>
                        <a:buFont typeface="Wingdings" pitchFamily="2" charset="2"/>
                        <a:defRPr sz="2600">
                          <a:solidFill>
                            <a:schemeClr val="tx1"/>
                          </a:solidFill>
                          <a:latin typeface="Verdana" pitchFamily="34" charset="0"/>
                        </a:defRPr>
                      </a:lvl1pPr>
                      <a:lvl2pPr marL="742950" indent="-285750">
                        <a:spcBef>
                          <a:spcPct val="20000"/>
                        </a:spcBef>
                        <a:buClr>
                          <a:schemeClr val="accent2"/>
                        </a:buClr>
                        <a:buFont typeface="Wingdings" pitchFamily="2" charset="2"/>
                        <a:defRPr sz="2200">
                          <a:solidFill>
                            <a:schemeClr val="tx1"/>
                          </a:solidFill>
                          <a:latin typeface="Verdana" pitchFamily="34" charset="0"/>
                        </a:defRPr>
                      </a:lvl2pPr>
                      <a:lvl3pPr marL="1143000" indent="-228600">
                        <a:spcBef>
                          <a:spcPct val="20000"/>
                        </a:spcBef>
                        <a:buClr>
                          <a:schemeClr val="accent2"/>
                        </a:buClr>
                        <a:buFont typeface="Wingdings" pitchFamily="2" charset="2"/>
                        <a:defRPr sz="2100">
                          <a:solidFill>
                            <a:schemeClr val="tx1"/>
                          </a:solidFill>
                          <a:latin typeface="Verdana" pitchFamily="34" charset="0"/>
                        </a:defRPr>
                      </a:lvl3pPr>
                      <a:lvl4pPr marL="1600200" indent="-228600">
                        <a:spcBef>
                          <a:spcPct val="20000"/>
                        </a:spcBef>
                        <a:buClr>
                          <a:schemeClr val="accent2"/>
                        </a:buClr>
                        <a:buFont typeface="Wingdings" pitchFamily="2" charset="2"/>
                        <a:defRPr>
                          <a:solidFill>
                            <a:schemeClr val="tx1"/>
                          </a:solidFill>
                          <a:latin typeface="Verdana" pitchFamily="34" charset="0"/>
                        </a:defRPr>
                      </a:lvl4pPr>
                      <a:lvl5pPr marL="2057400" indent="-22860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n-US" sz="1800" b="1" i="0" u="none" strike="noStrike" cap="none" normalizeH="0" baseline="0">
                          <a:ln>
                            <a:noFill/>
                          </a:ln>
                          <a:solidFill>
                            <a:srgbClr val="FFFFFF"/>
                          </a:solidFill>
                          <a:effectLst/>
                          <a:latin typeface="Verdana" pitchFamily="34" charset="0"/>
                        </a:rPr>
                        <a:t>Μέθοδος</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accent2"/>
                        </a:buClr>
                        <a:buFont typeface="Wingdings" pitchFamily="2" charset="2"/>
                        <a:defRPr sz="2600">
                          <a:solidFill>
                            <a:schemeClr val="tx1"/>
                          </a:solidFill>
                          <a:latin typeface="Verdana" pitchFamily="34" charset="0"/>
                        </a:defRPr>
                      </a:lvl1pPr>
                      <a:lvl2pPr marL="742950" indent="-285750">
                        <a:spcBef>
                          <a:spcPct val="20000"/>
                        </a:spcBef>
                        <a:buClr>
                          <a:schemeClr val="accent2"/>
                        </a:buClr>
                        <a:buFont typeface="Wingdings" pitchFamily="2" charset="2"/>
                        <a:defRPr sz="2200">
                          <a:solidFill>
                            <a:schemeClr val="tx1"/>
                          </a:solidFill>
                          <a:latin typeface="Verdana" pitchFamily="34" charset="0"/>
                        </a:defRPr>
                      </a:lvl2pPr>
                      <a:lvl3pPr marL="1143000" indent="-228600">
                        <a:spcBef>
                          <a:spcPct val="20000"/>
                        </a:spcBef>
                        <a:buClr>
                          <a:schemeClr val="accent2"/>
                        </a:buClr>
                        <a:buFont typeface="Wingdings" pitchFamily="2" charset="2"/>
                        <a:defRPr sz="2100">
                          <a:solidFill>
                            <a:schemeClr val="tx1"/>
                          </a:solidFill>
                          <a:latin typeface="Verdana" pitchFamily="34" charset="0"/>
                        </a:defRPr>
                      </a:lvl3pPr>
                      <a:lvl4pPr marL="1600200" indent="-228600">
                        <a:spcBef>
                          <a:spcPct val="20000"/>
                        </a:spcBef>
                        <a:buClr>
                          <a:schemeClr val="accent2"/>
                        </a:buClr>
                        <a:buFont typeface="Wingdings" pitchFamily="2" charset="2"/>
                        <a:defRPr>
                          <a:solidFill>
                            <a:schemeClr val="tx1"/>
                          </a:solidFill>
                          <a:latin typeface="Verdana" pitchFamily="34" charset="0"/>
                        </a:defRPr>
                      </a:lvl4pPr>
                      <a:lvl5pPr marL="2057400" indent="-22860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n-US" sz="1800" b="1" i="0" u="none" strike="noStrike" cap="none" normalizeH="0" baseline="0">
                          <a:ln>
                            <a:noFill/>
                          </a:ln>
                          <a:solidFill>
                            <a:srgbClr val="FFFFFF"/>
                          </a:solidFill>
                          <a:effectLst/>
                          <a:latin typeface="Verdana" pitchFamily="34" charset="0"/>
                        </a:rPr>
                        <a:t>Αποδρομή βλαβών</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accent2"/>
                        </a:buClr>
                        <a:buFont typeface="Wingdings" pitchFamily="2" charset="2"/>
                        <a:defRPr sz="2600">
                          <a:solidFill>
                            <a:schemeClr val="tx1"/>
                          </a:solidFill>
                          <a:latin typeface="Verdana" pitchFamily="34" charset="0"/>
                        </a:defRPr>
                      </a:lvl1pPr>
                      <a:lvl2pPr marL="742950" indent="-285750">
                        <a:spcBef>
                          <a:spcPct val="20000"/>
                        </a:spcBef>
                        <a:buClr>
                          <a:schemeClr val="accent2"/>
                        </a:buClr>
                        <a:buFont typeface="Wingdings" pitchFamily="2" charset="2"/>
                        <a:defRPr sz="2200">
                          <a:solidFill>
                            <a:schemeClr val="tx1"/>
                          </a:solidFill>
                          <a:latin typeface="Verdana" pitchFamily="34" charset="0"/>
                        </a:defRPr>
                      </a:lvl2pPr>
                      <a:lvl3pPr marL="1143000" indent="-228600">
                        <a:spcBef>
                          <a:spcPct val="20000"/>
                        </a:spcBef>
                        <a:buClr>
                          <a:schemeClr val="accent2"/>
                        </a:buClr>
                        <a:buFont typeface="Wingdings" pitchFamily="2" charset="2"/>
                        <a:defRPr sz="2100">
                          <a:solidFill>
                            <a:schemeClr val="tx1"/>
                          </a:solidFill>
                          <a:latin typeface="Verdana" pitchFamily="34" charset="0"/>
                        </a:defRPr>
                      </a:lvl3pPr>
                      <a:lvl4pPr marL="1600200" indent="-228600">
                        <a:spcBef>
                          <a:spcPct val="20000"/>
                        </a:spcBef>
                        <a:buClr>
                          <a:schemeClr val="accent2"/>
                        </a:buClr>
                        <a:buFont typeface="Wingdings" pitchFamily="2" charset="2"/>
                        <a:defRPr>
                          <a:solidFill>
                            <a:schemeClr val="tx1"/>
                          </a:solidFill>
                          <a:latin typeface="Verdana" pitchFamily="34" charset="0"/>
                        </a:defRPr>
                      </a:lvl4pPr>
                      <a:lvl5pPr marL="2057400" indent="-22860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n-US" sz="1800" b="1" i="0" u="none" strike="noStrike" cap="none" normalizeH="0" baseline="0">
                          <a:ln>
                            <a:noFill/>
                          </a:ln>
                          <a:solidFill>
                            <a:srgbClr val="FFFFFF"/>
                          </a:solidFill>
                          <a:effectLst/>
                          <a:latin typeface="Verdana" pitchFamily="34" charset="0"/>
                        </a:rPr>
                        <a:t>Υποτροπές</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714375">
                <a:tc>
                  <a:txBody>
                    <a:bodyPr/>
                    <a:lstStyle>
                      <a:lvl1pPr>
                        <a:spcBef>
                          <a:spcPct val="20000"/>
                        </a:spcBef>
                        <a:buClr>
                          <a:schemeClr val="accent2"/>
                        </a:buClr>
                        <a:buFont typeface="Wingdings" pitchFamily="2" charset="2"/>
                        <a:defRPr sz="2600">
                          <a:solidFill>
                            <a:schemeClr val="tx1"/>
                          </a:solidFill>
                          <a:latin typeface="Verdana" pitchFamily="34" charset="0"/>
                        </a:defRPr>
                      </a:lvl1pPr>
                      <a:lvl2pPr marL="742950" indent="-285750">
                        <a:spcBef>
                          <a:spcPct val="20000"/>
                        </a:spcBef>
                        <a:buClr>
                          <a:schemeClr val="accent2"/>
                        </a:buClr>
                        <a:buFont typeface="Wingdings" pitchFamily="2" charset="2"/>
                        <a:defRPr sz="2200">
                          <a:solidFill>
                            <a:schemeClr val="tx1"/>
                          </a:solidFill>
                          <a:latin typeface="Verdana" pitchFamily="34" charset="0"/>
                        </a:defRPr>
                      </a:lvl2pPr>
                      <a:lvl3pPr marL="1143000" indent="-228600">
                        <a:spcBef>
                          <a:spcPct val="20000"/>
                        </a:spcBef>
                        <a:buClr>
                          <a:schemeClr val="accent2"/>
                        </a:buClr>
                        <a:buFont typeface="Wingdings" pitchFamily="2" charset="2"/>
                        <a:defRPr sz="2100">
                          <a:solidFill>
                            <a:schemeClr val="tx1"/>
                          </a:solidFill>
                          <a:latin typeface="Verdana" pitchFamily="34" charset="0"/>
                        </a:defRPr>
                      </a:lvl3pPr>
                      <a:lvl4pPr marL="1600200" indent="-228600">
                        <a:spcBef>
                          <a:spcPct val="20000"/>
                        </a:spcBef>
                        <a:buClr>
                          <a:schemeClr val="accent2"/>
                        </a:buClr>
                        <a:buFont typeface="Wingdings" pitchFamily="2" charset="2"/>
                        <a:defRPr>
                          <a:solidFill>
                            <a:schemeClr val="tx1"/>
                          </a:solidFill>
                          <a:latin typeface="Verdana" pitchFamily="34" charset="0"/>
                        </a:defRPr>
                      </a:lvl4pPr>
                      <a:lvl5pPr marL="2057400" indent="-22860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n-US" sz="1800" b="0" i="0" u="none" strike="noStrike" cap="none" normalizeH="0" baseline="0">
                          <a:ln>
                            <a:noFill/>
                          </a:ln>
                          <a:solidFill>
                            <a:srgbClr val="000000"/>
                          </a:solidFill>
                          <a:effectLst/>
                          <a:latin typeface="Verdana" pitchFamily="34" charset="0"/>
                        </a:rPr>
                        <a:t>Ποδοφυλλοτοξίνη</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ECB"/>
                    </a:solidFill>
                  </a:tcPr>
                </a:tc>
                <a:tc>
                  <a:txBody>
                    <a:bodyPr/>
                    <a:lstStyle>
                      <a:lvl1pPr>
                        <a:spcBef>
                          <a:spcPct val="20000"/>
                        </a:spcBef>
                        <a:buClr>
                          <a:schemeClr val="accent2"/>
                        </a:buClr>
                        <a:buFont typeface="Wingdings" pitchFamily="2" charset="2"/>
                        <a:defRPr sz="2600">
                          <a:solidFill>
                            <a:schemeClr val="tx1"/>
                          </a:solidFill>
                          <a:latin typeface="Verdana" pitchFamily="34" charset="0"/>
                        </a:defRPr>
                      </a:lvl1pPr>
                      <a:lvl2pPr marL="742950" indent="-285750">
                        <a:spcBef>
                          <a:spcPct val="20000"/>
                        </a:spcBef>
                        <a:buClr>
                          <a:schemeClr val="accent2"/>
                        </a:buClr>
                        <a:buFont typeface="Wingdings" pitchFamily="2" charset="2"/>
                        <a:defRPr sz="2200">
                          <a:solidFill>
                            <a:schemeClr val="tx1"/>
                          </a:solidFill>
                          <a:latin typeface="Verdana" pitchFamily="34" charset="0"/>
                        </a:defRPr>
                      </a:lvl2pPr>
                      <a:lvl3pPr marL="1143000" indent="-228600">
                        <a:spcBef>
                          <a:spcPct val="20000"/>
                        </a:spcBef>
                        <a:buClr>
                          <a:schemeClr val="accent2"/>
                        </a:buClr>
                        <a:buFont typeface="Wingdings" pitchFamily="2" charset="2"/>
                        <a:defRPr sz="2100">
                          <a:solidFill>
                            <a:schemeClr val="tx1"/>
                          </a:solidFill>
                          <a:latin typeface="Verdana" pitchFamily="34" charset="0"/>
                        </a:defRPr>
                      </a:lvl3pPr>
                      <a:lvl4pPr marL="1600200" indent="-228600">
                        <a:spcBef>
                          <a:spcPct val="20000"/>
                        </a:spcBef>
                        <a:buClr>
                          <a:schemeClr val="accent2"/>
                        </a:buClr>
                        <a:buFont typeface="Wingdings" pitchFamily="2" charset="2"/>
                        <a:defRPr>
                          <a:solidFill>
                            <a:schemeClr val="tx1"/>
                          </a:solidFill>
                          <a:latin typeface="Verdana" pitchFamily="34" charset="0"/>
                        </a:defRPr>
                      </a:lvl4pPr>
                      <a:lvl5pPr marL="2057400" indent="-22860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n-US" sz="1800" b="0" i="0" u="none" strike="noStrike" cap="none" normalizeH="0" baseline="0">
                          <a:ln>
                            <a:noFill/>
                          </a:ln>
                          <a:solidFill>
                            <a:srgbClr val="000000"/>
                          </a:solidFill>
                          <a:effectLst/>
                          <a:latin typeface="Verdana" pitchFamily="34" charset="0"/>
                        </a:rPr>
                        <a:t>40-80%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ECB"/>
                    </a:solidFill>
                  </a:tcPr>
                </a:tc>
                <a:tc>
                  <a:txBody>
                    <a:bodyPr/>
                    <a:lstStyle>
                      <a:lvl1pPr>
                        <a:spcBef>
                          <a:spcPct val="20000"/>
                        </a:spcBef>
                        <a:buClr>
                          <a:schemeClr val="accent2"/>
                        </a:buClr>
                        <a:buFont typeface="Wingdings" pitchFamily="2" charset="2"/>
                        <a:defRPr sz="2600">
                          <a:solidFill>
                            <a:schemeClr val="tx1"/>
                          </a:solidFill>
                          <a:latin typeface="Verdana" pitchFamily="34" charset="0"/>
                        </a:defRPr>
                      </a:lvl1pPr>
                      <a:lvl2pPr marL="742950" indent="-285750">
                        <a:spcBef>
                          <a:spcPct val="20000"/>
                        </a:spcBef>
                        <a:buClr>
                          <a:schemeClr val="accent2"/>
                        </a:buClr>
                        <a:buFont typeface="Wingdings" pitchFamily="2" charset="2"/>
                        <a:defRPr sz="2200">
                          <a:solidFill>
                            <a:schemeClr val="tx1"/>
                          </a:solidFill>
                          <a:latin typeface="Verdana" pitchFamily="34" charset="0"/>
                        </a:defRPr>
                      </a:lvl2pPr>
                      <a:lvl3pPr marL="1143000" indent="-228600">
                        <a:spcBef>
                          <a:spcPct val="20000"/>
                        </a:spcBef>
                        <a:buClr>
                          <a:schemeClr val="accent2"/>
                        </a:buClr>
                        <a:buFont typeface="Wingdings" pitchFamily="2" charset="2"/>
                        <a:defRPr sz="2100">
                          <a:solidFill>
                            <a:schemeClr val="tx1"/>
                          </a:solidFill>
                          <a:latin typeface="Verdana" pitchFamily="34" charset="0"/>
                        </a:defRPr>
                      </a:lvl3pPr>
                      <a:lvl4pPr marL="1600200" indent="-228600">
                        <a:spcBef>
                          <a:spcPct val="20000"/>
                        </a:spcBef>
                        <a:buClr>
                          <a:schemeClr val="accent2"/>
                        </a:buClr>
                        <a:buFont typeface="Wingdings" pitchFamily="2" charset="2"/>
                        <a:defRPr>
                          <a:solidFill>
                            <a:schemeClr val="tx1"/>
                          </a:solidFill>
                          <a:latin typeface="Verdana" pitchFamily="34" charset="0"/>
                        </a:defRPr>
                      </a:lvl4pPr>
                      <a:lvl5pPr marL="2057400" indent="-22860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n-US" sz="1800" b="0" i="0" u="none" strike="noStrike" cap="none" normalizeH="0" baseline="0">
                          <a:ln>
                            <a:noFill/>
                          </a:ln>
                          <a:solidFill>
                            <a:srgbClr val="000000"/>
                          </a:solidFill>
                          <a:effectLst/>
                          <a:latin typeface="Verdana" pitchFamily="34" charset="0"/>
                        </a:rPr>
                        <a:t>10-40%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ECB"/>
                    </a:solidFill>
                  </a:tcPr>
                </a:tc>
                <a:extLst>
                  <a:ext uri="{0D108BD9-81ED-4DB2-BD59-A6C34878D82A}">
                    <a16:rowId xmlns:a16="http://schemas.microsoft.com/office/drawing/2014/main" val="10001"/>
                  </a:ext>
                </a:extLst>
              </a:tr>
              <a:tr h="714375">
                <a:tc>
                  <a:txBody>
                    <a:bodyPr/>
                    <a:lstStyle>
                      <a:lvl1pPr>
                        <a:spcBef>
                          <a:spcPct val="20000"/>
                        </a:spcBef>
                        <a:buClr>
                          <a:schemeClr val="accent2"/>
                        </a:buClr>
                        <a:buFont typeface="Wingdings" pitchFamily="2" charset="2"/>
                        <a:defRPr sz="2600">
                          <a:solidFill>
                            <a:schemeClr val="tx1"/>
                          </a:solidFill>
                          <a:latin typeface="Verdana" pitchFamily="34" charset="0"/>
                        </a:defRPr>
                      </a:lvl1pPr>
                      <a:lvl2pPr marL="742950" indent="-285750">
                        <a:spcBef>
                          <a:spcPct val="20000"/>
                        </a:spcBef>
                        <a:buClr>
                          <a:schemeClr val="accent2"/>
                        </a:buClr>
                        <a:buFont typeface="Wingdings" pitchFamily="2" charset="2"/>
                        <a:defRPr sz="2200">
                          <a:solidFill>
                            <a:schemeClr val="tx1"/>
                          </a:solidFill>
                          <a:latin typeface="Verdana" pitchFamily="34" charset="0"/>
                        </a:defRPr>
                      </a:lvl2pPr>
                      <a:lvl3pPr marL="1143000" indent="-228600">
                        <a:spcBef>
                          <a:spcPct val="20000"/>
                        </a:spcBef>
                        <a:buClr>
                          <a:schemeClr val="accent2"/>
                        </a:buClr>
                        <a:buFont typeface="Wingdings" pitchFamily="2" charset="2"/>
                        <a:defRPr sz="2100">
                          <a:solidFill>
                            <a:schemeClr val="tx1"/>
                          </a:solidFill>
                          <a:latin typeface="Verdana" pitchFamily="34" charset="0"/>
                        </a:defRPr>
                      </a:lvl3pPr>
                      <a:lvl4pPr marL="1600200" indent="-228600">
                        <a:spcBef>
                          <a:spcPct val="20000"/>
                        </a:spcBef>
                        <a:buClr>
                          <a:schemeClr val="accent2"/>
                        </a:buClr>
                        <a:buFont typeface="Wingdings" pitchFamily="2" charset="2"/>
                        <a:defRPr>
                          <a:solidFill>
                            <a:schemeClr val="tx1"/>
                          </a:solidFill>
                          <a:latin typeface="Verdana" pitchFamily="34" charset="0"/>
                        </a:defRPr>
                      </a:lvl4pPr>
                      <a:lvl5pPr marL="2057400" indent="-22860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n-US" sz="1800" b="0" i="0" u="none" strike="noStrike" cap="none" normalizeH="0" baseline="0">
                          <a:ln>
                            <a:noFill/>
                          </a:ln>
                          <a:solidFill>
                            <a:srgbClr val="000000"/>
                          </a:solidFill>
                          <a:effectLst/>
                          <a:latin typeface="Verdana" pitchFamily="34" charset="0"/>
                        </a:rPr>
                        <a:t>Ιμικουιμόδη</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altLang="en-US" sz="1800" b="0" i="0" u="none" strike="noStrike" cap="none" normalizeH="0" baseline="0">
                        <a:ln>
                          <a:noFill/>
                        </a:ln>
                        <a:solidFill>
                          <a:srgbClr val="000000"/>
                        </a:solidFill>
                        <a:effectLst/>
                        <a:latin typeface="Verdana"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FE7"/>
                    </a:solidFill>
                  </a:tcPr>
                </a:tc>
                <a:tc>
                  <a:txBody>
                    <a:bodyPr/>
                    <a:lstStyle>
                      <a:lvl1pPr>
                        <a:spcBef>
                          <a:spcPct val="20000"/>
                        </a:spcBef>
                        <a:buClr>
                          <a:schemeClr val="accent2"/>
                        </a:buClr>
                        <a:buFont typeface="Wingdings" pitchFamily="2" charset="2"/>
                        <a:defRPr sz="2600">
                          <a:solidFill>
                            <a:schemeClr val="tx1"/>
                          </a:solidFill>
                          <a:latin typeface="Verdana" pitchFamily="34" charset="0"/>
                        </a:defRPr>
                      </a:lvl1pPr>
                      <a:lvl2pPr marL="742950" indent="-285750">
                        <a:spcBef>
                          <a:spcPct val="20000"/>
                        </a:spcBef>
                        <a:buClr>
                          <a:schemeClr val="accent2"/>
                        </a:buClr>
                        <a:buFont typeface="Wingdings" pitchFamily="2" charset="2"/>
                        <a:defRPr sz="2200">
                          <a:solidFill>
                            <a:schemeClr val="tx1"/>
                          </a:solidFill>
                          <a:latin typeface="Verdana" pitchFamily="34" charset="0"/>
                        </a:defRPr>
                      </a:lvl2pPr>
                      <a:lvl3pPr marL="1143000" indent="-228600">
                        <a:spcBef>
                          <a:spcPct val="20000"/>
                        </a:spcBef>
                        <a:buClr>
                          <a:schemeClr val="accent2"/>
                        </a:buClr>
                        <a:buFont typeface="Wingdings" pitchFamily="2" charset="2"/>
                        <a:defRPr sz="2100">
                          <a:solidFill>
                            <a:schemeClr val="tx1"/>
                          </a:solidFill>
                          <a:latin typeface="Verdana" pitchFamily="34" charset="0"/>
                        </a:defRPr>
                      </a:lvl3pPr>
                      <a:lvl4pPr marL="1600200" indent="-228600">
                        <a:spcBef>
                          <a:spcPct val="20000"/>
                        </a:spcBef>
                        <a:buClr>
                          <a:schemeClr val="accent2"/>
                        </a:buClr>
                        <a:buFont typeface="Wingdings" pitchFamily="2" charset="2"/>
                        <a:defRPr>
                          <a:solidFill>
                            <a:schemeClr val="tx1"/>
                          </a:solidFill>
                          <a:latin typeface="Verdana" pitchFamily="34" charset="0"/>
                        </a:defRPr>
                      </a:lvl4pPr>
                      <a:lvl5pPr marL="2057400" indent="-22860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n-US" sz="1800" b="0" i="0" u="none" strike="noStrike" cap="none" normalizeH="0" baseline="0">
                          <a:ln>
                            <a:noFill/>
                          </a:ln>
                          <a:solidFill>
                            <a:srgbClr val="000000"/>
                          </a:solidFill>
                          <a:effectLst/>
                          <a:latin typeface="Verdana" pitchFamily="34" charset="0"/>
                        </a:rPr>
                        <a:t>50-70%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FE7"/>
                    </a:solidFill>
                  </a:tcPr>
                </a:tc>
                <a:tc>
                  <a:txBody>
                    <a:bodyPr/>
                    <a:lstStyle>
                      <a:lvl1pPr>
                        <a:spcBef>
                          <a:spcPct val="20000"/>
                        </a:spcBef>
                        <a:buClr>
                          <a:schemeClr val="accent2"/>
                        </a:buClr>
                        <a:buFont typeface="Wingdings" pitchFamily="2" charset="2"/>
                        <a:defRPr sz="2600">
                          <a:solidFill>
                            <a:schemeClr val="tx1"/>
                          </a:solidFill>
                          <a:latin typeface="Verdana" pitchFamily="34" charset="0"/>
                        </a:defRPr>
                      </a:lvl1pPr>
                      <a:lvl2pPr marL="742950" indent="-285750">
                        <a:spcBef>
                          <a:spcPct val="20000"/>
                        </a:spcBef>
                        <a:buClr>
                          <a:schemeClr val="accent2"/>
                        </a:buClr>
                        <a:buFont typeface="Wingdings" pitchFamily="2" charset="2"/>
                        <a:defRPr sz="2200">
                          <a:solidFill>
                            <a:schemeClr val="tx1"/>
                          </a:solidFill>
                          <a:latin typeface="Verdana" pitchFamily="34" charset="0"/>
                        </a:defRPr>
                      </a:lvl2pPr>
                      <a:lvl3pPr marL="1143000" indent="-228600">
                        <a:spcBef>
                          <a:spcPct val="20000"/>
                        </a:spcBef>
                        <a:buClr>
                          <a:schemeClr val="accent2"/>
                        </a:buClr>
                        <a:buFont typeface="Wingdings" pitchFamily="2" charset="2"/>
                        <a:defRPr sz="2100">
                          <a:solidFill>
                            <a:schemeClr val="tx1"/>
                          </a:solidFill>
                          <a:latin typeface="Verdana" pitchFamily="34" charset="0"/>
                        </a:defRPr>
                      </a:lvl3pPr>
                      <a:lvl4pPr marL="1600200" indent="-228600">
                        <a:spcBef>
                          <a:spcPct val="20000"/>
                        </a:spcBef>
                        <a:buClr>
                          <a:schemeClr val="accent2"/>
                        </a:buClr>
                        <a:buFont typeface="Wingdings" pitchFamily="2" charset="2"/>
                        <a:defRPr>
                          <a:solidFill>
                            <a:schemeClr val="tx1"/>
                          </a:solidFill>
                          <a:latin typeface="Verdana" pitchFamily="34" charset="0"/>
                        </a:defRPr>
                      </a:lvl4pPr>
                      <a:lvl5pPr marL="2057400" indent="-22860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n-US" sz="1800" b="1" i="0" u="none" strike="noStrike" cap="none" normalizeH="0" baseline="0">
                          <a:ln>
                            <a:noFill/>
                          </a:ln>
                          <a:solidFill>
                            <a:srgbClr val="000000"/>
                          </a:solidFill>
                          <a:effectLst/>
                          <a:latin typeface="Verdana" pitchFamily="34" charset="0"/>
                        </a:rPr>
                        <a:t>13-20%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FE7"/>
                    </a:solidFill>
                  </a:tcPr>
                </a:tc>
                <a:extLst>
                  <a:ext uri="{0D108BD9-81ED-4DB2-BD59-A6C34878D82A}">
                    <a16:rowId xmlns:a16="http://schemas.microsoft.com/office/drawing/2014/main" val="10002"/>
                  </a:ext>
                </a:extLst>
              </a:tr>
              <a:tr h="714375">
                <a:tc>
                  <a:txBody>
                    <a:bodyPr/>
                    <a:lstStyle>
                      <a:lvl1pPr>
                        <a:spcBef>
                          <a:spcPct val="20000"/>
                        </a:spcBef>
                        <a:buClr>
                          <a:schemeClr val="accent2"/>
                        </a:buClr>
                        <a:buFont typeface="Wingdings" pitchFamily="2" charset="2"/>
                        <a:defRPr sz="2600">
                          <a:solidFill>
                            <a:schemeClr val="tx1"/>
                          </a:solidFill>
                          <a:latin typeface="Verdana" pitchFamily="34" charset="0"/>
                        </a:defRPr>
                      </a:lvl1pPr>
                      <a:lvl2pPr marL="742950" indent="-285750">
                        <a:spcBef>
                          <a:spcPct val="20000"/>
                        </a:spcBef>
                        <a:buClr>
                          <a:schemeClr val="accent2"/>
                        </a:buClr>
                        <a:buFont typeface="Wingdings" pitchFamily="2" charset="2"/>
                        <a:defRPr sz="2200">
                          <a:solidFill>
                            <a:schemeClr val="tx1"/>
                          </a:solidFill>
                          <a:latin typeface="Verdana" pitchFamily="34" charset="0"/>
                        </a:defRPr>
                      </a:lvl2pPr>
                      <a:lvl3pPr marL="1143000" indent="-228600">
                        <a:spcBef>
                          <a:spcPct val="20000"/>
                        </a:spcBef>
                        <a:buClr>
                          <a:schemeClr val="accent2"/>
                        </a:buClr>
                        <a:buFont typeface="Wingdings" pitchFamily="2" charset="2"/>
                        <a:defRPr sz="2100">
                          <a:solidFill>
                            <a:schemeClr val="tx1"/>
                          </a:solidFill>
                          <a:latin typeface="Verdana" pitchFamily="34" charset="0"/>
                        </a:defRPr>
                      </a:lvl3pPr>
                      <a:lvl4pPr marL="1600200" indent="-228600">
                        <a:spcBef>
                          <a:spcPct val="20000"/>
                        </a:spcBef>
                        <a:buClr>
                          <a:schemeClr val="accent2"/>
                        </a:buClr>
                        <a:buFont typeface="Wingdings" pitchFamily="2" charset="2"/>
                        <a:defRPr>
                          <a:solidFill>
                            <a:schemeClr val="tx1"/>
                          </a:solidFill>
                          <a:latin typeface="Verdana" pitchFamily="34" charset="0"/>
                        </a:defRPr>
                      </a:lvl4pPr>
                      <a:lvl5pPr marL="2057400" indent="-22860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n-US" sz="1800" b="0" i="0" u="none" strike="noStrike" cap="none" normalizeH="0" baseline="0">
                          <a:ln>
                            <a:noFill/>
                          </a:ln>
                          <a:solidFill>
                            <a:srgbClr val="000000"/>
                          </a:solidFill>
                          <a:effectLst/>
                          <a:latin typeface="Verdana" pitchFamily="34" charset="0"/>
                        </a:rPr>
                        <a:t>Σινεκατεχίνες</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sm" len="sm"/>
                      <a:tailEnd type="none" w="sm" len="sm"/>
                    </a:lnB>
                    <a:lnTlToBr>
                      <a:noFill/>
                    </a:lnTlToBr>
                    <a:lnBlToTr>
                      <a:noFill/>
                    </a:lnBlToTr>
                    <a:solidFill>
                      <a:srgbClr val="FFDECB"/>
                    </a:solidFill>
                  </a:tcPr>
                </a:tc>
                <a:tc>
                  <a:txBody>
                    <a:bodyPr/>
                    <a:lstStyle>
                      <a:lvl1pPr>
                        <a:spcBef>
                          <a:spcPct val="20000"/>
                        </a:spcBef>
                        <a:buClr>
                          <a:schemeClr val="accent2"/>
                        </a:buClr>
                        <a:buFont typeface="Wingdings" pitchFamily="2" charset="2"/>
                        <a:defRPr sz="2600">
                          <a:solidFill>
                            <a:schemeClr val="tx1"/>
                          </a:solidFill>
                          <a:latin typeface="Verdana" pitchFamily="34" charset="0"/>
                        </a:defRPr>
                      </a:lvl1pPr>
                      <a:lvl2pPr marL="742950" indent="-285750">
                        <a:spcBef>
                          <a:spcPct val="20000"/>
                        </a:spcBef>
                        <a:buClr>
                          <a:schemeClr val="accent2"/>
                        </a:buClr>
                        <a:buFont typeface="Wingdings" pitchFamily="2" charset="2"/>
                        <a:defRPr sz="2200">
                          <a:solidFill>
                            <a:schemeClr val="tx1"/>
                          </a:solidFill>
                          <a:latin typeface="Verdana" pitchFamily="34" charset="0"/>
                        </a:defRPr>
                      </a:lvl2pPr>
                      <a:lvl3pPr marL="1143000" indent="-228600">
                        <a:spcBef>
                          <a:spcPct val="20000"/>
                        </a:spcBef>
                        <a:buClr>
                          <a:schemeClr val="accent2"/>
                        </a:buClr>
                        <a:buFont typeface="Wingdings" pitchFamily="2" charset="2"/>
                        <a:defRPr sz="2100">
                          <a:solidFill>
                            <a:schemeClr val="tx1"/>
                          </a:solidFill>
                          <a:latin typeface="Verdana" pitchFamily="34" charset="0"/>
                        </a:defRPr>
                      </a:lvl3pPr>
                      <a:lvl4pPr marL="1600200" indent="-228600">
                        <a:spcBef>
                          <a:spcPct val="20000"/>
                        </a:spcBef>
                        <a:buClr>
                          <a:schemeClr val="accent2"/>
                        </a:buClr>
                        <a:buFont typeface="Wingdings" pitchFamily="2" charset="2"/>
                        <a:defRPr>
                          <a:solidFill>
                            <a:schemeClr val="tx1"/>
                          </a:solidFill>
                          <a:latin typeface="Verdana" pitchFamily="34" charset="0"/>
                        </a:defRPr>
                      </a:lvl4pPr>
                      <a:lvl5pPr marL="2057400" indent="-22860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n-US" sz="1800" b="0" i="0" u="none" strike="noStrike" cap="none" normalizeH="0" baseline="0">
                          <a:ln>
                            <a:noFill/>
                          </a:ln>
                          <a:solidFill>
                            <a:srgbClr val="000000"/>
                          </a:solidFill>
                          <a:effectLst/>
                          <a:latin typeface="Verdana" pitchFamily="34" charset="0"/>
                        </a:rPr>
                        <a:t>55-60%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sm" len="sm"/>
                      <a:tailEnd type="none" w="sm" len="sm"/>
                    </a:lnB>
                    <a:lnTlToBr>
                      <a:noFill/>
                    </a:lnTlToBr>
                    <a:lnBlToTr>
                      <a:noFill/>
                    </a:lnBlToTr>
                    <a:solidFill>
                      <a:srgbClr val="FFDECB"/>
                    </a:solidFill>
                  </a:tcPr>
                </a:tc>
                <a:tc>
                  <a:txBody>
                    <a:bodyPr/>
                    <a:lstStyle>
                      <a:lvl1pPr>
                        <a:spcBef>
                          <a:spcPct val="20000"/>
                        </a:spcBef>
                        <a:buClr>
                          <a:schemeClr val="accent2"/>
                        </a:buClr>
                        <a:buFont typeface="Wingdings" pitchFamily="2" charset="2"/>
                        <a:defRPr sz="2600">
                          <a:solidFill>
                            <a:schemeClr val="tx1"/>
                          </a:solidFill>
                          <a:latin typeface="Verdana" pitchFamily="34" charset="0"/>
                        </a:defRPr>
                      </a:lvl1pPr>
                      <a:lvl2pPr marL="742950" indent="-285750">
                        <a:spcBef>
                          <a:spcPct val="20000"/>
                        </a:spcBef>
                        <a:buClr>
                          <a:schemeClr val="accent2"/>
                        </a:buClr>
                        <a:buFont typeface="Wingdings" pitchFamily="2" charset="2"/>
                        <a:defRPr sz="2200">
                          <a:solidFill>
                            <a:schemeClr val="tx1"/>
                          </a:solidFill>
                          <a:latin typeface="Verdana" pitchFamily="34" charset="0"/>
                        </a:defRPr>
                      </a:lvl2pPr>
                      <a:lvl3pPr marL="1143000" indent="-228600">
                        <a:spcBef>
                          <a:spcPct val="20000"/>
                        </a:spcBef>
                        <a:buClr>
                          <a:schemeClr val="accent2"/>
                        </a:buClr>
                        <a:buFont typeface="Wingdings" pitchFamily="2" charset="2"/>
                        <a:defRPr sz="2100">
                          <a:solidFill>
                            <a:schemeClr val="tx1"/>
                          </a:solidFill>
                          <a:latin typeface="Verdana" pitchFamily="34" charset="0"/>
                        </a:defRPr>
                      </a:lvl3pPr>
                      <a:lvl4pPr marL="1600200" indent="-228600">
                        <a:spcBef>
                          <a:spcPct val="20000"/>
                        </a:spcBef>
                        <a:buClr>
                          <a:schemeClr val="accent2"/>
                        </a:buClr>
                        <a:buFont typeface="Wingdings" pitchFamily="2" charset="2"/>
                        <a:defRPr>
                          <a:solidFill>
                            <a:schemeClr val="tx1"/>
                          </a:solidFill>
                          <a:latin typeface="Verdana" pitchFamily="34" charset="0"/>
                        </a:defRPr>
                      </a:lvl4pPr>
                      <a:lvl5pPr marL="2057400" indent="-22860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n-US" sz="1800" b="1" i="0" u="none" strike="noStrike" cap="none" normalizeH="0" baseline="0">
                          <a:ln>
                            <a:noFill/>
                          </a:ln>
                          <a:solidFill>
                            <a:srgbClr val="000000"/>
                          </a:solidFill>
                          <a:effectLst/>
                          <a:latin typeface="Verdana" pitchFamily="34" charset="0"/>
                        </a:rPr>
                        <a:t>6-10%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sm" len="sm"/>
                      <a:tailEnd type="none" w="sm" len="sm"/>
                    </a:lnB>
                    <a:lnTlToBr>
                      <a:noFill/>
                    </a:lnTlToBr>
                    <a:lnBlToTr>
                      <a:noFill/>
                    </a:lnBlToTr>
                    <a:solidFill>
                      <a:srgbClr val="FFDECB"/>
                    </a:solidFill>
                  </a:tcPr>
                </a:tc>
                <a:extLst>
                  <a:ext uri="{0D108BD9-81ED-4DB2-BD59-A6C34878D82A}">
                    <a16:rowId xmlns:a16="http://schemas.microsoft.com/office/drawing/2014/main" val="10003"/>
                  </a:ext>
                </a:extLst>
              </a:tr>
              <a:tr h="714375">
                <a:tc>
                  <a:txBody>
                    <a:bodyPr/>
                    <a:lstStyle>
                      <a:lvl1pPr>
                        <a:spcBef>
                          <a:spcPct val="20000"/>
                        </a:spcBef>
                        <a:buClr>
                          <a:schemeClr val="accent2"/>
                        </a:buClr>
                        <a:buFont typeface="Wingdings" pitchFamily="2" charset="2"/>
                        <a:defRPr sz="2600">
                          <a:solidFill>
                            <a:schemeClr val="tx1"/>
                          </a:solidFill>
                          <a:latin typeface="Verdana" pitchFamily="34" charset="0"/>
                        </a:defRPr>
                      </a:lvl1pPr>
                      <a:lvl2pPr marL="742950" indent="-285750">
                        <a:spcBef>
                          <a:spcPct val="20000"/>
                        </a:spcBef>
                        <a:buClr>
                          <a:schemeClr val="accent2"/>
                        </a:buClr>
                        <a:buFont typeface="Wingdings" pitchFamily="2" charset="2"/>
                        <a:defRPr sz="2200">
                          <a:solidFill>
                            <a:schemeClr val="tx1"/>
                          </a:solidFill>
                          <a:latin typeface="Verdana" pitchFamily="34" charset="0"/>
                        </a:defRPr>
                      </a:lvl2pPr>
                      <a:lvl3pPr marL="1143000" indent="-228600">
                        <a:spcBef>
                          <a:spcPct val="20000"/>
                        </a:spcBef>
                        <a:buClr>
                          <a:schemeClr val="accent2"/>
                        </a:buClr>
                        <a:buFont typeface="Wingdings" pitchFamily="2" charset="2"/>
                        <a:defRPr sz="2100">
                          <a:solidFill>
                            <a:schemeClr val="tx1"/>
                          </a:solidFill>
                          <a:latin typeface="Verdana" pitchFamily="34" charset="0"/>
                        </a:defRPr>
                      </a:lvl3pPr>
                      <a:lvl4pPr marL="1600200" indent="-228600">
                        <a:spcBef>
                          <a:spcPct val="20000"/>
                        </a:spcBef>
                        <a:buClr>
                          <a:schemeClr val="accent2"/>
                        </a:buClr>
                        <a:buFont typeface="Wingdings" pitchFamily="2" charset="2"/>
                        <a:defRPr>
                          <a:solidFill>
                            <a:schemeClr val="tx1"/>
                          </a:solidFill>
                          <a:latin typeface="Verdana" pitchFamily="34" charset="0"/>
                        </a:defRPr>
                      </a:lvl4pPr>
                      <a:lvl5pPr marL="2057400" indent="-22860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n-US" sz="1800" b="0" i="0" u="none" strike="noStrike" cap="none" normalizeH="0" baseline="0">
                          <a:ln>
                            <a:noFill/>
                          </a:ln>
                          <a:solidFill>
                            <a:srgbClr val="000000"/>
                          </a:solidFill>
                          <a:effectLst/>
                          <a:latin typeface="Verdana" pitchFamily="34" charset="0"/>
                        </a:rPr>
                        <a:t>Κρυοθεραπεία</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med" len="med"/>
                      <a:tailEnd type="none" w="med" len="med"/>
                    </a:lnB>
                    <a:lnTlToBr>
                      <a:noFill/>
                    </a:lnTlToBr>
                    <a:lnBlToTr>
                      <a:noFill/>
                    </a:lnBlToTr>
                    <a:solidFill>
                      <a:srgbClr val="FFDECB">
                        <a:alpha val="50195"/>
                      </a:srgbClr>
                    </a:solidFill>
                  </a:tcPr>
                </a:tc>
                <a:tc>
                  <a:txBody>
                    <a:bodyPr/>
                    <a:lstStyle>
                      <a:lvl1pPr>
                        <a:spcBef>
                          <a:spcPct val="20000"/>
                        </a:spcBef>
                        <a:buClr>
                          <a:schemeClr val="accent2"/>
                        </a:buClr>
                        <a:buFont typeface="Wingdings" pitchFamily="2" charset="2"/>
                        <a:defRPr sz="2600">
                          <a:solidFill>
                            <a:schemeClr val="tx1"/>
                          </a:solidFill>
                          <a:latin typeface="Verdana" pitchFamily="34" charset="0"/>
                        </a:defRPr>
                      </a:lvl1pPr>
                      <a:lvl2pPr marL="742950" indent="-285750">
                        <a:spcBef>
                          <a:spcPct val="20000"/>
                        </a:spcBef>
                        <a:buClr>
                          <a:schemeClr val="accent2"/>
                        </a:buClr>
                        <a:buFont typeface="Wingdings" pitchFamily="2" charset="2"/>
                        <a:defRPr sz="2200">
                          <a:solidFill>
                            <a:schemeClr val="tx1"/>
                          </a:solidFill>
                          <a:latin typeface="Verdana" pitchFamily="34" charset="0"/>
                        </a:defRPr>
                      </a:lvl2pPr>
                      <a:lvl3pPr marL="1143000" indent="-228600">
                        <a:spcBef>
                          <a:spcPct val="20000"/>
                        </a:spcBef>
                        <a:buClr>
                          <a:schemeClr val="accent2"/>
                        </a:buClr>
                        <a:buFont typeface="Wingdings" pitchFamily="2" charset="2"/>
                        <a:defRPr sz="2100">
                          <a:solidFill>
                            <a:schemeClr val="tx1"/>
                          </a:solidFill>
                          <a:latin typeface="Verdana" pitchFamily="34" charset="0"/>
                        </a:defRPr>
                      </a:lvl3pPr>
                      <a:lvl4pPr marL="1600200" indent="-228600">
                        <a:spcBef>
                          <a:spcPct val="20000"/>
                        </a:spcBef>
                        <a:buClr>
                          <a:schemeClr val="accent2"/>
                        </a:buClr>
                        <a:buFont typeface="Wingdings" pitchFamily="2" charset="2"/>
                        <a:defRPr>
                          <a:solidFill>
                            <a:schemeClr val="tx1"/>
                          </a:solidFill>
                          <a:latin typeface="Verdana" pitchFamily="34" charset="0"/>
                        </a:defRPr>
                      </a:lvl4pPr>
                      <a:lvl5pPr marL="2057400" indent="-22860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n-US" sz="1800" b="0" i="0" u="none" strike="noStrike" cap="none" normalizeH="0" baseline="0">
                          <a:ln>
                            <a:noFill/>
                          </a:ln>
                          <a:solidFill>
                            <a:srgbClr val="000000"/>
                          </a:solidFill>
                          <a:effectLst/>
                          <a:latin typeface="Verdana" pitchFamily="34" charset="0"/>
                        </a:rPr>
                        <a:t>60-90%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med" len="med"/>
                      <a:tailEnd type="none" w="med" len="med"/>
                    </a:lnB>
                    <a:lnTlToBr>
                      <a:noFill/>
                    </a:lnTlToBr>
                    <a:lnBlToTr>
                      <a:noFill/>
                    </a:lnBlToTr>
                    <a:solidFill>
                      <a:srgbClr val="FFDECB">
                        <a:alpha val="50195"/>
                      </a:srgbClr>
                    </a:solidFill>
                  </a:tcPr>
                </a:tc>
                <a:tc>
                  <a:txBody>
                    <a:bodyPr/>
                    <a:lstStyle>
                      <a:lvl1pPr>
                        <a:spcBef>
                          <a:spcPct val="20000"/>
                        </a:spcBef>
                        <a:buClr>
                          <a:schemeClr val="accent2"/>
                        </a:buClr>
                        <a:buFont typeface="Wingdings" pitchFamily="2" charset="2"/>
                        <a:defRPr sz="2600">
                          <a:solidFill>
                            <a:schemeClr val="tx1"/>
                          </a:solidFill>
                          <a:latin typeface="Verdana" pitchFamily="34" charset="0"/>
                        </a:defRPr>
                      </a:lvl1pPr>
                      <a:lvl2pPr marL="742950" indent="-285750">
                        <a:spcBef>
                          <a:spcPct val="20000"/>
                        </a:spcBef>
                        <a:buClr>
                          <a:schemeClr val="accent2"/>
                        </a:buClr>
                        <a:buFont typeface="Wingdings" pitchFamily="2" charset="2"/>
                        <a:defRPr sz="2200">
                          <a:solidFill>
                            <a:schemeClr val="tx1"/>
                          </a:solidFill>
                          <a:latin typeface="Verdana" pitchFamily="34" charset="0"/>
                        </a:defRPr>
                      </a:lvl2pPr>
                      <a:lvl3pPr marL="1143000" indent="-228600">
                        <a:spcBef>
                          <a:spcPct val="20000"/>
                        </a:spcBef>
                        <a:buClr>
                          <a:schemeClr val="accent2"/>
                        </a:buClr>
                        <a:buFont typeface="Wingdings" pitchFamily="2" charset="2"/>
                        <a:defRPr sz="2100">
                          <a:solidFill>
                            <a:schemeClr val="tx1"/>
                          </a:solidFill>
                          <a:latin typeface="Verdana" pitchFamily="34" charset="0"/>
                        </a:defRPr>
                      </a:lvl3pPr>
                      <a:lvl4pPr marL="1600200" indent="-228600">
                        <a:spcBef>
                          <a:spcPct val="20000"/>
                        </a:spcBef>
                        <a:buClr>
                          <a:schemeClr val="accent2"/>
                        </a:buClr>
                        <a:buFont typeface="Wingdings" pitchFamily="2" charset="2"/>
                        <a:defRPr>
                          <a:solidFill>
                            <a:schemeClr val="tx1"/>
                          </a:solidFill>
                          <a:latin typeface="Verdana" pitchFamily="34" charset="0"/>
                        </a:defRPr>
                      </a:lvl4pPr>
                      <a:lvl5pPr marL="2057400" indent="-22860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n-US" sz="1800" b="0" i="0" u="none" strike="noStrike" cap="none" normalizeH="0" baseline="0">
                          <a:ln>
                            <a:noFill/>
                          </a:ln>
                          <a:solidFill>
                            <a:srgbClr val="000000"/>
                          </a:solidFill>
                          <a:effectLst/>
                          <a:latin typeface="Verdana" pitchFamily="34" charset="0"/>
                        </a:rPr>
                        <a:t>25-40%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med" len="med"/>
                      <a:tailEnd type="none" w="med" len="med"/>
                    </a:lnB>
                    <a:lnTlToBr>
                      <a:noFill/>
                    </a:lnTlToBr>
                    <a:lnBlToTr>
                      <a:noFill/>
                    </a:lnBlToTr>
                    <a:solidFill>
                      <a:srgbClr val="FFDECB">
                        <a:alpha val="50195"/>
                      </a:srgbClr>
                    </a:solidFill>
                  </a:tcPr>
                </a:tc>
                <a:extLst>
                  <a:ext uri="{0D108BD9-81ED-4DB2-BD59-A6C34878D82A}">
                    <a16:rowId xmlns:a16="http://schemas.microsoft.com/office/drawing/2014/main" val="10004"/>
                  </a:ext>
                </a:extLst>
              </a:tr>
              <a:tr h="714375">
                <a:tc>
                  <a:txBody>
                    <a:bodyPr/>
                    <a:lstStyle>
                      <a:lvl1pPr>
                        <a:spcBef>
                          <a:spcPct val="20000"/>
                        </a:spcBef>
                        <a:buClr>
                          <a:schemeClr val="accent2"/>
                        </a:buClr>
                        <a:buFont typeface="Wingdings" pitchFamily="2" charset="2"/>
                        <a:defRPr sz="2600">
                          <a:solidFill>
                            <a:schemeClr val="tx1"/>
                          </a:solidFill>
                          <a:latin typeface="Verdana" pitchFamily="34" charset="0"/>
                        </a:defRPr>
                      </a:lvl1pPr>
                      <a:lvl2pPr marL="742950" indent="-285750">
                        <a:spcBef>
                          <a:spcPct val="20000"/>
                        </a:spcBef>
                        <a:buClr>
                          <a:schemeClr val="accent2"/>
                        </a:buClr>
                        <a:buFont typeface="Wingdings" pitchFamily="2" charset="2"/>
                        <a:defRPr sz="2200">
                          <a:solidFill>
                            <a:schemeClr val="tx1"/>
                          </a:solidFill>
                          <a:latin typeface="Verdana" pitchFamily="34" charset="0"/>
                        </a:defRPr>
                      </a:lvl2pPr>
                      <a:lvl3pPr marL="1143000" indent="-228600">
                        <a:spcBef>
                          <a:spcPct val="20000"/>
                        </a:spcBef>
                        <a:buClr>
                          <a:schemeClr val="accent2"/>
                        </a:buClr>
                        <a:buFont typeface="Wingdings" pitchFamily="2" charset="2"/>
                        <a:defRPr sz="2100">
                          <a:solidFill>
                            <a:schemeClr val="tx1"/>
                          </a:solidFill>
                          <a:latin typeface="Verdana" pitchFamily="34" charset="0"/>
                        </a:defRPr>
                      </a:lvl3pPr>
                      <a:lvl4pPr marL="1600200" indent="-228600">
                        <a:spcBef>
                          <a:spcPct val="20000"/>
                        </a:spcBef>
                        <a:buClr>
                          <a:schemeClr val="accent2"/>
                        </a:buClr>
                        <a:buFont typeface="Wingdings" pitchFamily="2" charset="2"/>
                        <a:defRPr>
                          <a:solidFill>
                            <a:schemeClr val="tx1"/>
                          </a:solidFill>
                          <a:latin typeface="Verdana" pitchFamily="34" charset="0"/>
                        </a:defRPr>
                      </a:lvl4pPr>
                      <a:lvl5pPr marL="2057400" indent="-22860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Verdana" pitchFamily="34" charset="0"/>
                        </a:rPr>
                        <a:t>Laser-</a:t>
                      </a:r>
                      <a:r>
                        <a:rPr kumimoji="0" lang="el-GR" altLang="en-US" sz="1800" b="0" i="0" u="none" strike="noStrike" cap="none" normalizeH="0" baseline="0">
                          <a:ln>
                            <a:noFill/>
                          </a:ln>
                          <a:solidFill>
                            <a:srgbClr val="000000"/>
                          </a:solidFill>
                          <a:effectLst/>
                          <a:latin typeface="Verdana" pitchFamily="34" charset="0"/>
                        </a:rPr>
                        <a:t>Διαθερμοπηξία</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0B9"/>
                    </a:solidFill>
                  </a:tcPr>
                </a:tc>
                <a:tc>
                  <a:txBody>
                    <a:bodyPr/>
                    <a:lstStyle>
                      <a:lvl1pPr>
                        <a:spcBef>
                          <a:spcPct val="20000"/>
                        </a:spcBef>
                        <a:buClr>
                          <a:schemeClr val="accent2"/>
                        </a:buClr>
                        <a:buFont typeface="Wingdings" pitchFamily="2" charset="2"/>
                        <a:defRPr sz="2600">
                          <a:solidFill>
                            <a:schemeClr val="tx1"/>
                          </a:solidFill>
                          <a:latin typeface="Verdana" pitchFamily="34" charset="0"/>
                        </a:defRPr>
                      </a:lvl1pPr>
                      <a:lvl2pPr marL="742950" indent="-285750">
                        <a:spcBef>
                          <a:spcPct val="20000"/>
                        </a:spcBef>
                        <a:buClr>
                          <a:schemeClr val="accent2"/>
                        </a:buClr>
                        <a:buFont typeface="Wingdings" pitchFamily="2" charset="2"/>
                        <a:defRPr sz="2200">
                          <a:solidFill>
                            <a:schemeClr val="tx1"/>
                          </a:solidFill>
                          <a:latin typeface="Verdana" pitchFamily="34" charset="0"/>
                        </a:defRPr>
                      </a:lvl2pPr>
                      <a:lvl3pPr marL="1143000" indent="-228600">
                        <a:spcBef>
                          <a:spcPct val="20000"/>
                        </a:spcBef>
                        <a:buClr>
                          <a:schemeClr val="accent2"/>
                        </a:buClr>
                        <a:buFont typeface="Wingdings" pitchFamily="2" charset="2"/>
                        <a:defRPr sz="2100">
                          <a:solidFill>
                            <a:schemeClr val="tx1"/>
                          </a:solidFill>
                          <a:latin typeface="Verdana" pitchFamily="34" charset="0"/>
                        </a:defRPr>
                      </a:lvl3pPr>
                      <a:lvl4pPr marL="1600200" indent="-228600">
                        <a:spcBef>
                          <a:spcPct val="20000"/>
                        </a:spcBef>
                        <a:buClr>
                          <a:schemeClr val="accent2"/>
                        </a:buClr>
                        <a:buFont typeface="Wingdings" pitchFamily="2" charset="2"/>
                        <a:defRPr>
                          <a:solidFill>
                            <a:schemeClr val="tx1"/>
                          </a:solidFill>
                          <a:latin typeface="Verdana" pitchFamily="34" charset="0"/>
                        </a:defRPr>
                      </a:lvl4pPr>
                      <a:lvl5pPr marL="2057400" indent="-22860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n-US" sz="1800" b="1" i="0" u="none" strike="noStrike" cap="none" normalizeH="0" baseline="0">
                          <a:ln>
                            <a:noFill/>
                          </a:ln>
                          <a:solidFill>
                            <a:srgbClr val="000000"/>
                          </a:solidFill>
                          <a:effectLst/>
                          <a:latin typeface="Verdana" pitchFamily="34" charset="0"/>
                        </a:rPr>
                        <a:t>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0B9"/>
                    </a:solidFill>
                  </a:tcPr>
                </a:tc>
                <a:tc>
                  <a:txBody>
                    <a:bodyPr/>
                    <a:lstStyle>
                      <a:lvl1pPr>
                        <a:spcBef>
                          <a:spcPct val="20000"/>
                        </a:spcBef>
                        <a:buClr>
                          <a:schemeClr val="accent2"/>
                        </a:buClr>
                        <a:buFont typeface="Wingdings" pitchFamily="2" charset="2"/>
                        <a:defRPr sz="2600">
                          <a:solidFill>
                            <a:schemeClr val="tx1"/>
                          </a:solidFill>
                          <a:latin typeface="Verdana" pitchFamily="34" charset="0"/>
                        </a:defRPr>
                      </a:lvl1pPr>
                      <a:lvl2pPr marL="742950" indent="-285750">
                        <a:spcBef>
                          <a:spcPct val="20000"/>
                        </a:spcBef>
                        <a:buClr>
                          <a:schemeClr val="accent2"/>
                        </a:buClr>
                        <a:buFont typeface="Wingdings" pitchFamily="2" charset="2"/>
                        <a:defRPr sz="2200">
                          <a:solidFill>
                            <a:schemeClr val="tx1"/>
                          </a:solidFill>
                          <a:latin typeface="Verdana" pitchFamily="34" charset="0"/>
                        </a:defRPr>
                      </a:lvl2pPr>
                      <a:lvl3pPr marL="1143000" indent="-228600">
                        <a:spcBef>
                          <a:spcPct val="20000"/>
                        </a:spcBef>
                        <a:buClr>
                          <a:schemeClr val="accent2"/>
                        </a:buClr>
                        <a:buFont typeface="Wingdings" pitchFamily="2" charset="2"/>
                        <a:defRPr sz="2100">
                          <a:solidFill>
                            <a:schemeClr val="tx1"/>
                          </a:solidFill>
                          <a:latin typeface="Verdana" pitchFamily="34" charset="0"/>
                        </a:defRPr>
                      </a:lvl3pPr>
                      <a:lvl4pPr marL="1600200" indent="-228600">
                        <a:spcBef>
                          <a:spcPct val="20000"/>
                        </a:spcBef>
                        <a:buClr>
                          <a:schemeClr val="accent2"/>
                        </a:buClr>
                        <a:buFont typeface="Wingdings" pitchFamily="2" charset="2"/>
                        <a:defRPr>
                          <a:solidFill>
                            <a:schemeClr val="tx1"/>
                          </a:solidFill>
                          <a:latin typeface="Verdana" pitchFamily="34" charset="0"/>
                        </a:defRPr>
                      </a:lvl4pPr>
                      <a:lvl5pPr marL="2057400" indent="-22860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n-US" sz="1800" b="0" i="0" u="none" strike="noStrike" cap="none" normalizeH="0" baseline="0">
                          <a:ln>
                            <a:noFill/>
                          </a:ln>
                          <a:solidFill>
                            <a:srgbClr val="000000"/>
                          </a:solidFill>
                          <a:effectLst/>
                          <a:latin typeface="Verdana" pitchFamily="34" charset="0"/>
                        </a:rPr>
                        <a:t>20-30%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0B9"/>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339321941"/>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l-GR" altLang="en-US" sz="4000" b="1" dirty="0"/>
              <a:t>Εμβόλια για την </a:t>
            </a:r>
            <a:r>
              <a:rPr lang="en-US" altLang="en-US" sz="4000" b="1" dirty="0"/>
              <a:t>HPV</a:t>
            </a:r>
            <a:r>
              <a:rPr lang="el-GR" altLang="en-US" sz="4000" b="1" dirty="0"/>
              <a:t> λοίμωξη</a:t>
            </a:r>
          </a:p>
        </p:txBody>
      </p:sp>
      <p:sp>
        <p:nvSpPr>
          <p:cNvPr id="51203" name="Rectangle 3"/>
          <p:cNvSpPr>
            <a:spLocks noGrp="1" noChangeArrowheads="1"/>
          </p:cNvSpPr>
          <p:nvPr>
            <p:ph idx="1"/>
          </p:nvPr>
        </p:nvSpPr>
        <p:spPr>
          <a:xfrm>
            <a:off x="381000" y="1981200"/>
            <a:ext cx="8229600" cy="4530725"/>
          </a:xfrm>
        </p:spPr>
        <p:txBody>
          <a:bodyPr/>
          <a:lstStyle/>
          <a:p>
            <a:pPr eaLnBrk="1" hangingPunct="1"/>
            <a:r>
              <a:rPr lang="en-US" altLang="en-US" dirty="0">
                <a:solidFill>
                  <a:schemeClr val="tx2"/>
                </a:solidFill>
              </a:rPr>
              <a:t>Gardasil </a:t>
            </a:r>
            <a:r>
              <a:rPr lang="el-GR" altLang="en-US" dirty="0">
                <a:solidFill>
                  <a:schemeClr val="tx2"/>
                </a:solidFill>
              </a:rPr>
              <a:t>9 </a:t>
            </a:r>
            <a:r>
              <a:rPr lang="en-US" altLang="en-US" dirty="0">
                <a:solidFill>
                  <a:schemeClr val="tx2"/>
                </a:solidFill>
              </a:rPr>
              <a:t>(6,11,16,18</a:t>
            </a:r>
            <a:r>
              <a:rPr lang="el-GR" altLang="en-US" dirty="0">
                <a:solidFill>
                  <a:schemeClr val="tx2"/>
                </a:solidFill>
              </a:rPr>
              <a:t>, 45, 31, 33, 52, 58</a:t>
            </a:r>
            <a:r>
              <a:rPr lang="en-US" altLang="en-US" dirty="0">
                <a:solidFill>
                  <a:schemeClr val="tx2"/>
                </a:solidFill>
              </a:rPr>
              <a:t>)</a:t>
            </a:r>
            <a:endParaRPr lang="el-GR" altLang="en-US" dirty="0">
              <a:solidFill>
                <a:schemeClr val="tx2"/>
              </a:solidFill>
            </a:endParaRPr>
          </a:p>
          <a:p>
            <a:pPr lvl="1" eaLnBrk="1" hangingPunct="1"/>
            <a:r>
              <a:rPr lang="el-GR" altLang="en-US" dirty="0">
                <a:solidFill>
                  <a:schemeClr val="tx2"/>
                </a:solidFill>
              </a:rPr>
              <a:t>3 </a:t>
            </a:r>
            <a:r>
              <a:rPr lang="el-GR" altLang="en-US" dirty="0" err="1">
                <a:solidFill>
                  <a:schemeClr val="tx2"/>
                </a:solidFill>
              </a:rPr>
              <a:t>ενδομυικές</a:t>
            </a:r>
            <a:r>
              <a:rPr lang="el-GR" altLang="en-US" dirty="0">
                <a:solidFill>
                  <a:schemeClr val="tx2"/>
                </a:solidFill>
              </a:rPr>
              <a:t> δόσεις (0, 2 και 6 μήνες)</a:t>
            </a:r>
          </a:p>
          <a:p>
            <a:pPr lvl="1" eaLnBrk="1" hangingPunct="1"/>
            <a:r>
              <a:rPr lang="el-GR" altLang="en-US" dirty="0">
                <a:solidFill>
                  <a:schemeClr val="tx2"/>
                </a:solidFill>
              </a:rPr>
              <a:t>2 δόσεις πριν τα 15</a:t>
            </a:r>
            <a:endParaRPr lang="en-US" altLang="en-US" dirty="0">
              <a:solidFill>
                <a:schemeClr val="tx2"/>
              </a:solidFill>
            </a:endParaRPr>
          </a:p>
          <a:p>
            <a:pPr lvl="1" eaLnBrk="1" hangingPunct="1">
              <a:buFont typeface="Wingdings" pitchFamily="2" charset="2"/>
              <a:buNone/>
            </a:pPr>
            <a:endParaRPr lang="el-GR" altLang="en-US" dirty="0">
              <a:solidFill>
                <a:schemeClr val="tx2"/>
              </a:solidFill>
            </a:endParaRPr>
          </a:p>
        </p:txBody>
      </p:sp>
    </p:spTree>
    <p:extLst>
      <p:ext uri="{BB962C8B-B14F-4D97-AF65-F5344CB8AC3E}">
        <p14:creationId xmlns:p14="http://schemas.microsoft.com/office/powerpoint/2010/main" val="17721078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6" name="Group 2"/>
          <p:cNvGrpSpPr>
            <a:grpSpLocks/>
          </p:cNvGrpSpPr>
          <p:nvPr/>
        </p:nvGrpSpPr>
        <p:grpSpPr bwMode="auto">
          <a:xfrm>
            <a:off x="609600" y="1066800"/>
            <a:ext cx="8123238" cy="5942013"/>
            <a:chOff x="485" y="436"/>
            <a:chExt cx="5757" cy="3743"/>
          </a:xfrm>
        </p:grpSpPr>
        <p:sp>
          <p:nvSpPr>
            <p:cNvPr id="52228" name="Rectangle 3"/>
            <p:cNvSpPr>
              <a:spLocks noChangeArrowheads="1"/>
            </p:cNvSpPr>
            <p:nvPr/>
          </p:nvSpPr>
          <p:spPr bwMode="auto">
            <a:xfrm>
              <a:off x="1090" y="847"/>
              <a:ext cx="2117" cy="118"/>
            </a:xfrm>
            <a:prstGeom prst="rect">
              <a:avLst/>
            </a:prstGeom>
            <a:solidFill>
              <a:srgbClr val="9F2615"/>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29" name="Rectangle 4"/>
            <p:cNvSpPr>
              <a:spLocks noChangeArrowheads="1"/>
            </p:cNvSpPr>
            <p:nvPr/>
          </p:nvSpPr>
          <p:spPr bwMode="auto">
            <a:xfrm>
              <a:off x="1090" y="1011"/>
              <a:ext cx="2804" cy="118"/>
            </a:xfrm>
            <a:prstGeom prst="rect">
              <a:avLst/>
            </a:prstGeom>
            <a:solidFill>
              <a:srgbClr val="9F2615"/>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30" name="Rectangle 5"/>
            <p:cNvSpPr>
              <a:spLocks noChangeArrowheads="1"/>
            </p:cNvSpPr>
            <p:nvPr/>
          </p:nvSpPr>
          <p:spPr bwMode="auto">
            <a:xfrm>
              <a:off x="1032" y="3793"/>
              <a:ext cx="8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0</a:t>
              </a:r>
            </a:p>
          </p:txBody>
        </p:sp>
        <p:sp>
          <p:nvSpPr>
            <p:cNvPr id="52231" name="Rectangle 6"/>
            <p:cNvSpPr>
              <a:spLocks noChangeArrowheads="1"/>
            </p:cNvSpPr>
            <p:nvPr/>
          </p:nvSpPr>
          <p:spPr bwMode="auto">
            <a:xfrm>
              <a:off x="1780" y="3793"/>
              <a:ext cx="16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20</a:t>
              </a:r>
            </a:p>
          </p:txBody>
        </p:sp>
        <p:sp>
          <p:nvSpPr>
            <p:cNvPr id="52232" name="Rectangle 7"/>
            <p:cNvSpPr>
              <a:spLocks noChangeArrowheads="1"/>
            </p:cNvSpPr>
            <p:nvPr/>
          </p:nvSpPr>
          <p:spPr bwMode="auto">
            <a:xfrm>
              <a:off x="2573" y="3793"/>
              <a:ext cx="16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40</a:t>
              </a:r>
            </a:p>
          </p:txBody>
        </p:sp>
        <p:sp>
          <p:nvSpPr>
            <p:cNvPr id="52233" name="Rectangle 8"/>
            <p:cNvSpPr>
              <a:spLocks noChangeArrowheads="1"/>
            </p:cNvSpPr>
            <p:nvPr/>
          </p:nvSpPr>
          <p:spPr bwMode="auto">
            <a:xfrm>
              <a:off x="3390" y="3793"/>
              <a:ext cx="16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60</a:t>
              </a:r>
            </a:p>
          </p:txBody>
        </p:sp>
        <p:sp>
          <p:nvSpPr>
            <p:cNvPr id="52234" name="Rectangle 9"/>
            <p:cNvSpPr>
              <a:spLocks noChangeArrowheads="1"/>
            </p:cNvSpPr>
            <p:nvPr/>
          </p:nvSpPr>
          <p:spPr bwMode="auto">
            <a:xfrm>
              <a:off x="4185" y="3793"/>
              <a:ext cx="16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80</a:t>
              </a:r>
            </a:p>
          </p:txBody>
        </p:sp>
        <p:sp>
          <p:nvSpPr>
            <p:cNvPr id="52235" name="Rectangle 10"/>
            <p:cNvSpPr>
              <a:spLocks noChangeArrowheads="1"/>
            </p:cNvSpPr>
            <p:nvPr/>
          </p:nvSpPr>
          <p:spPr bwMode="auto">
            <a:xfrm>
              <a:off x="4923" y="3793"/>
              <a:ext cx="24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100</a:t>
              </a:r>
            </a:p>
          </p:txBody>
        </p:sp>
        <p:sp>
          <p:nvSpPr>
            <p:cNvPr id="52236" name="Rectangle 11"/>
            <p:cNvSpPr>
              <a:spLocks noChangeArrowheads="1"/>
            </p:cNvSpPr>
            <p:nvPr/>
          </p:nvSpPr>
          <p:spPr bwMode="auto">
            <a:xfrm>
              <a:off x="4256" y="1179"/>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6.7</a:t>
              </a:r>
            </a:p>
          </p:txBody>
        </p:sp>
        <p:sp>
          <p:nvSpPr>
            <p:cNvPr id="52237" name="Rectangle 12"/>
            <p:cNvSpPr>
              <a:spLocks noChangeArrowheads="1"/>
            </p:cNvSpPr>
            <p:nvPr/>
          </p:nvSpPr>
          <p:spPr bwMode="auto">
            <a:xfrm>
              <a:off x="4372" y="1352"/>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2.9</a:t>
              </a:r>
            </a:p>
          </p:txBody>
        </p:sp>
        <p:sp>
          <p:nvSpPr>
            <p:cNvPr id="52238" name="Rectangle 13"/>
            <p:cNvSpPr>
              <a:spLocks noChangeArrowheads="1"/>
            </p:cNvSpPr>
            <p:nvPr/>
          </p:nvSpPr>
          <p:spPr bwMode="auto">
            <a:xfrm>
              <a:off x="4475" y="1527"/>
              <a:ext cx="20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2.6</a:t>
              </a:r>
            </a:p>
          </p:txBody>
        </p:sp>
        <p:sp>
          <p:nvSpPr>
            <p:cNvPr id="52239" name="Rectangle 14"/>
            <p:cNvSpPr>
              <a:spLocks noChangeArrowheads="1"/>
            </p:cNvSpPr>
            <p:nvPr/>
          </p:nvSpPr>
          <p:spPr bwMode="auto">
            <a:xfrm>
              <a:off x="4559" y="1700"/>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2.3</a:t>
              </a:r>
            </a:p>
          </p:txBody>
        </p:sp>
        <p:sp>
          <p:nvSpPr>
            <p:cNvPr id="52240" name="Rectangle 15"/>
            <p:cNvSpPr>
              <a:spLocks noChangeArrowheads="1"/>
            </p:cNvSpPr>
            <p:nvPr/>
          </p:nvSpPr>
          <p:spPr bwMode="auto">
            <a:xfrm>
              <a:off x="4644" y="1875"/>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2.2</a:t>
              </a:r>
            </a:p>
          </p:txBody>
        </p:sp>
        <p:sp>
          <p:nvSpPr>
            <p:cNvPr id="52241" name="Rectangle 16"/>
            <p:cNvSpPr>
              <a:spLocks noChangeArrowheads="1"/>
            </p:cNvSpPr>
            <p:nvPr/>
          </p:nvSpPr>
          <p:spPr bwMode="auto">
            <a:xfrm>
              <a:off x="4706" y="2048"/>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1.4</a:t>
              </a:r>
            </a:p>
          </p:txBody>
        </p:sp>
        <p:sp>
          <p:nvSpPr>
            <p:cNvPr id="52242" name="Rectangle 17"/>
            <p:cNvSpPr>
              <a:spLocks noChangeArrowheads="1"/>
            </p:cNvSpPr>
            <p:nvPr/>
          </p:nvSpPr>
          <p:spPr bwMode="auto">
            <a:xfrm>
              <a:off x="4748" y="2223"/>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1.3</a:t>
              </a:r>
            </a:p>
          </p:txBody>
        </p:sp>
        <p:sp>
          <p:nvSpPr>
            <p:cNvPr id="52243" name="Rectangle 18"/>
            <p:cNvSpPr>
              <a:spLocks noChangeArrowheads="1"/>
            </p:cNvSpPr>
            <p:nvPr/>
          </p:nvSpPr>
          <p:spPr bwMode="auto">
            <a:xfrm>
              <a:off x="4810" y="2398"/>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1.2</a:t>
              </a:r>
            </a:p>
          </p:txBody>
        </p:sp>
        <p:sp>
          <p:nvSpPr>
            <p:cNvPr id="52244" name="Rectangle 19"/>
            <p:cNvSpPr>
              <a:spLocks noChangeArrowheads="1"/>
            </p:cNvSpPr>
            <p:nvPr/>
          </p:nvSpPr>
          <p:spPr bwMode="auto">
            <a:xfrm>
              <a:off x="4832" y="2571"/>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1.0</a:t>
              </a:r>
            </a:p>
          </p:txBody>
        </p:sp>
        <p:sp>
          <p:nvSpPr>
            <p:cNvPr id="52245" name="Rectangle 20"/>
            <p:cNvSpPr>
              <a:spLocks noChangeArrowheads="1"/>
            </p:cNvSpPr>
            <p:nvPr/>
          </p:nvSpPr>
          <p:spPr bwMode="auto">
            <a:xfrm>
              <a:off x="4885" y="2746"/>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0.7</a:t>
              </a:r>
            </a:p>
          </p:txBody>
        </p:sp>
        <p:sp>
          <p:nvSpPr>
            <p:cNvPr id="52246" name="Rectangle 21"/>
            <p:cNvSpPr>
              <a:spLocks noChangeArrowheads="1"/>
            </p:cNvSpPr>
            <p:nvPr/>
          </p:nvSpPr>
          <p:spPr bwMode="auto">
            <a:xfrm>
              <a:off x="4908" y="2919"/>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0.6</a:t>
              </a:r>
            </a:p>
          </p:txBody>
        </p:sp>
        <p:sp>
          <p:nvSpPr>
            <p:cNvPr id="52247" name="Rectangle 22"/>
            <p:cNvSpPr>
              <a:spLocks noChangeArrowheads="1"/>
            </p:cNvSpPr>
            <p:nvPr/>
          </p:nvSpPr>
          <p:spPr bwMode="auto">
            <a:xfrm>
              <a:off x="4916" y="3094"/>
              <a:ext cx="20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0.5</a:t>
              </a:r>
            </a:p>
          </p:txBody>
        </p:sp>
        <p:sp>
          <p:nvSpPr>
            <p:cNvPr id="52248" name="Rectangle 23"/>
            <p:cNvSpPr>
              <a:spLocks noChangeArrowheads="1"/>
            </p:cNvSpPr>
            <p:nvPr/>
          </p:nvSpPr>
          <p:spPr bwMode="auto">
            <a:xfrm>
              <a:off x="4926" y="3267"/>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0.3</a:t>
              </a:r>
            </a:p>
          </p:txBody>
        </p:sp>
        <p:sp>
          <p:nvSpPr>
            <p:cNvPr id="52249" name="Rectangle 24"/>
            <p:cNvSpPr>
              <a:spLocks noChangeArrowheads="1"/>
            </p:cNvSpPr>
            <p:nvPr/>
          </p:nvSpPr>
          <p:spPr bwMode="auto">
            <a:xfrm>
              <a:off x="4979" y="3442"/>
              <a:ext cx="20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1.2</a:t>
              </a:r>
            </a:p>
          </p:txBody>
        </p:sp>
        <p:sp>
          <p:nvSpPr>
            <p:cNvPr id="52250" name="Rectangle 25"/>
            <p:cNvSpPr>
              <a:spLocks noChangeArrowheads="1"/>
            </p:cNvSpPr>
            <p:nvPr/>
          </p:nvSpPr>
          <p:spPr bwMode="auto">
            <a:xfrm>
              <a:off x="1089" y="1195"/>
              <a:ext cx="2810" cy="118"/>
            </a:xfrm>
            <a:prstGeom prst="rect">
              <a:avLst/>
            </a:prstGeom>
            <a:solidFill>
              <a:srgbClr val="DDCD80"/>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51" name="Rectangle 26"/>
            <p:cNvSpPr>
              <a:spLocks noChangeArrowheads="1"/>
            </p:cNvSpPr>
            <p:nvPr/>
          </p:nvSpPr>
          <p:spPr bwMode="auto">
            <a:xfrm>
              <a:off x="3899" y="1195"/>
              <a:ext cx="266" cy="118"/>
            </a:xfrm>
            <a:prstGeom prst="rect">
              <a:avLst/>
            </a:prstGeom>
            <a:solidFill>
              <a:srgbClr val="EF781F"/>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52" name="Rectangle 27"/>
            <p:cNvSpPr>
              <a:spLocks noChangeArrowheads="1"/>
            </p:cNvSpPr>
            <p:nvPr/>
          </p:nvSpPr>
          <p:spPr bwMode="auto">
            <a:xfrm>
              <a:off x="1089" y="1368"/>
              <a:ext cx="3076" cy="118"/>
            </a:xfrm>
            <a:prstGeom prst="rect">
              <a:avLst/>
            </a:prstGeom>
            <a:solidFill>
              <a:srgbClr val="DDCD80"/>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53" name="Rectangle 28"/>
            <p:cNvSpPr>
              <a:spLocks noChangeArrowheads="1"/>
            </p:cNvSpPr>
            <p:nvPr/>
          </p:nvSpPr>
          <p:spPr bwMode="auto">
            <a:xfrm>
              <a:off x="4165" y="1368"/>
              <a:ext cx="118" cy="118"/>
            </a:xfrm>
            <a:prstGeom prst="rect">
              <a:avLst/>
            </a:prstGeom>
            <a:solidFill>
              <a:srgbClr val="EF781F"/>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54" name="Rectangle 29"/>
            <p:cNvSpPr>
              <a:spLocks noChangeArrowheads="1"/>
            </p:cNvSpPr>
            <p:nvPr/>
          </p:nvSpPr>
          <p:spPr bwMode="auto">
            <a:xfrm>
              <a:off x="1089" y="1543"/>
              <a:ext cx="3194"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55" name="Rectangle 30"/>
            <p:cNvSpPr>
              <a:spLocks noChangeArrowheads="1"/>
            </p:cNvSpPr>
            <p:nvPr/>
          </p:nvSpPr>
          <p:spPr bwMode="auto">
            <a:xfrm>
              <a:off x="4283" y="1543"/>
              <a:ext cx="95"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56" name="Rectangle 31"/>
            <p:cNvSpPr>
              <a:spLocks noChangeArrowheads="1"/>
            </p:cNvSpPr>
            <p:nvPr/>
          </p:nvSpPr>
          <p:spPr bwMode="auto">
            <a:xfrm>
              <a:off x="1090" y="1716"/>
              <a:ext cx="3288"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57" name="Rectangle 32"/>
            <p:cNvSpPr>
              <a:spLocks noChangeArrowheads="1"/>
            </p:cNvSpPr>
            <p:nvPr/>
          </p:nvSpPr>
          <p:spPr bwMode="auto">
            <a:xfrm>
              <a:off x="4378" y="1716"/>
              <a:ext cx="96"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58" name="Rectangle 33"/>
            <p:cNvSpPr>
              <a:spLocks noChangeArrowheads="1"/>
            </p:cNvSpPr>
            <p:nvPr/>
          </p:nvSpPr>
          <p:spPr bwMode="auto">
            <a:xfrm>
              <a:off x="1089" y="1891"/>
              <a:ext cx="3385"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59" name="Rectangle 34"/>
            <p:cNvSpPr>
              <a:spLocks noChangeArrowheads="1"/>
            </p:cNvSpPr>
            <p:nvPr/>
          </p:nvSpPr>
          <p:spPr bwMode="auto">
            <a:xfrm>
              <a:off x="4474" y="1891"/>
              <a:ext cx="84"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60" name="Rectangle 35"/>
            <p:cNvSpPr>
              <a:spLocks noChangeArrowheads="1"/>
            </p:cNvSpPr>
            <p:nvPr/>
          </p:nvSpPr>
          <p:spPr bwMode="auto">
            <a:xfrm>
              <a:off x="1089" y="2064"/>
              <a:ext cx="3469"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61" name="Rectangle 36"/>
            <p:cNvSpPr>
              <a:spLocks noChangeArrowheads="1"/>
            </p:cNvSpPr>
            <p:nvPr/>
          </p:nvSpPr>
          <p:spPr bwMode="auto">
            <a:xfrm>
              <a:off x="4558" y="2064"/>
              <a:ext cx="52"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62" name="Rectangle 37"/>
            <p:cNvSpPr>
              <a:spLocks noChangeArrowheads="1"/>
            </p:cNvSpPr>
            <p:nvPr/>
          </p:nvSpPr>
          <p:spPr bwMode="auto">
            <a:xfrm>
              <a:off x="1089" y="2239"/>
              <a:ext cx="3521"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63" name="Rectangle 38"/>
            <p:cNvSpPr>
              <a:spLocks noChangeArrowheads="1"/>
            </p:cNvSpPr>
            <p:nvPr/>
          </p:nvSpPr>
          <p:spPr bwMode="auto">
            <a:xfrm>
              <a:off x="4610" y="2239"/>
              <a:ext cx="55"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64" name="Rectangle 39"/>
            <p:cNvSpPr>
              <a:spLocks noChangeArrowheads="1"/>
            </p:cNvSpPr>
            <p:nvPr/>
          </p:nvSpPr>
          <p:spPr bwMode="auto">
            <a:xfrm>
              <a:off x="1089" y="2414"/>
              <a:ext cx="3575"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65" name="Rectangle 40"/>
            <p:cNvSpPr>
              <a:spLocks noChangeArrowheads="1"/>
            </p:cNvSpPr>
            <p:nvPr/>
          </p:nvSpPr>
          <p:spPr bwMode="auto">
            <a:xfrm>
              <a:off x="4664" y="2414"/>
              <a:ext cx="54"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66" name="Rectangle 41"/>
            <p:cNvSpPr>
              <a:spLocks noChangeArrowheads="1"/>
            </p:cNvSpPr>
            <p:nvPr/>
          </p:nvSpPr>
          <p:spPr bwMode="auto">
            <a:xfrm>
              <a:off x="1089" y="2587"/>
              <a:ext cx="3629"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67" name="Rectangle 42"/>
            <p:cNvSpPr>
              <a:spLocks noChangeArrowheads="1"/>
            </p:cNvSpPr>
            <p:nvPr/>
          </p:nvSpPr>
          <p:spPr bwMode="auto">
            <a:xfrm>
              <a:off x="4718" y="2587"/>
              <a:ext cx="32"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68" name="Rectangle 43"/>
            <p:cNvSpPr>
              <a:spLocks noChangeArrowheads="1"/>
            </p:cNvSpPr>
            <p:nvPr/>
          </p:nvSpPr>
          <p:spPr bwMode="auto">
            <a:xfrm>
              <a:off x="1089" y="2761"/>
              <a:ext cx="3661"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69" name="Rectangle 44"/>
            <p:cNvSpPr>
              <a:spLocks noChangeArrowheads="1"/>
            </p:cNvSpPr>
            <p:nvPr/>
          </p:nvSpPr>
          <p:spPr bwMode="auto">
            <a:xfrm>
              <a:off x="4750" y="2761"/>
              <a:ext cx="31"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70" name="Rectangle 45"/>
            <p:cNvSpPr>
              <a:spLocks noChangeArrowheads="1"/>
            </p:cNvSpPr>
            <p:nvPr/>
          </p:nvSpPr>
          <p:spPr bwMode="auto">
            <a:xfrm>
              <a:off x="1089" y="2934"/>
              <a:ext cx="3692"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71" name="Rectangle 46"/>
            <p:cNvSpPr>
              <a:spLocks noChangeArrowheads="1"/>
            </p:cNvSpPr>
            <p:nvPr/>
          </p:nvSpPr>
          <p:spPr bwMode="auto">
            <a:xfrm>
              <a:off x="4781" y="2934"/>
              <a:ext cx="23"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72" name="Rectangle 47"/>
            <p:cNvSpPr>
              <a:spLocks noChangeArrowheads="1"/>
            </p:cNvSpPr>
            <p:nvPr/>
          </p:nvSpPr>
          <p:spPr bwMode="auto">
            <a:xfrm>
              <a:off x="1089" y="3109"/>
              <a:ext cx="3715"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73" name="Rectangle 48"/>
            <p:cNvSpPr>
              <a:spLocks noChangeArrowheads="1"/>
            </p:cNvSpPr>
            <p:nvPr/>
          </p:nvSpPr>
          <p:spPr bwMode="auto">
            <a:xfrm>
              <a:off x="4804" y="3109"/>
              <a:ext cx="21"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74" name="Rectangle 49"/>
            <p:cNvSpPr>
              <a:spLocks noChangeArrowheads="1"/>
            </p:cNvSpPr>
            <p:nvPr/>
          </p:nvSpPr>
          <p:spPr bwMode="auto">
            <a:xfrm>
              <a:off x="1089" y="3282"/>
              <a:ext cx="3736"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75" name="Rectangle 50"/>
            <p:cNvSpPr>
              <a:spLocks noChangeArrowheads="1"/>
            </p:cNvSpPr>
            <p:nvPr/>
          </p:nvSpPr>
          <p:spPr bwMode="auto">
            <a:xfrm>
              <a:off x="4825" y="3282"/>
              <a:ext cx="11"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76" name="Rectangle 51"/>
            <p:cNvSpPr>
              <a:spLocks noChangeArrowheads="1"/>
            </p:cNvSpPr>
            <p:nvPr/>
          </p:nvSpPr>
          <p:spPr bwMode="auto">
            <a:xfrm>
              <a:off x="1090" y="3457"/>
              <a:ext cx="3745"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77" name="Rectangle 52"/>
            <p:cNvSpPr>
              <a:spLocks noChangeArrowheads="1"/>
            </p:cNvSpPr>
            <p:nvPr/>
          </p:nvSpPr>
          <p:spPr bwMode="auto">
            <a:xfrm>
              <a:off x="4835" y="3457"/>
              <a:ext cx="53"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78" name="Rectangle 53"/>
            <p:cNvSpPr>
              <a:spLocks noChangeArrowheads="1"/>
            </p:cNvSpPr>
            <p:nvPr/>
          </p:nvSpPr>
          <p:spPr bwMode="auto">
            <a:xfrm>
              <a:off x="1090" y="3631"/>
              <a:ext cx="3799"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79" name="Rectangle 54"/>
            <p:cNvSpPr>
              <a:spLocks noChangeArrowheads="1"/>
            </p:cNvSpPr>
            <p:nvPr/>
          </p:nvSpPr>
          <p:spPr bwMode="auto">
            <a:xfrm>
              <a:off x="4889" y="3631"/>
              <a:ext cx="170"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80" name="Rectangle 55"/>
            <p:cNvSpPr>
              <a:spLocks noChangeArrowheads="1"/>
            </p:cNvSpPr>
            <p:nvPr/>
          </p:nvSpPr>
          <p:spPr bwMode="auto">
            <a:xfrm>
              <a:off x="5157" y="3616"/>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4.4</a:t>
              </a:r>
            </a:p>
          </p:txBody>
        </p:sp>
        <p:sp>
          <p:nvSpPr>
            <p:cNvPr id="52281" name="Rectangle 56"/>
            <p:cNvSpPr>
              <a:spLocks noChangeArrowheads="1"/>
            </p:cNvSpPr>
            <p:nvPr/>
          </p:nvSpPr>
          <p:spPr bwMode="auto">
            <a:xfrm>
              <a:off x="722" y="831"/>
              <a:ext cx="23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b="1">
                  <a:latin typeface="Times New Roman" pitchFamily="18" charset="0"/>
                  <a:cs typeface="Arial" charset="0"/>
                </a:rPr>
                <a:t> 16</a:t>
              </a:r>
            </a:p>
          </p:txBody>
        </p:sp>
        <p:sp>
          <p:nvSpPr>
            <p:cNvPr id="52282" name="Rectangle 57"/>
            <p:cNvSpPr>
              <a:spLocks noChangeArrowheads="1"/>
            </p:cNvSpPr>
            <p:nvPr/>
          </p:nvSpPr>
          <p:spPr bwMode="auto">
            <a:xfrm>
              <a:off x="722" y="1004"/>
              <a:ext cx="30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b="1">
                  <a:latin typeface="Times New Roman" pitchFamily="18" charset="0"/>
                  <a:cs typeface="Arial" charset="0"/>
                </a:rPr>
                <a:t>+18</a:t>
              </a:r>
            </a:p>
          </p:txBody>
        </p:sp>
        <p:sp>
          <p:nvSpPr>
            <p:cNvPr id="52283" name="Rectangle 58"/>
            <p:cNvSpPr>
              <a:spLocks noChangeArrowheads="1"/>
            </p:cNvSpPr>
            <p:nvPr/>
          </p:nvSpPr>
          <p:spPr bwMode="auto">
            <a:xfrm>
              <a:off x="722" y="1178"/>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+45</a:t>
              </a:r>
            </a:p>
          </p:txBody>
        </p:sp>
        <p:sp>
          <p:nvSpPr>
            <p:cNvPr id="52284" name="Rectangle 59"/>
            <p:cNvSpPr>
              <a:spLocks noChangeArrowheads="1"/>
            </p:cNvSpPr>
            <p:nvPr/>
          </p:nvSpPr>
          <p:spPr bwMode="auto">
            <a:xfrm>
              <a:off x="722" y="1351"/>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+31</a:t>
              </a:r>
            </a:p>
          </p:txBody>
        </p:sp>
        <p:sp>
          <p:nvSpPr>
            <p:cNvPr id="52285" name="Rectangle 60"/>
            <p:cNvSpPr>
              <a:spLocks noChangeArrowheads="1"/>
            </p:cNvSpPr>
            <p:nvPr/>
          </p:nvSpPr>
          <p:spPr bwMode="auto">
            <a:xfrm>
              <a:off x="722" y="1525"/>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+33</a:t>
              </a:r>
            </a:p>
          </p:txBody>
        </p:sp>
        <p:sp>
          <p:nvSpPr>
            <p:cNvPr id="52286" name="Rectangle 61"/>
            <p:cNvSpPr>
              <a:spLocks noChangeArrowheads="1"/>
            </p:cNvSpPr>
            <p:nvPr/>
          </p:nvSpPr>
          <p:spPr bwMode="auto">
            <a:xfrm>
              <a:off x="722" y="1698"/>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+52</a:t>
              </a:r>
            </a:p>
          </p:txBody>
        </p:sp>
        <p:sp>
          <p:nvSpPr>
            <p:cNvPr id="52287" name="Rectangle 62"/>
            <p:cNvSpPr>
              <a:spLocks noChangeArrowheads="1"/>
            </p:cNvSpPr>
            <p:nvPr/>
          </p:nvSpPr>
          <p:spPr bwMode="auto">
            <a:xfrm>
              <a:off x="722" y="1872"/>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+58</a:t>
              </a:r>
            </a:p>
          </p:txBody>
        </p:sp>
        <p:sp>
          <p:nvSpPr>
            <p:cNvPr id="52288" name="Rectangle 63"/>
            <p:cNvSpPr>
              <a:spLocks noChangeArrowheads="1"/>
            </p:cNvSpPr>
            <p:nvPr/>
          </p:nvSpPr>
          <p:spPr bwMode="auto">
            <a:xfrm>
              <a:off x="722" y="2045"/>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+35</a:t>
              </a:r>
            </a:p>
          </p:txBody>
        </p:sp>
        <p:sp>
          <p:nvSpPr>
            <p:cNvPr id="52289" name="Rectangle 64"/>
            <p:cNvSpPr>
              <a:spLocks noChangeArrowheads="1"/>
            </p:cNvSpPr>
            <p:nvPr/>
          </p:nvSpPr>
          <p:spPr bwMode="auto">
            <a:xfrm>
              <a:off x="722" y="2219"/>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+59</a:t>
              </a:r>
            </a:p>
          </p:txBody>
        </p:sp>
        <p:sp>
          <p:nvSpPr>
            <p:cNvPr id="52290" name="Rectangle 65"/>
            <p:cNvSpPr>
              <a:spLocks noChangeArrowheads="1"/>
            </p:cNvSpPr>
            <p:nvPr/>
          </p:nvSpPr>
          <p:spPr bwMode="auto">
            <a:xfrm>
              <a:off x="722" y="2393"/>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+56</a:t>
              </a:r>
            </a:p>
          </p:txBody>
        </p:sp>
        <p:sp>
          <p:nvSpPr>
            <p:cNvPr id="52291" name="Rectangle 66"/>
            <p:cNvSpPr>
              <a:spLocks noChangeArrowheads="1"/>
            </p:cNvSpPr>
            <p:nvPr/>
          </p:nvSpPr>
          <p:spPr bwMode="auto">
            <a:xfrm>
              <a:off x="722" y="2566"/>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+51</a:t>
              </a:r>
            </a:p>
          </p:txBody>
        </p:sp>
        <p:sp>
          <p:nvSpPr>
            <p:cNvPr id="52292" name="Rectangle 67"/>
            <p:cNvSpPr>
              <a:spLocks noChangeArrowheads="1"/>
            </p:cNvSpPr>
            <p:nvPr/>
          </p:nvSpPr>
          <p:spPr bwMode="auto">
            <a:xfrm>
              <a:off x="722" y="2741"/>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+39</a:t>
              </a:r>
            </a:p>
          </p:txBody>
        </p:sp>
        <p:sp>
          <p:nvSpPr>
            <p:cNvPr id="52293" name="Rectangle 68"/>
            <p:cNvSpPr>
              <a:spLocks noChangeArrowheads="1"/>
            </p:cNvSpPr>
            <p:nvPr/>
          </p:nvSpPr>
          <p:spPr bwMode="auto">
            <a:xfrm>
              <a:off x="722" y="2912"/>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+68</a:t>
              </a:r>
            </a:p>
          </p:txBody>
        </p:sp>
        <p:sp>
          <p:nvSpPr>
            <p:cNvPr id="52294" name="Rectangle 69"/>
            <p:cNvSpPr>
              <a:spLocks noChangeArrowheads="1"/>
            </p:cNvSpPr>
            <p:nvPr/>
          </p:nvSpPr>
          <p:spPr bwMode="auto">
            <a:xfrm>
              <a:off x="722" y="3087"/>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+73</a:t>
              </a:r>
            </a:p>
          </p:txBody>
        </p:sp>
        <p:sp>
          <p:nvSpPr>
            <p:cNvPr id="52295" name="Rectangle 70"/>
            <p:cNvSpPr>
              <a:spLocks noChangeArrowheads="1"/>
            </p:cNvSpPr>
            <p:nvPr/>
          </p:nvSpPr>
          <p:spPr bwMode="auto">
            <a:xfrm>
              <a:off x="722" y="3260"/>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+82</a:t>
              </a:r>
            </a:p>
          </p:txBody>
        </p:sp>
        <p:sp>
          <p:nvSpPr>
            <p:cNvPr id="52296" name="Rectangle 71"/>
            <p:cNvSpPr>
              <a:spLocks noChangeArrowheads="1"/>
            </p:cNvSpPr>
            <p:nvPr/>
          </p:nvSpPr>
          <p:spPr bwMode="auto">
            <a:xfrm>
              <a:off x="485" y="3434"/>
              <a:ext cx="53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 +Other</a:t>
              </a:r>
            </a:p>
          </p:txBody>
        </p:sp>
        <p:sp>
          <p:nvSpPr>
            <p:cNvPr id="52297" name="Rectangle 72"/>
            <p:cNvSpPr>
              <a:spLocks noChangeArrowheads="1"/>
            </p:cNvSpPr>
            <p:nvPr/>
          </p:nvSpPr>
          <p:spPr bwMode="auto">
            <a:xfrm>
              <a:off x="764" y="3608"/>
              <a:ext cx="20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+X</a:t>
              </a:r>
            </a:p>
          </p:txBody>
        </p:sp>
        <p:sp>
          <p:nvSpPr>
            <p:cNvPr id="52298" name="Text Box 73"/>
            <p:cNvSpPr txBox="1">
              <a:spLocks noChangeArrowheads="1"/>
            </p:cNvSpPr>
            <p:nvPr/>
          </p:nvSpPr>
          <p:spPr bwMode="auto">
            <a:xfrm>
              <a:off x="857" y="3967"/>
              <a:ext cx="405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lgn="ctr">
                <a:spcBef>
                  <a:spcPct val="50000"/>
                </a:spcBef>
                <a:buClrTx/>
                <a:buSzTx/>
                <a:buFontTx/>
                <a:buNone/>
              </a:pPr>
              <a:endParaRPr lang="en-US" altLang="en-US" sz="1600" b="1">
                <a:solidFill>
                  <a:schemeClr val="tx2"/>
                </a:solidFill>
                <a:latin typeface="Arial" charset="0"/>
                <a:cs typeface="Arial" charset="0"/>
              </a:endParaRPr>
            </a:p>
          </p:txBody>
        </p:sp>
        <p:sp>
          <p:nvSpPr>
            <p:cNvPr id="52299" name="Rectangle 74"/>
            <p:cNvSpPr>
              <a:spLocks noChangeArrowheads="1"/>
            </p:cNvSpPr>
            <p:nvPr/>
          </p:nvSpPr>
          <p:spPr bwMode="auto">
            <a:xfrm>
              <a:off x="599" y="831"/>
              <a:ext cx="3937" cy="312"/>
            </a:xfrm>
            <a:prstGeom prst="rect">
              <a:avLst/>
            </a:prstGeom>
            <a:noFill/>
            <a:ln w="2540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lgn="ctr">
                <a:spcBef>
                  <a:spcPct val="0"/>
                </a:spcBef>
                <a:buClrTx/>
                <a:buSzTx/>
                <a:buFontTx/>
                <a:buNone/>
              </a:pPr>
              <a:endParaRPr lang="nl-NL" altLang="el-GR" sz="1600">
                <a:latin typeface="Times New Roman" pitchFamily="18" charset="0"/>
                <a:cs typeface="Arial" charset="0"/>
              </a:endParaRPr>
            </a:p>
          </p:txBody>
        </p:sp>
        <p:sp>
          <p:nvSpPr>
            <p:cNvPr id="52300" name="Text Box 75"/>
            <p:cNvSpPr txBox="1">
              <a:spLocks noChangeArrowheads="1"/>
            </p:cNvSpPr>
            <p:nvPr/>
          </p:nvSpPr>
          <p:spPr bwMode="auto">
            <a:xfrm>
              <a:off x="1814" y="837"/>
              <a:ext cx="1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endParaRPr lang="en-US" altLang="en-US" sz="2400" b="1">
                <a:solidFill>
                  <a:schemeClr val="tx2"/>
                </a:solidFill>
                <a:cs typeface="Arial" charset="0"/>
              </a:endParaRPr>
            </a:p>
          </p:txBody>
        </p:sp>
        <p:sp>
          <p:nvSpPr>
            <p:cNvPr id="52301" name="Text Box 76"/>
            <p:cNvSpPr txBox="1">
              <a:spLocks noChangeArrowheads="1"/>
            </p:cNvSpPr>
            <p:nvPr/>
          </p:nvSpPr>
          <p:spPr bwMode="auto">
            <a:xfrm>
              <a:off x="6126" y="436"/>
              <a:ext cx="1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lgn="r">
                <a:spcBef>
                  <a:spcPct val="0"/>
                </a:spcBef>
                <a:buClrTx/>
                <a:buSzTx/>
                <a:buFontTx/>
                <a:buNone/>
              </a:pPr>
              <a:endParaRPr lang="nl-NL" altLang="el-GR" sz="1600">
                <a:solidFill>
                  <a:schemeClr val="tx2"/>
                </a:solidFill>
                <a:latin typeface="Arial" charset="0"/>
                <a:cs typeface="Arial" charset="0"/>
              </a:endParaRPr>
            </a:p>
          </p:txBody>
        </p:sp>
        <p:sp>
          <p:nvSpPr>
            <p:cNvPr id="52302" name="Rectangle 77"/>
            <p:cNvSpPr>
              <a:spLocks noChangeArrowheads="1"/>
            </p:cNvSpPr>
            <p:nvPr/>
          </p:nvSpPr>
          <p:spPr bwMode="auto">
            <a:xfrm>
              <a:off x="4027" y="885"/>
              <a:ext cx="44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600" b="1">
                  <a:latin typeface="Arial" charset="0"/>
                  <a:cs typeface="Arial" charset="0"/>
                </a:rPr>
                <a:t>70.7% </a:t>
              </a:r>
            </a:p>
          </p:txBody>
        </p:sp>
        <p:sp>
          <p:nvSpPr>
            <p:cNvPr id="52303" name="Rectangle 78"/>
            <p:cNvSpPr>
              <a:spLocks noChangeArrowheads="1"/>
            </p:cNvSpPr>
            <p:nvPr/>
          </p:nvSpPr>
          <p:spPr bwMode="auto">
            <a:xfrm>
              <a:off x="6136" y="910"/>
              <a:ext cx="90"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2000" tIns="18000" rIns="72000" bIns="1800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lgn="r">
                <a:spcBef>
                  <a:spcPct val="0"/>
                </a:spcBef>
                <a:buClrTx/>
                <a:buSzTx/>
                <a:buFontTx/>
                <a:buNone/>
              </a:pPr>
              <a:endParaRPr lang="ca-ES" altLang="el-GR" sz="1600" b="1">
                <a:latin typeface="Arial" charset="0"/>
                <a:cs typeface="Arial" charset="0"/>
              </a:endParaRPr>
            </a:p>
          </p:txBody>
        </p:sp>
        <p:sp>
          <p:nvSpPr>
            <p:cNvPr id="52304" name="Text Box 79"/>
            <p:cNvSpPr txBox="1">
              <a:spLocks noChangeArrowheads="1"/>
            </p:cNvSpPr>
            <p:nvPr/>
          </p:nvSpPr>
          <p:spPr bwMode="auto">
            <a:xfrm>
              <a:off x="3798" y="436"/>
              <a:ext cx="17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nl-BE" altLang="el-GR" sz="1600">
                  <a:solidFill>
                    <a:schemeClr val="tx2"/>
                  </a:solidFill>
                  <a:latin typeface="Arial" charset="0"/>
                  <a:cs typeface="Arial" charset="0"/>
                </a:rPr>
                <a:t> </a:t>
              </a:r>
            </a:p>
          </p:txBody>
        </p:sp>
      </p:grpSp>
      <p:sp>
        <p:nvSpPr>
          <p:cNvPr id="46160" name="Rectangle 80"/>
          <p:cNvSpPr>
            <a:spLocks noGrp="1" noChangeArrowheads="1"/>
          </p:cNvSpPr>
          <p:nvPr>
            <p:ph type="title"/>
          </p:nvPr>
        </p:nvSpPr>
        <p:spPr>
          <a:xfrm>
            <a:off x="609600" y="712788"/>
            <a:ext cx="7897813" cy="708025"/>
          </a:xfrm>
        </p:spPr>
        <p:txBody>
          <a:bodyPr/>
          <a:lstStyle/>
          <a:p>
            <a:pPr eaLnBrk="1" hangingPunct="1">
              <a:defRPr/>
            </a:pPr>
            <a:r>
              <a:rPr lang="el-GR" sz="2800" b="1" dirty="0">
                <a:effectLst>
                  <a:outerShdw blurRad="38100" dist="38100" dir="2700000" algn="tl">
                    <a:srgbClr val="C0C0C0"/>
                  </a:outerShdw>
                </a:effectLst>
              </a:rPr>
              <a:t>Κατανομή των καρκίνων του τραχήλου της μήτρας σε σχέση με τον τύπο του </a:t>
            </a:r>
            <a:r>
              <a:rPr lang="en-US" sz="2800" b="1" dirty="0">
                <a:effectLst>
                  <a:outerShdw blurRad="38100" dist="38100" dir="2700000" algn="tl">
                    <a:srgbClr val="C0C0C0"/>
                  </a:outerShdw>
                </a:effectLst>
              </a:rPr>
              <a:t>HPV</a:t>
            </a:r>
            <a:endParaRPr lang="en-GB" sz="2800" b="1" dirty="0">
              <a:effectLst>
                <a:outerShdw blurRad="38100" dist="38100" dir="2700000" algn="tl">
                  <a:srgbClr val="C0C0C0"/>
                </a:outerShdw>
              </a:effectLst>
            </a:endParaRPr>
          </a:p>
        </p:txBody>
      </p:sp>
    </p:spTree>
    <p:extLst>
      <p:ext uri="{BB962C8B-B14F-4D97-AF65-F5344CB8AC3E}">
        <p14:creationId xmlns:p14="http://schemas.microsoft.com/office/powerpoint/2010/main" val="24488089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50" name="Group 2"/>
          <p:cNvGrpSpPr>
            <a:grpSpLocks/>
          </p:cNvGrpSpPr>
          <p:nvPr/>
        </p:nvGrpSpPr>
        <p:grpSpPr bwMode="auto">
          <a:xfrm>
            <a:off x="609600" y="1066800"/>
            <a:ext cx="8123238" cy="5942013"/>
            <a:chOff x="485" y="436"/>
            <a:chExt cx="5757" cy="3743"/>
          </a:xfrm>
        </p:grpSpPr>
        <p:sp>
          <p:nvSpPr>
            <p:cNvPr id="53253" name="Rectangle 3"/>
            <p:cNvSpPr>
              <a:spLocks noChangeArrowheads="1"/>
            </p:cNvSpPr>
            <p:nvPr/>
          </p:nvSpPr>
          <p:spPr bwMode="auto">
            <a:xfrm>
              <a:off x="1090" y="847"/>
              <a:ext cx="2117" cy="118"/>
            </a:xfrm>
            <a:prstGeom prst="rect">
              <a:avLst/>
            </a:prstGeom>
            <a:solidFill>
              <a:srgbClr val="9F2615"/>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54" name="Rectangle 4"/>
            <p:cNvSpPr>
              <a:spLocks noChangeArrowheads="1"/>
            </p:cNvSpPr>
            <p:nvPr/>
          </p:nvSpPr>
          <p:spPr bwMode="auto">
            <a:xfrm>
              <a:off x="1090" y="1011"/>
              <a:ext cx="2804" cy="118"/>
            </a:xfrm>
            <a:prstGeom prst="rect">
              <a:avLst/>
            </a:prstGeom>
            <a:solidFill>
              <a:srgbClr val="9F2615"/>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55" name="Rectangle 5"/>
            <p:cNvSpPr>
              <a:spLocks noChangeArrowheads="1"/>
            </p:cNvSpPr>
            <p:nvPr/>
          </p:nvSpPr>
          <p:spPr bwMode="auto">
            <a:xfrm>
              <a:off x="1032" y="3793"/>
              <a:ext cx="8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0</a:t>
              </a:r>
            </a:p>
          </p:txBody>
        </p:sp>
        <p:sp>
          <p:nvSpPr>
            <p:cNvPr id="53256" name="Rectangle 6"/>
            <p:cNvSpPr>
              <a:spLocks noChangeArrowheads="1"/>
            </p:cNvSpPr>
            <p:nvPr/>
          </p:nvSpPr>
          <p:spPr bwMode="auto">
            <a:xfrm>
              <a:off x="1780" y="3793"/>
              <a:ext cx="16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20</a:t>
              </a:r>
            </a:p>
          </p:txBody>
        </p:sp>
        <p:sp>
          <p:nvSpPr>
            <p:cNvPr id="53257" name="Rectangle 7"/>
            <p:cNvSpPr>
              <a:spLocks noChangeArrowheads="1"/>
            </p:cNvSpPr>
            <p:nvPr/>
          </p:nvSpPr>
          <p:spPr bwMode="auto">
            <a:xfrm>
              <a:off x="2573" y="3793"/>
              <a:ext cx="16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40</a:t>
              </a:r>
            </a:p>
          </p:txBody>
        </p:sp>
        <p:sp>
          <p:nvSpPr>
            <p:cNvPr id="53258" name="Rectangle 8"/>
            <p:cNvSpPr>
              <a:spLocks noChangeArrowheads="1"/>
            </p:cNvSpPr>
            <p:nvPr/>
          </p:nvSpPr>
          <p:spPr bwMode="auto">
            <a:xfrm>
              <a:off x="3390" y="3793"/>
              <a:ext cx="16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60</a:t>
              </a:r>
            </a:p>
          </p:txBody>
        </p:sp>
        <p:sp>
          <p:nvSpPr>
            <p:cNvPr id="53259" name="Rectangle 9"/>
            <p:cNvSpPr>
              <a:spLocks noChangeArrowheads="1"/>
            </p:cNvSpPr>
            <p:nvPr/>
          </p:nvSpPr>
          <p:spPr bwMode="auto">
            <a:xfrm>
              <a:off x="4185" y="3793"/>
              <a:ext cx="16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80</a:t>
              </a:r>
            </a:p>
          </p:txBody>
        </p:sp>
        <p:sp>
          <p:nvSpPr>
            <p:cNvPr id="53260" name="Rectangle 10"/>
            <p:cNvSpPr>
              <a:spLocks noChangeArrowheads="1"/>
            </p:cNvSpPr>
            <p:nvPr/>
          </p:nvSpPr>
          <p:spPr bwMode="auto">
            <a:xfrm>
              <a:off x="4923" y="3793"/>
              <a:ext cx="24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100</a:t>
              </a:r>
            </a:p>
          </p:txBody>
        </p:sp>
        <p:sp>
          <p:nvSpPr>
            <p:cNvPr id="53261" name="Rectangle 11"/>
            <p:cNvSpPr>
              <a:spLocks noChangeArrowheads="1"/>
            </p:cNvSpPr>
            <p:nvPr/>
          </p:nvSpPr>
          <p:spPr bwMode="auto">
            <a:xfrm>
              <a:off x="4256" y="1179"/>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6.7</a:t>
              </a:r>
            </a:p>
          </p:txBody>
        </p:sp>
        <p:sp>
          <p:nvSpPr>
            <p:cNvPr id="53262" name="Rectangle 12"/>
            <p:cNvSpPr>
              <a:spLocks noChangeArrowheads="1"/>
            </p:cNvSpPr>
            <p:nvPr/>
          </p:nvSpPr>
          <p:spPr bwMode="auto">
            <a:xfrm>
              <a:off x="4372" y="1352"/>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2.9</a:t>
              </a:r>
            </a:p>
          </p:txBody>
        </p:sp>
        <p:sp>
          <p:nvSpPr>
            <p:cNvPr id="53263" name="Rectangle 13"/>
            <p:cNvSpPr>
              <a:spLocks noChangeArrowheads="1"/>
            </p:cNvSpPr>
            <p:nvPr/>
          </p:nvSpPr>
          <p:spPr bwMode="auto">
            <a:xfrm>
              <a:off x="4475" y="1527"/>
              <a:ext cx="20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2.6</a:t>
              </a:r>
            </a:p>
          </p:txBody>
        </p:sp>
        <p:sp>
          <p:nvSpPr>
            <p:cNvPr id="53264" name="Rectangle 14"/>
            <p:cNvSpPr>
              <a:spLocks noChangeArrowheads="1"/>
            </p:cNvSpPr>
            <p:nvPr/>
          </p:nvSpPr>
          <p:spPr bwMode="auto">
            <a:xfrm>
              <a:off x="4559" y="1700"/>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2.3</a:t>
              </a:r>
            </a:p>
          </p:txBody>
        </p:sp>
        <p:sp>
          <p:nvSpPr>
            <p:cNvPr id="53265" name="Rectangle 15"/>
            <p:cNvSpPr>
              <a:spLocks noChangeArrowheads="1"/>
            </p:cNvSpPr>
            <p:nvPr/>
          </p:nvSpPr>
          <p:spPr bwMode="auto">
            <a:xfrm>
              <a:off x="4644" y="1875"/>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2.2</a:t>
              </a:r>
            </a:p>
          </p:txBody>
        </p:sp>
        <p:sp>
          <p:nvSpPr>
            <p:cNvPr id="53266" name="Rectangle 16"/>
            <p:cNvSpPr>
              <a:spLocks noChangeArrowheads="1"/>
            </p:cNvSpPr>
            <p:nvPr/>
          </p:nvSpPr>
          <p:spPr bwMode="auto">
            <a:xfrm>
              <a:off x="4706" y="2048"/>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1.4</a:t>
              </a:r>
            </a:p>
          </p:txBody>
        </p:sp>
        <p:sp>
          <p:nvSpPr>
            <p:cNvPr id="53267" name="Rectangle 17"/>
            <p:cNvSpPr>
              <a:spLocks noChangeArrowheads="1"/>
            </p:cNvSpPr>
            <p:nvPr/>
          </p:nvSpPr>
          <p:spPr bwMode="auto">
            <a:xfrm>
              <a:off x="4748" y="2223"/>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1.3</a:t>
              </a:r>
            </a:p>
          </p:txBody>
        </p:sp>
        <p:sp>
          <p:nvSpPr>
            <p:cNvPr id="53268" name="Rectangle 18"/>
            <p:cNvSpPr>
              <a:spLocks noChangeArrowheads="1"/>
            </p:cNvSpPr>
            <p:nvPr/>
          </p:nvSpPr>
          <p:spPr bwMode="auto">
            <a:xfrm>
              <a:off x="4810" y="2398"/>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1.2</a:t>
              </a:r>
            </a:p>
          </p:txBody>
        </p:sp>
        <p:sp>
          <p:nvSpPr>
            <p:cNvPr id="53269" name="Rectangle 19"/>
            <p:cNvSpPr>
              <a:spLocks noChangeArrowheads="1"/>
            </p:cNvSpPr>
            <p:nvPr/>
          </p:nvSpPr>
          <p:spPr bwMode="auto">
            <a:xfrm>
              <a:off x="4832" y="2571"/>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1.0</a:t>
              </a:r>
            </a:p>
          </p:txBody>
        </p:sp>
        <p:sp>
          <p:nvSpPr>
            <p:cNvPr id="53270" name="Rectangle 20"/>
            <p:cNvSpPr>
              <a:spLocks noChangeArrowheads="1"/>
            </p:cNvSpPr>
            <p:nvPr/>
          </p:nvSpPr>
          <p:spPr bwMode="auto">
            <a:xfrm>
              <a:off x="4885" y="2746"/>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0.7</a:t>
              </a:r>
            </a:p>
          </p:txBody>
        </p:sp>
        <p:sp>
          <p:nvSpPr>
            <p:cNvPr id="53271" name="Rectangle 21"/>
            <p:cNvSpPr>
              <a:spLocks noChangeArrowheads="1"/>
            </p:cNvSpPr>
            <p:nvPr/>
          </p:nvSpPr>
          <p:spPr bwMode="auto">
            <a:xfrm>
              <a:off x="4908" y="2919"/>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0.6</a:t>
              </a:r>
            </a:p>
          </p:txBody>
        </p:sp>
        <p:sp>
          <p:nvSpPr>
            <p:cNvPr id="53272" name="Rectangle 22"/>
            <p:cNvSpPr>
              <a:spLocks noChangeArrowheads="1"/>
            </p:cNvSpPr>
            <p:nvPr/>
          </p:nvSpPr>
          <p:spPr bwMode="auto">
            <a:xfrm>
              <a:off x="4916" y="3094"/>
              <a:ext cx="20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0.5</a:t>
              </a:r>
            </a:p>
          </p:txBody>
        </p:sp>
        <p:sp>
          <p:nvSpPr>
            <p:cNvPr id="53273" name="Rectangle 23"/>
            <p:cNvSpPr>
              <a:spLocks noChangeArrowheads="1"/>
            </p:cNvSpPr>
            <p:nvPr/>
          </p:nvSpPr>
          <p:spPr bwMode="auto">
            <a:xfrm>
              <a:off x="4926" y="3267"/>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0.3</a:t>
              </a:r>
            </a:p>
          </p:txBody>
        </p:sp>
        <p:sp>
          <p:nvSpPr>
            <p:cNvPr id="53274" name="Rectangle 24"/>
            <p:cNvSpPr>
              <a:spLocks noChangeArrowheads="1"/>
            </p:cNvSpPr>
            <p:nvPr/>
          </p:nvSpPr>
          <p:spPr bwMode="auto">
            <a:xfrm>
              <a:off x="4979" y="3442"/>
              <a:ext cx="20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1.2</a:t>
              </a:r>
            </a:p>
          </p:txBody>
        </p:sp>
        <p:sp>
          <p:nvSpPr>
            <p:cNvPr id="53275" name="Rectangle 25"/>
            <p:cNvSpPr>
              <a:spLocks noChangeArrowheads="1"/>
            </p:cNvSpPr>
            <p:nvPr/>
          </p:nvSpPr>
          <p:spPr bwMode="auto">
            <a:xfrm>
              <a:off x="1089" y="1195"/>
              <a:ext cx="2810" cy="118"/>
            </a:xfrm>
            <a:prstGeom prst="rect">
              <a:avLst/>
            </a:prstGeom>
            <a:solidFill>
              <a:srgbClr val="DDCD80"/>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76" name="Rectangle 26"/>
            <p:cNvSpPr>
              <a:spLocks noChangeArrowheads="1"/>
            </p:cNvSpPr>
            <p:nvPr/>
          </p:nvSpPr>
          <p:spPr bwMode="auto">
            <a:xfrm>
              <a:off x="3899" y="1195"/>
              <a:ext cx="266" cy="118"/>
            </a:xfrm>
            <a:prstGeom prst="rect">
              <a:avLst/>
            </a:prstGeom>
            <a:solidFill>
              <a:srgbClr val="EF781F"/>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77" name="Rectangle 27"/>
            <p:cNvSpPr>
              <a:spLocks noChangeArrowheads="1"/>
            </p:cNvSpPr>
            <p:nvPr/>
          </p:nvSpPr>
          <p:spPr bwMode="auto">
            <a:xfrm>
              <a:off x="1089" y="1368"/>
              <a:ext cx="3076" cy="118"/>
            </a:xfrm>
            <a:prstGeom prst="rect">
              <a:avLst/>
            </a:prstGeom>
            <a:solidFill>
              <a:srgbClr val="DDCD80"/>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78" name="Rectangle 28"/>
            <p:cNvSpPr>
              <a:spLocks noChangeArrowheads="1"/>
            </p:cNvSpPr>
            <p:nvPr/>
          </p:nvSpPr>
          <p:spPr bwMode="auto">
            <a:xfrm>
              <a:off x="4165" y="1368"/>
              <a:ext cx="118" cy="118"/>
            </a:xfrm>
            <a:prstGeom prst="rect">
              <a:avLst/>
            </a:prstGeom>
            <a:solidFill>
              <a:srgbClr val="EF781F"/>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79" name="Rectangle 29"/>
            <p:cNvSpPr>
              <a:spLocks noChangeArrowheads="1"/>
            </p:cNvSpPr>
            <p:nvPr/>
          </p:nvSpPr>
          <p:spPr bwMode="auto">
            <a:xfrm>
              <a:off x="1089" y="1543"/>
              <a:ext cx="3194"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80" name="Rectangle 30"/>
            <p:cNvSpPr>
              <a:spLocks noChangeArrowheads="1"/>
            </p:cNvSpPr>
            <p:nvPr/>
          </p:nvSpPr>
          <p:spPr bwMode="auto">
            <a:xfrm>
              <a:off x="4283" y="1543"/>
              <a:ext cx="95"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81" name="Rectangle 31"/>
            <p:cNvSpPr>
              <a:spLocks noChangeArrowheads="1"/>
            </p:cNvSpPr>
            <p:nvPr/>
          </p:nvSpPr>
          <p:spPr bwMode="auto">
            <a:xfrm>
              <a:off x="1090" y="1716"/>
              <a:ext cx="3288"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82" name="Rectangle 32"/>
            <p:cNvSpPr>
              <a:spLocks noChangeArrowheads="1"/>
            </p:cNvSpPr>
            <p:nvPr/>
          </p:nvSpPr>
          <p:spPr bwMode="auto">
            <a:xfrm>
              <a:off x="4378" y="1716"/>
              <a:ext cx="96"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83" name="Rectangle 33"/>
            <p:cNvSpPr>
              <a:spLocks noChangeArrowheads="1"/>
            </p:cNvSpPr>
            <p:nvPr/>
          </p:nvSpPr>
          <p:spPr bwMode="auto">
            <a:xfrm>
              <a:off x="1089" y="1891"/>
              <a:ext cx="3385"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84" name="Rectangle 34"/>
            <p:cNvSpPr>
              <a:spLocks noChangeArrowheads="1"/>
            </p:cNvSpPr>
            <p:nvPr/>
          </p:nvSpPr>
          <p:spPr bwMode="auto">
            <a:xfrm>
              <a:off x="4474" y="1891"/>
              <a:ext cx="84"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85" name="Rectangle 35"/>
            <p:cNvSpPr>
              <a:spLocks noChangeArrowheads="1"/>
            </p:cNvSpPr>
            <p:nvPr/>
          </p:nvSpPr>
          <p:spPr bwMode="auto">
            <a:xfrm>
              <a:off x="1089" y="2064"/>
              <a:ext cx="3469"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86" name="Rectangle 36"/>
            <p:cNvSpPr>
              <a:spLocks noChangeArrowheads="1"/>
            </p:cNvSpPr>
            <p:nvPr/>
          </p:nvSpPr>
          <p:spPr bwMode="auto">
            <a:xfrm>
              <a:off x="4558" y="2064"/>
              <a:ext cx="52"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87" name="Rectangle 37"/>
            <p:cNvSpPr>
              <a:spLocks noChangeArrowheads="1"/>
            </p:cNvSpPr>
            <p:nvPr/>
          </p:nvSpPr>
          <p:spPr bwMode="auto">
            <a:xfrm>
              <a:off x="1089" y="2239"/>
              <a:ext cx="3521"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88" name="Rectangle 38"/>
            <p:cNvSpPr>
              <a:spLocks noChangeArrowheads="1"/>
            </p:cNvSpPr>
            <p:nvPr/>
          </p:nvSpPr>
          <p:spPr bwMode="auto">
            <a:xfrm>
              <a:off x="4610" y="2239"/>
              <a:ext cx="55"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89" name="Rectangle 39"/>
            <p:cNvSpPr>
              <a:spLocks noChangeArrowheads="1"/>
            </p:cNvSpPr>
            <p:nvPr/>
          </p:nvSpPr>
          <p:spPr bwMode="auto">
            <a:xfrm>
              <a:off x="1089" y="2414"/>
              <a:ext cx="3575"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90" name="Rectangle 40"/>
            <p:cNvSpPr>
              <a:spLocks noChangeArrowheads="1"/>
            </p:cNvSpPr>
            <p:nvPr/>
          </p:nvSpPr>
          <p:spPr bwMode="auto">
            <a:xfrm>
              <a:off x="4664" y="2414"/>
              <a:ext cx="54"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91" name="Rectangle 41"/>
            <p:cNvSpPr>
              <a:spLocks noChangeArrowheads="1"/>
            </p:cNvSpPr>
            <p:nvPr/>
          </p:nvSpPr>
          <p:spPr bwMode="auto">
            <a:xfrm>
              <a:off x="1089" y="2587"/>
              <a:ext cx="3629"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92" name="Rectangle 42"/>
            <p:cNvSpPr>
              <a:spLocks noChangeArrowheads="1"/>
            </p:cNvSpPr>
            <p:nvPr/>
          </p:nvSpPr>
          <p:spPr bwMode="auto">
            <a:xfrm>
              <a:off x="4718" y="2587"/>
              <a:ext cx="32"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93" name="Rectangle 43"/>
            <p:cNvSpPr>
              <a:spLocks noChangeArrowheads="1"/>
            </p:cNvSpPr>
            <p:nvPr/>
          </p:nvSpPr>
          <p:spPr bwMode="auto">
            <a:xfrm>
              <a:off x="1089" y="2761"/>
              <a:ext cx="3661"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94" name="Rectangle 44"/>
            <p:cNvSpPr>
              <a:spLocks noChangeArrowheads="1"/>
            </p:cNvSpPr>
            <p:nvPr/>
          </p:nvSpPr>
          <p:spPr bwMode="auto">
            <a:xfrm>
              <a:off x="4750" y="2761"/>
              <a:ext cx="31"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95" name="Rectangle 45"/>
            <p:cNvSpPr>
              <a:spLocks noChangeArrowheads="1"/>
            </p:cNvSpPr>
            <p:nvPr/>
          </p:nvSpPr>
          <p:spPr bwMode="auto">
            <a:xfrm>
              <a:off x="1089" y="2934"/>
              <a:ext cx="3692"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96" name="Rectangle 46"/>
            <p:cNvSpPr>
              <a:spLocks noChangeArrowheads="1"/>
            </p:cNvSpPr>
            <p:nvPr/>
          </p:nvSpPr>
          <p:spPr bwMode="auto">
            <a:xfrm>
              <a:off x="4781" y="2934"/>
              <a:ext cx="23"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97" name="Rectangle 47"/>
            <p:cNvSpPr>
              <a:spLocks noChangeArrowheads="1"/>
            </p:cNvSpPr>
            <p:nvPr/>
          </p:nvSpPr>
          <p:spPr bwMode="auto">
            <a:xfrm>
              <a:off x="1089" y="3109"/>
              <a:ext cx="3715"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98" name="Rectangle 48"/>
            <p:cNvSpPr>
              <a:spLocks noChangeArrowheads="1"/>
            </p:cNvSpPr>
            <p:nvPr/>
          </p:nvSpPr>
          <p:spPr bwMode="auto">
            <a:xfrm>
              <a:off x="4804" y="3109"/>
              <a:ext cx="21"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99" name="Rectangle 49"/>
            <p:cNvSpPr>
              <a:spLocks noChangeArrowheads="1"/>
            </p:cNvSpPr>
            <p:nvPr/>
          </p:nvSpPr>
          <p:spPr bwMode="auto">
            <a:xfrm>
              <a:off x="1089" y="3282"/>
              <a:ext cx="3736"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300" name="Rectangle 50"/>
            <p:cNvSpPr>
              <a:spLocks noChangeArrowheads="1"/>
            </p:cNvSpPr>
            <p:nvPr/>
          </p:nvSpPr>
          <p:spPr bwMode="auto">
            <a:xfrm>
              <a:off x="4825" y="3282"/>
              <a:ext cx="11"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301" name="Rectangle 51"/>
            <p:cNvSpPr>
              <a:spLocks noChangeArrowheads="1"/>
            </p:cNvSpPr>
            <p:nvPr/>
          </p:nvSpPr>
          <p:spPr bwMode="auto">
            <a:xfrm>
              <a:off x="1090" y="3457"/>
              <a:ext cx="3745"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302" name="Rectangle 52"/>
            <p:cNvSpPr>
              <a:spLocks noChangeArrowheads="1"/>
            </p:cNvSpPr>
            <p:nvPr/>
          </p:nvSpPr>
          <p:spPr bwMode="auto">
            <a:xfrm>
              <a:off x="4835" y="3457"/>
              <a:ext cx="53"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303" name="Rectangle 53"/>
            <p:cNvSpPr>
              <a:spLocks noChangeArrowheads="1"/>
            </p:cNvSpPr>
            <p:nvPr/>
          </p:nvSpPr>
          <p:spPr bwMode="auto">
            <a:xfrm>
              <a:off x="1090" y="3631"/>
              <a:ext cx="3799"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304" name="Rectangle 54"/>
            <p:cNvSpPr>
              <a:spLocks noChangeArrowheads="1"/>
            </p:cNvSpPr>
            <p:nvPr/>
          </p:nvSpPr>
          <p:spPr bwMode="auto">
            <a:xfrm>
              <a:off x="4889" y="3631"/>
              <a:ext cx="170"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305" name="Rectangle 55"/>
            <p:cNvSpPr>
              <a:spLocks noChangeArrowheads="1"/>
            </p:cNvSpPr>
            <p:nvPr/>
          </p:nvSpPr>
          <p:spPr bwMode="auto">
            <a:xfrm>
              <a:off x="5157" y="3616"/>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4.4</a:t>
              </a:r>
            </a:p>
          </p:txBody>
        </p:sp>
        <p:sp>
          <p:nvSpPr>
            <p:cNvPr id="53306" name="Rectangle 56"/>
            <p:cNvSpPr>
              <a:spLocks noChangeArrowheads="1"/>
            </p:cNvSpPr>
            <p:nvPr/>
          </p:nvSpPr>
          <p:spPr bwMode="auto">
            <a:xfrm>
              <a:off x="722" y="831"/>
              <a:ext cx="23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b="1">
                  <a:latin typeface="Times New Roman" pitchFamily="18" charset="0"/>
                  <a:cs typeface="Arial" charset="0"/>
                </a:rPr>
                <a:t> 16</a:t>
              </a:r>
            </a:p>
          </p:txBody>
        </p:sp>
        <p:sp>
          <p:nvSpPr>
            <p:cNvPr id="53307" name="Rectangle 57"/>
            <p:cNvSpPr>
              <a:spLocks noChangeArrowheads="1"/>
            </p:cNvSpPr>
            <p:nvPr/>
          </p:nvSpPr>
          <p:spPr bwMode="auto">
            <a:xfrm>
              <a:off x="722" y="1004"/>
              <a:ext cx="30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b="1">
                  <a:latin typeface="Times New Roman" pitchFamily="18" charset="0"/>
                  <a:cs typeface="Arial" charset="0"/>
                </a:rPr>
                <a:t>+18</a:t>
              </a:r>
            </a:p>
          </p:txBody>
        </p:sp>
        <p:sp>
          <p:nvSpPr>
            <p:cNvPr id="53308" name="Rectangle 58"/>
            <p:cNvSpPr>
              <a:spLocks noChangeArrowheads="1"/>
            </p:cNvSpPr>
            <p:nvPr/>
          </p:nvSpPr>
          <p:spPr bwMode="auto">
            <a:xfrm>
              <a:off x="722" y="1178"/>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+45</a:t>
              </a:r>
            </a:p>
          </p:txBody>
        </p:sp>
        <p:sp>
          <p:nvSpPr>
            <p:cNvPr id="53309" name="Rectangle 59"/>
            <p:cNvSpPr>
              <a:spLocks noChangeArrowheads="1"/>
            </p:cNvSpPr>
            <p:nvPr/>
          </p:nvSpPr>
          <p:spPr bwMode="auto">
            <a:xfrm>
              <a:off x="722" y="1351"/>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+31</a:t>
              </a:r>
            </a:p>
          </p:txBody>
        </p:sp>
        <p:sp>
          <p:nvSpPr>
            <p:cNvPr id="53310" name="Rectangle 60"/>
            <p:cNvSpPr>
              <a:spLocks noChangeArrowheads="1"/>
            </p:cNvSpPr>
            <p:nvPr/>
          </p:nvSpPr>
          <p:spPr bwMode="auto">
            <a:xfrm>
              <a:off x="722" y="1525"/>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+33</a:t>
              </a:r>
            </a:p>
          </p:txBody>
        </p:sp>
        <p:sp>
          <p:nvSpPr>
            <p:cNvPr id="53311" name="Rectangle 61"/>
            <p:cNvSpPr>
              <a:spLocks noChangeArrowheads="1"/>
            </p:cNvSpPr>
            <p:nvPr/>
          </p:nvSpPr>
          <p:spPr bwMode="auto">
            <a:xfrm>
              <a:off x="722" y="1698"/>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+52</a:t>
              </a:r>
            </a:p>
          </p:txBody>
        </p:sp>
        <p:sp>
          <p:nvSpPr>
            <p:cNvPr id="53312" name="Rectangle 62"/>
            <p:cNvSpPr>
              <a:spLocks noChangeArrowheads="1"/>
            </p:cNvSpPr>
            <p:nvPr/>
          </p:nvSpPr>
          <p:spPr bwMode="auto">
            <a:xfrm>
              <a:off x="722" y="1872"/>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+58</a:t>
              </a:r>
            </a:p>
          </p:txBody>
        </p:sp>
        <p:sp>
          <p:nvSpPr>
            <p:cNvPr id="53313" name="Rectangle 63"/>
            <p:cNvSpPr>
              <a:spLocks noChangeArrowheads="1"/>
            </p:cNvSpPr>
            <p:nvPr/>
          </p:nvSpPr>
          <p:spPr bwMode="auto">
            <a:xfrm>
              <a:off x="722" y="2045"/>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+35</a:t>
              </a:r>
            </a:p>
          </p:txBody>
        </p:sp>
        <p:sp>
          <p:nvSpPr>
            <p:cNvPr id="53314" name="Rectangle 64"/>
            <p:cNvSpPr>
              <a:spLocks noChangeArrowheads="1"/>
            </p:cNvSpPr>
            <p:nvPr/>
          </p:nvSpPr>
          <p:spPr bwMode="auto">
            <a:xfrm>
              <a:off x="722" y="2219"/>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+59</a:t>
              </a:r>
            </a:p>
          </p:txBody>
        </p:sp>
        <p:sp>
          <p:nvSpPr>
            <p:cNvPr id="53315" name="Rectangle 65"/>
            <p:cNvSpPr>
              <a:spLocks noChangeArrowheads="1"/>
            </p:cNvSpPr>
            <p:nvPr/>
          </p:nvSpPr>
          <p:spPr bwMode="auto">
            <a:xfrm>
              <a:off x="722" y="2393"/>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+56</a:t>
              </a:r>
            </a:p>
          </p:txBody>
        </p:sp>
        <p:sp>
          <p:nvSpPr>
            <p:cNvPr id="53316" name="Rectangle 66"/>
            <p:cNvSpPr>
              <a:spLocks noChangeArrowheads="1"/>
            </p:cNvSpPr>
            <p:nvPr/>
          </p:nvSpPr>
          <p:spPr bwMode="auto">
            <a:xfrm>
              <a:off x="722" y="2566"/>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+51</a:t>
              </a:r>
            </a:p>
          </p:txBody>
        </p:sp>
        <p:sp>
          <p:nvSpPr>
            <p:cNvPr id="53317" name="Rectangle 67"/>
            <p:cNvSpPr>
              <a:spLocks noChangeArrowheads="1"/>
            </p:cNvSpPr>
            <p:nvPr/>
          </p:nvSpPr>
          <p:spPr bwMode="auto">
            <a:xfrm>
              <a:off x="722" y="2741"/>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+39</a:t>
              </a:r>
            </a:p>
          </p:txBody>
        </p:sp>
        <p:sp>
          <p:nvSpPr>
            <p:cNvPr id="53318" name="Rectangle 68"/>
            <p:cNvSpPr>
              <a:spLocks noChangeArrowheads="1"/>
            </p:cNvSpPr>
            <p:nvPr/>
          </p:nvSpPr>
          <p:spPr bwMode="auto">
            <a:xfrm>
              <a:off x="722" y="2912"/>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+68</a:t>
              </a:r>
            </a:p>
          </p:txBody>
        </p:sp>
        <p:sp>
          <p:nvSpPr>
            <p:cNvPr id="53319" name="Rectangle 69"/>
            <p:cNvSpPr>
              <a:spLocks noChangeArrowheads="1"/>
            </p:cNvSpPr>
            <p:nvPr/>
          </p:nvSpPr>
          <p:spPr bwMode="auto">
            <a:xfrm>
              <a:off x="722" y="3087"/>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+73</a:t>
              </a:r>
            </a:p>
          </p:txBody>
        </p:sp>
        <p:sp>
          <p:nvSpPr>
            <p:cNvPr id="53320" name="Rectangle 70"/>
            <p:cNvSpPr>
              <a:spLocks noChangeArrowheads="1"/>
            </p:cNvSpPr>
            <p:nvPr/>
          </p:nvSpPr>
          <p:spPr bwMode="auto">
            <a:xfrm>
              <a:off x="722" y="3260"/>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+82</a:t>
              </a:r>
            </a:p>
          </p:txBody>
        </p:sp>
        <p:sp>
          <p:nvSpPr>
            <p:cNvPr id="53321" name="Rectangle 71"/>
            <p:cNvSpPr>
              <a:spLocks noChangeArrowheads="1"/>
            </p:cNvSpPr>
            <p:nvPr/>
          </p:nvSpPr>
          <p:spPr bwMode="auto">
            <a:xfrm>
              <a:off x="485" y="3434"/>
              <a:ext cx="53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 +Other</a:t>
              </a:r>
            </a:p>
          </p:txBody>
        </p:sp>
        <p:sp>
          <p:nvSpPr>
            <p:cNvPr id="53322" name="Rectangle 72"/>
            <p:cNvSpPr>
              <a:spLocks noChangeArrowheads="1"/>
            </p:cNvSpPr>
            <p:nvPr/>
          </p:nvSpPr>
          <p:spPr bwMode="auto">
            <a:xfrm>
              <a:off x="764" y="3608"/>
              <a:ext cx="20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+X</a:t>
              </a:r>
            </a:p>
          </p:txBody>
        </p:sp>
        <p:sp>
          <p:nvSpPr>
            <p:cNvPr id="53323" name="Text Box 73"/>
            <p:cNvSpPr txBox="1">
              <a:spLocks noChangeArrowheads="1"/>
            </p:cNvSpPr>
            <p:nvPr/>
          </p:nvSpPr>
          <p:spPr bwMode="auto">
            <a:xfrm>
              <a:off x="857" y="3967"/>
              <a:ext cx="405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lgn="ctr">
                <a:spcBef>
                  <a:spcPct val="50000"/>
                </a:spcBef>
                <a:buClrTx/>
                <a:buSzTx/>
                <a:buFontTx/>
                <a:buNone/>
              </a:pPr>
              <a:endParaRPr lang="en-US" altLang="en-US" sz="1600" b="1">
                <a:solidFill>
                  <a:schemeClr val="tx2"/>
                </a:solidFill>
                <a:latin typeface="Arial" charset="0"/>
                <a:cs typeface="Arial" charset="0"/>
              </a:endParaRPr>
            </a:p>
          </p:txBody>
        </p:sp>
        <p:sp>
          <p:nvSpPr>
            <p:cNvPr id="53324" name="Rectangle 74"/>
            <p:cNvSpPr>
              <a:spLocks noChangeArrowheads="1"/>
            </p:cNvSpPr>
            <p:nvPr/>
          </p:nvSpPr>
          <p:spPr bwMode="auto">
            <a:xfrm>
              <a:off x="599" y="831"/>
              <a:ext cx="3937" cy="312"/>
            </a:xfrm>
            <a:prstGeom prst="rect">
              <a:avLst/>
            </a:prstGeom>
            <a:noFill/>
            <a:ln w="2540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lgn="ctr">
                <a:spcBef>
                  <a:spcPct val="0"/>
                </a:spcBef>
                <a:buClrTx/>
                <a:buSzTx/>
                <a:buFontTx/>
                <a:buNone/>
              </a:pPr>
              <a:endParaRPr lang="nl-NL" altLang="el-GR" sz="1600">
                <a:latin typeface="Times New Roman" pitchFamily="18" charset="0"/>
                <a:cs typeface="Arial" charset="0"/>
              </a:endParaRPr>
            </a:p>
          </p:txBody>
        </p:sp>
        <p:sp>
          <p:nvSpPr>
            <p:cNvPr id="53325" name="Text Box 75"/>
            <p:cNvSpPr txBox="1">
              <a:spLocks noChangeArrowheads="1"/>
            </p:cNvSpPr>
            <p:nvPr/>
          </p:nvSpPr>
          <p:spPr bwMode="auto">
            <a:xfrm>
              <a:off x="1814" y="837"/>
              <a:ext cx="1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endParaRPr lang="en-US" altLang="en-US" sz="2400" b="1">
                <a:solidFill>
                  <a:schemeClr val="tx2"/>
                </a:solidFill>
                <a:cs typeface="Arial" charset="0"/>
              </a:endParaRPr>
            </a:p>
          </p:txBody>
        </p:sp>
        <p:sp>
          <p:nvSpPr>
            <p:cNvPr id="53326" name="Text Box 76"/>
            <p:cNvSpPr txBox="1">
              <a:spLocks noChangeArrowheads="1"/>
            </p:cNvSpPr>
            <p:nvPr/>
          </p:nvSpPr>
          <p:spPr bwMode="auto">
            <a:xfrm>
              <a:off x="6126" y="436"/>
              <a:ext cx="1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lgn="r">
                <a:spcBef>
                  <a:spcPct val="0"/>
                </a:spcBef>
                <a:buClrTx/>
                <a:buSzTx/>
                <a:buFontTx/>
                <a:buNone/>
              </a:pPr>
              <a:endParaRPr lang="nl-NL" altLang="el-GR" sz="1600">
                <a:solidFill>
                  <a:schemeClr val="tx2"/>
                </a:solidFill>
                <a:latin typeface="Arial" charset="0"/>
                <a:cs typeface="Arial" charset="0"/>
              </a:endParaRPr>
            </a:p>
          </p:txBody>
        </p:sp>
        <p:sp>
          <p:nvSpPr>
            <p:cNvPr id="53327" name="Rectangle 77"/>
            <p:cNvSpPr>
              <a:spLocks noChangeArrowheads="1"/>
            </p:cNvSpPr>
            <p:nvPr/>
          </p:nvSpPr>
          <p:spPr bwMode="auto">
            <a:xfrm>
              <a:off x="4027" y="885"/>
              <a:ext cx="44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600" b="1">
                  <a:latin typeface="Arial" charset="0"/>
                  <a:cs typeface="Arial" charset="0"/>
                </a:rPr>
                <a:t>70.7% </a:t>
              </a:r>
            </a:p>
          </p:txBody>
        </p:sp>
        <p:sp>
          <p:nvSpPr>
            <p:cNvPr id="53328" name="Rectangle 78"/>
            <p:cNvSpPr>
              <a:spLocks noChangeArrowheads="1"/>
            </p:cNvSpPr>
            <p:nvPr/>
          </p:nvSpPr>
          <p:spPr bwMode="auto">
            <a:xfrm>
              <a:off x="6136" y="910"/>
              <a:ext cx="90"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2000" tIns="18000" rIns="72000" bIns="1800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lgn="r">
                <a:spcBef>
                  <a:spcPct val="0"/>
                </a:spcBef>
                <a:buClrTx/>
                <a:buSzTx/>
                <a:buFontTx/>
                <a:buNone/>
              </a:pPr>
              <a:endParaRPr lang="ca-ES" altLang="el-GR" sz="1600" b="1">
                <a:latin typeface="Arial" charset="0"/>
                <a:cs typeface="Arial" charset="0"/>
              </a:endParaRPr>
            </a:p>
          </p:txBody>
        </p:sp>
        <p:sp>
          <p:nvSpPr>
            <p:cNvPr id="53329" name="Text Box 79"/>
            <p:cNvSpPr txBox="1">
              <a:spLocks noChangeArrowheads="1"/>
            </p:cNvSpPr>
            <p:nvPr/>
          </p:nvSpPr>
          <p:spPr bwMode="auto">
            <a:xfrm>
              <a:off x="3798" y="436"/>
              <a:ext cx="17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nl-BE" altLang="el-GR" sz="1600">
                  <a:solidFill>
                    <a:schemeClr val="tx2"/>
                  </a:solidFill>
                  <a:latin typeface="Arial" charset="0"/>
                  <a:cs typeface="Arial" charset="0"/>
                </a:rPr>
                <a:t> </a:t>
              </a:r>
            </a:p>
          </p:txBody>
        </p:sp>
      </p:grpSp>
      <p:sp>
        <p:nvSpPr>
          <p:cNvPr id="46160" name="Rectangle 80"/>
          <p:cNvSpPr>
            <a:spLocks noGrp="1" noChangeArrowheads="1"/>
          </p:cNvSpPr>
          <p:nvPr>
            <p:ph type="title"/>
          </p:nvPr>
        </p:nvSpPr>
        <p:spPr>
          <a:xfrm>
            <a:off x="609600" y="712788"/>
            <a:ext cx="7897813" cy="708025"/>
          </a:xfrm>
        </p:spPr>
        <p:txBody>
          <a:bodyPr/>
          <a:lstStyle/>
          <a:p>
            <a:pPr eaLnBrk="1" hangingPunct="1">
              <a:defRPr/>
            </a:pPr>
            <a:r>
              <a:rPr lang="el-GR" sz="2800" b="1" dirty="0">
                <a:effectLst>
                  <a:outerShdw blurRad="38100" dist="38100" dir="2700000" algn="tl">
                    <a:srgbClr val="C0C0C0"/>
                  </a:outerShdw>
                </a:effectLst>
              </a:rPr>
              <a:t>Κατανομή των καρκίνων του τραχήλου της μήτρας σε σχέση με τον τύπο του </a:t>
            </a:r>
            <a:r>
              <a:rPr lang="en-US" sz="2800" b="1" dirty="0">
                <a:effectLst>
                  <a:outerShdw blurRad="38100" dist="38100" dir="2700000" algn="tl">
                    <a:srgbClr val="C0C0C0"/>
                  </a:outerShdw>
                </a:effectLst>
              </a:rPr>
              <a:t>HPV</a:t>
            </a:r>
            <a:endParaRPr lang="en-GB" sz="2800" b="1" dirty="0">
              <a:effectLst>
                <a:outerShdw blurRad="38100" dist="38100" dir="2700000" algn="tl">
                  <a:srgbClr val="C0C0C0"/>
                </a:outerShdw>
              </a:effectLst>
            </a:endParaRPr>
          </a:p>
        </p:txBody>
      </p:sp>
      <p:sp>
        <p:nvSpPr>
          <p:cNvPr id="2" name="Ορθογώνιο 1"/>
          <p:cNvSpPr/>
          <p:nvPr/>
        </p:nvSpPr>
        <p:spPr>
          <a:xfrm>
            <a:off x="769938" y="2197100"/>
            <a:ext cx="5999162" cy="1454150"/>
          </a:xfrm>
          <a:prstGeom prst="rect">
            <a:avLst/>
          </a:prstGeom>
          <a:noFill/>
          <a:ln w="38100">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30913044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altLang="el-GR" b="1">
                <a:solidFill>
                  <a:srgbClr val="0066CC"/>
                </a:solidFill>
              </a:rPr>
              <a:t>Virus-like Particles (VLPs)</a:t>
            </a:r>
            <a:endParaRPr lang="el-GR" altLang="el-GR" b="1">
              <a:solidFill>
                <a:srgbClr val="0066CC"/>
              </a:solidFill>
            </a:endParaRPr>
          </a:p>
        </p:txBody>
      </p:sp>
      <p:pic>
        <p:nvPicPr>
          <p:cNvPr id="54275" name="Picture 3" descr="Bild6a"/>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823913" y="1741488"/>
            <a:ext cx="3305175" cy="1905000"/>
          </a:xfrm>
          <a:noFill/>
        </p:spPr>
      </p:pic>
      <p:pic>
        <p:nvPicPr>
          <p:cNvPr id="54276" name="Picture 4" descr="Bild3a"/>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3348038" y="4292600"/>
            <a:ext cx="2193925" cy="2189163"/>
          </a:xfrm>
          <a:noFill/>
        </p:spPr>
      </p:pic>
      <p:sp>
        <p:nvSpPr>
          <p:cNvPr id="54277" name="Text Box 5"/>
          <p:cNvSpPr txBox="1">
            <a:spLocks noChangeArrowheads="1"/>
          </p:cNvSpPr>
          <p:nvPr/>
        </p:nvSpPr>
        <p:spPr bwMode="auto">
          <a:xfrm>
            <a:off x="5724525" y="3500438"/>
            <a:ext cx="2311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r>
              <a:rPr lang="el-GR" altLang="el-GR" sz="2400">
                <a:solidFill>
                  <a:srgbClr val="0066CC"/>
                </a:solidFill>
              </a:rPr>
              <a:t>Πενταμερές της </a:t>
            </a:r>
            <a:r>
              <a:rPr lang="en-US" altLang="el-GR" sz="2400">
                <a:solidFill>
                  <a:srgbClr val="0066CC"/>
                </a:solidFill>
              </a:rPr>
              <a:t>L1</a:t>
            </a:r>
            <a:endParaRPr lang="el-GR" altLang="el-GR" sz="2400">
              <a:solidFill>
                <a:srgbClr val="0066CC"/>
              </a:solidFill>
            </a:endParaRPr>
          </a:p>
        </p:txBody>
      </p:sp>
      <p:sp>
        <p:nvSpPr>
          <p:cNvPr id="54278" name="Text Box 6"/>
          <p:cNvSpPr txBox="1">
            <a:spLocks noChangeArrowheads="1"/>
          </p:cNvSpPr>
          <p:nvPr/>
        </p:nvSpPr>
        <p:spPr bwMode="auto">
          <a:xfrm>
            <a:off x="6011863" y="55895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p>
        </p:txBody>
      </p:sp>
      <p:sp>
        <p:nvSpPr>
          <p:cNvPr id="54279" name="Text Box 7"/>
          <p:cNvSpPr txBox="1">
            <a:spLocks noChangeArrowheads="1"/>
          </p:cNvSpPr>
          <p:nvPr/>
        </p:nvSpPr>
        <p:spPr bwMode="auto">
          <a:xfrm>
            <a:off x="5724525" y="5876925"/>
            <a:ext cx="723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r>
              <a:rPr lang="en-US" altLang="el-GR" sz="2400">
                <a:solidFill>
                  <a:srgbClr val="0066CC"/>
                </a:solidFill>
              </a:rPr>
              <a:t>VLPs</a:t>
            </a:r>
            <a:endParaRPr lang="el-GR" altLang="el-GR" sz="2400">
              <a:solidFill>
                <a:srgbClr val="0066CC"/>
              </a:solidFill>
            </a:endParaRPr>
          </a:p>
        </p:txBody>
      </p:sp>
      <p:pic>
        <p:nvPicPr>
          <p:cNvPr id="54280" name="Picture 8" descr="Bild4a"/>
          <p:cNvPicPr>
            <a:picLocks noGrp="1" noChangeAspect="1" noChangeArrowheads="1"/>
          </p:cNvPicPr>
          <p:nvPr>
            <p:ph sz="half" idx="3"/>
          </p:nvPr>
        </p:nvPicPr>
        <p:blipFill>
          <a:blip r:embed="rId5">
            <a:extLst>
              <a:ext uri="{28A0092B-C50C-407E-A947-70E740481C1C}">
                <a14:useLocalDpi xmlns:a14="http://schemas.microsoft.com/office/drawing/2010/main" val="0"/>
              </a:ext>
            </a:extLst>
          </a:blip>
          <a:srcRect/>
          <a:stretch>
            <a:fillRect/>
          </a:stretch>
        </p:blipFill>
        <p:spPr>
          <a:xfrm>
            <a:off x="5795963" y="1628775"/>
            <a:ext cx="2162175" cy="1771650"/>
          </a:xfrm>
          <a:noFill/>
        </p:spPr>
      </p:pic>
      <p:sp>
        <p:nvSpPr>
          <p:cNvPr id="54281" name="Text Box 9"/>
          <p:cNvSpPr txBox="1">
            <a:spLocks noChangeArrowheads="1"/>
          </p:cNvSpPr>
          <p:nvPr/>
        </p:nvSpPr>
        <p:spPr bwMode="auto">
          <a:xfrm>
            <a:off x="663575" y="3732213"/>
            <a:ext cx="2844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r>
              <a:rPr lang="el-GR" altLang="el-GR" sz="2400">
                <a:solidFill>
                  <a:srgbClr val="0066CC"/>
                </a:solidFill>
              </a:rPr>
              <a:t>Καψιδιακή πρωτεΐνη </a:t>
            </a:r>
            <a:r>
              <a:rPr lang="en-US" altLang="el-GR" sz="2400">
                <a:solidFill>
                  <a:srgbClr val="0066CC"/>
                </a:solidFill>
              </a:rPr>
              <a:t>L1</a:t>
            </a:r>
            <a:endParaRPr lang="el-GR" altLang="el-GR" sz="2400">
              <a:solidFill>
                <a:srgbClr val="0066CC"/>
              </a:solidFill>
            </a:endParaRPr>
          </a:p>
        </p:txBody>
      </p:sp>
    </p:spTree>
    <p:extLst>
      <p:ext uri="{BB962C8B-B14F-4D97-AF65-F5344CB8AC3E}">
        <p14:creationId xmlns:p14="http://schemas.microsoft.com/office/powerpoint/2010/main" val="57102389"/>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sz="quarter"/>
          </p:nvPr>
        </p:nvSpPr>
        <p:spPr/>
        <p:txBody>
          <a:bodyPr/>
          <a:lstStyle/>
          <a:p>
            <a:pPr eaLnBrk="1" hangingPunct="1"/>
            <a:r>
              <a:rPr lang="el-GR" altLang="el-GR" b="1">
                <a:solidFill>
                  <a:srgbClr val="0066CC"/>
                </a:solidFill>
              </a:rPr>
              <a:t>Μηχανισμός δράσης των</a:t>
            </a:r>
            <a:r>
              <a:rPr lang="el-GR" altLang="el-GR" b="1"/>
              <a:t> </a:t>
            </a:r>
            <a:r>
              <a:rPr lang="en-US" altLang="el-GR" b="1">
                <a:solidFill>
                  <a:srgbClr val="0066CC"/>
                </a:solidFill>
              </a:rPr>
              <a:t>VLPs</a:t>
            </a:r>
            <a:endParaRPr lang="el-GR" altLang="el-GR" b="1">
              <a:solidFill>
                <a:srgbClr val="0066CC"/>
              </a:solidFill>
            </a:endParaRPr>
          </a:p>
        </p:txBody>
      </p:sp>
      <p:pic>
        <p:nvPicPr>
          <p:cNvPr id="55299" name="Picture 3" descr="Bild3a"/>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468313" y="3068638"/>
            <a:ext cx="2193925" cy="2189162"/>
          </a:xfrm>
          <a:noFill/>
        </p:spPr>
      </p:pic>
      <p:pic>
        <p:nvPicPr>
          <p:cNvPr id="55300" name="Picture 4" descr="Bild7a"/>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rot="20254115">
            <a:off x="2627313" y="3213100"/>
            <a:ext cx="720725" cy="842963"/>
          </a:xfrm>
          <a:noFill/>
        </p:spPr>
      </p:pic>
      <p:pic>
        <p:nvPicPr>
          <p:cNvPr id="55301" name="Picture 5" descr="Bild7a"/>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rot="20254115">
            <a:off x="1547813" y="2276475"/>
            <a:ext cx="623887" cy="728663"/>
          </a:xfrm>
          <a:noFill/>
        </p:spPr>
      </p:pic>
      <p:pic>
        <p:nvPicPr>
          <p:cNvPr id="55302" name="Picture 6" descr="Bild8a"/>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r="-110"/>
          <a:stretch>
            <a:fillRect/>
          </a:stretch>
        </p:blipFill>
        <p:spPr>
          <a:xfrm>
            <a:off x="4859338" y="1989138"/>
            <a:ext cx="3529012" cy="4535487"/>
          </a:xfrm>
          <a:noFill/>
        </p:spPr>
      </p:pic>
      <p:sp>
        <p:nvSpPr>
          <p:cNvPr id="55303" name="Text Box 7"/>
          <p:cNvSpPr txBox="1">
            <a:spLocks noChangeArrowheads="1"/>
          </p:cNvSpPr>
          <p:nvPr/>
        </p:nvSpPr>
        <p:spPr bwMode="auto">
          <a:xfrm>
            <a:off x="395288" y="5440363"/>
            <a:ext cx="3906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r>
              <a:rPr lang="el-GR" altLang="el-GR" sz="2400">
                <a:solidFill>
                  <a:srgbClr val="0066CC"/>
                </a:solidFill>
              </a:rPr>
              <a:t>Παραγωγή αντισωμάτων</a:t>
            </a:r>
          </a:p>
        </p:txBody>
      </p:sp>
    </p:spTree>
    <p:extLst>
      <p:ext uri="{BB962C8B-B14F-4D97-AF65-F5344CB8AC3E}">
        <p14:creationId xmlns:p14="http://schemas.microsoft.com/office/powerpoint/2010/main" val="83889116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p:txBody>
          <a:bodyPr/>
          <a:lstStyle/>
          <a:p>
            <a:r>
              <a:rPr lang="el-GR" b="1" dirty="0"/>
              <a:t>Συφιλιδικά έλκη</a:t>
            </a:r>
          </a:p>
        </p:txBody>
      </p:sp>
      <p:pic>
        <p:nvPicPr>
          <p:cNvPr id="23555" name="Picture 7" descr="untitled1"/>
          <p:cNvPicPr>
            <a:picLocks noGrp="1" noChangeAspect="1" noChangeArrowheads="1"/>
          </p:cNvPicPr>
          <p:nvPr>
            <p:ph sz="half" idx="4294967295"/>
          </p:nvPr>
        </p:nvPicPr>
        <p:blipFill>
          <a:blip r:embed="rId3" cstate="print"/>
          <a:srcRect/>
          <a:stretch>
            <a:fillRect/>
          </a:stretch>
        </p:blipFill>
        <p:spPr>
          <a:xfrm>
            <a:off x="574675" y="2187894"/>
            <a:ext cx="3671888" cy="2774950"/>
          </a:xfrm>
          <a:noFill/>
        </p:spPr>
      </p:pic>
      <p:sp>
        <p:nvSpPr>
          <p:cNvPr id="23556" name="Rectangle 3"/>
          <p:cNvSpPr>
            <a:spLocks noGrp="1" noChangeArrowheads="1"/>
          </p:cNvSpPr>
          <p:nvPr>
            <p:ph type="body" sz="half" idx="4294967295"/>
          </p:nvPr>
        </p:nvSpPr>
        <p:spPr>
          <a:xfrm>
            <a:off x="323850" y="1989138"/>
            <a:ext cx="4038600" cy="4530725"/>
          </a:xfrm>
        </p:spPr>
        <p:txBody>
          <a:bodyPr/>
          <a:lstStyle/>
          <a:p>
            <a:endParaRPr lang="el-GR" sz="2400" dirty="0"/>
          </a:p>
        </p:txBody>
      </p:sp>
      <p:pic>
        <p:nvPicPr>
          <p:cNvPr id="23558" name="Picture 9" descr="G:\φωτιγραφίες iphone\051.JPG"/>
          <p:cNvPicPr>
            <a:picLocks noGrp="1" noChangeAspect="1" noChangeArrowheads="1"/>
          </p:cNvPicPr>
          <p:nvPr>
            <p:ph sz="quarter" idx="4294967295"/>
          </p:nvPr>
        </p:nvPicPr>
        <p:blipFill>
          <a:blip r:embed="rId4" cstate="print"/>
          <a:srcRect/>
          <a:stretch>
            <a:fillRect/>
          </a:stretch>
        </p:blipFill>
        <p:spPr>
          <a:xfrm>
            <a:off x="5508625" y="2187894"/>
            <a:ext cx="2132013" cy="2189162"/>
          </a:xfrm>
          <a:noFill/>
        </p:spPr>
      </p:pic>
    </p:spTree>
    <p:extLst>
      <p:ext uri="{BB962C8B-B14F-4D97-AF65-F5344CB8AC3E}">
        <p14:creationId xmlns:p14="http://schemas.microsoft.com/office/powerpoint/2010/main" val="10437328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l-GR" altLang="el-GR" b="1"/>
              <a:t>Ενδείξεις </a:t>
            </a:r>
          </a:p>
        </p:txBody>
      </p:sp>
      <p:sp>
        <p:nvSpPr>
          <p:cNvPr id="56323" name="Rectangle 3"/>
          <p:cNvSpPr>
            <a:spLocks noGrp="1" noChangeArrowheads="1"/>
          </p:cNvSpPr>
          <p:nvPr>
            <p:ph type="body" idx="1"/>
          </p:nvPr>
        </p:nvSpPr>
        <p:spPr>
          <a:xfrm>
            <a:off x="457200" y="1643063"/>
            <a:ext cx="8229600" cy="5181600"/>
          </a:xfrm>
        </p:spPr>
        <p:txBody>
          <a:bodyPr/>
          <a:lstStyle/>
          <a:p>
            <a:pPr eaLnBrk="1" hangingPunct="1"/>
            <a:r>
              <a:rPr lang="el-GR" altLang="el-GR" sz="2400" dirty="0" err="1">
                <a:solidFill>
                  <a:schemeClr val="tx2"/>
                </a:solidFill>
              </a:rPr>
              <a:t>Εννεαδύναμο</a:t>
            </a:r>
            <a:r>
              <a:rPr lang="el-GR" altLang="el-GR" sz="2400" dirty="0">
                <a:solidFill>
                  <a:schemeClr val="tx2"/>
                </a:solidFill>
              </a:rPr>
              <a:t> (από 9 ετών)</a:t>
            </a:r>
          </a:p>
          <a:p>
            <a:pPr lvl="1" eaLnBrk="1" hangingPunct="1"/>
            <a:r>
              <a:rPr lang="el-GR" altLang="el-GR" sz="2000" dirty="0" err="1">
                <a:solidFill>
                  <a:schemeClr val="tx2"/>
                </a:solidFill>
              </a:rPr>
              <a:t>Προκαρκινικές</a:t>
            </a:r>
            <a:r>
              <a:rPr lang="el-GR" altLang="el-GR" sz="2000" dirty="0">
                <a:solidFill>
                  <a:schemeClr val="tx2"/>
                </a:solidFill>
              </a:rPr>
              <a:t> βλάβες τραχήλου μήτρας, κόλπου και αιδοίου</a:t>
            </a:r>
            <a:r>
              <a:rPr lang="en-US" altLang="el-GR" sz="2000" dirty="0">
                <a:solidFill>
                  <a:schemeClr val="tx2"/>
                </a:solidFill>
              </a:rPr>
              <a:t> </a:t>
            </a:r>
            <a:endParaRPr lang="el-GR" altLang="el-GR" sz="2000" dirty="0">
              <a:solidFill>
                <a:schemeClr val="tx2"/>
              </a:solidFill>
            </a:endParaRPr>
          </a:p>
          <a:p>
            <a:pPr lvl="1" eaLnBrk="1" hangingPunct="1"/>
            <a:r>
              <a:rPr lang="el-GR" altLang="el-GR" sz="2000" dirty="0">
                <a:solidFill>
                  <a:schemeClr val="tx2"/>
                </a:solidFill>
              </a:rPr>
              <a:t>Καρκίνος τραχήλου μήτρας</a:t>
            </a:r>
          </a:p>
          <a:p>
            <a:pPr lvl="1" eaLnBrk="1" hangingPunct="1"/>
            <a:r>
              <a:rPr lang="el-GR" altLang="el-GR" sz="2000" dirty="0">
                <a:solidFill>
                  <a:schemeClr val="tx2"/>
                </a:solidFill>
              </a:rPr>
              <a:t>Κονδυλώματα </a:t>
            </a:r>
          </a:p>
        </p:txBody>
      </p:sp>
    </p:spTree>
    <p:extLst>
      <p:ext uri="{BB962C8B-B14F-4D97-AF65-F5344CB8AC3E}">
        <p14:creationId xmlns:p14="http://schemas.microsoft.com/office/powerpoint/2010/main" val="11409669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l-GR" altLang="el-GR" b="1"/>
              <a:t>Τα εμβόλια…</a:t>
            </a:r>
          </a:p>
        </p:txBody>
      </p:sp>
      <p:sp>
        <p:nvSpPr>
          <p:cNvPr id="57347" name="Rectangle 3"/>
          <p:cNvSpPr>
            <a:spLocks noGrp="1" noChangeArrowheads="1"/>
          </p:cNvSpPr>
          <p:nvPr>
            <p:ph type="body" idx="1"/>
          </p:nvPr>
        </p:nvSpPr>
        <p:spPr>
          <a:xfrm>
            <a:off x="381000" y="2133600"/>
            <a:ext cx="8229600" cy="4530725"/>
          </a:xfrm>
        </p:spPr>
        <p:txBody>
          <a:bodyPr/>
          <a:lstStyle/>
          <a:p>
            <a:endParaRPr lang="el-GR" altLang="el-GR">
              <a:solidFill>
                <a:schemeClr val="tx2"/>
              </a:solidFill>
            </a:endParaRPr>
          </a:p>
          <a:p>
            <a:r>
              <a:rPr lang="el-GR" altLang="el-GR">
                <a:solidFill>
                  <a:schemeClr val="tx2"/>
                </a:solidFill>
              </a:rPr>
              <a:t>Δεν υποκαθιστούν το τεστ Παπ</a:t>
            </a:r>
            <a:endParaRPr lang="en-US" altLang="el-GR">
              <a:solidFill>
                <a:schemeClr val="tx2"/>
              </a:solidFill>
            </a:endParaRPr>
          </a:p>
          <a:p>
            <a:r>
              <a:rPr lang="el-GR" altLang="el-GR">
                <a:solidFill>
                  <a:schemeClr val="tx2"/>
                </a:solidFill>
              </a:rPr>
              <a:t>Είναι προφυλακτικά και όχι θεραπευτικά</a:t>
            </a:r>
          </a:p>
        </p:txBody>
      </p:sp>
    </p:spTree>
    <p:extLst>
      <p:ext uri="{BB962C8B-B14F-4D97-AF65-F5344CB8AC3E}">
        <p14:creationId xmlns:p14="http://schemas.microsoft.com/office/powerpoint/2010/main" val="36778122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l-GR" altLang="el-GR" sz="4800" b="1"/>
              <a:t>Έρπης Γεννητικών Οργάνων</a:t>
            </a:r>
          </a:p>
        </p:txBody>
      </p:sp>
      <p:pic>
        <p:nvPicPr>
          <p:cNvPr id="58371" name="Picture 3" descr="coupl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122613" y="1600200"/>
            <a:ext cx="2898775" cy="4530725"/>
          </a:xfrm>
          <a:noFill/>
        </p:spPr>
      </p:pic>
    </p:spTree>
    <p:extLst>
      <p:ext uri="{BB962C8B-B14F-4D97-AF65-F5344CB8AC3E}">
        <p14:creationId xmlns:p14="http://schemas.microsoft.com/office/powerpoint/2010/main" val="41241457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famvi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863" y="1755775"/>
            <a:ext cx="2678112"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3" descr="famvir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1150" y="1781175"/>
            <a:ext cx="2824163"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Rectangle 4"/>
          <p:cNvSpPr>
            <a:spLocks noGrp="1" noChangeArrowheads="1"/>
          </p:cNvSpPr>
          <p:nvPr>
            <p:ph type="title"/>
          </p:nvPr>
        </p:nvSpPr>
        <p:spPr>
          <a:xfrm>
            <a:off x="763588" y="332656"/>
            <a:ext cx="7772400" cy="915987"/>
          </a:xfrm>
        </p:spPr>
        <p:txBody>
          <a:bodyPr/>
          <a:lstStyle/>
          <a:p>
            <a:pPr eaLnBrk="1" hangingPunct="1"/>
            <a:r>
              <a:rPr lang="el-GR" altLang="el-GR" sz="3200" b="1" dirty="0"/>
              <a:t>Φυσική πορεία της λοίμωξης</a:t>
            </a:r>
            <a:endParaRPr lang="en-US" altLang="el-GR" sz="3200" b="1" dirty="0"/>
          </a:p>
        </p:txBody>
      </p:sp>
      <p:sp>
        <p:nvSpPr>
          <p:cNvPr id="59397" name="Rectangle 5"/>
          <p:cNvSpPr>
            <a:spLocks noChangeArrowheads="1"/>
          </p:cNvSpPr>
          <p:nvPr/>
        </p:nvSpPr>
        <p:spPr bwMode="auto">
          <a:xfrm>
            <a:off x="2009775" y="1443038"/>
            <a:ext cx="4460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lgn="ctr">
              <a:spcBef>
                <a:spcPct val="0"/>
              </a:spcBef>
              <a:buClrTx/>
              <a:buSzTx/>
              <a:buFontTx/>
              <a:buNone/>
            </a:pPr>
            <a:r>
              <a:rPr lang="el-GR" altLang="el-GR" sz="1800" b="1">
                <a:latin typeface="Arial Unicode MS" pitchFamily="34" charset="-128"/>
              </a:rPr>
              <a:t>Ιός</a:t>
            </a:r>
            <a:endParaRPr lang="en-US" altLang="el-GR" sz="1800" b="1">
              <a:latin typeface="Arial Unicode MS" pitchFamily="34" charset="-128"/>
            </a:endParaRPr>
          </a:p>
        </p:txBody>
      </p:sp>
      <p:sp>
        <p:nvSpPr>
          <p:cNvPr id="59398" name="Line 6"/>
          <p:cNvSpPr>
            <a:spLocks noChangeShapeType="1"/>
          </p:cNvSpPr>
          <p:nvPr/>
        </p:nvSpPr>
        <p:spPr bwMode="auto">
          <a:xfrm flipV="1">
            <a:off x="2451100" y="4556125"/>
            <a:ext cx="1370013" cy="169863"/>
          </a:xfrm>
          <a:prstGeom prst="line">
            <a:avLst/>
          </a:prstGeom>
          <a:noFill/>
          <a:ln w="19050">
            <a:solidFill>
              <a:schemeClr val="tx1"/>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el-GR"/>
          </a:p>
        </p:txBody>
      </p:sp>
      <p:sp>
        <p:nvSpPr>
          <p:cNvPr id="59399" name="Line 7"/>
          <p:cNvSpPr>
            <a:spLocks noChangeShapeType="1"/>
          </p:cNvSpPr>
          <p:nvPr/>
        </p:nvSpPr>
        <p:spPr bwMode="auto">
          <a:xfrm rot="3137886" flipV="1">
            <a:off x="7251700" y="1685926"/>
            <a:ext cx="427037" cy="258762"/>
          </a:xfrm>
          <a:prstGeom prst="line">
            <a:avLst/>
          </a:prstGeom>
          <a:noFill/>
          <a:ln w="19050">
            <a:solidFill>
              <a:srgbClr val="FEFEFE"/>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l-GR"/>
          </a:p>
        </p:txBody>
      </p:sp>
      <p:sp>
        <p:nvSpPr>
          <p:cNvPr id="59400" name="Line 8"/>
          <p:cNvSpPr>
            <a:spLocks noChangeShapeType="1"/>
          </p:cNvSpPr>
          <p:nvPr/>
        </p:nvSpPr>
        <p:spPr bwMode="auto">
          <a:xfrm rot="21076885" flipH="1">
            <a:off x="1171575" y="1681163"/>
            <a:ext cx="695325" cy="93662"/>
          </a:xfrm>
          <a:prstGeom prst="line">
            <a:avLst/>
          </a:prstGeom>
          <a:noFill/>
          <a:ln w="1905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l-GR"/>
          </a:p>
        </p:txBody>
      </p:sp>
      <p:sp>
        <p:nvSpPr>
          <p:cNvPr id="59401" name="Rectangle 9"/>
          <p:cNvSpPr>
            <a:spLocks noChangeArrowheads="1"/>
          </p:cNvSpPr>
          <p:nvPr/>
        </p:nvSpPr>
        <p:spPr bwMode="auto">
          <a:xfrm>
            <a:off x="3646488" y="5324475"/>
            <a:ext cx="17621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lgn="ctr">
              <a:spcBef>
                <a:spcPct val="0"/>
              </a:spcBef>
              <a:buClrTx/>
              <a:buSzTx/>
              <a:buFontTx/>
              <a:buNone/>
            </a:pPr>
            <a:r>
              <a:rPr lang="el-GR" altLang="el-GR" sz="1800" b="1">
                <a:latin typeface="Arial Unicode MS" pitchFamily="34" charset="-128"/>
              </a:rPr>
              <a:t>Νωτιαίος Μυελός</a:t>
            </a:r>
            <a:endParaRPr lang="en-US" altLang="el-GR" sz="1800" b="1">
              <a:latin typeface="Arial Unicode MS" pitchFamily="34" charset="-128"/>
            </a:endParaRPr>
          </a:p>
        </p:txBody>
      </p:sp>
      <p:sp>
        <p:nvSpPr>
          <p:cNvPr id="59402" name="Line 10"/>
          <p:cNvSpPr>
            <a:spLocks noChangeShapeType="1"/>
          </p:cNvSpPr>
          <p:nvPr/>
        </p:nvSpPr>
        <p:spPr bwMode="auto">
          <a:xfrm rot="8794765" flipH="1" flipV="1">
            <a:off x="4984750" y="3351213"/>
            <a:ext cx="765175" cy="501650"/>
          </a:xfrm>
          <a:prstGeom prst="line">
            <a:avLst/>
          </a:prstGeom>
          <a:noFill/>
          <a:ln w="19050">
            <a:solidFill>
              <a:srgbClr val="FEFEFE"/>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l-GR"/>
          </a:p>
        </p:txBody>
      </p:sp>
      <p:sp>
        <p:nvSpPr>
          <p:cNvPr id="59403" name="Rectangle 11"/>
          <p:cNvSpPr>
            <a:spLocks noChangeArrowheads="1"/>
          </p:cNvSpPr>
          <p:nvPr/>
        </p:nvSpPr>
        <p:spPr bwMode="auto">
          <a:xfrm>
            <a:off x="3594100" y="4357688"/>
            <a:ext cx="17557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lgn="ctr" eaLnBrk="1" hangingPunct="1">
              <a:spcBef>
                <a:spcPct val="0"/>
              </a:spcBef>
              <a:buClrTx/>
              <a:buSzTx/>
              <a:buFontTx/>
              <a:buNone/>
            </a:pPr>
            <a:r>
              <a:rPr lang="el-GR" altLang="el-GR" sz="1800" b="1">
                <a:latin typeface="Arial Unicode MS" pitchFamily="34" charset="-128"/>
              </a:rPr>
              <a:t>Λανθάνουσα </a:t>
            </a:r>
          </a:p>
          <a:p>
            <a:pPr algn="ctr" eaLnBrk="1" hangingPunct="1">
              <a:spcBef>
                <a:spcPct val="0"/>
              </a:spcBef>
              <a:buClrTx/>
              <a:buSzTx/>
              <a:buFontTx/>
              <a:buNone/>
            </a:pPr>
            <a:r>
              <a:rPr lang="el-GR" altLang="el-GR" sz="1800" b="1">
                <a:latin typeface="Arial Unicode MS" pitchFamily="34" charset="-128"/>
              </a:rPr>
              <a:t>Κατάσταση του ιού</a:t>
            </a:r>
            <a:endParaRPr lang="en-US" altLang="el-GR" sz="1800" b="1">
              <a:latin typeface="Arial Unicode MS" pitchFamily="34" charset="-128"/>
            </a:endParaRPr>
          </a:p>
        </p:txBody>
      </p:sp>
      <p:sp>
        <p:nvSpPr>
          <p:cNvPr id="59404" name="Rectangle 12"/>
          <p:cNvSpPr>
            <a:spLocks noChangeArrowheads="1"/>
          </p:cNvSpPr>
          <p:nvPr/>
        </p:nvSpPr>
        <p:spPr bwMode="auto">
          <a:xfrm>
            <a:off x="3594100" y="3227388"/>
            <a:ext cx="16192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lgn="ctr" eaLnBrk="1" hangingPunct="1">
              <a:spcBef>
                <a:spcPct val="0"/>
              </a:spcBef>
              <a:buClrTx/>
              <a:buSzTx/>
              <a:buFontTx/>
              <a:buNone/>
            </a:pPr>
            <a:r>
              <a:rPr lang="el-GR" altLang="el-GR" sz="1800" b="1">
                <a:latin typeface="Arial Unicode MS" pitchFamily="34" charset="-128"/>
              </a:rPr>
              <a:t>Επανεργοποίηση</a:t>
            </a:r>
            <a:endParaRPr lang="en-US" altLang="el-GR" sz="1800" b="1">
              <a:latin typeface="Arial Unicode MS" pitchFamily="34" charset="-128"/>
            </a:endParaRPr>
          </a:p>
          <a:p>
            <a:pPr algn="ctr" eaLnBrk="1" hangingPunct="1">
              <a:spcBef>
                <a:spcPct val="0"/>
              </a:spcBef>
              <a:buClrTx/>
              <a:buSzTx/>
              <a:buFontTx/>
              <a:buNone/>
            </a:pPr>
            <a:r>
              <a:rPr lang="el-GR" altLang="el-GR" sz="1800" b="1">
                <a:latin typeface="Arial Unicode MS" pitchFamily="34" charset="-128"/>
              </a:rPr>
              <a:t>του Ιού</a:t>
            </a:r>
            <a:endParaRPr lang="en-US" altLang="el-GR" sz="1800" b="1">
              <a:latin typeface="Arial Unicode MS" pitchFamily="34" charset="-128"/>
            </a:endParaRPr>
          </a:p>
        </p:txBody>
      </p:sp>
      <p:sp>
        <p:nvSpPr>
          <p:cNvPr id="59405" name="Rectangle 13"/>
          <p:cNvSpPr>
            <a:spLocks noChangeArrowheads="1"/>
          </p:cNvSpPr>
          <p:nvPr/>
        </p:nvSpPr>
        <p:spPr bwMode="auto">
          <a:xfrm>
            <a:off x="444500" y="5653088"/>
            <a:ext cx="3305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lgn="ctr">
              <a:spcBef>
                <a:spcPct val="0"/>
              </a:spcBef>
              <a:buClrTx/>
              <a:buSzTx/>
              <a:buFontTx/>
              <a:buNone/>
            </a:pPr>
            <a:r>
              <a:rPr lang="el-GR" altLang="el-GR" sz="2000" b="1">
                <a:solidFill>
                  <a:schemeClr val="tx2"/>
                </a:solidFill>
                <a:latin typeface="Arial Unicode MS" pitchFamily="34" charset="-128"/>
              </a:rPr>
              <a:t>Πρωτοπαθής Λοίμωξη</a:t>
            </a:r>
            <a:endParaRPr lang="en-US" altLang="el-GR" sz="2000" b="1">
              <a:solidFill>
                <a:schemeClr val="tx2"/>
              </a:solidFill>
              <a:latin typeface="Arial Unicode MS" pitchFamily="34" charset="-128"/>
            </a:endParaRPr>
          </a:p>
        </p:txBody>
      </p:sp>
      <p:sp>
        <p:nvSpPr>
          <p:cNvPr id="59406" name="Rectangle 14"/>
          <p:cNvSpPr>
            <a:spLocks noChangeArrowheads="1"/>
          </p:cNvSpPr>
          <p:nvPr/>
        </p:nvSpPr>
        <p:spPr bwMode="auto">
          <a:xfrm>
            <a:off x="5084763" y="5654675"/>
            <a:ext cx="364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lgn="ctr">
              <a:spcBef>
                <a:spcPct val="0"/>
              </a:spcBef>
              <a:buClrTx/>
              <a:buSzTx/>
              <a:buFontTx/>
              <a:buNone/>
            </a:pPr>
            <a:r>
              <a:rPr lang="el-GR" altLang="el-GR" sz="2000" b="1">
                <a:solidFill>
                  <a:schemeClr val="tx2"/>
                </a:solidFill>
                <a:latin typeface="Arial Unicode MS" pitchFamily="34" charset="-128"/>
              </a:rPr>
              <a:t>Υποτροπιάζουσα Λοίμωξη</a:t>
            </a:r>
            <a:endParaRPr lang="en-US" altLang="el-GR" sz="2000" b="1">
              <a:solidFill>
                <a:schemeClr val="tx2"/>
              </a:solidFill>
              <a:latin typeface="Arial Unicode MS" pitchFamily="34" charset="-128"/>
            </a:endParaRPr>
          </a:p>
        </p:txBody>
      </p:sp>
      <p:sp>
        <p:nvSpPr>
          <p:cNvPr id="59407" name="Line 15"/>
          <p:cNvSpPr>
            <a:spLocks noChangeShapeType="1"/>
          </p:cNvSpPr>
          <p:nvPr/>
        </p:nvSpPr>
        <p:spPr bwMode="auto">
          <a:xfrm flipV="1">
            <a:off x="5705475" y="5329238"/>
            <a:ext cx="1287463" cy="12700"/>
          </a:xfrm>
          <a:prstGeom prst="line">
            <a:avLst/>
          </a:prstGeom>
          <a:noFill/>
          <a:ln w="19050">
            <a:solidFill>
              <a:srgbClr val="FEFEFE"/>
            </a:solidFill>
            <a:round/>
            <a:headEnd/>
            <a:tailEnd type="stealth" w="med" len="med"/>
          </a:ln>
          <a:extLst>
            <a:ext uri="{909E8E84-426E-40DD-AFC4-6F175D3DCCD1}">
              <a14:hiddenFill xmlns:a14="http://schemas.microsoft.com/office/drawing/2010/main">
                <a:noFill/>
              </a14:hiddenFill>
            </a:ext>
          </a:extLst>
        </p:spPr>
        <p:txBody>
          <a:bodyPr/>
          <a:lstStyle/>
          <a:p>
            <a:endParaRPr lang="el-GR"/>
          </a:p>
        </p:txBody>
      </p:sp>
      <p:sp>
        <p:nvSpPr>
          <p:cNvPr id="59408" name="Line 16"/>
          <p:cNvSpPr>
            <a:spLocks noChangeShapeType="1"/>
          </p:cNvSpPr>
          <p:nvPr/>
        </p:nvSpPr>
        <p:spPr bwMode="auto">
          <a:xfrm rot="-500512" flipH="1" flipV="1">
            <a:off x="2854325" y="5262563"/>
            <a:ext cx="847725" cy="123825"/>
          </a:xfrm>
          <a:prstGeom prst="line">
            <a:avLst/>
          </a:prstGeom>
          <a:noFill/>
          <a:ln w="19050">
            <a:solidFill>
              <a:srgbClr val="FEFEFE"/>
            </a:solidFill>
            <a:round/>
            <a:headEnd/>
            <a:tailEnd type="stealth" w="med" len="med"/>
          </a:ln>
          <a:extLst>
            <a:ext uri="{909E8E84-426E-40DD-AFC4-6F175D3DCCD1}">
              <a14:hiddenFill xmlns:a14="http://schemas.microsoft.com/office/drawing/2010/main">
                <a:noFill/>
              </a14:hiddenFill>
            </a:ext>
          </a:extLst>
        </p:spPr>
        <p:txBody>
          <a:bodyPr/>
          <a:lstStyle/>
          <a:p>
            <a:endParaRPr lang="el-GR"/>
          </a:p>
        </p:txBody>
      </p:sp>
      <p:sp>
        <p:nvSpPr>
          <p:cNvPr id="59409" name="Line 17"/>
          <p:cNvSpPr>
            <a:spLocks noChangeShapeType="1"/>
          </p:cNvSpPr>
          <p:nvPr/>
        </p:nvSpPr>
        <p:spPr bwMode="auto">
          <a:xfrm rot="13571181" flipH="1">
            <a:off x="2533651" y="1809750"/>
            <a:ext cx="533400" cy="111125"/>
          </a:xfrm>
          <a:prstGeom prst="line">
            <a:avLst/>
          </a:prstGeom>
          <a:noFill/>
          <a:ln w="19050">
            <a:solidFill>
              <a:schemeClr val="bg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l-GR"/>
          </a:p>
        </p:txBody>
      </p:sp>
      <p:sp>
        <p:nvSpPr>
          <p:cNvPr id="59410" name="Line 18"/>
          <p:cNvSpPr>
            <a:spLocks noChangeShapeType="1"/>
          </p:cNvSpPr>
          <p:nvPr/>
        </p:nvSpPr>
        <p:spPr bwMode="auto">
          <a:xfrm rot="11812299" flipV="1">
            <a:off x="5270500" y="4483100"/>
            <a:ext cx="1420813" cy="298450"/>
          </a:xfrm>
          <a:prstGeom prst="line">
            <a:avLst/>
          </a:prstGeom>
          <a:noFill/>
          <a:ln w="19050">
            <a:solidFill>
              <a:schemeClr val="tx1"/>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el-GR"/>
          </a:p>
        </p:txBody>
      </p:sp>
      <p:sp>
        <p:nvSpPr>
          <p:cNvPr id="59411" name="Text Box 19"/>
          <p:cNvSpPr txBox="1">
            <a:spLocks noChangeArrowheads="1"/>
          </p:cNvSpPr>
          <p:nvPr/>
        </p:nvSpPr>
        <p:spPr bwMode="auto">
          <a:xfrm>
            <a:off x="763588" y="6270625"/>
            <a:ext cx="2014537"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marL="342900" indent="-342900"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10000"/>
              </a:spcBef>
              <a:buClrTx/>
              <a:buSzTx/>
              <a:buFont typeface="Wingdings" pitchFamily="2" charset="2"/>
              <a:buNone/>
            </a:pPr>
            <a:r>
              <a:rPr lang="en-US" altLang="el-GR" sz="1200">
                <a:solidFill>
                  <a:schemeClr val="bg1"/>
                </a:solidFill>
                <a:latin typeface="Arial Unicode MS" pitchFamily="34" charset="-128"/>
                <a:ea typeface="Arial Unicode MS" pitchFamily="34" charset="-128"/>
                <a:cs typeface="Arial Unicode MS" pitchFamily="34" charset="-128"/>
              </a:rPr>
              <a:t>Illustration by FH Netter. </a:t>
            </a:r>
          </a:p>
        </p:txBody>
      </p:sp>
      <p:sp>
        <p:nvSpPr>
          <p:cNvPr id="59412" name="Rectangle 20"/>
          <p:cNvSpPr>
            <a:spLocks noChangeArrowheads="1"/>
          </p:cNvSpPr>
          <p:nvPr/>
        </p:nvSpPr>
        <p:spPr bwMode="auto">
          <a:xfrm>
            <a:off x="6643688" y="1476375"/>
            <a:ext cx="4460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lgn="ctr">
              <a:spcBef>
                <a:spcPct val="0"/>
              </a:spcBef>
              <a:buClrTx/>
              <a:buSzTx/>
              <a:buFontTx/>
              <a:buNone/>
            </a:pPr>
            <a:r>
              <a:rPr lang="el-GR" altLang="el-GR" sz="1800" b="1">
                <a:latin typeface="Arial Unicode MS" pitchFamily="34" charset="-128"/>
              </a:rPr>
              <a:t>Ιός</a:t>
            </a:r>
            <a:endParaRPr lang="en-US" altLang="el-GR" sz="1800" b="1">
              <a:latin typeface="Arial Unicode MS" pitchFamily="34" charset="-128"/>
            </a:endParaRPr>
          </a:p>
        </p:txBody>
      </p:sp>
    </p:spTree>
    <p:extLst>
      <p:ext uri="{BB962C8B-B14F-4D97-AF65-F5344CB8AC3E}">
        <p14:creationId xmlns:p14="http://schemas.microsoft.com/office/powerpoint/2010/main" val="27645620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395288" y="404813"/>
            <a:ext cx="8415337" cy="952500"/>
          </a:xfrm>
        </p:spPr>
        <p:txBody>
          <a:bodyPr/>
          <a:lstStyle/>
          <a:p>
            <a:pPr eaLnBrk="1" hangingPunct="1"/>
            <a:r>
              <a:rPr lang="el-GR" altLang="el-GR" sz="3200" b="1" dirty="0">
                <a:ea typeface="Arial Unicode MS" pitchFamily="34" charset="-128"/>
                <a:cs typeface="Arial Unicode MS" pitchFamily="34" charset="-128"/>
              </a:rPr>
              <a:t>Εξέλιξη</a:t>
            </a:r>
            <a:r>
              <a:rPr lang="en-US" altLang="el-GR" sz="3200" b="1" dirty="0">
                <a:ea typeface="Arial Unicode MS" pitchFamily="34" charset="-128"/>
                <a:cs typeface="Arial Unicode MS" pitchFamily="34" charset="-128"/>
              </a:rPr>
              <a:t> </a:t>
            </a:r>
            <a:r>
              <a:rPr lang="el-GR" altLang="el-GR" sz="3200" b="1" dirty="0">
                <a:ea typeface="Arial Unicode MS" pitchFamily="34" charset="-128"/>
                <a:cs typeface="Arial Unicode MS" pitchFamily="34" charset="-128"/>
              </a:rPr>
              <a:t>των</a:t>
            </a:r>
            <a:r>
              <a:rPr lang="en-US" altLang="el-GR" sz="3200" b="1" dirty="0">
                <a:ea typeface="Arial Unicode MS" pitchFamily="34" charset="-128"/>
                <a:cs typeface="Arial Unicode MS" pitchFamily="34" charset="-128"/>
              </a:rPr>
              <a:t> </a:t>
            </a:r>
            <a:r>
              <a:rPr lang="el-GR" altLang="el-GR" sz="3200" b="1" dirty="0">
                <a:ea typeface="Arial Unicode MS" pitchFamily="34" charset="-128"/>
                <a:cs typeface="Arial Unicode MS" pitchFamily="34" charset="-128"/>
              </a:rPr>
              <a:t>δερματικών βλαβών</a:t>
            </a:r>
            <a:endParaRPr lang="en-US" altLang="el-GR" sz="3200" b="1" dirty="0">
              <a:ea typeface="Arial Unicode MS" pitchFamily="34" charset="-128"/>
              <a:cs typeface="Arial Unicode MS" pitchFamily="34" charset="-128"/>
            </a:endParaRPr>
          </a:p>
        </p:txBody>
      </p:sp>
      <p:sp>
        <p:nvSpPr>
          <p:cNvPr id="60419" name="Text Box 3"/>
          <p:cNvSpPr txBox="1">
            <a:spLocks noChangeArrowheads="1"/>
          </p:cNvSpPr>
          <p:nvPr/>
        </p:nvSpPr>
        <p:spPr bwMode="auto">
          <a:xfrm>
            <a:off x="3576638" y="1812925"/>
            <a:ext cx="2452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marL="342900" indent="-342900"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buClr>
                <a:srgbClr val="FFFF31"/>
              </a:buClr>
              <a:buSzPct val="70000"/>
              <a:buFont typeface="Wingdings" pitchFamily="2" charset="2"/>
              <a:buNone/>
            </a:pPr>
            <a:r>
              <a:rPr lang="el-GR" altLang="el-GR" sz="2400">
                <a:latin typeface="Arial Unicode MS" pitchFamily="34" charset="-128"/>
              </a:rPr>
              <a:t>Ερύθημα </a:t>
            </a:r>
            <a:r>
              <a:rPr lang="en-US" altLang="el-GR" sz="2400">
                <a:latin typeface="Arial Unicode MS" pitchFamily="34" charset="-128"/>
              </a:rPr>
              <a:t>/</a:t>
            </a:r>
            <a:r>
              <a:rPr lang="el-GR" altLang="el-GR" sz="2400">
                <a:latin typeface="Arial Unicode MS" pitchFamily="34" charset="-128"/>
              </a:rPr>
              <a:t> Οίδημα</a:t>
            </a:r>
            <a:endParaRPr lang="en-US" altLang="el-GR" sz="2400">
              <a:latin typeface="Arial Unicode MS" pitchFamily="34" charset="-128"/>
            </a:endParaRPr>
          </a:p>
        </p:txBody>
      </p:sp>
      <p:sp>
        <p:nvSpPr>
          <p:cNvPr id="60420" name="Text Box 4"/>
          <p:cNvSpPr txBox="1">
            <a:spLocks noChangeArrowheads="1"/>
          </p:cNvSpPr>
          <p:nvPr/>
        </p:nvSpPr>
        <p:spPr bwMode="auto">
          <a:xfrm>
            <a:off x="3576638" y="3354388"/>
            <a:ext cx="4314825"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marL="342900" indent="-342900"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buClr>
                <a:srgbClr val="FFFF31"/>
              </a:buClr>
              <a:buSzPct val="70000"/>
              <a:buFont typeface="Wingdings" pitchFamily="2" charset="2"/>
              <a:buNone/>
            </a:pPr>
            <a:r>
              <a:rPr lang="el-GR" altLang="el-GR" sz="2400">
                <a:latin typeface="Arial Unicode MS" pitchFamily="34" charset="-128"/>
              </a:rPr>
              <a:t>Εμφάνιση Βλατίδων, Φυσαλίδων </a:t>
            </a:r>
            <a:endParaRPr lang="en-US" altLang="el-GR" sz="2400">
              <a:latin typeface="Arial Unicode MS" pitchFamily="34" charset="-128"/>
            </a:endParaRPr>
          </a:p>
          <a:p>
            <a:pPr eaLnBrk="1" hangingPunct="1">
              <a:buClr>
                <a:srgbClr val="FFFF31"/>
              </a:buClr>
              <a:buSzPct val="70000"/>
              <a:buFont typeface="Wingdings" pitchFamily="2" charset="2"/>
              <a:buNone/>
            </a:pPr>
            <a:r>
              <a:rPr lang="el-GR" altLang="el-GR" sz="2400">
                <a:latin typeface="Arial Unicode MS" pitchFamily="34" charset="-128"/>
              </a:rPr>
              <a:t>και Φλυκταινών</a:t>
            </a:r>
            <a:endParaRPr lang="en-US" altLang="el-GR" sz="2400">
              <a:latin typeface="Arial Unicode MS" pitchFamily="34" charset="-128"/>
            </a:endParaRPr>
          </a:p>
        </p:txBody>
      </p:sp>
      <p:sp>
        <p:nvSpPr>
          <p:cNvPr id="60421" name="Text Box 5"/>
          <p:cNvSpPr txBox="1">
            <a:spLocks noChangeArrowheads="1"/>
          </p:cNvSpPr>
          <p:nvPr/>
        </p:nvSpPr>
        <p:spPr bwMode="auto">
          <a:xfrm>
            <a:off x="3576638" y="4994275"/>
            <a:ext cx="3727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marL="342900" indent="-342900"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buClr>
                <a:srgbClr val="FFFF31"/>
              </a:buClr>
              <a:buSzPct val="70000"/>
              <a:buFont typeface="Wingdings" pitchFamily="2" charset="2"/>
              <a:buNone/>
            </a:pPr>
            <a:r>
              <a:rPr lang="el-GR" altLang="el-GR" sz="2400">
                <a:latin typeface="Arial Unicode MS" pitchFamily="34" charset="-128"/>
              </a:rPr>
              <a:t>Υποχώρηση των φυσαλίδων</a:t>
            </a:r>
            <a:endParaRPr lang="en-US" altLang="el-GR" sz="2400">
              <a:latin typeface="Arial Unicode MS" pitchFamily="34" charset="-128"/>
            </a:endParaRPr>
          </a:p>
        </p:txBody>
      </p:sp>
      <p:pic>
        <p:nvPicPr>
          <p:cNvPr id="60422" name="Picture 6" descr="Early"/>
          <p:cNvPicPr>
            <a:picLocks noChangeAspect="1" noChangeArrowheads="1"/>
          </p:cNvPicPr>
          <p:nvPr/>
        </p:nvPicPr>
        <p:blipFill>
          <a:blip r:embed="rId3">
            <a:extLst>
              <a:ext uri="{28A0092B-C50C-407E-A947-70E740481C1C}">
                <a14:useLocalDpi xmlns:a14="http://schemas.microsoft.com/office/drawing/2010/main" val="0"/>
              </a:ext>
            </a:extLst>
          </a:blip>
          <a:srcRect l="27042" r="13719" b="35315"/>
          <a:stretch>
            <a:fillRect/>
          </a:stretch>
        </p:blipFill>
        <p:spPr bwMode="auto">
          <a:xfrm>
            <a:off x="1145472" y="1780545"/>
            <a:ext cx="2033588"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7" descr="Evolv  A"/>
          <p:cNvPicPr>
            <a:picLocks noChangeAspect="1" noChangeArrowheads="1"/>
          </p:cNvPicPr>
          <p:nvPr/>
        </p:nvPicPr>
        <p:blipFill>
          <a:blip r:embed="rId4">
            <a:extLst>
              <a:ext uri="{28A0092B-C50C-407E-A947-70E740481C1C}">
                <a14:useLocalDpi xmlns:a14="http://schemas.microsoft.com/office/drawing/2010/main" val="0"/>
              </a:ext>
            </a:extLst>
          </a:blip>
          <a:srcRect l="17503" t="6241" r="48105" b="59674"/>
          <a:stretch>
            <a:fillRect/>
          </a:stretch>
        </p:blipFill>
        <p:spPr bwMode="auto">
          <a:xfrm>
            <a:off x="1171717" y="3237739"/>
            <a:ext cx="1982788"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4" name="Picture 8" descr="Evolve B"/>
          <p:cNvPicPr>
            <a:picLocks noChangeAspect="1" noChangeArrowheads="1"/>
          </p:cNvPicPr>
          <p:nvPr/>
        </p:nvPicPr>
        <p:blipFill>
          <a:blip r:embed="rId5">
            <a:extLst>
              <a:ext uri="{28A0092B-C50C-407E-A947-70E740481C1C}">
                <a14:useLocalDpi xmlns:a14="http://schemas.microsoft.com/office/drawing/2010/main" val="0"/>
              </a:ext>
            </a:extLst>
          </a:blip>
          <a:srcRect l="7166" t="50180" r="43185" b="1077"/>
          <a:stretch>
            <a:fillRect/>
          </a:stretch>
        </p:blipFill>
        <p:spPr bwMode="auto">
          <a:xfrm>
            <a:off x="1133475" y="4824413"/>
            <a:ext cx="1982788"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5" name="Line 9"/>
          <p:cNvSpPr>
            <a:spLocks noChangeShapeType="1"/>
          </p:cNvSpPr>
          <p:nvPr/>
        </p:nvSpPr>
        <p:spPr bwMode="auto">
          <a:xfrm>
            <a:off x="2139950" y="2801938"/>
            <a:ext cx="0" cy="247650"/>
          </a:xfrm>
          <a:prstGeom prst="line">
            <a:avLst/>
          </a:prstGeom>
          <a:noFill/>
          <a:ln w="28575">
            <a:solidFill>
              <a:srgbClr val="FEFEFE"/>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l-GR"/>
          </a:p>
        </p:txBody>
      </p:sp>
      <p:sp>
        <p:nvSpPr>
          <p:cNvPr id="60426" name="Line 10"/>
          <p:cNvSpPr>
            <a:spLocks noChangeShapeType="1"/>
          </p:cNvSpPr>
          <p:nvPr/>
        </p:nvSpPr>
        <p:spPr bwMode="auto">
          <a:xfrm>
            <a:off x="2139950" y="4506913"/>
            <a:ext cx="0" cy="247650"/>
          </a:xfrm>
          <a:prstGeom prst="line">
            <a:avLst/>
          </a:prstGeom>
          <a:noFill/>
          <a:ln w="28575">
            <a:solidFill>
              <a:srgbClr val="FEFEFE"/>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l-GR"/>
          </a:p>
        </p:txBody>
      </p:sp>
      <p:sp>
        <p:nvSpPr>
          <p:cNvPr id="60427" name="Line 11"/>
          <p:cNvSpPr>
            <a:spLocks noChangeShapeType="1"/>
          </p:cNvSpPr>
          <p:nvPr/>
        </p:nvSpPr>
        <p:spPr bwMode="auto">
          <a:xfrm>
            <a:off x="2135188" y="6170613"/>
            <a:ext cx="0" cy="247650"/>
          </a:xfrm>
          <a:prstGeom prst="line">
            <a:avLst/>
          </a:prstGeom>
          <a:noFill/>
          <a:ln w="28575">
            <a:solidFill>
              <a:srgbClr val="FEFEFE"/>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l-GR"/>
          </a:p>
        </p:txBody>
      </p:sp>
    </p:spTree>
    <p:extLst>
      <p:ext uri="{BB962C8B-B14F-4D97-AF65-F5344CB8AC3E}">
        <p14:creationId xmlns:p14="http://schemas.microsoft.com/office/powerpoint/2010/main" val="23932578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3554413" y="2128838"/>
            <a:ext cx="3224212"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marL="342900" indent="-342900"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buClr>
                <a:srgbClr val="FFFF31"/>
              </a:buClr>
              <a:buSzPct val="70000"/>
              <a:buFont typeface="Wingdings" pitchFamily="2" charset="2"/>
              <a:buNone/>
            </a:pPr>
            <a:r>
              <a:rPr lang="el-GR" altLang="el-GR" sz="2400">
                <a:latin typeface="Arial Unicode MS" pitchFamily="34" charset="-128"/>
              </a:rPr>
              <a:t>Δημιουργία διαβρώσεων</a:t>
            </a:r>
          </a:p>
          <a:p>
            <a:pPr eaLnBrk="1" hangingPunct="1">
              <a:buClr>
                <a:srgbClr val="FFFF31"/>
              </a:buClr>
              <a:buSzPct val="70000"/>
              <a:buFont typeface="Wingdings" pitchFamily="2" charset="2"/>
              <a:buNone/>
            </a:pPr>
            <a:endParaRPr lang="el-GR" altLang="el-GR" sz="2400">
              <a:latin typeface="Arial Unicode MS" pitchFamily="34" charset="-128"/>
            </a:endParaRPr>
          </a:p>
          <a:p>
            <a:pPr eaLnBrk="1" hangingPunct="1">
              <a:buClr>
                <a:srgbClr val="FFFF31"/>
              </a:buClr>
              <a:buSzPct val="70000"/>
              <a:buFont typeface="Wingdings" pitchFamily="2" charset="2"/>
              <a:buNone/>
            </a:pPr>
            <a:endParaRPr lang="el-GR" altLang="el-GR" sz="2400">
              <a:latin typeface="Arial Unicode MS" pitchFamily="34" charset="-128"/>
            </a:endParaRPr>
          </a:p>
          <a:p>
            <a:pPr eaLnBrk="1" hangingPunct="1">
              <a:buClr>
                <a:srgbClr val="FFFF31"/>
              </a:buClr>
              <a:buSzPct val="70000"/>
              <a:buFont typeface="Wingdings" pitchFamily="2" charset="2"/>
              <a:buNone/>
            </a:pPr>
            <a:endParaRPr lang="el-GR" altLang="el-GR" sz="2400">
              <a:latin typeface="Arial Unicode MS" pitchFamily="34" charset="-128"/>
            </a:endParaRPr>
          </a:p>
          <a:p>
            <a:pPr eaLnBrk="1" hangingPunct="1">
              <a:buClr>
                <a:srgbClr val="FFFF31"/>
              </a:buClr>
              <a:buSzPct val="70000"/>
              <a:buFont typeface="Wingdings" pitchFamily="2" charset="2"/>
              <a:buNone/>
            </a:pPr>
            <a:r>
              <a:rPr lang="el-GR" altLang="el-GR" sz="2400">
                <a:latin typeface="Arial Unicode MS" pitchFamily="34" charset="-128"/>
              </a:rPr>
              <a:t>Δημιουργία εφελκίδων</a:t>
            </a:r>
            <a:endParaRPr lang="en-US" altLang="el-GR" sz="2400">
              <a:latin typeface="Arial Unicode MS" pitchFamily="34" charset="-128"/>
            </a:endParaRPr>
          </a:p>
        </p:txBody>
      </p:sp>
      <p:sp>
        <p:nvSpPr>
          <p:cNvPr id="61443" name="Line 3"/>
          <p:cNvSpPr>
            <a:spLocks noChangeShapeType="1"/>
          </p:cNvSpPr>
          <p:nvPr/>
        </p:nvSpPr>
        <p:spPr bwMode="auto">
          <a:xfrm>
            <a:off x="2139950" y="2971800"/>
            <a:ext cx="0" cy="26035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l-GR"/>
          </a:p>
        </p:txBody>
      </p:sp>
      <p:sp>
        <p:nvSpPr>
          <p:cNvPr id="61444" name="Line 4"/>
          <p:cNvSpPr>
            <a:spLocks noChangeShapeType="1"/>
          </p:cNvSpPr>
          <p:nvPr/>
        </p:nvSpPr>
        <p:spPr bwMode="auto">
          <a:xfrm>
            <a:off x="2139950" y="4699000"/>
            <a:ext cx="0" cy="26035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l-GR"/>
          </a:p>
        </p:txBody>
      </p:sp>
      <p:sp>
        <p:nvSpPr>
          <p:cNvPr id="61445" name="Text Box 5"/>
          <p:cNvSpPr txBox="1">
            <a:spLocks noChangeArrowheads="1"/>
          </p:cNvSpPr>
          <p:nvPr/>
        </p:nvSpPr>
        <p:spPr bwMode="auto">
          <a:xfrm>
            <a:off x="3667125" y="5376863"/>
            <a:ext cx="2816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marL="342900" indent="-342900"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buClr>
                <a:srgbClr val="FFFF31"/>
              </a:buClr>
              <a:buSzPct val="70000"/>
              <a:buFont typeface="Wingdings" pitchFamily="2" charset="2"/>
              <a:buNone/>
            </a:pPr>
            <a:r>
              <a:rPr lang="el-GR" altLang="el-GR" sz="2400">
                <a:latin typeface="Arial Unicode MS" pitchFamily="34" charset="-128"/>
              </a:rPr>
              <a:t>Επούλωση Δέρματος</a:t>
            </a:r>
            <a:endParaRPr lang="en-US" altLang="el-GR" sz="2400">
              <a:latin typeface="Arial Unicode MS" pitchFamily="34" charset="-128"/>
            </a:endParaRPr>
          </a:p>
        </p:txBody>
      </p:sp>
      <p:pic>
        <p:nvPicPr>
          <p:cNvPr id="61446" name="Picture 6" descr="Evolve C"/>
          <p:cNvPicPr>
            <a:picLocks noChangeAspect="1" noChangeArrowheads="1"/>
          </p:cNvPicPr>
          <p:nvPr/>
        </p:nvPicPr>
        <p:blipFill>
          <a:blip r:embed="rId3">
            <a:extLst>
              <a:ext uri="{28A0092B-C50C-407E-A947-70E740481C1C}">
                <a14:useLocalDpi xmlns:a14="http://schemas.microsoft.com/office/drawing/2010/main" val="0"/>
              </a:ext>
            </a:extLst>
          </a:blip>
          <a:srcRect l="44278" t="33768" r="1421" b="12999"/>
          <a:stretch>
            <a:fillRect/>
          </a:stretch>
        </p:blipFill>
        <p:spPr bwMode="auto">
          <a:xfrm>
            <a:off x="1143000" y="1658938"/>
            <a:ext cx="198278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Picture 7" descr="Evolve E"/>
          <p:cNvPicPr>
            <a:picLocks noChangeAspect="1" noChangeArrowheads="1"/>
          </p:cNvPicPr>
          <p:nvPr/>
        </p:nvPicPr>
        <p:blipFill>
          <a:blip r:embed="rId4">
            <a:extLst>
              <a:ext uri="{28A0092B-C50C-407E-A947-70E740481C1C}">
                <a14:useLocalDpi xmlns:a14="http://schemas.microsoft.com/office/drawing/2010/main" val="0"/>
              </a:ext>
            </a:extLst>
          </a:blip>
          <a:srcRect l="70122" t="29384" b="39743"/>
          <a:stretch>
            <a:fillRect/>
          </a:stretch>
        </p:blipFill>
        <p:spPr bwMode="auto">
          <a:xfrm>
            <a:off x="1143000" y="4924425"/>
            <a:ext cx="1982788"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8" name="Rectangle 8"/>
          <p:cNvSpPr>
            <a:spLocks noGrp="1" noChangeArrowheads="1"/>
          </p:cNvSpPr>
          <p:nvPr>
            <p:ph type="title"/>
          </p:nvPr>
        </p:nvSpPr>
        <p:spPr>
          <a:xfrm>
            <a:off x="468313" y="188913"/>
            <a:ext cx="8229600" cy="1139825"/>
          </a:xfrm>
        </p:spPr>
        <p:txBody>
          <a:bodyPr lIns="0" tIns="0" rIns="0" bIns="0"/>
          <a:lstStyle/>
          <a:p>
            <a:pPr eaLnBrk="1" hangingPunct="1"/>
            <a:r>
              <a:rPr lang="el-GR" altLang="el-GR" sz="3200" b="1" dirty="0"/>
              <a:t>Εξέλιξη</a:t>
            </a:r>
            <a:r>
              <a:rPr lang="en-US" altLang="el-GR" sz="3200" b="1" dirty="0"/>
              <a:t> </a:t>
            </a:r>
            <a:r>
              <a:rPr lang="el-GR" altLang="el-GR" sz="3200" b="1" dirty="0"/>
              <a:t>των</a:t>
            </a:r>
            <a:r>
              <a:rPr lang="en-US" altLang="el-GR" sz="3200" b="1" dirty="0"/>
              <a:t> </a:t>
            </a:r>
            <a:r>
              <a:rPr lang="el-GR" altLang="el-GR" sz="3200" b="1" dirty="0"/>
              <a:t>δερματικών βλαβών</a:t>
            </a:r>
            <a:endParaRPr lang="en-US" altLang="el-GR" sz="3200" b="1" dirty="0"/>
          </a:p>
        </p:txBody>
      </p:sp>
      <p:pic>
        <p:nvPicPr>
          <p:cNvPr id="61449" name="Picture 9" descr="σάρωση0004"/>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116013" y="3068638"/>
            <a:ext cx="1966912" cy="1681162"/>
          </a:xfrm>
          <a:noFill/>
        </p:spPr>
      </p:pic>
    </p:spTree>
    <p:extLst>
      <p:ext uri="{BB962C8B-B14F-4D97-AF65-F5344CB8AC3E}">
        <p14:creationId xmlns:p14="http://schemas.microsoft.com/office/powerpoint/2010/main" val="8397073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iceberg copy"/>
          <p:cNvPicPr>
            <a:picLocks noChangeAspect="1" noChangeArrowheads="1"/>
          </p:cNvPicPr>
          <p:nvPr/>
        </p:nvPicPr>
        <p:blipFill>
          <a:blip r:embed="rId3">
            <a:extLst>
              <a:ext uri="{28A0092B-C50C-407E-A947-70E740481C1C}">
                <a14:useLocalDpi xmlns:a14="http://schemas.microsoft.com/office/drawing/2010/main" val="0"/>
              </a:ext>
            </a:extLst>
          </a:blip>
          <a:srcRect l="696" t="5316"/>
          <a:stretch>
            <a:fillRect/>
          </a:stretch>
        </p:blipFill>
        <p:spPr bwMode="auto">
          <a:xfrm>
            <a:off x="3365500" y="1684338"/>
            <a:ext cx="47244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3"/>
          <p:cNvSpPr>
            <a:spLocks noGrp="1" noChangeArrowheads="1"/>
          </p:cNvSpPr>
          <p:nvPr>
            <p:ph type="title"/>
          </p:nvPr>
        </p:nvSpPr>
        <p:spPr>
          <a:xfrm>
            <a:off x="479425" y="298450"/>
            <a:ext cx="8158163" cy="1119188"/>
          </a:xfrm>
        </p:spPr>
        <p:txBody>
          <a:bodyPr/>
          <a:lstStyle/>
          <a:p>
            <a:pPr eaLnBrk="1" hangingPunct="1"/>
            <a:r>
              <a:rPr lang="el-GR" altLang="el-GR" sz="3200" b="1" dirty="0"/>
              <a:t>Το κλινικό φάσμα του</a:t>
            </a:r>
            <a:r>
              <a:rPr lang="en-US" altLang="el-GR" sz="3200" b="1" dirty="0"/>
              <a:t> HSV-2</a:t>
            </a:r>
          </a:p>
        </p:txBody>
      </p:sp>
      <p:sp>
        <p:nvSpPr>
          <p:cNvPr id="62468" name="Text Box 4"/>
          <p:cNvSpPr txBox="1">
            <a:spLocks noChangeArrowheads="1"/>
          </p:cNvSpPr>
          <p:nvPr/>
        </p:nvSpPr>
        <p:spPr bwMode="auto">
          <a:xfrm>
            <a:off x="5113338" y="2211388"/>
            <a:ext cx="76835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23863"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defTabSz="423863"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defTabSz="423863"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defTabSz="423863"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defTabSz="423863"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defTabSz="423863"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defTabSz="423863"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defTabSz="423863"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defTabSz="423863"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
                <a:srgbClr val="FFFF00"/>
              </a:buClr>
              <a:buSzPct val="90000"/>
              <a:buFont typeface="Monotype Sorts"/>
              <a:buNone/>
            </a:pPr>
            <a:r>
              <a:rPr lang="en-US" altLang="el-GR" sz="3000" b="1">
                <a:solidFill>
                  <a:srgbClr val="000099"/>
                </a:solidFill>
                <a:latin typeface="Arial" charset="0"/>
              </a:rPr>
              <a:t>10%</a:t>
            </a:r>
          </a:p>
        </p:txBody>
      </p:sp>
      <p:sp>
        <p:nvSpPr>
          <p:cNvPr id="62469" name="Text Box 5"/>
          <p:cNvSpPr txBox="1">
            <a:spLocks noChangeArrowheads="1"/>
          </p:cNvSpPr>
          <p:nvPr/>
        </p:nvSpPr>
        <p:spPr bwMode="auto">
          <a:xfrm>
            <a:off x="4224338" y="1806575"/>
            <a:ext cx="3649662"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23863"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defTabSz="423863"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defTabSz="423863"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defTabSz="423863"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defTabSz="423863"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defTabSz="423863"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defTabSz="423863"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defTabSz="423863"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defTabSz="423863"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
                <a:srgbClr val="FFFF00"/>
              </a:buClr>
              <a:buSzPct val="90000"/>
              <a:buFont typeface="Monotype Sorts"/>
              <a:buNone/>
            </a:pPr>
            <a:r>
              <a:rPr lang="el-GR" altLang="el-GR" sz="2000" b="1">
                <a:solidFill>
                  <a:srgbClr val="000099"/>
                </a:solidFill>
                <a:latin typeface="Arial" charset="0"/>
              </a:rPr>
              <a:t>Αναγνωρισμένη Λοίμωξη</a:t>
            </a:r>
            <a:endParaRPr lang="en-US" altLang="el-GR" sz="2000" b="1">
              <a:solidFill>
                <a:srgbClr val="000099"/>
              </a:solidFill>
              <a:latin typeface="Arial" charset="0"/>
            </a:endParaRPr>
          </a:p>
        </p:txBody>
      </p:sp>
      <p:sp>
        <p:nvSpPr>
          <p:cNvPr id="62470" name="Rectangle 6"/>
          <p:cNvSpPr>
            <a:spLocks noChangeArrowheads="1"/>
          </p:cNvSpPr>
          <p:nvPr/>
        </p:nvSpPr>
        <p:spPr bwMode="auto">
          <a:xfrm>
            <a:off x="641350" y="3405188"/>
            <a:ext cx="28416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r>
              <a:rPr lang="en-US" altLang="el-GR" sz="2400">
                <a:solidFill>
                  <a:schemeClr val="tx2"/>
                </a:solidFill>
                <a:latin typeface="Arial" charset="0"/>
              </a:rPr>
              <a:t>HSV-2 </a:t>
            </a:r>
            <a:r>
              <a:rPr lang="el-GR" altLang="el-GR" sz="2400">
                <a:solidFill>
                  <a:schemeClr val="tx2"/>
                </a:solidFill>
                <a:latin typeface="Arial" charset="0"/>
              </a:rPr>
              <a:t>Οροθετικότητα</a:t>
            </a:r>
            <a:endParaRPr lang="en-US" altLang="el-GR" sz="2400">
              <a:solidFill>
                <a:schemeClr val="tx2"/>
              </a:solidFill>
              <a:latin typeface="Arial" charset="0"/>
            </a:endParaRPr>
          </a:p>
        </p:txBody>
      </p:sp>
      <p:sp>
        <p:nvSpPr>
          <p:cNvPr id="62471" name="AutoShape 7"/>
          <p:cNvSpPr>
            <a:spLocks/>
          </p:cNvSpPr>
          <p:nvPr/>
        </p:nvSpPr>
        <p:spPr bwMode="auto">
          <a:xfrm>
            <a:off x="2946400" y="2243138"/>
            <a:ext cx="254000" cy="3124200"/>
          </a:xfrm>
          <a:prstGeom prst="leftBrace">
            <a:avLst>
              <a:gd name="adj1" fmla="val 102500"/>
              <a:gd name="adj2" fmla="val 50000"/>
            </a:avLst>
          </a:prstGeom>
          <a:noFill/>
          <a:ln w="12700">
            <a:solidFill>
              <a:srgbClr val="FFFF00"/>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62472" name="Text Box 8"/>
          <p:cNvSpPr txBox="1">
            <a:spLocks noChangeArrowheads="1"/>
          </p:cNvSpPr>
          <p:nvPr/>
        </p:nvSpPr>
        <p:spPr bwMode="auto">
          <a:xfrm>
            <a:off x="4002088" y="3155950"/>
            <a:ext cx="3167062"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23863"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defTabSz="423863"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defTabSz="423863"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defTabSz="423863"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defTabSz="423863"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defTabSz="423863"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defTabSz="423863"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defTabSz="423863"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defTabSz="423863"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lgn="ctr" eaLnBrk="1" hangingPunct="1">
              <a:spcBef>
                <a:spcPct val="0"/>
              </a:spcBef>
              <a:buClr>
                <a:srgbClr val="FFFF00"/>
              </a:buClr>
              <a:buSzPct val="90000"/>
              <a:buFont typeface="Monotype Sorts"/>
              <a:buNone/>
            </a:pPr>
            <a:r>
              <a:rPr lang="en-US" altLang="el-GR" sz="3000" b="1">
                <a:solidFill>
                  <a:srgbClr val="FFFF00"/>
                </a:solidFill>
                <a:latin typeface="Arial" charset="0"/>
              </a:rPr>
              <a:t>90%</a:t>
            </a:r>
          </a:p>
          <a:p>
            <a:pPr algn="ctr" eaLnBrk="1" hangingPunct="1">
              <a:spcBef>
                <a:spcPct val="0"/>
              </a:spcBef>
              <a:buClr>
                <a:srgbClr val="FFFF00"/>
              </a:buClr>
              <a:buSzPct val="90000"/>
              <a:buFont typeface="Monotype Sorts"/>
              <a:buNone/>
            </a:pPr>
            <a:r>
              <a:rPr lang="el-GR" altLang="el-GR" sz="2400" b="1">
                <a:solidFill>
                  <a:srgbClr val="FFFF00"/>
                </a:solidFill>
                <a:latin typeface="Arial" charset="0"/>
              </a:rPr>
              <a:t>Μη Αναγνωρίσιμη Λοίμωξη ή </a:t>
            </a:r>
            <a:r>
              <a:rPr lang="en-US" altLang="el-GR" sz="2400" b="1">
                <a:solidFill>
                  <a:srgbClr val="FFFF00"/>
                </a:solidFill>
                <a:latin typeface="Arial" charset="0"/>
              </a:rPr>
              <a:t> </a:t>
            </a:r>
            <a:r>
              <a:rPr lang="el-GR" altLang="el-GR" sz="2400" b="1">
                <a:solidFill>
                  <a:srgbClr val="FFFF00"/>
                </a:solidFill>
                <a:latin typeface="Arial" charset="0"/>
              </a:rPr>
              <a:t>Ασυμπτωματική Λοίμωξη</a:t>
            </a:r>
            <a:endParaRPr lang="en-US" altLang="el-GR" sz="2400" b="1">
              <a:solidFill>
                <a:srgbClr val="FFFF00"/>
              </a:solidFill>
              <a:latin typeface="Arial" charset="0"/>
            </a:endParaRPr>
          </a:p>
        </p:txBody>
      </p:sp>
      <p:sp>
        <p:nvSpPr>
          <p:cNvPr id="62473" name="Text Box 9"/>
          <p:cNvSpPr txBox="1">
            <a:spLocks noChangeArrowheads="1"/>
          </p:cNvSpPr>
          <p:nvPr/>
        </p:nvSpPr>
        <p:spPr bwMode="auto">
          <a:xfrm>
            <a:off x="909638" y="6121400"/>
            <a:ext cx="5656262"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marL="342900" indent="-342900"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50000"/>
              </a:spcBef>
              <a:buClr>
                <a:srgbClr val="FFFF31"/>
              </a:buClr>
              <a:buSzPct val="70000"/>
              <a:buFont typeface="Wingdings" pitchFamily="2" charset="2"/>
              <a:buChar char="l"/>
            </a:pPr>
            <a:endParaRPr lang="el-GR" altLang="el-GR" sz="1000">
              <a:solidFill>
                <a:schemeClr val="bg1"/>
              </a:solidFill>
              <a:latin typeface="Arial" charset="0"/>
            </a:endParaRPr>
          </a:p>
        </p:txBody>
      </p:sp>
      <p:sp>
        <p:nvSpPr>
          <p:cNvPr id="62474" name="Text Box 10"/>
          <p:cNvSpPr txBox="1">
            <a:spLocks noChangeArrowheads="1"/>
          </p:cNvSpPr>
          <p:nvPr/>
        </p:nvSpPr>
        <p:spPr bwMode="auto">
          <a:xfrm>
            <a:off x="744538" y="6273800"/>
            <a:ext cx="3519487"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lnSpc>
                <a:spcPct val="90000"/>
              </a:lnSpc>
              <a:buClrTx/>
              <a:buSzTx/>
              <a:buFont typeface="Wingdings" pitchFamily="2" charset="2"/>
              <a:buNone/>
            </a:pPr>
            <a:r>
              <a:rPr lang="en-US" altLang="el-GR" sz="1200">
                <a:solidFill>
                  <a:schemeClr val="bg1"/>
                </a:solidFill>
                <a:latin typeface="Arial" charset="0"/>
                <a:cs typeface="Arial" charset="0"/>
              </a:rPr>
              <a:t>Mertz GJ. </a:t>
            </a:r>
            <a:r>
              <a:rPr lang="en-US" altLang="el-GR" sz="1200" i="1">
                <a:solidFill>
                  <a:schemeClr val="bg1"/>
                </a:solidFill>
                <a:latin typeface="Arial" charset="0"/>
                <a:cs typeface="Arial" charset="0"/>
              </a:rPr>
              <a:t>Infect Dis Clin North Am. </a:t>
            </a:r>
            <a:r>
              <a:rPr lang="en-US" altLang="el-GR" sz="1200">
                <a:solidFill>
                  <a:schemeClr val="bg1"/>
                </a:solidFill>
                <a:latin typeface="Arial" charset="0"/>
                <a:cs typeface="Arial" charset="0"/>
              </a:rPr>
              <a:t>1993;7:825-839.</a:t>
            </a:r>
          </a:p>
        </p:txBody>
      </p:sp>
    </p:spTree>
    <p:extLst>
      <p:ext uri="{BB962C8B-B14F-4D97-AF65-F5344CB8AC3E}">
        <p14:creationId xmlns:p14="http://schemas.microsoft.com/office/powerpoint/2010/main" val="42020990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538163" y="404813"/>
            <a:ext cx="7772400" cy="914400"/>
          </a:xfrm>
        </p:spPr>
        <p:txBody>
          <a:bodyPr/>
          <a:lstStyle/>
          <a:p>
            <a:pPr eaLnBrk="1" hangingPunct="1"/>
            <a:r>
              <a:rPr lang="el-GR" altLang="el-GR" sz="3500">
                <a:latin typeface="Book Antiqua" pitchFamily="18" charset="0"/>
              </a:rPr>
              <a:t/>
            </a:r>
            <a:br>
              <a:rPr lang="el-GR" altLang="el-GR" sz="3500">
                <a:latin typeface="Book Antiqua" pitchFamily="18" charset="0"/>
              </a:rPr>
            </a:br>
            <a:r>
              <a:rPr lang="el-GR" altLang="el-GR" sz="4000" b="1"/>
              <a:t>Κλινικές Εκδηλώσεις</a:t>
            </a:r>
            <a:endParaRPr lang="en-US" altLang="el-GR" sz="4000" b="1">
              <a:cs typeface="Arial" charset="0"/>
            </a:endParaRPr>
          </a:p>
        </p:txBody>
      </p:sp>
      <p:sp>
        <p:nvSpPr>
          <p:cNvPr id="63491" name="Text Box 3"/>
          <p:cNvSpPr txBox="1">
            <a:spLocks noChangeArrowheads="1"/>
          </p:cNvSpPr>
          <p:nvPr/>
        </p:nvSpPr>
        <p:spPr bwMode="auto">
          <a:xfrm>
            <a:off x="838200" y="5781675"/>
            <a:ext cx="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Arial" charset="0"/>
            </a:endParaRPr>
          </a:p>
        </p:txBody>
      </p:sp>
      <p:sp>
        <p:nvSpPr>
          <p:cNvPr id="56324" name="Text Box 4"/>
          <p:cNvSpPr txBox="1">
            <a:spLocks noChangeArrowheads="1"/>
          </p:cNvSpPr>
          <p:nvPr/>
        </p:nvSpPr>
        <p:spPr bwMode="auto">
          <a:xfrm>
            <a:off x="1172689" y="4068763"/>
            <a:ext cx="1739259" cy="470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90000"/>
              </a:lnSpc>
              <a:defRPr/>
            </a:pPr>
            <a:r>
              <a:rPr lang="en-US" sz="1800" dirty="0">
                <a:solidFill>
                  <a:srgbClr val="FFFF00"/>
                </a:solidFill>
                <a:latin typeface="Arial" charset="0"/>
              </a:rPr>
              <a:t> </a:t>
            </a:r>
            <a:r>
              <a:rPr lang="el-GR" sz="1600" dirty="0" err="1">
                <a:solidFill>
                  <a:schemeClr val="tx2"/>
                </a:solidFill>
                <a:latin typeface="+mn-lt"/>
                <a:cs typeface="Times New Roman" pitchFamily="18" charset="0"/>
              </a:rPr>
              <a:t>Ασυμπτωματική</a:t>
            </a:r>
            <a:r>
              <a:rPr lang="el-GR" sz="1600" dirty="0">
                <a:solidFill>
                  <a:schemeClr val="tx2"/>
                </a:solidFill>
                <a:latin typeface="+mn-lt"/>
                <a:cs typeface="Times New Roman" pitchFamily="18" charset="0"/>
              </a:rPr>
              <a:t> </a:t>
            </a:r>
          </a:p>
          <a:p>
            <a:pPr algn="ctr" eaLnBrk="1" hangingPunct="1">
              <a:lnSpc>
                <a:spcPct val="90000"/>
              </a:lnSpc>
              <a:defRPr/>
            </a:pPr>
            <a:r>
              <a:rPr lang="el-GR" sz="1600" dirty="0">
                <a:solidFill>
                  <a:schemeClr val="tx2"/>
                </a:solidFill>
                <a:latin typeface="+mn-lt"/>
                <a:cs typeface="Times New Roman" pitchFamily="18" charset="0"/>
              </a:rPr>
              <a:t>Λοίμωξη</a:t>
            </a:r>
            <a:endParaRPr lang="en-US" sz="1600" dirty="0">
              <a:solidFill>
                <a:schemeClr val="tx2"/>
              </a:solidFill>
              <a:latin typeface="+mn-lt"/>
              <a:cs typeface="Times New Roman" pitchFamily="18" charset="0"/>
            </a:endParaRPr>
          </a:p>
        </p:txBody>
      </p:sp>
      <p:sp>
        <p:nvSpPr>
          <p:cNvPr id="63493" name="Text Box 5"/>
          <p:cNvSpPr txBox="1">
            <a:spLocks noChangeArrowheads="1"/>
          </p:cNvSpPr>
          <p:nvPr/>
        </p:nvSpPr>
        <p:spPr bwMode="auto">
          <a:xfrm>
            <a:off x="3544959" y="1628800"/>
            <a:ext cx="188263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lgn="ctr" eaLnBrk="1" hangingPunct="1">
              <a:spcBef>
                <a:spcPct val="0"/>
              </a:spcBef>
              <a:buClrTx/>
              <a:buSzTx/>
              <a:buFontTx/>
              <a:buNone/>
            </a:pPr>
            <a:r>
              <a:rPr lang="el-GR" altLang="el-GR" sz="1800" dirty="0">
                <a:solidFill>
                  <a:schemeClr val="tx2"/>
                </a:solidFill>
                <a:latin typeface="Arial" charset="0"/>
                <a:cs typeface="Times New Roman" pitchFamily="18" charset="0"/>
              </a:rPr>
              <a:t>Μη Αναγνωρίσιμη </a:t>
            </a:r>
          </a:p>
          <a:p>
            <a:pPr algn="ctr" eaLnBrk="1" hangingPunct="1">
              <a:spcBef>
                <a:spcPct val="0"/>
              </a:spcBef>
              <a:buClrTx/>
              <a:buSzTx/>
              <a:buFontTx/>
              <a:buNone/>
            </a:pPr>
            <a:r>
              <a:rPr lang="el-GR" altLang="el-GR" sz="1800" dirty="0">
                <a:solidFill>
                  <a:schemeClr val="tx2"/>
                </a:solidFill>
                <a:latin typeface="Arial" charset="0"/>
                <a:cs typeface="Times New Roman" pitchFamily="18" charset="0"/>
              </a:rPr>
              <a:t>Λοίμωξη</a:t>
            </a:r>
            <a:r>
              <a:rPr lang="en-US" altLang="el-GR" sz="1800" dirty="0">
                <a:solidFill>
                  <a:schemeClr val="tx2"/>
                </a:solidFill>
                <a:latin typeface="Arial" charset="0"/>
              </a:rPr>
              <a:t> </a:t>
            </a:r>
          </a:p>
        </p:txBody>
      </p:sp>
      <p:sp>
        <p:nvSpPr>
          <p:cNvPr id="63494" name="Text Box 6"/>
          <p:cNvSpPr txBox="1">
            <a:spLocks noChangeArrowheads="1"/>
          </p:cNvSpPr>
          <p:nvPr/>
        </p:nvSpPr>
        <p:spPr bwMode="auto">
          <a:xfrm>
            <a:off x="6025136" y="4378325"/>
            <a:ext cx="23896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lgn="ctr" eaLnBrk="1" hangingPunct="1">
              <a:spcBef>
                <a:spcPct val="0"/>
              </a:spcBef>
              <a:buClrTx/>
              <a:buSzTx/>
              <a:buFontTx/>
              <a:buNone/>
            </a:pPr>
            <a:r>
              <a:rPr lang="el-GR" altLang="el-GR" sz="2000" dirty="0">
                <a:solidFill>
                  <a:schemeClr val="tx2"/>
                </a:solidFill>
                <a:latin typeface="Arial" charset="0"/>
                <a:cs typeface="Times New Roman" pitchFamily="18" charset="0"/>
              </a:rPr>
              <a:t>Τυπικά Συμπτώματα</a:t>
            </a:r>
            <a:r>
              <a:rPr lang="en-US" altLang="el-GR" sz="2000" dirty="0">
                <a:solidFill>
                  <a:schemeClr val="tx2"/>
                </a:solidFill>
                <a:latin typeface="Arial" charset="0"/>
                <a:cs typeface="Times New Roman" pitchFamily="18" charset="0"/>
              </a:rPr>
              <a:t> </a:t>
            </a:r>
            <a:endParaRPr lang="en-US" altLang="el-GR" sz="2000" dirty="0">
              <a:solidFill>
                <a:schemeClr val="tx2"/>
              </a:solidFill>
              <a:latin typeface="Arial" charset="0"/>
            </a:endParaRPr>
          </a:p>
        </p:txBody>
      </p:sp>
      <p:sp>
        <p:nvSpPr>
          <p:cNvPr id="63495" name="Rectangle 7"/>
          <p:cNvSpPr>
            <a:spLocks noChangeArrowheads="1"/>
          </p:cNvSpPr>
          <p:nvPr/>
        </p:nvSpPr>
        <p:spPr bwMode="auto">
          <a:xfrm>
            <a:off x="957263" y="5073650"/>
            <a:ext cx="2170112" cy="1500188"/>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92100" indent="-177800"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buClrTx/>
              <a:buSzTx/>
              <a:buFontTx/>
              <a:buNone/>
            </a:pPr>
            <a:r>
              <a:rPr lang="en-US" altLang="el-GR" sz="1000">
                <a:solidFill>
                  <a:schemeClr val="bg1"/>
                </a:solidFill>
                <a:latin typeface="Arial" charset="0"/>
                <a:sym typeface="Wingdings" pitchFamily="2" charset="2"/>
              </a:rPr>
              <a:t>  </a:t>
            </a:r>
            <a:r>
              <a:rPr lang="el-GR" altLang="el-GR" sz="2000">
                <a:solidFill>
                  <a:schemeClr val="tx2"/>
                </a:solidFill>
                <a:latin typeface="Arial" charset="0"/>
                <a:sym typeface="Wingdings" pitchFamily="2" charset="2"/>
              </a:rPr>
              <a:t>Κανένα σημείο ή σύμπτωμα</a:t>
            </a:r>
            <a:endParaRPr lang="en-US" altLang="el-GR" sz="2000">
              <a:solidFill>
                <a:schemeClr val="tx2"/>
              </a:solidFill>
              <a:latin typeface="Arial" charset="0"/>
              <a:cs typeface="Times New Roman" pitchFamily="18" charset="0"/>
            </a:endParaRPr>
          </a:p>
          <a:p>
            <a:pPr eaLnBrk="1" hangingPunct="1">
              <a:buClr>
                <a:srgbClr val="FFFF31"/>
              </a:buClr>
              <a:buSzPct val="70000"/>
              <a:buFont typeface="Wingdings" pitchFamily="2" charset="2"/>
              <a:buChar char="l"/>
            </a:pPr>
            <a:endParaRPr lang="en-US" altLang="el-GR" sz="1600">
              <a:latin typeface="Arial" charset="0"/>
            </a:endParaRPr>
          </a:p>
        </p:txBody>
      </p:sp>
      <p:sp>
        <p:nvSpPr>
          <p:cNvPr id="56328" name="Rectangle 8"/>
          <p:cNvSpPr>
            <a:spLocks noChangeArrowheads="1"/>
          </p:cNvSpPr>
          <p:nvPr/>
        </p:nvSpPr>
        <p:spPr bwMode="auto">
          <a:xfrm>
            <a:off x="3465513" y="2325688"/>
            <a:ext cx="2065337" cy="42608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l-GR"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3497" name="Rectangle 9"/>
          <p:cNvSpPr>
            <a:spLocks noChangeArrowheads="1"/>
          </p:cNvSpPr>
          <p:nvPr/>
        </p:nvSpPr>
        <p:spPr bwMode="auto">
          <a:xfrm>
            <a:off x="5889625" y="5054600"/>
            <a:ext cx="2273300" cy="1482725"/>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63498" name="Text Box 10"/>
          <p:cNvSpPr txBox="1">
            <a:spLocks noChangeArrowheads="1"/>
          </p:cNvSpPr>
          <p:nvPr/>
        </p:nvSpPr>
        <p:spPr bwMode="auto">
          <a:xfrm>
            <a:off x="3535363" y="2741613"/>
            <a:ext cx="1836737"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71450" indent="-171450"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lnSpc>
                <a:spcPct val="80000"/>
              </a:lnSpc>
              <a:spcBef>
                <a:spcPct val="40000"/>
              </a:spcBef>
              <a:buClrTx/>
              <a:buSzTx/>
              <a:buFont typeface="Wingdings" pitchFamily="2" charset="2"/>
              <a:buChar char="n"/>
            </a:pPr>
            <a:r>
              <a:rPr lang="el-GR" altLang="el-GR" sz="1600">
                <a:solidFill>
                  <a:schemeClr val="tx2"/>
                </a:solidFill>
                <a:latin typeface="Arial" charset="0"/>
                <a:cs typeface="Arial" charset="0"/>
              </a:rPr>
              <a:t>Αιδοιο-πρωκτικές σχισμές </a:t>
            </a:r>
          </a:p>
          <a:p>
            <a:pPr eaLnBrk="1" hangingPunct="1">
              <a:lnSpc>
                <a:spcPct val="80000"/>
              </a:lnSpc>
              <a:spcBef>
                <a:spcPct val="40000"/>
              </a:spcBef>
              <a:buClrTx/>
              <a:buSzTx/>
              <a:buFont typeface="Wingdings" pitchFamily="2" charset="2"/>
              <a:buChar char="n"/>
            </a:pPr>
            <a:r>
              <a:rPr lang="el-GR" altLang="el-GR" sz="1600">
                <a:solidFill>
                  <a:schemeClr val="tx2"/>
                </a:solidFill>
                <a:latin typeface="Arial" charset="0"/>
                <a:cs typeface="Arial" charset="0"/>
                <a:sym typeface="Wingdings" pitchFamily="2" charset="2"/>
              </a:rPr>
              <a:t>Πρωκτικές βλάβες</a:t>
            </a:r>
            <a:endParaRPr lang="en-US" altLang="el-GR" sz="1600">
              <a:solidFill>
                <a:schemeClr val="tx2"/>
              </a:solidFill>
              <a:latin typeface="Arial" charset="0"/>
              <a:cs typeface="Arial" charset="0"/>
            </a:endParaRPr>
          </a:p>
          <a:p>
            <a:pPr eaLnBrk="1" hangingPunct="1">
              <a:lnSpc>
                <a:spcPct val="80000"/>
              </a:lnSpc>
              <a:spcBef>
                <a:spcPct val="40000"/>
              </a:spcBef>
              <a:buClrTx/>
              <a:buSzTx/>
              <a:buFont typeface="Wingdings" pitchFamily="2" charset="2"/>
              <a:buChar char="n"/>
            </a:pPr>
            <a:r>
              <a:rPr lang="el-GR" altLang="el-GR" sz="1600">
                <a:solidFill>
                  <a:schemeClr val="tx2"/>
                </a:solidFill>
                <a:latin typeface="Arial" charset="0"/>
                <a:cs typeface="Arial" charset="0"/>
                <a:sym typeface="Wingdings" pitchFamily="2" charset="2"/>
              </a:rPr>
              <a:t>Ερυθρότητα γλουτών / μηρών </a:t>
            </a:r>
          </a:p>
          <a:p>
            <a:pPr eaLnBrk="1" hangingPunct="1">
              <a:lnSpc>
                <a:spcPct val="80000"/>
              </a:lnSpc>
              <a:spcBef>
                <a:spcPct val="40000"/>
              </a:spcBef>
              <a:buClrTx/>
              <a:buSzTx/>
              <a:buFont typeface="Wingdings" pitchFamily="2" charset="2"/>
              <a:buChar char="n"/>
            </a:pPr>
            <a:r>
              <a:rPr lang="el-GR" altLang="el-GR" sz="1600">
                <a:solidFill>
                  <a:schemeClr val="tx2"/>
                </a:solidFill>
                <a:latin typeface="Arial" charset="0"/>
                <a:cs typeface="Arial" charset="0"/>
                <a:sym typeface="Wingdings" pitchFamily="2" charset="2"/>
              </a:rPr>
              <a:t>Δυσουρία</a:t>
            </a:r>
          </a:p>
          <a:p>
            <a:pPr eaLnBrk="1" hangingPunct="1">
              <a:lnSpc>
                <a:spcPct val="80000"/>
              </a:lnSpc>
              <a:spcBef>
                <a:spcPct val="40000"/>
              </a:spcBef>
              <a:buClrTx/>
              <a:buSzTx/>
              <a:buFont typeface="Wingdings" pitchFamily="2" charset="2"/>
              <a:buChar char="n"/>
            </a:pPr>
            <a:r>
              <a:rPr lang="el-GR" altLang="el-GR" sz="1600">
                <a:solidFill>
                  <a:schemeClr val="tx2"/>
                </a:solidFill>
                <a:latin typeface="Arial" charset="0"/>
                <a:cs typeface="Arial" charset="0"/>
              </a:rPr>
              <a:t>Κολπική /Ουρηθρική έκκριση </a:t>
            </a:r>
            <a:endParaRPr lang="en-US" altLang="el-GR" sz="1600">
              <a:solidFill>
                <a:schemeClr val="tx2"/>
              </a:solidFill>
              <a:latin typeface="Arial" charset="0"/>
              <a:cs typeface="Arial" charset="0"/>
            </a:endParaRPr>
          </a:p>
          <a:p>
            <a:pPr eaLnBrk="1" hangingPunct="1">
              <a:lnSpc>
                <a:spcPct val="80000"/>
              </a:lnSpc>
              <a:spcBef>
                <a:spcPct val="40000"/>
              </a:spcBef>
              <a:buClrTx/>
              <a:buSzTx/>
              <a:buFont typeface="Wingdings" pitchFamily="2" charset="2"/>
              <a:buChar char="n"/>
            </a:pPr>
            <a:r>
              <a:rPr lang="el-GR" altLang="el-GR" sz="1600">
                <a:solidFill>
                  <a:schemeClr val="tx2"/>
                </a:solidFill>
                <a:latin typeface="Arial" charset="0"/>
                <a:cs typeface="Arial" charset="0"/>
                <a:sym typeface="Wingdings" pitchFamily="2" charset="2"/>
              </a:rPr>
              <a:t>Πόνος κάτω άκρων</a:t>
            </a:r>
          </a:p>
          <a:p>
            <a:pPr eaLnBrk="1" hangingPunct="1">
              <a:lnSpc>
                <a:spcPct val="80000"/>
              </a:lnSpc>
              <a:spcBef>
                <a:spcPct val="40000"/>
              </a:spcBef>
              <a:buClrTx/>
              <a:buSzTx/>
              <a:buFont typeface="Wingdings" pitchFamily="2" charset="2"/>
              <a:buChar char="n"/>
            </a:pPr>
            <a:r>
              <a:rPr lang="el-GR" altLang="el-GR" sz="1600">
                <a:solidFill>
                  <a:schemeClr val="tx2"/>
                </a:solidFill>
                <a:latin typeface="Arial" charset="0"/>
                <a:cs typeface="Arial" charset="0"/>
                <a:sym typeface="Wingdings" pitchFamily="2" charset="2"/>
              </a:rPr>
              <a:t> Πόνος ραχιαίος ή μέσης</a:t>
            </a:r>
          </a:p>
          <a:p>
            <a:pPr eaLnBrk="1" hangingPunct="1">
              <a:lnSpc>
                <a:spcPct val="80000"/>
              </a:lnSpc>
              <a:spcBef>
                <a:spcPct val="40000"/>
              </a:spcBef>
              <a:buClrTx/>
              <a:buSzTx/>
              <a:buFont typeface="Wingdings" pitchFamily="2" charset="2"/>
              <a:buChar char="n"/>
            </a:pPr>
            <a:r>
              <a:rPr lang="el-GR" altLang="el-GR" sz="1600">
                <a:solidFill>
                  <a:schemeClr val="tx2"/>
                </a:solidFill>
                <a:latin typeface="Arial" charset="0"/>
                <a:cs typeface="Arial" charset="0"/>
                <a:sym typeface="Wingdings" pitchFamily="2" charset="2"/>
              </a:rPr>
              <a:t>«Κυστίτιδα»</a:t>
            </a:r>
            <a:endParaRPr lang="en-US" altLang="el-GR" sz="1600">
              <a:solidFill>
                <a:schemeClr val="tx2"/>
              </a:solidFill>
              <a:latin typeface="Arial" charset="0"/>
              <a:cs typeface="Arial" charset="0"/>
            </a:endParaRPr>
          </a:p>
          <a:p>
            <a:pPr eaLnBrk="1" hangingPunct="1">
              <a:lnSpc>
                <a:spcPct val="80000"/>
              </a:lnSpc>
              <a:spcBef>
                <a:spcPct val="40000"/>
              </a:spcBef>
              <a:buClrTx/>
              <a:buSzTx/>
              <a:buFont typeface="Wingdings" pitchFamily="2" charset="2"/>
              <a:buNone/>
            </a:pPr>
            <a:r>
              <a:rPr lang="en-US" altLang="el-GR" sz="1600">
                <a:solidFill>
                  <a:schemeClr val="tx2"/>
                </a:solidFill>
                <a:latin typeface="Arial" charset="0"/>
                <a:cs typeface="Arial" charset="0"/>
                <a:sym typeface="Wingdings" pitchFamily="2" charset="2"/>
              </a:rPr>
              <a:t>  </a:t>
            </a:r>
            <a:r>
              <a:rPr lang="el-GR" altLang="el-GR" sz="1600">
                <a:solidFill>
                  <a:schemeClr val="tx2"/>
                </a:solidFill>
                <a:latin typeface="Arial" charset="0"/>
                <a:cs typeface="Arial" charset="0"/>
                <a:sym typeface="Wingdings" pitchFamily="2" charset="2"/>
              </a:rPr>
              <a:t>«Προστατίτιδα»</a:t>
            </a:r>
            <a:endParaRPr lang="en-US" altLang="el-GR" sz="1600">
              <a:solidFill>
                <a:schemeClr val="tx2"/>
              </a:solidFill>
              <a:latin typeface="Arial" charset="0"/>
              <a:cs typeface="Arial" charset="0"/>
            </a:endParaRPr>
          </a:p>
        </p:txBody>
      </p:sp>
      <p:sp>
        <p:nvSpPr>
          <p:cNvPr id="63499" name="Text Box 11"/>
          <p:cNvSpPr txBox="1">
            <a:spLocks noChangeArrowheads="1"/>
          </p:cNvSpPr>
          <p:nvPr/>
        </p:nvSpPr>
        <p:spPr bwMode="auto">
          <a:xfrm>
            <a:off x="6000750" y="5078413"/>
            <a:ext cx="231616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14300"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lnSpc>
                <a:spcPct val="90000"/>
              </a:lnSpc>
              <a:spcAft>
                <a:spcPct val="30000"/>
              </a:spcAft>
              <a:buClrTx/>
              <a:buSzTx/>
              <a:buFont typeface="Wingdings" pitchFamily="2" charset="2"/>
              <a:buNone/>
            </a:pPr>
            <a:r>
              <a:rPr lang="en-US" altLang="el-GR" sz="1400">
                <a:solidFill>
                  <a:schemeClr val="bg1"/>
                </a:solidFill>
                <a:latin typeface="Arial" charset="0"/>
                <a:sym typeface="Wingdings" pitchFamily="2" charset="2"/>
              </a:rPr>
              <a:t></a:t>
            </a:r>
            <a:r>
              <a:rPr lang="en-US" altLang="el-GR" sz="1400">
                <a:solidFill>
                  <a:schemeClr val="bg1"/>
                </a:solidFill>
                <a:latin typeface="Arial" charset="0"/>
                <a:cs typeface="Times New Roman" pitchFamily="18" charset="0"/>
              </a:rPr>
              <a:t> </a:t>
            </a:r>
            <a:r>
              <a:rPr lang="el-GR" altLang="el-GR" sz="2000">
                <a:solidFill>
                  <a:schemeClr val="tx2"/>
                </a:solidFill>
                <a:latin typeface="Arial" charset="0"/>
                <a:cs typeface="Arial" charset="0"/>
              </a:rPr>
              <a:t>Πρόδρομα</a:t>
            </a:r>
            <a:r>
              <a:rPr lang="en-US" altLang="el-GR" sz="2000">
                <a:solidFill>
                  <a:schemeClr val="tx2"/>
                </a:solidFill>
                <a:latin typeface="Arial" charset="0"/>
                <a:cs typeface="Arial" charset="0"/>
              </a:rPr>
              <a:t/>
            </a:r>
            <a:br>
              <a:rPr lang="en-US" altLang="el-GR" sz="2000">
                <a:solidFill>
                  <a:schemeClr val="tx2"/>
                </a:solidFill>
                <a:latin typeface="Arial" charset="0"/>
                <a:cs typeface="Arial" charset="0"/>
              </a:rPr>
            </a:br>
            <a:r>
              <a:rPr lang="en-US" altLang="el-GR" sz="2000">
                <a:solidFill>
                  <a:schemeClr val="tx2"/>
                </a:solidFill>
                <a:latin typeface="Arial" charset="0"/>
                <a:cs typeface="Arial" charset="0"/>
                <a:sym typeface="Wingdings" pitchFamily="2" charset="2"/>
              </a:rPr>
              <a:t> </a:t>
            </a:r>
            <a:r>
              <a:rPr lang="el-GR" altLang="el-GR" sz="2000">
                <a:solidFill>
                  <a:schemeClr val="tx2"/>
                </a:solidFill>
                <a:latin typeface="Arial" charset="0"/>
                <a:cs typeface="Arial" charset="0"/>
              </a:rPr>
              <a:t>Φυσαλιδώδεις βλάβες στα εξωτερικά γεννητικά όργανα</a:t>
            </a:r>
            <a:endParaRPr lang="en-US" altLang="el-GR" sz="2000">
              <a:solidFill>
                <a:schemeClr val="tx2"/>
              </a:solidFill>
              <a:latin typeface="Arial" charset="0"/>
              <a:cs typeface="Arial" charset="0"/>
            </a:endParaRPr>
          </a:p>
        </p:txBody>
      </p:sp>
      <p:sp>
        <p:nvSpPr>
          <p:cNvPr id="63500" name="Line 12"/>
          <p:cNvSpPr>
            <a:spLocks noChangeShapeType="1"/>
          </p:cNvSpPr>
          <p:nvPr/>
        </p:nvSpPr>
        <p:spPr bwMode="auto">
          <a:xfrm flipV="1">
            <a:off x="962025" y="6642100"/>
            <a:ext cx="7048500" cy="4763"/>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l-GR"/>
          </a:p>
        </p:txBody>
      </p:sp>
    </p:spTree>
    <p:extLst>
      <p:ext uri="{BB962C8B-B14F-4D97-AF65-F5344CB8AC3E}">
        <p14:creationId xmlns:p14="http://schemas.microsoft.com/office/powerpoint/2010/main" val="36904385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l-GR" altLang="el-GR" sz="4000" b="1"/>
              <a:t>Ερπητική πρωτολοίμωξη</a:t>
            </a:r>
          </a:p>
        </p:txBody>
      </p:sp>
      <p:graphicFrame>
        <p:nvGraphicFramePr>
          <p:cNvPr id="64515" name="Object 3"/>
          <p:cNvGraphicFramePr>
            <a:graphicFrameLocks noGrp="1" noChangeAspect="1"/>
          </p:cNvGraphicFramePr>
          <p:nvPr>
            <p:ph sz="half" idx="1"/>
          </p:nvPr>
        </p:nvGraphicFramePr>
        <p:xfrm>
          <a:off x="468313" y="2276475"/>
          <a:ext cx="3598862" cy="3240088"/>
        </p:xfrm>
        <a:graphic>
          <a:graphicData uri="http://schemas.openxmlformats.org/presentationml/2006/ole">
            <mc:AlternateContent xmlns:mc="http://schemas.openxmlformats.org/markup-compatibility/2006">
              <mc:Choice xmlns:v="urn:schemas-microsoft-com:vml" Requires="v">
                <p:oleObj spid="_x0000_s2070" name="Φωτογραφία του Photo Editor" r:id="rId4" imgW="3390476" imgH="2876190" progId="MSPhotoEd.3">
                  <p:embed/>
                </p:oleObj>
              </mc:Choice>
              <mc:Fallback>
                <p:oleObj name="Φωτογραφία του Photo Editor" r:id="rId4" imgW="3390476" imgH="2876190" progId="MSPhotoEd.3">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2276475"/>
                        <a:ext cx="3598862"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4516" name="Object 4"/>
          <p:cNvGraphicFramePr>
            <a:graphicFrameLocks noGrp="1" noChangeAspect="1"/>
          </p:cNvGraphicFramePr>
          <p:nvPr>
            <p:ph sz="half" idx="2"/>
          </p:nvPr>
        </p:nvGraphicFramePr>
        <p:xfrm>
          <a:off x="4648200" y="1906588"/>
          <a:ext cx="4037013" cy="3917950"/>
        </p:xfrm>
        <a:graphic>
          <a:graphicData uri="http://schemas.openxmlformats.org/presentationml/2006/ole">
            <mc:AlternateContent xmlns:mc="http://schemas.openxmlformats.org/markup-compatibility/2006">
              <mc:Choice xmlns:v="urn:schemas-microsoft-com:vml" Requires="v">
                <p:oleObj spid="_x0000_s2071" name="Φωτογραφία του Photo Editor" r:id="rId6" imgW="16733333" imgH="16238095" progId="MSPhotoEd.3">
                  <p:embed/>
                </p:oleObj>
              </mc:Choice>
              <mc:Fallback>
                <p:oleObj name="Φωτογραφία του Photo Editor" r:id="rId6" imgW="16733333" imgH="16238095" progId="MSPhotoEd.3">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1906588"/>
                        <a:ext cx="4037013" cy="391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5743871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Τίτλος 1"/>
          <p:cNvSpPr>
            <a:spLocks noGrp="1"/>
          </p:cNvSpPr>
          <p:nvPr>
            <p:ph type="title"/>
          </p:nvPr>
        </p:nvSpPr>
        <p:spPr/>
        <p:txBody>
          <a:bodyPr/>
          <a:lstStyle/>
          <a:p>
            <a:r>
              <a:rPr lang="el-GR" altLang="el-GR" b="1"/>
              <a:t>Ερπητική πρωτολοίμωξη</a:t>
            </a:r>
            <a:endParaRPr lang="el-GR" altLang="el-GR"/>
          </a:p>
        </p:txBody>
      </p:sp>
      <p:pic>
        <p:nvPicPr>
          <p:cNvPr id="65539" name="Picture 2" descr="C:\Users\user\Φάκελος\Οι εικόνες μου\Medical\picture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38288" y="1600200"/>
            <a:ext cx="6067425" cy="4530725"/>
          </a:xfrm>
          <a:noFill/>
        </p:spPr>
      </p:pic>
    </p:spTree>
    <p:extLst>
      <p:ext uri="{BB962C8B-B14F-4D97-AF65-F5344CB8AC3E}">
        <p14:creationId xmlns:p14="http://schemas.microsoft.com/office/powerpoint/2010/main" val="38915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 Τίτλος"/>
          <p:cNvSpPr>
            <a:spLocks noGrp="1"/>
          </p:cNvSpPr>
          <p:nvPr>
            <p:ph type="title"/>
          </p:nvPr>
        </p:nvSpPr>
        <p:spPr/>
        <p:txBody>
          <a:bodyPr/>
          <a:lstStyle/>
          <a:p>
            <a:r>
              <a:rPr lang="el-GR" b="1" dirty="0"/>
              <a:t>Συφιλιδικά έλκη</a:t>
            </a:r>
          </a:p>
        </p:txBody>
      </p:sp>
      <p:sp>
        <p:nvSpPr>
          <p:cNvPr id="24579" name="2 - Θέση κειμένου"/>
          <p:cNvSpPr>
            <a:spLocks noGrp="1"/>
          </p:cNvSpPr>
          <p:nvPr>
            <p:ph type="body" idx="1"/>
          </p:nvPr>
        </p:nvSpPr>
        <p:spPr/>
        <p:txBody>
          <a:bodyPr/>
          <a:lstStyle/>
          <a:p>
            <a:endParaRPr lang="el-GR"/>
          </a:p>
        </p:txBody>
      </p:sp>
      <p:sp>
        <p:nvSpPr>
          <p:cNvPr id="24580" name="4 - Θέση κειμένου"/>
          <p:cNvSpPr>
            <a:spLocks noGrp="1"/>
          </p:cNvSpPr>
          <p:nvPr>
            <p:ph type="body" sz="quarter" idx="3"/>
          </p:nvPr>
        </p:nvSpPr>
        <p:spPr/>
        <p:txBody>
          <a:bodyPr/>
          <a:lstStyle/>
          <a:p>
            <a:endParaRPr lang="el-GR"/>
          </a:p>
        </p:txBody>
      </p:sp>
      <p:pic>
        <p:nvPicPr>
          <p:cNvPr id="24582" name="Picture 4" descr="G:\φωτιγραφίες iphone\061.JPG"/>
          <p:cNvPicPr>
            <a:picLocks noGrp="1" noChangeAspect="1" noChangeArrowheads="1"/>
          </p:cNvPicPr>
          <p:nvPr>
            <p:ph sz="quarter" idx="4"/>
          </p:nvPr>
        </p:nvPicPr>
        <p:blipFill>
          <a:blip r:embed="rId3" cstate="print"/>
          <a:srcRect/>
          <a:stretch>
            <a:fillRect/>
          </a:stretch>
        </p:blipFill>
        <p:spPr>
          <a:xfrm>
            <a:off x="5146675" y="2641600"/>
            <a:ext cx="3038475" cy="2659063"/>
          </a:xfrm>
          <a:noFill/>
        </p:spPr>
      </p:pic>
      <p:pic>
        <p:nvPicPr>
          <p:cNvPr id="4" name="Content Placeholder 3" descr="IMG_0237.JPG"/>
          <p:cNvPicPr>
            <a:picLocks noGrp="1" noChangeAspect="1"/>
          </p:cNvPicPr>
          <p:nvPr>
            <p:ph sz="half" idx="2"/>
          </p:nvPr>
        </p:nvPicPr>
        <p:blipFill>
          <a:blip r:embed="rId4">
            <a:extLst>
              <a:ext uri="{28A0092B-C50C-407E-A947-70E740481C1C}">
                <a14:useLocalDpi xmlns:a14="http://schemas.microsoft.com/office/drawing/2010/main" val="0"/>
              </a:ext>
            </a:extLst>
          </a:blip>
          <a:srcRect l="12187" r="12187"/>
          <a:stretch>
            <a:fillRect/>
          </a:stretch>
        </p:blipFill>
        <p:spPr/>
      </p:pic>
    </p:spTree>
    <p:extLst>
      <p:ext uri="{BB962C8B-B14F-4D97-AF65-F5344CB8AC3E}">
        <p14:creationId xmlns:p14="http://schemas.microsoft.com/office/powerpoint/2010/main" val="33265379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l-GR" altLang="el-GR" sz="4000" b="1"/>
              <a:t>Υποτροπές</a:t>
            </a:r>
          </a:p>
        </p:txBody>
      </p:sp>
      <p:graphicFrame>
        <p:nvGraphicFramePr>
          <p:cNvPr id="66563" name="Object 3"/>
          <p:cNvGraphicFramePr>
            <a:graphicFrameLocks noGrp="1" noChangeAspect="1"/>
          </p:cNvGraphicFramePr>
          <p:nvPr>
            <p:ph sz="half" idx="1"/>
          </p:nvPr>
        </p:nvGraphicFramePr>
        <p:xfrm>
          <a:off x="473075" y="1835150"/>
          <a:ext cx="4013200" cy="4040188"/>
        </p:xfrm>
        <a:graphic>
          <a:graphicData uri="http://schemas.openxmlformats.org/presentationml/2006/ole">
            <mc:AlternateContent xmlns:mc="http://schemas.openxmlformats.org/markup-compatibility/2006">
              <mc:Choice xmlns:v="urn:schemas-microsoft-com:vml" Requires="v">
                <p:oleObj spid="_x0000_s3094" name="Φωτογραφία του Photo Editor" r:id="rId4" imgW="7228571" imgH="7276190" progId="MSPhotoEd.3">
                  <p:embed/>
                </p:oleObj>
              </mc:Choice>
              <mc:Fallback>
                <p:oleObj name="Φωτογραφία του Photo Editor" r:id="rId4" imgW="7228571" imgH="7276190" progId="MSPhotoEd.3">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075" y="1835150"/>
                        <a:ext cx="4013200" cy="404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6564" name="Object 4"/>
          <p:cNvGraphicFramePr>
            <a:graphicFrameLocks noGrp="1" noChangeAspect="1"/>
          </p:cNvGraphicFramePr>
          <p:nvPr>
            <p:ph sz="half" idx="2"/>
          </p:nvPr>
        </p:nvGraphicFramePr>
        <p:xfrm>
          <a:off x="4638675" y="2028825"/>
          <a:ext cx="4048125" cy="3670300"/>
        </p:xfrm>
        <a:graphic>
          <a:graphicData uri="http://schemas.openxmlformats.org/presentationml/2006/ole">
            <mc:AlternateContent xmlns:mc="http://schemas.openxmlformats.org/markup-compatibility/2006">
              <mc:Choice xmlns:v="urn:schemas-microsoft-com:vml" Requires="v">
                <p:oleObj spid="_x0000_s3095" name="Φωτογραφία του Photo Editor" r:id="rId6" imgW="11860280" imgH="10752381" progId="MSPhotoEd.3">
                  <p:embed/>
                </p:oleObj>
              </mc:Choice>
              <mc:Fallback>
                <p:oleObj name="Φωτογραφία του Photo Editor" r:id="rId6" imgW="11860280" imgH="10752381" progId="MSPhotoEd.3">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38675" y="2028825"/>
                        <a:ext cx="4048125" cy="367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5418935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Τίτλος 1"/>
          <p:cNvSpPr>
            <a:spLocks noGrp="1"/>
          </p:cNvSpPr>
          <p:nvPr>
            <p:ph type="title"/>
          </p:nvPr>
        </p:nvSpPr>
        <p:spPr/>
        <p:txBody>
          <a:bodyPr/>
          <a:lstStyle/>
          <a:p>
            <a:r>
              <a:rPr lang="el-GR" altLang="el-GR" sz="4000" b="1"/>
              <a:t>Υποτροπή</a:t>
            </a:r>
          </a:p>
        </p:txBody>
      </p:sp>
      <p:pic>
        <p:nvPicPr>
          <p:cNvPr id="67587" name="Picture 3" descr="GH"/>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1889" b="16129"/>
          <a:stretch>
            <a:fillRect/>
          </a:stretch>
        </p:blipFill>
        <p:spPr>
          <a:xfrm>
            <a:off x="2555875" y="2060575"/>
            <a:ext cx="3816350" cy="3744913"/>
          </a:xfrm>
          <a:noFill/>
        </p:spPr>
      </p:pic>
    </p:spTree>
    <p:extLst>
      <p:ext uri="{BB962C8B-B14F-4D97-AF65-F5344CB8AC3E}">
        <p14:creationId xmlns:p14="http://schemas.microsoft.com/office/powerpoint/2010/main" val="42016186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US" altLang="el-GR" sz="4800">
                <a:latin typeface="Book Antiqua" pitchFamily="18" charset="0"/>
              </a:rPr>
              <a:t>HSV-2 </a:t>
            </a:r>
            <a:r>
              <a:rPr lang="el-GR" altLang="el-GR" sz="4800">
                <a:latin typeface="Book Antiqua" pitchFamily="18" charset="0"/>
              </a:rPr>
              <a:t>Λοίμωξη</a:t>
            </a:r>
          </a:p>
        </p:txBody>
      </p:sp>
      <p:sp>
        <p:nvSpPr>
          <p:cNvPr id="68611" name="Rectangle 3"/>
          <p:cNvSpPr>
            <a:spLocks noGrp="1" noChangeArrowheads="1"/>
          </p:cNvSpPr>
          <p:nvPr>
            <p:ph idx="1"/>
          </p:nvPr>
        </p:nvSpPr>
        <p:spPr>
          <a:xfrm>
            <a:off x="428625" y="2020888"/>
            <a:ext cx="8509000" cy="4525962"/>
          </a:xfrm>
        </p:spPr>
        <p:txBody>
          <a:bodyPr/>
          <a:lstStyle/>
          <a:p>
            <a:pPr eaLnBrk="1" hangingPunct="1"/>
            <a:r>
              <a:rPr lang="en-US" altLang="el-GR">
                <a:solidFill>
                  <a:schemeClr val="tx2"/>
                </a:solidFill>
              </a:rPr>
              <a:t>90% </a:t>
            </a:r>
            <a:r>
              <a:rPr lang="el-GR" altLang="el-GR">
                <a:solidFill>
                  <a:schemeClr val="tx2"/>
                </a:solidFill>
              </a:rPr>
              <a:t>των ασθενών θα εμφανίσει τουλάχιστον 1 υποτροπή το πρώτο έτος μετά τη λοίμωξη</a:t>
            </a:r>
          </a:p>
          <a:p>
            <a:pPr eaLnBrk="1" hangingPunct="1"/>
            <a:r>
              <a:rPr lang="el-GR" altLang="el-GR">
                <a:solidFill>
                  <a:schemeClr val="tx2"/>
                </a:solidFill>
              </a:rPr>
              <a:t>38% των ασθενών εμφανίζουν &gt;6 υποτροπές</a:t>
            </a:r>
          </a:p>
          <a:p>
            <a:pPr eaLnBrk="1" hangingPunct="1"/>
            <a:r>
              <a:rPr lang="el-GR" altLang="el-GR">
                <a:solidFill>
                  <a:schemeClr val="tx2"/>
                </a:solidFill>
              </a:rPr>
              <a:t>Ο αριθμός των υποτροπών συνήθως υποχωρεί τα επόμενα έτη</a:t>
            </a:r>
          </a:p>
          <a:p>
            <a:pPr eaLnBrk="1" hangingPunct="1">
              <a:buFont typeface="Wingdings" pitchFamily="2" charset="2"/>
              <a:buNone/>
            </a:pPr>
            <a:r>
              <a:rPr lang="el-GR" altLang="el-GR"/>
              <a:t>		</a:t>
            </a:r>
            <a:r>
              <a:rPr lang="en-US" altLang="el-GR"/>
              <a:t>		</a:t>
            </a:r>
            <a:endParaRPr lang="el-GR" altLang="el-GR" i="1"/>
          </a:p>
        </p:txBody>
      </p:sp>
    </p:spTree>
    <p:extLst>
      <p:ext uri="{BB962C8B-B14F-4D97-AF65-F5344CB8AC3E}">
        <p14:creationId xmlns:p14="http://schemas.microsoft.com/office/powerpoint/2010/main" val="16612140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idx="1"/>
          </p:nvPr>
        </p:nvSpPr>
        <p:spPr>
          <a:xfrm>
            <a:off x="611188" y="549275"/>
            <a:ext cx="7800975" cy="5184775"/>
          </a:xfrm>
        </p:spPr>
        <p:txBody>
          <a:bodyPr/>
          <a:lstStyle/>
          <a:p>
            <a:pPr eaLnBrk="1" hangingPunct="1">
              <a:spcBef>
                <a:spcPct val="80000"/>
              </a:spcBef>
              <a:buFont typeface="Wingdings" pitchFamily="2" charset="2"/>
              <a:buNone/>
            </a:pPr>
            <a:r>
              <a:rPr lang="el-GR" altLang="el-GR" dirty="0">
                <a:cs typeface="Arial" charset="0"/>
              </a:rPr>
              <a:t>	</a:t>
            </a:r>
            <a:endParaRPr lang="en-US" altLang="el-GR" dirty="0">
              <a:cs typeface="Arial" charset="0"/>
            </a:endParaRPr>
          </a:p>
          <a:p>
            <a:pPr eaLnBrk="1" hangingPunct="1">
              <a:spcBef>
                <a:spcPct val="40000"/>
              </a:spcBef>
            </a:pPr>
            <a:endParaRPr lang="en-US" altLang="el-GR" dirty="0">
              <a:cs typeface="Arial" charset="0"/>
            </a:endParaRPr>
          </a:p>
          <a:p>
            <a:pPr eaLnBrk="1" hangingPunct="1">
              <a:spcBef>
                <a:spcPct val="80000"/>
              </a:spcBef>
            </a:pPr>
            <a:r>
              <a:rPr lang="el-GR" altLang="el-GR" sz="2400" dirty="0">
                <a:solidFill>
                  <a:schemeClr val="tx2"/>
                </a:solidFill>
                <a:cs typeface="Arial" charset="0"/>
              </a:rPr>
              <a:t>Δε συνοδεύεται πάντοτε από συμπτώματα ή σημεία</a:t>
            </a:r>
          </a:p>
          <a:p>
            <a:pPr eaLnBrk="1" hangingPunct="1">
              <a:spcBef>
                <a:spcPct val="80000"/>
              </a:spcBef>
            </a:pPr>
            <a:r>
              <a:rPr lang="el-GR" altLang="el-GR" sz="2400" dirty="0">
                <a:solidFill>
                  <a:schemeClr val="tx2"/>
                </a:solidFill>
                <a:cs typeface="Arial" charset="0"/>
              </a:rPr>
              <a:t>Η </a:t>
            </a:r>
            <a:r>
              <a:rPr lang="el-GR" altLang="el-GR" sz="2400" dirty="0" err="1">
                <a:solidFill>
                  <a:schemeClr val="tx2"/>
                </a:solidFill>
                <a:cs typeface="Arial" charset="0"/>
              </a:rPr>
              <a:t>ασυμπτωματική</a:t>
            </a:r>
            <a:r>
              <a:rPr lang="el-GR" altLang="el-GR" sz="2400" dirty="0">
                <a:solidFill>
                  <a:schemeClr val="tx2"/>
                </a:solidFill>
                <a:cs typeface="Arial" charset="0"/>
              </a:rPr>
              <a:t> απόπτωση είναι υπεύθυνη για το 70% της μεταδοτικότητας</a:t>
            </a:r>
          </a:p>
          <a:p>
            <a:pPr eaLnBrk="1" hangingPunct="1">
              <a:spcBef>
                <a:spcPct val="80000"/>
              </a:spcBef>
            </a:pPr>
            <a:r>
              <a:rPr lang="el-GR" altLang="el-GR" sz="2400" dirty="0">
                <a:solidFill>
                  <a:schemeClr val="tx2"/>
                </a:solidFill>
                <a:cs typeface="Arial" charset="0"/>
              </a:rPr>
              <a:t>Η από του στόματος </a:t>
            </a:r>
            <a:r>
              <a:rPr lang="el-GR" altLang="el-GR" sz="2400" dirty="0" err="1">
                <a:solidFill>
                  <a:schemeClr val="tx2"/>
                </a:solidFill>
                <a:cs typeface="Arial" charset="0"/>
              </a:rPr>
              <a:t>αντιερπητική</a:t>
            </a:r>
            <a:r>
              <a:rPr lang="el-GR" altLang="el-GR" sz="2400" dirty="0">
                <a:solidFill>
                  <a:schemeClr val="tx2"/>
                </a:solidFill>
                <a:cs typeface="Arial" charset="0"/>
              </a:rPr>
              <a:t> κατασταλτική θεραπεία μειώνει τη διάρκεια αλλά δεν εξαλείφει την </a:t>
            </a:r>
            <a:r>
              <a:rPr lang="el-GR" altLang="el-GR" sz="2400" dirty="0" err="1">
                <a:solidFill>
                  <a:schemeClr val="tx2"/>
                </a:solidFill>
                <a:cs typeface="Arial" charset="0"/>
              </a:rPr>
              <a:t>ιϊκή</a:t>
            </a:r>
            <a:r>
              <a:rPr lang="el-GR" altLang="el-GR" sz="2400" dirty="0">
                <a:solidFill>
                  <a:schemeClr val="tx2"/>
                </a:solidFill>
                <a:cs typeface="Arial" charset="0"/>
              </a:rPr>
              <a:t> απόπτωση</a:t>
            </a:r>
            <a:endParaRPr lang="en-US" altLang="el-GR" sz="2400" dirty="0">
              <a:solidFill>
                <a:schemeClr val="tx2"/>
              </a:solidFill>
              <a:cs typeface="Arial" charset="0"/>
            </a:endParaRPr>
          </a:p>
        </p:txBody>
      </p:sp>
      <p:sp>
        <p:nvSpPr>
          <p:cNvPr id="194563" name="Rectangle 3"/>
          <p:cNvSpPr>
            <a:spLocks noChangeArrowheads="1"/>
          </p:cNvSpPr>
          <p:nvPr/>
        </p:nvSpPr>
        <p:spPr bwMode="auto">
          <a:xfrm>
            <a:off x="0" y="552450"/>
            <a:ext cx="7772400" cy="914400"/>
          </a:xfrm>
          <a:prstGeom prst="rect">
            <a:avLst/>
          </a:prstGeom>
          <a:noFill/>
          <a:ln w="9525">
            <a:noFill/>
            <a:miter lim="800000"/>
            <a:headEnd/>
            <a:tailEnd/>
          </a:ln>
          <a:effectLst/>
        </p:spPr>
        <p:txBody>
          <a:bodyPr lIns="0" tIns="0" rIns="0" bIns="0" anchor="ctr"/>
          <a:lstStyle/>
          <a:p>
            <a:pPr algn="ctr">
              <a:defRPr/>
            </a:pPr>
            <a:r>
              <a:rPr lang="el-GR" sz="4000" dirty="0" err="1">
                <a:solidFill>
                  <a:schemeClr val="tx2"/>
                </a:solidFill>
                <a:effectLst>
                  <a:outerShdw blurRad="38100" dist="38100" dir="2700000" algn="tl">
                    <a:srgbClr val="000000"/>
                  </a:outerShdw>
                </a:effectLst>
                <a:latin typeface="+mj-lt"/>
              </a:rPr>
              <a:t>Ασυμπτωματική</a:t>
            </a:r>
            <a:r>
              <a:rPr lang="el-GR" sz="4000" dirty="0">
                <a:solidFill>
                  <a:schemeClr val="tx2"/>
                </a:solidFill>
                <a:effectLst>
                  <a:outerShdw blurRad="38100" dist="38100" dir="2700000" algn="tl">
                    <a:srgbClr val="000000"/>
                  </a:outerShdw>
                </a:effectLst>
                <a:latin typeface="+mj-lt"/>
              </a:rPr>
              <a:t> απόπτωση του ιού</a:t>
            </a:r>
            <a:endParaRPr lang="en-US" sz="4000" dirty="0">
              <a:solidFill>
                <a:schemeClr val="tx2"/>
              </a:solidFill>
              <a:effectLst>
                <a:outerShdw blurRad="38100" dist="38100" dir="2700000" algn="tl">
                  <a:srgbClr val="000000"/>
                </a:outerShdw>
              </a:effectLst>
              <a:latin typeface="+mj-lt"/>
            </a:endParaRPr>
          </a:p>
        </p:txBody>
      </p:sp>
    </p:spTree>
    <p:extLst>
      <p:ext uri="{BB962C8B-B14F-4D97-AF65-F5344CB8AC3E}">
        <p14:creationId xmlns:p14="http://schemas.microsoft.com/office/powerpoint/2010/main" val="957893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l-GR" altLang="el-GR" sz="4000" b="1"/>
              <a:t>Εργαστηριακή Διάγνωση</a:t>
            </a:r>
          </a:p>
        </p:txBody>
      </p:sp>
      <p:sp>
        <p:nvSpPr>
          <p:cNvPr id="70659" name="Rectangle 3"/>
          <p:cNvSpPr>
            <a:spLocks noGrp="1" noChangeArrowheads="1"/>
          </p:cNvSpPr>
          <p:nvPr>
            <p:ph idx="1"/>
          </p:nvPr>
        </p:nvSpPr>
        <p:spPr>
          <a:xfrm>
            <a:off x="992188" y="2332038"/>
            <a:ext cx="8507412" cy="4525962"/>
          </a:xfrm>
        </p:spPr>
        <p:txBody>
          <a:bodyPr/>
          <a:lstStyle/>
          <a:p>
            <a:pPr eaLnBrk="1" hangingPunct="1"/>
            <a:r>
              <a:rPr lang="el-GR" altLang="el-GR" sz="3200">
                <a:solidFill>
                  <a:schemeClr val="tx2"/>
                </a:solidFill>
              </a:rPr>
              <a:t>Καλλιέργεια του ιού ή </a:t>
            </a:r>
            <a:r>
              <a:rPr lang="en-US" altLang="el-GR" sz="3200">
                <a:solidFill>
                  <a:schemeClr val="tx2"/>
                </a:solidFill>
              </a:rPr>
              <a:t>PCR</a:t>
            </a:r>
            <a:endParaRPr lang="el-GR" altLang="el-GR" sz="3200">
              <a:solidFill>
                <a:schemeClr val="tx2"/>
              </a:solidFill>
            </a:endParaRPr>
          </a:p>
          <a:p>
            <a:pPr eaLnBrk="1" hangingPunct="1"/>
            <a:r>
              <a:rPr lang="el-GR" altLang="el-GR" sz="3200">
                <a:solidFill>
                  <a:schemeClr val="tx2"/>
                </a:solidFill>
              </a:rPr>
              <a:t>Άμεσος ανοσοφθορισμός</a:t>
            </a:r>
            <a:endParaRPr lang="en-US" altLang="el-GR" sz="3200">
              <a:solidFill>
                <a:schemeClr val="tx2"/>
              </a:solidFill>
            </a:endParaRPr>
          </a:p>
          <a:p>
            <a:pPr eaLnBrk="1" hangingPunct="1"/>
            <a:r>
              <a:rPr lang="el-GR" altLang="el-GR" sz="3200">
                <a:solidFill>
                  <a:schemeClr val="tx2"/>
                </a:solidFill>
              </a:rPr>
              <a:t>Ορολογικός έλεγχος</a:t>
            </a:r>
          </a:p>
        </p:txBody>
      </p:sp>
    </p:spTree>
    <p:extLst>
      <p:ext uri="{BB962C8B-B14F-4D97-AF65-F5344CB8AC3E}">
        <p14:creationId xmlns:p14="http://schemas.microsoft.com/office/powerpoint/2010/main" val="6761057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323850" y="620713"/>
            <a:ext cx="9144000" cy="720725"/>
          </a:xfrm>
        </p:spPr>
        <p:txBody>
          <a:bodyPr/>
          <a:lstStyle/>
          <a:p>
            <a:pPr eaLnBrk="1" hangingPunct="1"/>
            <a:r>
              <a:rPr lang="el-GR" altLang="el-GR" sz="4000" b="1"/>
              <a:t>Αντιμετώπιση Έρπητα Γεννητικών Οργάνων</a:t>
            </a:r>
          </a:p>
        </p:txBody>
      </p:sp>
      <p:sp>
        <p:nvSpPr>
          <p:cNvPr id="72707" name="Rectangle 3"/>
          <p:cNvSpPr>
            <a:spLocks noGrp="1" noChangeArrowheads="1"/>
          </p:cNvSpPr>
          <p:nvPr>
            <p:ph idx="1"/>
          </p:nvPr>
        </p:nvSpPr>
        <p:spPr>
          <a:xfrm>
            <a:off x="312738" y="1997075"/>
            <a:ext cx="8507412" cy="4525963"/>
          </a:xfrm>
        </p:spPr>
        <p:txBody>
          <a:bodyPr/>
          <a:lstStyle/>
          <a:p>
            <a:pPr eaLnBrk="1" hangingPunct="1"/>
            <a:r>
              <a:rPr lang="el-GR" altLang="el-GR" sz="3200">
                <a:solidFill>
                  <a:schemeClr val="tx2"/>
                </a:solidFill>
              </a:rPr>
              <a:t>Αγωγή πρώτου επεισοδίου</a:t>
            </a:r>
          </a:p>
          <a:p>
            <a:pPr eaLnBrk="1" hangingPunct="1"/>
            <a:r>
              <a:rPr lang="el-GR" altLang="el-GR" sz="3200">
                <a:solidFill>
                  <a:schemeClr val="tx2"/>
                </a:solidFill>
              </a:rPr>
              <a:t>Αγωγή υποτροπών</a:t>
            </a:r>
          </a:p>
          <a:p>
            <a:pPr lvl="1" eaLnBrk="1" hangingPunct="1"/>
            <a:r>
              <a:rPr lang="el-GR" altLang="el-GR" sz="2800">
                <a:solidFill>
                  <a:schemeClr val="tx2"/>
                </a:solidFill>
              </a:rPr>
              <a:t>Κατασταλτική αγωγή</a:t>
            </a:r>
            <a:endParaRPr lang="en-US" altLang="el-GR" sz="2800">
              <a:solidFill>
                <a:schemeClr val="tx2"/>
              </a:solidFill>
            </a:endParaRPr>
          </a:p>
          <a:p>
            <a:pPr lvl="1" eaLnBrk="1" hangingPunct="1"/>
            <a:r>
              <a:rPr lang="el-GR" altLang="el-GR" sz="2800">
                <a:solidFill>
                  <a:schemeClr val="tx2"/>
                </a:solidFill>
              </a:rPr>
              <a:t>Αντιμετώπιση κάθε επεισοδίου</a:t>
            </a:r>
          </a:p>
          <a:p>
            <a:pPr lvl="1" eaLnBrk="1" hangingPunct="1"/>
            <a:endParaRPr lang="el-GR" altLang="el-GR" sz="3200">
              <a:solidFill>
                <a:schemeClr val="tx2"/>
              </a:solidFill>
            </a:endParaRPr>
          </a:p>
        </p:txBody>
      </p:sp>
    </p:spTree>
    <p:extLst>
      <p:ext uri="{BB962C8B-B14F-4D97-AF65-F5344CB8AC3E}">
        <p14:creationId xmlns:p14="http://schemas.microsoft.com/office/powerpoint/2010/main" val="30727679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l-GR" altLang="el-GR" sz="4000" b="1"/>
              <a:t>Αγωγή πρώτου επεισοδίου</a:t>
            </a:r>
          </a:p>
        </p:txBody>
      </p:sp>
      <p:sp>
        <p:nvSpPr>
          <p:cNvPr id="199683" name="Rectangle 3"/>
          <p:cNvSpPr>
            <a:spLocks noGrp="1" noChangeArrowheads="1"/>
          </p:cNvSpPr>
          <p:nvPr>
            <p:ph idx="1"/>
          </p:nvPr>
        </p:nvSpPr>
        <p:spPr/>
        <p:txBody>
          <a:bodyPr/>
          <a:lstStyle/>
          <a:p>
            <a:pPr eaLnBrk="1" hangingPunct="1">
              <a:buFont typeface="Wingdings" pitchFamily="2" charset="2"/>
              <a:buNone/>
              <a:defRPr/>
            </a:pPr>
            <a:r>
              <a:rPr lang="el-GR" sz="4000" b="1" i="1" dirty="0"/>
              <a:t>	</a:t>
            </a:r>
            <a:r>
              <a:rPr lang="el-GR" sz="3600" b="1" i="1" dirty="0">
                <a:solidFill>
                  <a:schemeClr val="tx2"/>
                </a:solidFill>
              </a:rPr>
              <a:t>Συνιστώμενα σχήματα</a:t>
            </a:r>
          </a:p>
          <a:p>
            <a:pPr eaLnBrk="1" hangingPunct="1">
              <a:defRPr/>
            </a:pPr>
            <a:r>
              <a:rPr lang="el-GR" sz="2000" b="1" dirty="0" err="1">
                <a:solidFill>
                  <a:schemeClr val="tx2"/>
                </a:solidFill>
              </a:rPr>
              <a:t>Acyclovir</a:t>
            </a:r>
            <a:r>
              <a:rPr lang="el-GR" sz="2000" b="1" dirty="0">
                <a:solidFill>
                  <a:schemeClr val="tx2"/>
                </a:solidFill>
              </a:rPr>
              <a:t> </a:t>
            </a:r>
            <a:r>
              <a:rPr lang="el-GR" sz="2000" dirty="0">
                <a:solidFill>
                  <a:schemeClr val="tx2"/>
                </a:solidFill>
              </a:rPr>
              <a:t>400 </a:t>
            </a:r>
            <a:r>
              <a:rPr lang="el-GR" sz="2000" dirty="0" err="1">
                <a:solidFill>
                  <a:schemeClr val="tx2"/>
                </a:solidFill>
              </a:rPr>
              <a:t>mg</a:t>
            </a:r>
            <a:r>
              <a:rPr lang="el-GR" sz="2000" dirty="0">
                <a:solidFill>
                  <a:schemeClr val="tx2"/>
                </a:solidFill>
              </a:rPr>
              <a:t> </a:t>
            </a:r>
            <a:r>
              <a:rPr lang="el-GR" sz="2000" dirty="0" err="1">
                <a:solidFill>
                  <a:schemeClr val="tx2"/>
                </a:solidFill>
              </a:rPr>
              <a:t>three</a:t>
            </a:r>
            <a:r>
              <a:rPr lang="el-GR" sz="2000" dirty="0">
                <a:solidFill>
                  <a:schemeClr val="tx2"/>
                </a:solidFill>
              </a:rPr>
              <a:t> </a:t>
            </a:r>
            <a:r>
              <a:rPr lang="el-GR" sz="2000" dirty="0" err="1">
                <a:solidFill>
                  <a:schemeClr val="tx2"/>
                </a:solidFill>
              </a:rPr>
              <a:t>times</a:t>
            </a:r>
            <a:r>
              <a:rPr lang="el-GR" sz="2000" dirty="0">
                <a:solidFill>
                  <a:schemeClr val="tx2"/>
                </a:solidFill>
              </a:rPr>
              <a:t> a </a:t>
            </a:r>
            <a:r>
              <a:rPr lang="el-GR" sz="2000" dirty="0" err="1">
                <a:solidFill>
                  <a:schemeClr val="tx2"/>
                </a:solidFill>
              </a:rPr>
              <a:t>day</a:t>
            </a:r>
            <a:r>
              <a:rPr lang="el-GR" sz="2000" dirty="0">
                <a:solidFill>
                  <a:schemeClr val="tx2"/>
                </a:solidFill>
              </a:rPr>
              <a:t> </a:t>
            </a:r>
            <a:r>
              <a:rPr lang="el-GR" sz="2000" dirty="0" err="1">
                <a:solidFill>
                  <a:schemeClr val="tx2"/>
                </a:solidFill>
              </a:rPr>
              <a:t>for</a:t>
            </a:r>
            <a:r>
              <a:rPr lang="el-GR" sz="2000" dirty="0">
                <a:solidFill>
                  <a:schemeClr val="tx2"/>
                </a:solidFill>
              </a:rPr>
              <a:t> 7–10    </a:t>
            </a:r>
          </a:p>
          <a:p>
            <a:pPr marL="0" indent="0" eaLnBrk="1" hangingPunct="1">
              <a:buFont typeface="Wingdings" pitchFamily="2" charset="2"/>
              <a:buNone/>
              <a:defRPr/>
            </a:pPr>
            <a:r>
              <a:rPr lang="el-GR" sz="2000" dirty="0">
                <a:solidFill>
                  <a:schemeClr val="tx2"/>
                </a:solidFill>
              </a:rPr>
              <a:t>                                                          </a:t>
            </a:r>
            <a:r>
              <a:rPr lang="el-GR" sz="2000" dirty="0" err="1">
                <a:solidFill>
                  <a:schemeClr val="tx2"/>
                </a:solidFill>
              </a:rPr>
              <a:t>days</a:t>
            </a:r>
            <a:endParaRPr lang="el-GR" sz="2000" dirty="0">
              <a:solidFill>
                <a:schemeClr val="tx2"/>
              </a:solidFill>
            </a:endParaRPr>
          </a:p>
          <a:p>
            <a:pPr eaLnBrk="1" hangingPunct="1">
              <a:buFont typeface="Wingdings" pitchFamily="2" charset="2"/>
              <a:buNone/>
              <a:defRPr/>
            </a:pPr>
            <a:r>
              <a:rPr lang="el-GR" sz="2000" b="1" dirty="0">
                <a:solidFill>
                  <a:schemeClr val="tx2"/>
                </a:solidFill>
              </a:rPr>
              <a:t>	</a:t>
            </a:r>
            <a:r>
              <a:rPr lang="en-US" sz="2000" b="1" dirty="0">
                <a:solidFill>
                  <a:schemeClr val="tx2"/>
                </a:solidFill>
              </a:rPr>
              <a:t>	       </a:t>
            </a:r>
            <a:r>
              <a:rPr lang="el-GR" sz="2000" b="1" dirty="0">
                <a:solidFill>
                  <a:schemeClr val="tx2"/>
                </a:solidFill>
              </a:rPr>
              <a:t> </a:t>
            </a:r>
            <a:r>
              <a:rPr lang="el-GR" sz="2000" dirty="0">
                <a:solidFill>
                  <a:schemeClr val="tx2"/>
                </a:solidFill>
              </a:rPr>
              <a:t>200 </a:t>
            </a:r>
            <a:r>
              <a:rPr lang="el-GR" sz="2000" dirty="0" err="1">
                <a:solidFill>
                  <a:schemeClr val="tx2"/>
                </a:solidFill>
              </a:rPr>
              <a:t>mg</a:t>
            </a:r>
            <a:r>
              <a:rPr lang="el-GR" sz="2000" dirty="0">
                <a:solidFill>
                  <a:schemeClr val="tx2"/>
                </a:solidFill>
              </a:rPr>
              <a:t> </a:t>
            </a:r>
            <a:r>
              <a:rPr lang="el-GR" sz="2000" dirty="0" err="1">
                <a:solidFill>
                  <a:schemeClr val="tx2"/>
                </a:solidFill>
              </a:rPr>
              <a:t>five</a:t>
            </a:r>
            <a:r>
              <a:rPr lang="el-GR" sz="2000" dirty="0">
                <a:solidFill>
                  <a:schemeClr val="tx2"/>
                </a:solidFill>
              </a:rPr>
              <a:t> </a:t>
            </a:r>
            <a:r>
              <a:rPr lang="el-GR" sz="2000" dirty="0" err="1">
                <a:solidFill>
                  <a:schemeClr val="tx2"/>
                </a:solidFill>
              </a:rPr>
              <a:t>times</a:t>
            </a:r>
            <a:r>
              <a:rPr lang="el-GR" sz="2000" dirty="0">
                <a:solidFill>
                  <a:schemeClr val="tx2"/>
                </a:solidFill>
              </a:rPr>
              <a:t> a </a:t>
            </a:r>
            <a:r>
              <a:rPr lang="el-GR" sz="2000" dirty="0" err="1">
                <a:solidFill>
                  <a:schemeClr val="tx2"/>
                </a:solidFill>
              </a:rPr>
              <a:t>day</a:t>
            </a:r>
            <a:r>
              <a:rPr lang="el-GR" sz="2000" dirty="0">
                <a:solidFill>
                  <a:schemeClr val="tx2"/>
                </a:solidFill>
              </a:rPr>
              <a:t> </a:t>
            </a:r>
            <a:r>
              <a:rPr lang="el-GR" sz="2000" dirty="0" err="1">
                <a:solidFill>
                  <a:schemeClr val="tx2"/>
                </a:solidFill>
              </a:rPr>
              <a:t>for</a:t>
            </a:r>
            <a:r>
              <a:rPr lang="el-GR" sz="2000" dirty="0">
                <a:solidFill>
                  <a:schemeClr val="tx2"/>
                </a:solidFill>
              </a:rPr>
              <a:t> 7–10 </a:t>
            </a:r>
            <a:r>
              <a:rPr lang="el-GR" sz="2000" dirty="0" err="1">
                <a:solidFill>
                  <a:schemeClr val="tx2"/>
                </a:solidFill>
              </a:rPr>
              <a:t>days</a:t>
            </a:r>
            <a:endParaRPr lang="el-GR" sz="2000" dirty="0">
              <a:solidFill>
                <a:schemeClr val="tx2"/>
              </a:solidFill>
            </a:endParaRPr>
          </a:p>
          <a:p>
            <a:pPr eaLnBrk="1" hangingPunct="1">
              <a:buFont typeface="Wingdings" pitchFamily="2" charset="2"/>
              <a:buNone/>
              <a:defRPr/>
            </a:pPr>
            <a:r>
              <a:rPr lang="en-US" sz="2000" b="1" dirty="0">
                <a:solidFill>
                  <a:schemeClr val="tx2"/>
                </a:solidFill>
              </a:rPr>
              <a:t>		        </a:t>
            </a:r>
            <a:r>
              <a:rPr lang="el-GR" sz="2000" b="1" i="1" dirty="0">
                <a:solidFill>
                  <a:schemeClr val="tx2"/>
                </a:solidFill>
              </a:rPr>
              <a:t>200 </a:t>
            </a:r>
            <a:r>
              <a:rPr lang="en-US" sz="2000" b="1" i="1" dirty="0">
                <a:solidFill>
                  <a:schemeClr val="tx2"/>
                </a:solidFill>
              </a:rPr>
              <a:t>mg five times a day for 5 days</a:t>
            </a:r>
            <a:endParaRPr lang="el-GR" sz="2000" b="1" dirty="0">
              <a:solidFill>
                <a:schemeClr val="tx2"/>
              </a:solidFill>
            </a:endParaRPr>
          </a:p>
          <a:p>
            <a:pPr eaLnBrk="1" hangingPunct="1">
              <a:defRPr/>
            </a:pPr>
            <a:r>
              <a:rPr lang="el-GR" sz="2000" b="1" dirty="0" err="1">
                <a:solidFill>
                  <a:schemeClr val="tx2"/>
                </a:solidFill>
              </a:rPr>
              <a:t>Famciclovir</a:t>
            </a:r>
            <a:r>
              <a:rPr lang="el-GR" sz="2000" b="1" dirty="0">
                <a:solidFill>
                  <a:schemeClr val="tx2"/>
                </a:solidFill>
              </a:rPr>
              <a:t> </a:t>
            </a:r>
            <a:r>
              <a:rPr lang="el-GR" sz="2000" dirty="0">
                <a:solidFill>
                  <a:schemeClr val="tx2"/>
                </a:solidFill>
              </a:rPr>
              <a:t>250 </a:t>
            </a:r>
            <a:r>
              <a:rPr lang="el-GR" sz="2000" dirty="0" err="1">
                <a:solidFill>
                  <a:schemeClr val="tx2"/>
                </a:solidFill>
              </a:rPr>
              <a:t>mg</a:t>
            </a:r>
            <a:r>
              <a:rPr lang="el-GR" sz="2000" dirty="0">
                <a:solidFill>
                  <a:schemeClr val="tx2"/>
                </a:solidFill>
              </a:rPr>
              <a:t> </a:t>
            </a:r>
            <a:r>
              <a:rPr lang="el-GR" sz="2000" dirty="0" err="1">
                <a:solidFill>
                  <a:schemeClr val="tx2"/>
                </a:solidFill>
              </a:rPr>
              <a:t>three</a:t>
            </a:r>
            <a:r>
              <a:rPr lang="el-GR" sz="2000" dirty="0">
                <a:solidFill>
                  <a:schemeClr val="tx2"/>
                </a:solidFill>
              </a:rPr>
              <a:t> </a:t>
            </a:r>
            <a:r>
              <a:rPr lang="el-GR" sz="2000" dirty="0" err="1">
                <a:solidFill>
                  <a:schemeClr val="tx2"/>
                </a:solidFill>
              </a:rPr>
              <a:t>times</a:t>
            </a:r>
            <a:r>
              <a:rPr lang="el-GR" sz="2000" dirty="0">
                <a:solidFill>
                  <a:schemeClr val="tx2"/>
                </a:solidFill>
              </a:rPr>
              <a:t> a </a:t>
            </a:r>
            <a:r>
              <a:rPr lang="el-GR" sz="2000" dirty="0" err="1">
                <a:solidFill>
                  <a:schemeClr val="tx2"/>
                </a:solidFill>
              </a:rPr>
              <a:t>day</a:t>
            </a:r>
            <a:r>
              <a:rPr lang="el-GR" sz="2000" dirty="0">
                <a:solidFill>
                  <a:schemeClr val="tx2"/>
                </a:solidFill>
              </a:rPr>
              <a:t> </a:t>
            </a:r>
            <a:r>
              <a:rPr lang="el-GR" sz="2000" dirty="0" err="1">
                <a:solidFill>
                  <a:schemeClr val="tx2"/>
                </a:solidFill>
              </a:rPr>
              <a:t>for</a:t>
            </a:r>
            <a:r>
              <a:rPr lang="el-GR" sz="2000" dirty="0">
                <a:solidFill>
                  <a:schemeClr val="tx2"/>
                </a:solidFill>
              </a:rPr>
              <a:t> 7–10</a:t>
            </a:r>
            <a:r>
              <a:rPr lang="en-US" sz="2000" dirty="0">
                <a:solidFill>
                  <a:schemeClr val="tx2"/>
                </a:solidFill>
              </a:rPr>
              <a:t> </a:t>
            </a:r>
            <a:endParaRPr lang="el-GR" sz="2000" dirty="0">
              <a:solidFill>
                <a:schemeClr val="tx2"/>
              </a:solidFill>
            </a:endParaRPr>
          </a:p>
          <a:p>
            <a:pPr marL="0" indent="0" eaLnBrk="1" hangingPunct="1">
              <a:buFont typeface="Wingdings" pitchFamily="2" charset="2"/>
              <a:buNone/>
              <a:defRPr/>
            </a:pPr>
            <a:r>
              <a:rPr lang="el-GR" sz="2000" dirty="0">
                <a:solidFill>
                  <a:schemeClr val="tx2"/>
                </a:solidFill>
              </a:rPr>
              <a:t>                                                          </a:t>
            </a:r>
            <a:r>
              <a:rPr lang="el-GR" sz="2000" dirty="0" err="1">
                <a:solidFill>
                  <a:schemeClr val="tx2"/>
                </a:solidFill>
              </a:rPr>
              <a:t>days</a:t>
            </a:r>
            <a:endParaRPr lang="el-GR" sz="2000" dirty="0">
              <a:solidFill>
                <a:schemeClr val="tx2"/>
              </a:solidFill>
            </a:endParaRPr>
          </a:p>
          <a:p>
            <a:pPr lvl="3" eaLnBrk="1" hangingPunct="1">
              <a:buFontTx/>
              <a:buNone/>
              <a:defRPr/>
            </a:pPr>
            <a:r>
              <a:rPr lang="en-US" b="1" dirty="0">
                <a:solidFill>
                  <a:schemeClr val="tx2"/>
                </a:solidFill>
              </a:rPr>
              <a:t>    </a:t>
            </a:r>
            <a:r>
              <a:rPr lang="en-US" b="1" i="1" dirty="0">
                <a:solidFill>
                  <a:schemeClr val="tx2"/>
                </a:solidFill>
              </a:rPr>
              <a:t>250 mg three times a day for 5 days</a:t>
            </a:r>
            <a:endParaRPr lang="el-GR" b="1" i="1" dirty="0">
              <a:solidFill>
                <a:schemeClr val="tx2"/>
              </a:solidFill>
            </a:endParaRPr>
          </a:p>
          <a:p>
            <a:pPr eaLnBrk="1" hangingPunct="1">
              <a:defRPr/>
            </a:pPr>
            <a:r>
              <a:rPr lang="el-GR" sz="2000" b="1" dirty="0" err="1">
                <a:solidFill>
                  <a:schemeClr val="tx2"/>
                </a:solidFill>
              </a:rPr>
              <a:t>Valacyclovir</a:t>
            </a:r>
            <a:r>
              <a:rPr lang="el-GR" sz="2000" b="1" dirty="0">
                <a:solidFill>
                  <a:schemeClr val="tx2"/>
                </a:solidFill>
              </a:rPr>
              <a:t> </a:t>
            </a:r>
            <a:r>
              <a:rPr lang="el-GR" sz="2000" dirty="0">
                <a:solidFill>
                  <a:schemeClr val="tx2"/>
                </a:solidFill>
              </a:rPr>
              <a:t>1 g</a:t>
            </a:r>
            <a:r>
              <a:rPr lang="en-US" sz="2000" dirty="0">
                <a:solidFill>
                  <a:schemeClr val="tx2"/>
                </a:solidFill>
              </a:rPr>
              <a:t>r </a:t>
            </a:r>
            <a:r>
              <a:rPr lang="el-GR" sz="2000" dirty="0" err="1">
                <a:solidFill>
                  <a:schemeClr val="tx2"/>
                </a:solidFill>
              </a:rPr>
              <a:t>twice</a:t>
            </a:r>
            <a:r>
              <a:rPr lang="el-GR" sz="2000" dirty="0">
                <a:solidFill>
                  <a:schemeClr val="tx2"/>
                </a:solidFill>
              </a:rPr>
              <a:t> a </a:t>
            </a:r>
            <a:r>
              <a:rPr lang="el-GR" sz="2000" dirty="0" err="1">
                <a:solidFill>
                  <a:schemeClr val="tx2"/>
                </a:solidFill>
              </a:rPr>
              <a:t>day</a:t>
            </a:r>
            <a:r>
              <a:rPr lang="el-GR" sz="2000" dirty="0">
                <a:solidFill>
                  <a:schemeClr val="tx2"/>
                </a:solidFill>
              </a:rPr>
              <a:t> </a:t>
            </a:r>
            <a:r>
              <a:rPr lang="el-GR" sz="2000" dirty="0" err="1">
                <a:solidFill>
                  <a:schemeClr val="tx2"/>
                </a:solidFill>
              </a:rPr>
              <a:t>for</a:t>
            </a:r>
            <a:r>
              <a:rPr lang="el-GR" sz="2000" dirty="0">
                <a:solidFill>
                  <a:schemeClr val="tx2"/>
                </a:solidFill>
              </a:rPr>
              <a:t> 7–10 </a:t>
            </a:r>
            <a:r>
              <a:rPr lang="el-GR" sz="2000" dirty="0" err="1">
                <a:solidFill>
                  <a:schemeClr val="tx2"/>
                </a:solidFill>
              </a:rPr>
              <a:t>days</a:t>
            </a:r>
            <a:endParaRPr lang="el-GR" sz="2000" dirty="0">
              <a:solidFill>
                <a:schemeClr val="tx2"/>
              </a:solidFill>
            </a:endParaRPr>
          </a:p>
          <a:p>
            <a:pPr eaLnBrk="1" hangingPunct="1">
              <a:buFont typeface="Wingdings" pitchFamily="2" charset="2"/>
              <a:buNone/>
              <a:defRPr/>
            </a:pPr>
            <a:r>
              <a:rPr lang="en-US" sz="2000" dirty="0">
                <a:solidFill>
                  <a:schemeClr val="tx2"/>
                </a:solidFill>
              </a:rPr>
              <a:t>			</a:t>
            </a:r>
            <a:r>
              <a:rPr lang="en-US" sz="2000" b="1" i="1" dirty="0">
                <a:solidFill>
                  <a:schemeClr val="tx2"/>
                </a:solidFill>
              </a:rPr>
              <a:t>500 mg twice per day for 5 days</a:t>
            </a:r>
            <a:endParaRPr lang="el-GR" sz="2000" b="1" i="1" dirty="0">
              <a:solidFill>
                <a:schemeClr val="tx2"/>
              </a:solidFill>
            </a:endParaRPr>
          </a:p>
        </p:txBody>
      </p:sp>
    </p:spTree>
    <p:extLst>
      <p:ext uri="{BB962C8B-B14F-4D97-AF65-F5344CB8AC3E}">
        <p14:creationId xmlns:p14="http://schemas.microsoft.com/office/powerpoint/2010/main" val="5852395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323850" y="620713"/>
            <a:ext cx="9144000" cy="720725"/>
          </a:xfrm>
        </p:spPr>
        <p:txBody>
          <a:bodyPr/>
          <a:lstStyle/>
          <a:p>
            <a:pPr eaLnBrk="1" hangingPunct="1"/>
            <a:r>
              <a:rPr lang="el-GR" altLang="el-GR" sz="4000" b="1"/>
              <a:t>Αντιμετώπιση Έρπητα Γεννητικών Οργάνων</a:t>
            </a:r>
          </a:p>
        </p:txBody>
      </p:sp>
      <p:sp>
        <p:nvSpPr>
          <p:cNvPr id="74755" name="Rectangle 3"/>
          <p:cNvSpPr>
            <a:spLocks noGrp="1" noChangeArrowheads="1"/>
          </p:cNvSpPr>
          <p:nvPr>
            <p:ph idx="1"/>
          </p:nvPr>
        </p:nvSpPr>
        <p:spPr>
          <a:xfrm>
            <a:off x="312738" y="1997075"/>
            <a:ext cx="8507412" cy="4525963"/>
          </a:xfrm>
        </p:spPr>
        <p:txBody>
          <a:bodyPr/>
          <a:lstStyle/>
          <a:p>
            <a:pPr eaLnBrk="1" hangingPunct="1"/>
            <a:r>
              <a:rPr lang="el-GR" altLang="el-GR" sz="3200">
                <a:solidFill>
                  <a:schemeClr val="tx2"/>
                </a:solidFill>
              </a:rPr>
              <a:t>Αγωγή πρώτου επεισοδίου</a:t>
            </a:r>
          </a:p>
          <a:p>
            <a:pPr eaLnBrk="1" hangingPunct="1"/>
            <a:r>
              <a:rPr lang="el-GR" altLang="el-GR" sz="3200">
                <a:solidFill>
                  <a:schemeClr val="tx2"/>
                </a:solidFill>
              </a:rPr>
              <a:t>Αγωγή υποτροπών</a:t>
            </a:r>
          </a:p>
          <a:p>
            <a:pPr lvl="1" eaLnBrk="1" hangingPunct="1"/>
            <a:r>
              <a:rPr lang="el-GR" altLang="el-GR" sz="2800">
                <a:solidFill>
                  <a:schemeClr val="tx2"/>
                </a:solidFill>
              </a:rPr>
              <a:t>Κατασταλτική αγωγή</a:t>
            </a:r>
            <a:endParaRPr lang="en-US" altLang="el-GR" sz="2800">
              <a:solidFill>
                <a:schemeClr val="tx2"/>
              </a:solidFill>
            </a:endParaRPr>
          </a:p>
          <a:p>
            <a:pPr lvl="1" eaLnBrk="1" hangingPunct="1"/>
            <a:r>
              <a:rPr lang="el-GR" altLang="el-GR" sz="2800">
                <a:solidFill>
                  <a:schemeClr val="tx2"/>
                </a:solidFill>
              </a:rPr>
              <a:t>Αντιμετώπιση κάθε επεισοδίου</a:t>
            </a:r>
          </a:p>
          <a:p>
            <a:pPr lvl="1" eaLnBrk="1" hangingPunct="1"/>
            <a:endParaRPr lang="el-GR" altLang="el-GR" sz="3200">
              <a:solidFill>
                <a:schemeClr val="tx2"/>
              </a:solidFill>
            </a:endParaRPr>
          </a:p>
        </p:txBody>
      </p:sp>
    </p:spTree>
    <p:extLst>
      <p:ext uri="{BB962C8B-B14F-4D97-AF65-F5344CB8AC3E}">
        <p14:creationId xmlns:p14="http://schemas.microsoft.com/office/powerpoint/2010/main" val="15018400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l-GR" altLang="el-GR" sz="4000" b="1" dirty="0"/>
              <a:t>Ενδείξεις κατασταλτικής αγωγής</a:t>
            </a:r>
          </a:p>
        </p:txBody>
      </p:sp>
      <p:sp>
        <p:nvSpPr>
          <p:cNvPr id="75779" name="Rectangle 3"/>
          <p:cNvSpPr>
            <a:spLocks noGrp="1" noChangeArrowheads="1"/>
          </p:cNvSpPr>
          <p:nvPr>
            <p:ph idx="1"/>
          </p:nvPr>
        </p:nvSpPr>
        <p:spPr>
          <a:xfrm>
            <a:off x="312738" y="2070100"/>
            <a:ext cx="8507412" cy="4525963"/>
          </a:xfrm>
        </p:spPr>
        <p:txBody>
          <a:bodyPr/>
          <a:lstStyle/>
          <a:p>
            <a:pPr eaLnBrk="1" hangingPunct="1"/>
            <a:r>
              <a:rPr lang="el-GR" altLang="el-GR" sz="2800" dirty="0">
                <a:solidFill>
                  <a:schemeClr val="tx2"/>
                </a:solidFill>
              </a:rPr>
              <a:t>Συχνά επεισόδια (&gt;6/έτος)</a:t>
            </a:r>
          </a:p>
          <a:p>
            <a:pPr eaLnBrk="1" hangingPunct="1"/>
            <a:r>
              <a:rPr lang="el-GR" altLang="el-GR" sz="2800" dirty="0">
                <a:solidFill>
                  <a:schemeClr val="tx2"/>
                </a:solidFill>
              </a:rPr>
              <a:t>Έντονη ψυχολογική επιβάρυνση</a:t>
            </a:r>
          </a:p>
          <a:p>
            <a:pPr eaLnBrk="1" hangingPunct="1"/>
            <a:r>
              <a:rPr lang="el-GR" altLang="el-GR" sz="2800" dirty="0">
                <a:solidFill>
                  <a:schemeClr val="tx2"/>
                </a:solidFill>
              </a:rPr>
              <a:t>Μείωση της μετάδοσης, λόγω μείωσης των κλινικών επεισοδίων και της </a:t>
            </a:r>
            <a:r>
              <a:rPr lang="el-GR" altLang="el-GR" sz="2800" dirty="0" err="1">
                <a:solidFill>
                  <a:schemeClr val="tx2"/>
                </a:solidFill>
              </a:rPr>
              <a:t>ασυμπτωματικής</a:t>
            </a:r>
            <a:r>
              <a:rPr lang="el-GR" altLang="el-GR" sz="2800" dirty="0">
                <a:solidFill>
                  <a:schemeClr val="tx2"/>
                </a:solidFill>
              </a:rPr>
              <a:t> απόπτωσης του ιού</a:t>
            </a:r>
          </a:p>
          <a:p>
            <a:pPr eaLnBrk="1" hangingPunct="1"/>
            <a:r>
              <a:rPr lang="el-GR" altLang="el-GR" sz="2800" dirty="0">
                <a:solidFill>
                  <a:schemeClr val="tx2"/>
                </a:solidFill>
              </a:rPr>
              <a:t>Πιθανώς τον τελευταίο μήνα της εγκυμοσύνης, για αποφυγή καισαρικής τομής</a:t>
            </a:r>
          </a:p>
          <a:p>
            <a:pPr eaLnBrk="1" hangingPunct="1"/>
            <a:endParaRPr lang="el-GR" altLang="el-GR" sz="3600" dirty="0"/>
          </a:p>
        </p:txBody>
      </p:sp>
    </p:spTree>
    <p:extLst>
      <p:ext uri="{BB962C8B-B14F-4D97-AF65-F5344CB8AC3E}">
        <p14:creationId xmlns:p14="http://schemas.microsoft.com/office/powerpoint/2010/main" val="27659112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el-GR" altLang="el-GR" sz="4000" b="1" dirty="0"/>
              <a:t>Κατασταλτική αγωγή</a:t>
            </a:r>
          </a:p>
        </p:txBody>
      </p:sp>
      <p:sp>
        <p:nvSpPr>
          <p:cNvPr id="76803" name="Rectangle 3"/>
          <p:cNvSpPr>
            <a:spLocks noGrp="1" noChangeArrowheads="1"/>
          </p:cNvSpPr>
          <p:nvPr>
            <p:ph idx="1"/>
          </p:nvPr>
        </p:nvSpPr>
        <p:spPr>
          <a:xfrm>
            <a:off x="312738" y="1819275"/>
            <a:ext cx="8507412" cy="4525963"/>
          </a:xfrm>
        </p:spPr>
        <p:txBody>
          <a:bodyPr/>
          <a:lstStyle/>
          <a:p>
            <a:r>
              <a:rPr lang="en-US" sz="3200" b="1" dirty="0"/>
              <a:t>ACV</a:t>
            </a:r>
            <a:r>
              <a:rPr lang="en-US" sz="3200" dirty="0"/>
              <a:t> 400 mg twice per day</a:t>
            </a:r>
          </a:p>
          <a:p>
            <a:r>
              <a:rPr lang="en-US" sz="3200" b="1" dirty="0"/>
              <a:t>VACV</a:t>
            </a:r>
            <a:r>
              <a:rPr lang="en-US" sz="3200" dirty="0"/>
              <a:t> 500 mg daily (&lt;10 recurrences per year)</a:t>
            </a:r>
          </a:p>
          <a:p>
            <a:r>
              <a:rPr lang="en-US" sz="3200" b="1" dirty="0"/>
              <a:t>VACV</a:t>
            </a:r>
            <a:r>
              <a:rPr lang="en-US" sz="3200" dirty="0"/>
              <a:t>  1 g daily (&gt;10 recurrences per year)</a:t>
            </a:r>
          </a:p>
          <a:p>
            <a:r>
              <a:rPr lang="en-US" sz="3200" b="1" dirty="0"/>
              <a:t>FCV</a:t>
            </a:r>
            <a:r>
              <a:rPr lang="en-US" sz="3200" dirty="0"/>
              <a:t> 250 mg twice per day</a:t>
            </a:r>
            <a:endParaRPr lang="el-GR" altLang="el-GR" sz="3200" dirty="0">
              <a:solidFill>
                <a:schemeClr val="tx2"/>
              </a:solidFill>
            </a:endParaRPr>
          </a:p>
        </p:txBody>
      </p:sp>
    </p:spTree>
    <p:extLst>
      <p:ext uri="{BB962C8B-B14F-4D97-AF65-F5344CB8AC3E}">
        <p14:creationId xmlns:p14="http://schemas.microsoft.com/office/powerpoint/2010/main" val="461022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p:txBody>
          <a:bodyPr/>
          <a:lstStyle/>
          <a:p>
            <a:r>
              <a:rPr lang="el-GR" b="1"/>
              <a:t>Δευτερογόνος Σύφιλη</a:t>
            </a:r>
          </a:p>
        </p:txBody>
      </p:sp>
      <p:sp>
        <p:nvSpPr>
          <p:cNvPr id="25603" name="Rectangle 5"/>
          <p:cNvSpPr>
            <a:spLocks noGrp="1" noChangeArrowheads="1"/>
          </p:cNvSpPr>
          <p:nvPr>
            <p:ph type="body" sz="half" idx="4294967295"/>
          </p:nvPr>
        </p:nvSpPr>
        <p:spPr>
          <a:xfrm>
            <a:off x="395288" y="1700213"/>
            <a:ext cx="4038600" cy="4530725"/>
          </a:xfrm>
        </p:spPr>
        <p:txBody>
          <a:bodyPr/>
          <a:lstStyle/>
          <a:p>
            <a:r>
              <a:rPr lang="el-GR" sz="2400" dirty="0">
                <a:solidFill>
                  <a:schemeClr val="tx2"/>
                </a:solidFill>
              </a:rPr>
              <a:t>Συφιλιδική </a:t>
            </a:r>
            <a:r>
              <a:rPr lang="el-GR" sz="2400" dirty="0" err="1">
                <a:solidFill>
                  <a:schemeClr val="tx2"/>
                </a:solidFill>
              </a:rPr>
              <a:t>ροδάνθη</a:t>
            </a:r>
            <a:endParaRPr lang="el-GR" sz="2400" dirty="0">
              <a:solidFill>
                <a:schemeClr val="tx2"/>
              </a:solidFill>
            </a:endParaRPr>
          </a:p>
          <a:p>
            <a:r>
              <a:rPr lang="el-GR" sz="2400" dirty="0">
                <a:solidFill>
                  <a:schemeClr val="tx2"/>
                </a:solidFill>
              </a:rPr>
              <a:t>Συφιλιδικές βλατίδες</a:t>
            </a:r>
          </a:p>
          <a:p>
            <a:r>
              <a:rPr lang="el-GR" sz="2400" dirty="0">
                <a:solidFill>
                  <a:schemeClr val="tx2"/>
                </a:solidFill>
              </a:rPr>
              <a:t>Συφιλιδικές πλάκες</a:t>
            </a:r>
          </a:p>
          <a:p>
            <a:r>
              <a:rPr lang="el-GR" sz="2400" dirty="0">
                <a:solidFill>
                  <a:schemeClr val="tx2"/>
                </a:solidFill>
              </a:rPr>
              <a:t>Πλατέα κονδυλώματα</a:t>
            </a:r>
          </a:p>
          <a:p>
            <a:pPr>
              <a:buFont typeface="Wingdings" pitchFamily="2" charset="2"/>
              <a:buNone/>
            </a:pPr>
            <a:endParaRPr lang="el-GR" sz="2400" dirty="0">
              <a:solidFill>
                <a:schemeClr val="tx2"/>
              </a:solidFill>
            </a:endParaRPr>
          </a:p>
          <a:p>
            <a:r>
              <a:rPr lang="el-GR" sz="2400" dirty="0">
                <a:solidFill>
                  <a:schemeClr val="tx2"/>
                </a:solidFill>
              </a:rPr>
              <a:t>Πυρετός, αδιαθεσία, </a:t>
            </a:r>
            <a:r>
              <a:rPr lang="el-GR" sz="2400" dirty="0" err="1">
                <a:solidFill>
                  <a:schemeClr val="tx2"/>
                </a:solidFill>
              </a:rPr>
              <a:t>λεμφαδενοπάθεια</a:t>
            </a:r>
            <a:r>
              <a:rPr lang="el-GR" sz="2400" dirty="0">
                <a:solidFill>
                  <a:schemeClr val="tx2"/>
                </a:solidFill>
              </a:rPr>
              <a:t>, αρθραλγίες</a:t>
            </a:r>
          </a:p>
          <a:p>
            <a:pPr>
              <a:buFont typeface="Wingdings" pitchFamily="2" charset="2"/>
              <a:buNone/>
            </a:pPr>
            <a:endParaRPr lang="el-GR" sz="2400" dirty="0">
              <a:solidFill>
                <a:schemeClr val="tx2"/>
              </a:solidFill>
            </a:endParaRPr>
          </a:p>
        </p:txBody>
      </p:sp>
      <p:pic>
        <p:nvPicPr>
          <p:cNvPr id="25604" name="Picture 8" descr="Σ"/>
          <p:cNvPicPr>
            <a:picLocks noGrp="1" noChangeAspect="1" noChangeArrowheads="1"/>
          </p:cNvPicPr>
          <p:nvPr>
            <p:ph sz="quarter" idx="4294967295"/>
          </p:nvPr>
        </p:nvPicPr>
        <p:blipFill>
          <a:blip r:embed="rId3" cstate="print"/>
          <a:srcRect/>
          <a:stretch>
            <a:fillRect/>
          </a:stretch>
        </p:blipFill>
        <p:spPr>
          <a:xfrm>
            <a:off x="5207000" y="1600200"/>
            <a:ext cx="2919413" cy="2189163"/>
          </a:xfrm>
          <a:noFill/>
        </p:spPr>
      </p:pic>
      <p:pic>
        <p:nvPicPr>
          <p:cNvPr id="25605" name="Picture 9" descr="untitled5"/>
          <p:cNvPicPr>
            <a:picLocks noGrp="1" noChangeAspect="1" noChangeArrowheads="1"/>
          </p:cNvPicPr>
          <p:nvPr>
            <p:ph sz="quarter" idx="4294967295"/>
          </p:nvPr>
        </p:nvPicPr>
        <p:blipFill>
          <a:blip r:embed="rId4" cstate="print"/>
          <a:srcRect/>
          <a:stretch>
            <a:fillRect/>
          </a:stretch>
        </p:blipFill>
        <p:spPr>
          <a:xfrm>
            <a:off x="4754563" y="3941763"/>
            <a:ext cx="3824287" cy="2189162"/>
          </a:xfrm>
          <a:noFill/>
        </p:spPr>
      </p:pic>
    </p:spTree>
    <p:extLst>
      <p:ext uri="{BB962C8B-B14F-4D97-AF65-F5344CB8AC3E}">
        <p14:creationId xmlns:p14="http://schemas.microsoft.com/office/powerpoint/2010/main" val="14360347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r>
              <a:rPr lang="el-GR" altLang="el-GR" sz="4000" b="1" dirty="0"/>
              <a:t>Ενδείξεις αγωγής επεισοδίου</a:t>
            </a:r>
          </a:p>
        </p:txBody>
      </p:sp>
      <p:sp>
        <p:nvSpPr>
          <p:cNvPr id="77827" name="Rectangle 3"/>
          <p:cNvSpPr>
            <a:spLocks noGrp="1" noChangeArrowheads="1"/>
          </p:cNvSpPr>
          <p:nvPr>
            <p:ph idx="1"/>
          </p:nvPr>
        </p:nvSpPr>
        <p:spPr>
          <a:xfrm>
            <a:off x="179388" y="1916113"/>
            <a:ext cx="8507412" cy="4525962"/>
          </a:xfrm>
        </p:spPr>
        <p:txBody>
          <a:bodyPr/>
          <a:lstStyle/>
          <a:p>
            <a:pPr eaLnBrk="1" hangingPunct="1"/>
            <a:r>
              <a:rPr lang="el-GR" altLang="el-GR" sz="2800" dirty="0">
                <a:solidFill>
                  <a:schemeClr val="tx2"/>
                </a:solidFill>
              </a:rPr>
              <a:t>Ασθενείς με όχι συχνές υποτροπές</a:t>
            </a:r>
          </a:p>
          <a:p>
            <a:pPr eaLnBrk="1" hangingPunct="1"/>
            <a:r>
              <a:rPr lang="el-GR" altLang="el-GR" sz="2800" dirty="0">
                <a:solidFill>
                  <a:schemeClr val="tx2"/>
                </a:solidFill>
              </a:rPr>
              <a:t>Ασθενείς που δεν επιθυμούν μακροχρόνια φαρμακευτική αγωγή αλλά επιθυμούν μείωση της διάρκειας και της βαρύτητας των επεισοδίων</a:t>
            </a:r>
          </a:p>
          <a:p>
            <a:pPr eaLnBrk="1" hangingPunct="1"/>
            <a:r>
              <a:rPr lang="el-GR" altLang="el-GR" sz="2800" dirty="0">
                <a:solidFill>
                  <a:schemeClr val="tx2"/>
                </a:solidFill>
              </a:rPr>
              <a:t>Ασθενείς που αναγνωρίζουν την έναρξη ενός επεισοδίου</a:t>
            </a:r>
          </a:p>
        </p:txBody>
      </p:sp>
    </p:spTree>
    <p:extLst>
      <p:ext uri="{BB962C8B-B14F-4D97-AF65-F5344CB8AC3E}">
        <p14:creationId xmlns:p14="http://schemas.microsoft.com/office/powerpoint/2010/main" val="40782694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395288" y="620713"/>
            <a:ext cx="9144000" cy="720725"/>
          </a:xfrm>
        </p:spPr>
        <p:txBody>
          <a:bodyPr/>
          <a:lstStyle/>
          <a:p>
            <a:pPr eaLnBrk="1" hangingPunct="1"/>
            <a:r>
              <a:rPr lang="el-GR" altLang="el-GR" sz="2800" b="1" dirty="0"/>
              <a:t>Υποτροπιάζων </a:t>
            </a:r>
            <a:r>
              <a:rPr lang="el-GR" altLang="el-GR" sz="2800" b="1" dirty="0" err="1"/>
              <a:t>Έρπης</a:t>
            </a:r>
            <a:r>
              <a:rPr lang="el-GR" altLang="el-GR" sz="2800" b="1" dirty="0"/>
              <a:t> Γεννητικών Οργάνων</a:t>
            </a:r>
            <a:br>
              <a:rPr lang="el-GR" altLang="el-GR" sz="2800" b="1" dirty="0"/>
            </a:br>
            <a:r>
              <a:rPr lang="el-GR" altLang="el-GR" sz="2800" b="1" dirty="0"/>
              <a:t>Αγωγή Επεισοδίου</a:t>
            </a:r>
          </a:p>
        </p:txBody>
      </p:sp>
      <p:sp>
        <p:nvSpPr>
          <p:cNvPr id="78851" name="Rectangle 3"/>
          <p:cNvSpPr>
            <a:spLocks noGrp="1" noChangeArrowheads="1"/>
          </p:cNvSpPr>
          <p:nvPr>
            <p:ph idx="1"/>
          </p:nvPr>
        </p:nvSpPr>
        <p:spPr>
          <a:xfrm>
            <a:off x="323528" y="1772816"/>
            <a:ext cx="8509000" cy="5351463"/>
          </a:xfrm>
        </p:spPr>
        <p:txBody>
          <a:bodyPr/>
          <a:lstStyle/>
          <a:p>
            <a:r>
              <a:rPr lang="en-US" sz="2400" dirty="0"/>
              <a:t>No advantage of one therapy over another</a:t>
            </a:r>
          </a:p>
          <a:p>
            <a:r>
              <a:rPr lang="en-US" sz="2400" b="1" dirty="0"/>
              <a:t>Short course treatments </a:t>
            </a:r>
            <a:r>
              <a:rPr lang="en-US" sz="2400" dirty="0"/>
              <a:t>should be tried initially</a:t>
            </a:r>
          </a:p>
          <a:p>
            <a:r>
              <a:rPr lang="en-US" sz="2400" b="1" dirty="0"/>
              <a:t>ACV</a:t>
            </a:r>
            <a:r>
              <a:rPr lang="en-US" sz="2400" dirty="0"/>
              <a:t> 800 mg three times per day for 2 days</a:t>
            </a:r>
          </a:p>
          <a:p>
            <a:r>
              <a:rPr lang="en-US" sz="2400" b="1" dirty="0"/>
              <a:t>VACV</a:t>
            </a:r>
            <a:r>
              <a:rPr lang="en-US" sz="2400" dirty="0"/>
              <a:t> 500 mg twice per day for 3 days</a:t>
            </a:r>
          </a:p>
          <a:p>
            <a:r>
              <a:rPr lang="en-US" sz="2400" b="1" dirty="0"/>
              <a:t>FCV</a:t>
            </a:r>
            <a:r>
              <a:rPr lang="en-US" sz="2400" dirty="0"/>
              <a:t> 1 gr twice per day for 1 day</a:t>
            </a:r>
          </a:p>
          <a:p>
            <a:endParaRPr lang="en-US" sz="2400" dirty="0"/>
          </a:p>
          <a:p>
            <a:r>
              <a:rPr lang="en-US" sz="2400" dirty="0"/>
              <a:t>There are alternative </a:t>
            </a:r>
            <a:r>
              <a:rPr lang="en-US" sz="2400" b="1" dirty="0"/>
              <a:t>5-day courses </a:t>
            </a:r>
            <a:r>
              <a:rPr lang="en-US" sz="2400" dirty="0"/>
              <a:t>with lower doses</a:t>
            </a:r>
            <a:endParaRPr lang="el-GR" sz="2400" dirty="0"/>
          </a:p>
          <a:p>
            <a:pPr eaLnBrk="1" hangingPunct="1">
              <a:lnSpc>
                <a:spcPct val="80000"/>
              </a:lnSpc>
              <a:buFont typeface="Wingdings" pitchFamily="2" charset="2"/>
              <a:buNone/>
            </a:pPr>
            <a:endParaRPr lang="el-GR" altLang="el-GR" sz="2400" dirty="0"/>
          </a:p>
        </p:txBody>
      </p:sp>
    </p:spTree>
    <p:extLst>
      <p:ext uri="{BB962C8B-B14F-4D97-AF65-F5344CB8AC3E}">
        <p14:creationId xmlns:p14="http://schemas.microsoft.com/office/powerpoint/2010/main" val="6189451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sz="4800" b="1" dirty="0"/>
              <a:t/>
            </a:r>
            <a:br>
              <a:rPr lang="en-US" sz="4800" b="1" dirty="0"/>
            </a:br>
            <a:r>
              <a:rPr lang="en-US" sz="4800" b="1" dirty="0"/>
              <a:t/>
            </a:r>
            <a:br>
              <a:rPr lang="en-US" sz="4800" b="1" dirty="0"/>
            </a:br>
            <a:r>
              <a:rPr lang="en-US" sz="4800" b="1" dirty="0"/>
              <a:t/>
            </a:r>
            <a:br>
              <a:rPr lang="en-US" sz="4800" b="1" dirty="0"/>
            </a:br>
            <a:endParaRPr lang="hr-HR" sz="4400" b="1" dirty="0"/>
          </a:p>
        </p:txBody>
      </p:sp>
      <p:sp>
        <p:nvSpPr>
          <p:cNvPr id="62467" name="Content Placeholder 2"/>
          <p:cNvSpPr>
            <a:spLocks noGrp="1"/>
          </p:cNvSpPr>
          <p:nvPr>
            <p:ph idx="1"/>
          </p:nvPr>
        </p:nvSpPr>
        <p:spPr/>
        <p:txBody>
          <a:bodyPr/>
          <a:lstStyle/>
          <a:p>
            <a:pPr lvl="1">
              <a:buFont typeface="Wingdings" pitchFamily="2" charset="2"/>
              <a:buNone/>
            </a:pPr>
            <a:endParaRPr lang="hr-HR" dirty="0">
              <a:solidFill>
                <a:schemeClr val="tx2"/>
              </a:solidFill>
            </a:endParaRPr>
          </a:p>
          <a:p>
            <a:endParaRPr lang="el-GR" dirty="0">
              <a:solidFill>
                <a:schemeClr val="tx2"/>
              </a:solidFill>
            </a:endParaRPr>
          </a:p>
          <a:p>
            <a:r>
              <a:rPr lang="el-GR" dirty="0">
                <a:solidFill>
                  <a:schemeClr val="tx2"/>
                </a:solidFill>
              </a:rPr>
              <a:t>Ευρωπαϊκές οδηγίες</a:t>
            </a:r>
          </a:p>
          <a:p>
            <a:pPr lvl="1"/>
            <a:r>
              <a:rPr lang="en-US" dirty="0">
                <a:solidFill>
                  <a:schemeClr val="tx2"/>
                </a:solidFill>
              </a:rPr>
              <a:t>www.iusti.org</a:t>
            </a:r>
            <a:endParaRPr lang="el-GR" dirty="0">
              <a:solidFill>
                <a:schemeClr val="tx2"/>
              </a:solidFill>
            </a:endParaRPr>
          </a:p>
          <a:p>
            <a:pPr>
              <a:buFont typeface="Wingdings" pitchFamily="2" charset="2"/>
              <a:buNone/>
            </a:pPr>
            <a:endParaRPr lang="el-GR" dirty="0">
              <a:solidFill>
                <a:schemeClr val="tx2"/>
              </a:solidFill>
            </a:endParaRPr>
          </a:p>
          <a:p>
            <a:r>
              <a:rPr lang="el-GR" dirty="0">
                <a:solidFill>
                  <a:schemeClr val="tx2"/>
                </a:solidFill>
              </a:rPr>
              <a:t>Αμερικανικές οδηγίες</a:t>
            </a:r>
            <a:endParaRPr lang="en-US" dirty="0">
              <a:solidFill>
                <a:schemeClr val="tx2"/>
              </a:solidFill>
            </a:endParaRPr>
          </a:p>
          <a:p>
            <a:pPr lvl="1"/>
            <a:r>
              <a:rPr lang="en-US" dirty="0">
                <a:solidFill>
                  <a:schemeClr val="tx2"/>
                </a:solidFill>
              </a:rPr>
              <a:t>www.cdc.gov</a:t>
            </a:r>
            <a:r>
              <a:rPr lang="hr-HR" dirty="0">
                <a:solidFill>
                  <a:schemeClr val="tx2"/>
                </a:solidFill>
              </a:rPr>
              <a:t>				</a:t>
            </a:r>
          </a:p>
        </p:txBody>
      </p:sp>
    </p:spTree>
    <p:extLst>
      <p:ext uri="{BB962C8B-B14F-4D97-AF65-F5344CB8AC3E}">
        <p14:creationId xmlns:p14="http://schemas.microsoft.com/office/powerpoint/2010/main" val="2366140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1 - Τίτλος"/>
          <p:cNvSpPr>
            <a:spLocks noGrp="1"/>
          </p:cNvSpPr>
          <p:nvPr>
            <p:ph type="title"/>
          </p:nvPr>
        </p:nvSpPr>
        <p:spPr/>
        <p:txBody>
          <a:bodyPr/>
          <a:lstStyle/>
          <a:p>
            <a:r>
              <a:rPr lang="el-GR" b="1" dirty="0"/>
              <a:t>Δευτερογόνος σύφιλη</a:t>
            </a:r>
          </a:p>
        </p:txBody>
      </p:sp>
      <p:pic>
        <p:nvPicPr>
          <p:cNvPr id="26627" name="Picture 2" descr="G:\φωτιγραφίες iphone\063.JPG"/>
          <p:cNvPicPr>
            <a:picLocks noGrp="1" noChangeAspect="1" noChangeArrowheads="1"/>
          </p:cNvPicPr>
          <p:nvPr>
            <p:ph sz="half" idx="1"/>
          </p:nvPr>
        </p:nvPicPr>
        <p:blipFill>
          <a:blip r:embed="rId3" cstate="print"/>
          <a:srcRect/>
          <a:stretch>
            <a:fillRect/>
          </a:stretch>
        </p:blipFill>
        <p:spPr>
          <a:xfrm>
            <a:off x="5364163" y="4508500"/>
            <a:ext cx="3030537" cy="2225675"/>
          </a:xfrm>
          <a:noFill/>
        </p:spPr>
      </p:pic>
      <p:pic>
        <p:nvPicPr>
          <p:cNvPr id="26628" name="Picture 3" descr="C:\Users\ΝΙΚΟΣ-ΗΛΕΚΤΡΑ\Desktop\ELECTRA'S FOLDER\ΦΩΤΟΓΡΑΦΙΕΣ LETTUCE\ΣΥΦΙΛΗ\IMG_0407.JPG"/>
          <p:cNvPicPr>
            <a:picLocks noGrp="1" noChangeAspect="1" noChangeArrowheads="1"/>
          </p:cNvPicPr>
          <p:nvPr>
            <p:ph sz="quarter" idx="2"/>
          </p:nvPr>
        </p:nvPicPr>
        <p:blipFill>
          <a:blip r:embed="rId4" cstate="print"/>
          <a:srcRect/>
          <a:stretch>
            <a:fillRect/>
          </a:stretch>
        </p:blipFill>
        <p:spPr>
          <a:xfrm>
            <a:off x="5208588" y="1600200"/>
            <a:ext cx="3324225" cy="2476500"/>
          </a:xfrm>
          <a:noFill/>
        </p:spPr>
      </p:pic>
      <p:pic>
        <p:nvPicPr>
          <p:cNvPr id="26629" name="Picture 4" descr="C:\Users\ΝΙΚΟΣ-ΗΛΕΚΤΡΑ\Desktop\ELECTRA'S FOLDER\ΦΩΤΟΓΡΑΦΙΕΣ LETTUCE\ΣΥΦΙΛΗ\IMG_0406.JPG"/>
          <p:cNvPicPr>
            <a:picLocks noGrp="1" noChangeAspect="1" noChangeArrowheads="1"/>
          </p:cNvPicPr>
          <p:nvPr>
            <p:ph sz="quarter" idx="3"/>
          </p:nvPr>
        </p:nvPicPr>
        <p:blipFill>
          <a:blip r:embed="rId5" cstate="print"/>
          <a:srcRect/>
          <a:stretch>
            <a:fillRect/>
          </a:stretch>
        </p:blipFill>
        <p:spPr>
          <a:xfrm>
            <a:off x="684213" y="1989138"/>
            <a:ext cx="3600450" cy="2952750"/>
          </a:xfrm>
          <a:noFill/>
        </p:spPr>
      </p:pic>
    </p:spTree>
    <p:extLst>
      <p:ext uri="{BB962C8B-B14F-4D97-AF65-F5344CB8AC3E}">
        <p14:creationId xmlns:p14="http://schemas.microsoft.com/office/powerpoint/2010/main" val="266094752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a:t>Δευτερογόνος σύφιλη</a:t>
            </a:r>
            <a:endParaRPr lang="en-US" dirty="0"/>
          </a:p>
        </p:txBody>
      </p:sp>
      <p:pic>
        <p:nvPicPr>
          <p:cNvPr id="6" name="Content Placeholder 5" descr="IMG_1892.JPG"/>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l="16711" r="16711"/>
          <a:stretch>
            <a:fillRect/>
          </a:stretch>
        </p:blipFill>
        <p:spPr>
          <a:xfrm>
            <a:off x="457200" y="1697328"/>
            <a:ext cx="4038600" cy="4433597"/>
          </a:xfrm>
        </p:spPr>
      </p:pic>
      <p:pic>
        <p:nvPicPr>
          <p:cNvPr id="7" name="Content Placeholder 6" descr="IMG_1893.jpg"/>
          <p:cNvPicPr>
            <a:picLocks noGrp="1" noChangeAspect="1"/>
          </p:cNvPicPr>
          <p:nvPr>
            <p:ph sz="quarter" idx="2"/>
          </p:nvPr>
        </p:nvPicPr>
        <p:blipFill>
          <a:blip r:embed="rId4" cstate="print">
            <a:extLst>
              <a:ext uri="{28A0092B-C50C-407E-A947-70E740481C1C}">
                <a14:useLocalDpi xmlns:a14="http://schemas.microsoft.com/office/drawing/2010/main" val="0"/>
              </a:ext>
            </a:extLst>
          </a:blip>
          <a:srcRect t="13713" b="13713"/>
          <a:stretch>
            <a:fillRect/>
          </a:stretch>
        </p:blipFill>
        <p:spPr/>
      </p:pic>
      <p:pic>
        <p:nvPicPr>
          <p:cNvPr id="8" name="Content Placeholder 7" descr="IMG_1894.jpg"/>
          <p:cNvPicPr>
            <a:picLocks noGrp="1" noChangeAspect="1"/>
          </p:cNvPicPr>
          <p:nvPr>
            <p:ph sz="quarter" idx="3"/>
          </p:nvPr>
        </p:nvPicPr>
        <p:blipFill>
          <a:blip r:embed="rId5" cstate="print">
            <a:extLst>
              <a:ext uri="{28A0092B-C50C-407E-A947-70E740481C1C}">
                <a14:useLocalDpi xmlns:a14="http://schemas.microsoft.com/office/drawing/2010/main" val="0"/>
              </a:ext>
            </a:extLst>
          </a:blip>
          <a:srcRect t="29756" b="29756"/>
          <a:stretch>
            <a:fillRect/>
          </a:stretch>
        </p:blipFill>
        <p:spPr/>
      </p:pic>
    </p:spTree>
    <p:extLst>
      <p:ext uri="{BB962C8B-B14F-4D97-AF65-F5344CB8AC3E}">
        <p14:creationId xmlns:p14="http://schemas.microsoft.com/office/powerpoint/2010/main" val="853402734"/>
      </p:ext>
    </p:extLst>
  </p:cSld>
  <p:clrMapOvr>
    <a:masterClrMapping/>
  </p:clrMapOvr>
  <p:transition/>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Προφίλ">
  <a:themeElements>
    <a:clrScheme name="Προφίλ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Προφίλ">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Προφίλ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Προφίλ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Προφίλ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Προφίλ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Προφίλ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Προφίλ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Προφίλ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Προφίλ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Προφίλ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Προφίλ">
  <a:themeElements>
    <a:clrScheme name="Προφίλ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Προφίλ">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Προφίλ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Προφίλ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Προφίλ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Προφίλ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Προφίλ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Προφίλ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Προφίλ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Προφίλ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Προφίλ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Προφίλ">
  <a:themeElements>
    <a:clrScheme name="Προφίλ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Προφίλ">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Προφίλ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Προφίλ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Προφίλ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Προφίλ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Προφίλ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Προφίλ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Προφίλ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Προφίλ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Προφίλ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Προφίλ">
  <a:themeElements>
    <a:clrScheme name="Προφίλ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Προφίλ">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Προφίλ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Προφίλ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Προφίλ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Προφίλ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Προφίλ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Προφίλ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Προφίλ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Προφίλ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Προφίλ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Προφίλ">
  <a:themeElements>
    <a:clrScheme name="Προφίλ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Προφίλ">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Προφίλ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Προφίλ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Προφίλ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Προφίλ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Προφίλ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Προφίλ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Προφίλ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Προφίλ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Προφίλ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Προφίλ">
  <a:themeElements>
    <a:clrScheme name="Προφίλ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Προφίλ">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Προφίλ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Προφίλ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Προφίλ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Προφίλ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Προφίλ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Προφίλ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Προφίλ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Προφίλ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Προφίλ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Προφίλ">
  <a:themeElements>
    <a:clrScheme name="Προφίλ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Προφίλ">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Προφίλ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Προφίλ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Προφίλ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Προφίλ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Προφίλ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Προφίλ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Προφίλ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Προφίλ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Προφίλ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209</TotalTime>
  <Words>2572</Words>
  <Application>Microsoft Office PowerPoint</Application>
  <PresentationFormat>Προβολή στην οθόνη (4:3)</PresentationFormat>
  <Paragraphs>538</Paragraphs>
  <Slides>72</Slides>
  <Notes>63</Notes>
  <HiddenSlides>0</HiddenSlides>
  <MMClips>0</MMClips>
  <ScaleCrop>false</ScaleCrop>
  <HeadingPairs>
    <vt:vector size="8" baseType="variant">
      <vt:variant>
        <vt:lpstr>Γραμματοσειρές που χρησιμοποιούνται</vt:lpstr>
      </vt:variant>
      <vt:variant>
        <vt:i4>9</vt:i4>
      </vt:variant>
      <vt:variant>
        <vt:lpstr>Θέμα</vt:lpstr>
      </vt:variant>
      <vt:variant>
        <vt:i4>8</vt:i4>
      </vt:variant>
      <vt:variant>
        <vt:lpstr>Ενσωματωμένοι διακομιστές OLE</vt:lpstr>
      </vt:variant>
      <vt:variant>
        <vt:i4>1</vt:i4>
      </vt:variant>
      <vt:variant>
        <vt:lpstr>Τίτλοι διαφανειών</vt:lpstr>
      </vt:variant>
      <vt:variant>
        <vt:i4>72</vt:i4>
      </vt:variant>
    </vt:vector>
  </HeadingPairs>
  <TitlesOfParts>
    <vt:vector size="90" baseType="lpstr">
      <vt:lpstr>ＭＳ Ｐゴシック</vt:lpstr>
      <vt:lpstr>Arial</vt:lpstr>
      <vt:lpstr>Arial Unicode MS</vt:lpstr>
      <vt:lpstr>Book Antiqua</vt:lpstr>
      <vt:lpstr>Calibri</vt:lpstr>
      <vt:lpstr>Monotype Sorts</vt:lpstr>
      <vt:lpstr>Times New Roman</vt:lpstr>
      <vt:lpstr>Verdana</vt:lpstr>
      <vt:lpstr>Wingdings</vt:lpstr>
      <vt:lpstr>Θέμα του Office</vt:lpstr>
      <vt:lpstr>Προφίλ</vt:lpstr>
      <vt:lpstr>1_Προφίλ</vt:lpstr>
      <vt:lpstr>2_Προφίλ</vt:lpstr>
      <vt:lpstr>3_Προφίλ</vt:lpstr>
      <vt:lpstr>4_Προφίλ</vt:lpstr>
      <vt:lpstr>5_Προφίλ</vt:lpstr>
      <vt:lpstr>6_Προφίλ</vt:lpstr>
      <vt:lpstr>Φωτογραφία του Photo Editor</vt:lpstr>
      <vt:lpstr>Σεξουαλικώς Μεταδιδόμενα Νοσήματα</vt:lpstr>
      <vt:lpstr>Ποιες είναι;</vt:lpstr>
      <vt:lpstr>Σύφιλη</vt:lpstr>
      <vt:lpstr>Πρωτογόνος Σύφιλη</vt:lpstr>
      <vt:lpstr>Συφιλιδικά έλκη</vt:lpstr>
      <vt:lpstr>Συφιλιδικά έλκη</vt:lpstr>
      <vt:lpstr>Δευτερογόνος Σύφιλη</vt:lpstr>
      <vt:lpstr>Δευτερογόνος σύφιλη</vt:lpstr>
      <vt:lpstr>Δευτερογόνος σύφιλη</vt:lpstr>
      <vt:lpstr>Εργαστηριακός έλεγχος</vt:lpstr>
      <vt:lpstr>Ανίχνευση του Treponema pallidum από τις βλάβες</vt:lpstr>
      <vt:lpstr>Ορολογικός έλεγχος για Σύφιλη</vt:lpstr>
      <vt:lpstr>Θεραπεία</vt:lpstr>
      <vt:lpstr>Ουρηθρίτιδες</vt:lpstr>
      <vt:lpstr>Ουρηθρίτιδες</vt:lpstr>
      <vt:lpstr>ΟΡΙΣΜΟΙ</vt:lpstr>
      <vt:lpstr>Γονοκοκκική λοίμωξη</vt:lpstr>
      <vt:lpstr>ΚΛΙΝΙΚΗ ΕΙΚΟΝΑ-ΑΝΔΡΕΣ</vt:lpstr>
      <vt:lpstr>ΚΛΙΝΙΚΗ ΕΙΚΟΝΑ-ΓΥΝΑΙΚΕΣ</vt:lpstr>
      <vt:lpstr>ΚΛΙΝΙΚΗ ΕΙΚΟΝΑ</vt:lpstr>
      <vt:lpstr>ΕΡΓΑΣΤΗΡΙΑΚΗ ΔΙΕΡΕΥΝΗΣΗ</vt:lpstr>
      <vt:lpstr>ΕΡΓΑΣΤΗΡΙΑΚΗ ΔΙΕΡΕΥΝΗΣΗ</vt:lpstr>
      <vt:lpstr>ΑΝΤΙΜΕΤΩΠΙΣΗ</vt:lpstr>
      <vt:lpstr>Παρουσίαση του PowerPoint</vt:lpstr>
      <vt:lpstr>        ΑΙΤΙΟΛΟΓΙΑ ΜΓΟ</vt:lpstr>
      <vt:lpstr>ΚΛΙΝΙΚΗ ΕΙΚΟΝΑ-ΑΝΔΡΕΣ</vt:lpstr>
      <vt:lpstr>ΚΛΙΝΙΚΗ ΕΙΚΟΝΑ-ΓΥΝΑΙΚΕΣ</vt:lpstr>
      <vt:lpstr>ΕΡΓΑΣΤΗΡΙΑΚΗ ΔΙΕΡΕΥΝΗΣΗ</vt:lpstr>
      <vt:lpstr>ΑΝΤΙΜΕΤΩΠΙΣΗ (IUSTI 2016)</vt:lpstr>
      <vt:lpstr>Κονδυλώματα</vt:lpstr>
      <vt:lpstr>Human Papillomavirus (HPV)</vt:lpstr>
      <vt:lpstr>Χαμηλού κινδύνου HPV</vt:lpstr>
      <vt:lpstr>Είδη κονδυλωμάτων</vt:lpstr>
      <vt:lpstr>Είδη κονδυλωμάτων</vt:lpstr>
      <vt:lpstr>Είδη κονδυλωμάτων</vt:lpstr>
      <vt:lpstr>Είδη κονδυλωμάτων</vt:lpstr>
      <vt:lpstr>Είδη κονδυλωμάτων</vt:lpstr>
      <vt:lpstr>Σημεία Fordyce-Σμηγματογόνοι κύστεις</vt:lpstr>
      <vt:lpstr>Μαργαριταροειδείς βλατίδες του πέους</vt:lpstr>
      <vt:lpstr>Σημεία του Fordyce</vt:lpstr>
      <vt:lpstr>Θεραπευτικές επιλογές</vt:lpstr>
      <vt:lpstr>CDC Guidelines (2015)</vt:lpstr>
      <vt:lpstr>Γενικοί κανόνες</vt:lpstr>
      <vt:lpstr>Σύγκριση μεθόδων</vt:lpstr>
      <vt:lpstr>Εμβόλια για την HPV λοίμωξη</vt:lpstr>
      <vt:lpstr>Κατανομή των καρκίνων του τραχήλου της μήτρας σε σχέση με τον τύπο του HPV</vt:lpstr>
      <vt:lpstr>Κατανομή των καρκίνων του τραχήλου της μήτρας σε σχέση με τον τύπο του HPV</vt:lpstr>
      <vt:lpstr>Virus-like Particles (VLPs)</vt:lpstr>
      <vt:lpstr>Μηχανισμός δράσης των VLPs</vt:lpstr>
      <vt:lpstr>Ενδείξεις </vt:lpstr>
      <vt:lpstr>Τα εμβόλια…</vt:lpstr>
      <vt:lpstr>Έρπης Γεννητικών Οργάνων</vt:lpstr>
      <vt:lpstr>Φυσική πορεία της λοίμωξης</vt:lpstr>
      <vt:lpstr>Εξέλιξη των δερματικών βλαβών</vt:lpstr>
      <vt:lpstr>Εξέλιξη των δερματικών βλαβών</vt:lpstr>
      <vt:lpstr>Το κλινικό φάσμα του HSV-2</vt:lpstr>
      <vt:lpstr> Κλινικές Εκδηλώσεις</vt:lpstr>
      <vt:lpstr>Ερπητική πρωτολοίμωξη</vt:lpstr>
      <vt:lpstr>Ερπητική πρωτολοίμωξη</vt:lpstr>
      <vt:lpstr>Υποτροπές</vt:lpstr>
      <vt:lpstr>Υποτροπή</vt:lpstr>
      <vt:lpstr>HSV-2 Λοίμωξη</vt:lpstr>
      <vt:lpstr>Παρουσίαση του PowerPoint</vt:lpstr>
      <vt:lpstr>Εργαστηριακή Διάγνωση</vt:lpstr>
      <vt:lpstr>Αντιμετώπιση Έρπητα Γεννητικών Οργάνων</vt:lpstr>
      <vt:lpstr>Αγωγή πρώτου επεισοδίου</vt:lpstr>
      <vt:lpstr>Αντιμετώπιση Έρπητα Γεννητικών Οργάνων</vt:lpstr>
      <vt:lpstr>Ενδείξεις κατασταλτικής αγωγής</vt:lpstr>
      <vt:lpstr>Κατασταλτική αγωγή</vt:lpstr>
      <vt:lpstr>Ενδείξεις αγωγής επεισοδίου</vt:lpstr>
      <vt:lpstr>Υποτροπιάζων Έρπης Γεννητικών Οργάνων Αγωγή Επεισοδίου</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Σεξουαλικώς Μεταδιδόμενα Νοσήματα</dc:title>
  <dc:creator>Despoina Mortaki</dc:creator>
  <cp:lastModifiedBy>Amfitheatro</cp:lastModifiedBy>
  <cp:revision>14</cp:revision>
  <dcterms:created xsi:type="dcterms:W3CDTF">2019-07-16T07:50:28Z</dcterms:created>
  <dcterms:modified xsi:type="dcterms:W3CDTF">2022-10-07T08:35:51Z</dcterms:modified>
</cp:coreProperties>
</file>