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324BB-B085-46EC-8700-E76D73B95083}" type="datetimeFigureOut">
              <a:rPr lang="el-GR" smtClean="0"/>
              <a:pPr/>
              <a:t>2/10/2025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8134672" cy="2331690"/>
          </a:xfrm>
        </p:spPr>
        <p:txBody>
          <a:bodyPr>
            <a:normAutofit/>
          </a:bodyPr>
          <a:lstStyle/>
          <a:p>
            <a:r>
              <a:rPr lang="el-GR" sz="3200" dirty="0"/>
              <a:t>Η διδασκαλία μέσω επίλυσης προβλήματος – </a:t>
            </a:r>
            <a:r>
              <a:rPr lang="el-GR" sz="3200" dirty="0" err="1"/>
              <a:t>Μαθηματικοποίηση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492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ΔΙΔΑΚΤΙΚΕΣ ΕΝΟΤΗΤΕΣ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ΔΙΔΑΚΤΙΚΕΣ ΕΝΟΤΗΤΕΣ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b="1" dirty="0"/>
              <a:t>1</a:t>
            </a:r>
            <a:r>
              <a:rPr lang="el-GR" b="1" baseline="30000" dirty="0"/>
              <a:t>η</a:t>
            </a:r>
            <a:r>
              <a:rPr lang="el-GR" b="1" dirty="0"/>
              <a:t> Διδακτική ενότητα: </a:t>
            </a:r>
            <a:r>
              <a:rPr lang="el-GR" dirty="0"/>
              <a:t>εισαγωγή, ορισμοί, </a:t>
            </a:r>
            <a:r>
              <a:rPr lang="en-US" dirty="0"/>
              <a:t>Polya</a:t>
            </a:r>
            <a:r>
              <a:rPr lang="el-GR" dirty="0"/>
              <a:t> &amp; </a:t>
            </a:r>
            <a:r>
              <a:rPr lang="en-US" dirty="0" err="1"/>
              <a:t>Schoenfeld</a:t>
            </a:r>
            <a:r>
              <a:rPr lang="el-GR" dirty="0"/>
              <a:t>, </a:t>
            </a:r>
            <a:r>
              <a:rPr lang="el-GR" dirty="0" err="1"/>
              <a:t>ευρετικές</a:t>
            </a:r>
            <a:r>
              <a:rPr lang="el-GR" dirty="0"/>
              <a:t> στρατηγικές, πεποιθήσεις &amp; </a:t>
            </a:r>
            <a:r>
              <a:rPr lang="el-GR" dirty="0" err="1"/>
              <a:t>μεταγνώση</a:t>
            </a:r>
            <a:r>
              <a:rPr lang="el-GR" dirty="0"/>
              <a:t>. </a:t>
            </a:r>
          </a:p>
          <a:p>
            <a:r>
              <a:rPr lang="el-GR" b="1" dirty="0"/>
              <a:t>2</a:t>
            </a:r>
            <a:r>
              <a:rPr lang="el-GR" b="1" baseline="30000" dirty="0"/>
              <a:t>η</a:t>
            </a:r>
            <a:r>
              <a:rPr lang="el-GR" b="1" dirty="0"/>
              <a:t> Διδακτική ενότητα: </a:t>
            </a:r>
            <a:r>
              <a:rPr lang="el-GR" dirty="0"/>
              <a:t>Ιστορική αναδρομή στις εκπαιδευτικές μεταρρυθμίσεις και στην έρευνα σχετικά με την επίλυση προβλημάτων (ΕΠ). Αναλυτικά προγράμματα σπουδών &amp; σχολικά βιβλία. Κλειστά και ανοικτά προβλήματα. </a:t>
            </a:r>
          </a:p>
          <a:p>
            <a:r>
              <a:rPr lang="el-GR" b="1" dirty="0"/>
              <a:t>3</a:t>
            </a:r>
            <a:r>
              <a:rPr lang="el-GR" b="1" baseline="30000" dirty="0"/>
              <a:t>η</a:t>
            </a:r>
            <a:r>
              <a:rPr lang="el-GR" b="1" dirty="0"/>
              <a:t> Διδακτική</a:t>
            </a:r>
            <a:r>
              <a:rPr lang="el-GR" b="1" baseline="30000" dirty="0"/>
              <a:t> </a:t>
            </a:r>
            <a:r>
              <a:rPr lang="el-GR" b="1" dirty="0"/>
              <a:t>ενότητα: </a:t>
            </a:r>
            <a:r>
              <a:rPr lang="el-GR" dirty="0"/>
              <a:t>Διαδικασίες </a:t>
            </a:r>
            <a:r>
              <a:rPr lang="el-GR" dirty="0" err="1"/>
              <a:t>μοντελοποίησης</a:t>
            </a:r>
            <a:r>
              <a:rPr lang="el-GR" dirty="0"/>
              <a:t> και </a:t>
            </a:r>
            <a:r>
              <a:rPr lang="el-GR" dirty="0" err="1"/>
              <a:t>Μαθηματικοποίησης</a:t>
            </a:r>
            <a:r>
              <a:rPr lang="el-GR" dirty="0"/>
              <a:t>. Η σημασία του πλαισίου στη διδασκαλία μέσω επίλυσης προβλήματος. Ρεαλιστικά και  Αυθεντικά προβλήματα </a:t>
            </a:r>
          </a:p>
          <a:p>
            <a:r>
              <a:rPr lang="el-GR" b="1" dirty="0"/>
              <a:t>4η</a:t>
            </a:r>
            <a:r>
              <a:rPr lang="el-GR" b="1" baseline="30000" dirty="0"/>
              <a:t> </a:t>
            </a:r>
            <a:r>
              <a:rPr lang="el-GR" b="1" dirty="0"/>
              <a:t>Διδακτική ενότητα: </a:t>
            </a:r>
            <a:r>
              <a:rPr lang="el-GR" dirty="0"/>
              <a:t>Κατασκευή Μαθηματικού Προβλήματος (ΚΜΠ)</a:t>
            </a:r>
          </a:p>
          <a:p>
            <a:r>
              <a:rPr lang="el-GR" b="1" dirty="0"/>
              <a:t>5</a:t>
            </a:r>
            <a:r>
              <a:rPr lang="el-GR" b="1" baseline="30000" dirty="0"/>
              <a:t>η</a:t>
            </a:r>
            <a:r>
              <a:rPr lang="el-GR" b="1" dirty="0"/>
              <a:t>  Διδακτική ενότητα: </a:t>
            </a:r>
            <a:r>
              <a:rPr lang="el-GR" dirty="0"/>
              <a:t>Προβλήματα που βασίζονται σε Περιβαλλοντικά </a:t>
            </a:r>
            <a:r>
              <a:rPr lang="el-GR" dirty="0" err="1"/>
              <a:t>Κοινωνικο</a:t>
            </a:r>
            <a:r>
              <a:rPr lang="el-GR" dirty="0"/>
              <a:t>-πολιτισμικά ζητήματα </a:t>
            </a:r>
          </a:p>
          <a:p>
            <a:r>
              <a:rPr lang="el-GR" b="1" dirty="0"/>
              <a:t>6η</a:t>
            </a:r>
            <a:r>
              <a:rPr lang="el-GR" b="1" baseline="30000" dirty="0"/>
              <a:t> </a:t>
            </a:r>
            <a:r>
              <a:rPr lang="el-GR" b="1" dirty="0"/>
              <a:t>Διδακτική ενότητα: </a:t>
            </a:r>
            <a:r>
              <a:rPr lang="el-GR" dirty="0"/>
              <a:t>Η διδακτική διαχείριση της διδασκαλίας μέσω ΕΠ: Φάσεις της διδασκαλίας. Ο διάλογος ως Διδακτική πρακτική.</a:t>
            </a:r>
          </a:p>
          <a:p>
            <a:r>
              <a:rPr lang="el-GR" b="1" dirty="0"/>
              <a:t>7</a:t>
            </a:r>
            <a:r>
              <a:rPr lang="el-GR" b="1" baseline="30000" dirty="0"/>
              <a:t>η</a:t>
            </a:r>
            <a:r>
              <a:rPr lang="el-GR" b="1" dirty="0"/>
              <a:t> Διδακτική ενότητα: </a:t>
            </a:r>
            <a:r>
              <a:rPr lang="el-GR" dirty="0"/>
              <a:t>ΕΠ &amp; Αξιολόγηση μαθητών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82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/>
              <a:t>Y</a:t>
            </a:r>
            <a:r>
              <a:rPr lang="el-GR" dirty="0" err="1"/>
              <a:t>λικό</a:t>
            </a:r>
            <a:r>
              <a:rPr lang="el-GR" dirty="0"/>
              <a:t> μελέτης 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89756" y="1340768"/>
            <a:ext cx="8964488" cy="5328592"/>
          </a:xfrm>
        </p:spPr>
        <p:txBody>
          <a:bodyPr>
            <a:normAutofit/>
          </a:bodyPr>
          <a:lstStyle/>
          <a:p>
            <a:r>
              <a:rPr lang="el-GR" dirty="0"/>
              <a:t>Το διδακτικό υλικό που έχει αναρτηθεί στην </a:t>
            </a:r>
            <a:r>
              <a:rPr lang="en-US" dirty="0" err="1"/>
              <a:t>eclass</a:t>
            </a:r>
            <a:r>
              <a:rPr lang="en-US" dirty="0"/>
              <a:t> </a:t>
            </a:r>
            <a:r>
              <a:rPr lang="el-GR" dirty="0"/>
              <a:t>(στα Έγγραφα και στις Εργασίες)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154</Words>
  <Application>Microsoft Office PowerPoint</Application>
  <PresentationFormat>Προβολή στην οθόνη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6" baseType="lpstr">
      <vt:lpstr>Arial</vt:lpstr>
      <vt:lpstr>Calibri</vt:lpstr>
      <vt:lpstr>Θέμα του Office</vt:lpstr>
      <vt:lpstr>Η διδασκαλία μέσω επίλυσης προβλήματος – Μαθηματικοποίηση</vt:lpstr>
      <vt:lpstr>ΔΙΔΑΚΤΙΚΕΣ ΕΝΟΤΗΤΕΣ</vt:lpstr>
      <vt:lpstr>Yλικό μελέτης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‘Υλη &amp; αξιολόγηση μαθήματος</dc:title>
  <dc:creator>A.Kallioras</dc:creator>
  <cp:lastModifiedBy>Chrissavgi Triantafillou</cp:lastModifiedBy>
  <cp:revision>117</cp:revision>
  <dcterms:created xsi:type="dcterms:W3CDTF">2017-09-16T09:41:01Z</dcterms:created>
  <dcterms:modified xsi:type="dcterms:W3CDTF">2025-10-02T05:33:37Z</dcterms:modified>
</cp:coreProperties>
</file>