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60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90920" autoAdjust="0"/>
  </p:normalViewPr>
  <p:slideViewPr>
    <p:cSldViewPr>
      <p:cViewPr varScale="1">
        <p:scale>
          <a:sx n="112" d="100"/>
          <a:sy n="112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rJWx7P6u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7772400" cy="1676400"/>
          </a:xfrm>
        </p:spPr>
        <p:txBody>
          <a:bodyPr>
            <a:normAutofit/>
          </a:bodyPr>
          <a:lstStyle/>
          <a:p>
            <a:r>
              <a:rPr lang="el-GR" sz="3200" b="1" dirty="0"/>
              <a:t>Η διδασκαλία μέσω επίλυσης προβλήματος – </a:t>
            </a:r>
            <a:r>
              <a:rPr lang="el-GR" sz="3200" b="1" dirty="0" err="1"/>
              <a:t>Μαθηματικοποίηση</a:t>
            </a:r>
            <a:endParaRPr lang="en-US" sz="3200" b="1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l-GR" b="1" dirty="0" smtClean="0">
                <a:solidFill>
                  <a:srgbClr val="00B0F0"/>
                </a:solidFill>
              </a:rPr>
              <a:t>Αξιολόγηση </a:t>
            </a:r>
            <a:r>
              <a:rPr lang="el-GR" b="1" dirty="0">
                <a:solidFill>
                  <a:srgbClr val="00B0F0"/>
                </a:solidFill>
              </a:rPr>
              <a:t>της επίδοσης μαθητών </a:t>
            </a:r>
            <a:r>
              <a:rPr lang="el-GR" b="1" dirty="0">
                <a:solidFill>
                  <a:srgbClr val="00B050"/>
                </a:solidFill>
              </a:rPr>
              <a:t>(γενικά</a:t>
            </a:r>
            <a:r>
              <a:rPr lang="el-GR" b="1" dirty="0" smtClean="0">
                <a:solidFill>
                  <a:srgbClr val="00B050"/>
                </a:solidFill>
              </a:rPr>
              <a:t>)</a:t>
            </a:r>
            <a:r>
              <a:rPr lang="en-US" b="1" dirty="0" smtClean="0">
                <a:solidFill>
                  <a:srgbClr val="00B050"/>
                </a:solidFill>
              </a:rPr>
              <a:t>_9</a:t>
            </a:r>
            <a:r>
              <a:rPr lang="el-GR" b="1" baseline="30000" dirty="0" smtClean="0">
                <a:solidFill>
                  <a:srgbClr val="00B050"/>
                </a:solidFill>
              </a:rPr>
              <a:t>η</a:t>
            </a:r>
            <a:r>
              <a:rPr lang="el-GR" b="1" dirty="0" smtClean="0">
                <a:solidFill>
                  <a:srgbClr val="00B050"/>
                </a:solidFill>
              </a:rPr>
              <a:t> εργασία στην τάξη</a:t>
            </a:r>
            <a:endParaRPr lang="el-GR" b="1" dirty="0">
              <a:solidFill>
                <a:srgbClr val="00B050"/>
              </a:solidFill>
            </a:endParaRP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3487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9</a:t>
            </a:r>
            <a:r>
              <a:rPr lang="el-GR" baseline="30000" dirty="0" smtClean="0"/>
              <a:t>η</a:t>
            </a:r>
            <a:r>
              <a:rPr lang="el-GR" dirty="0" smtClean="0"/>
              <a:t> εργασία στην τάξη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Παρακολουθήστε το παρακάτω </a:t>
            </a:r>
            <a:r>
              <a:rPr lang="en-US" dirty="0"/>
              <a:t>video clip.</a:t>
            </a:r>
            <a:endParaRPr lang="el-GR" dirty="0"/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https://www.youtube.com/watch?v=srJWx7P6uLE</a:t>
            </a:r>
            <a:r>
              <a:rPr lang="en-US" dirty="0"/>
              <a:t> </a:t>
            </a:r>
            <a:endParaRPr lang="el-GR" dirty="0"/>
          </a:p>
          <a:p>
            <a:pPr marL="0" indent="0">
              <a:buNone/>
            </a:pPr>
            <a:r>
              <a:rPr lang="el-GR" i="1" dirty="0"/>
              <a:t>«</a:t>
            </a:r>
            <a:r>
              <a:rPr lang="en-US" i="1" dirty="0"/>
              <a:t>My </a:t>
            </a:r>
            <a:r>
              <a:rPr lang="en-US" i="1" dirty="0" err="1"/>
              <a:t>favourite</a:t>
            </a:r>
            <a:r>
              <a:rPr lang="en-US" i="1" dirty="0"/>
              <a:t> NO</a:t>
            </a:r>
            <a:r>
              <a:rPr lang="el-GR" i="1" dirty="0"/>
              <a:t>»</a:t>
            </a:r>
            <a:r>
              <a:rPr lang="en-US" i="1" dirty="0"/>
              <a:t> </a:t>
            </a:r>
            <a:r>
              <a:rPr lang="el-GR" i="1" dirty="0"/>
              <a:t>ή «το ‘αγαπημένο’ μου λάθος»</a:t>
            </a:r>
          </a:p>
          <a:p>
            <a:pPr lvl="1"/>
            <a:r>
              <a:rPr lang="el-GR" dirty="0"/>
              <a:t>Σε ποιο είδος αξιολόγησης (αθροιστική/διαμορφωτική) αναφέρεται; Αιτιολογείστε την άποψή σας.</a:t>
            </a:r>
          </a:p>
          <a:p>
            <a:pPr lvl="1"/>
            <a:r>
              <a:rPr lang="el-GR" dirty="0"/>
              <a:t>Ποιο/α στοιχείο/α αυτής της αξιολογικής πρακτικής θεωρείται ενδιαφέροντα;</a:t>
            </a:r>
          </a:p>
        </p:txBody>
      </p:sp>
    </p:spTree>
    <p:extLst>
      <p:ext uri="{BB962C8B-B14F-4D97-AF65-F5344CB8AC3E}">
        <p14:creationId xmlns:p14="http://schemas.microsoft.com/office/powerpoint/2010/main" xmlns="" val="42125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5716</TotalTime>
  <Words>71</Words>
  <Application>Microsoft Office PowerPoint</Application>
  <PresentationFormat>Προβολή στην οθόνη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Office Theme</vt:lpstr>
      <vt:lpstr>Η διδασκαλία μέσω επίλυσης προβλήματος – Μαθηματικοποίηση</vt:lpstr>
      <vt:lpstr>9η εργασία στην τάξη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User</cp:lastModifiedBy>
  <cp:revision>670</cp:revision>
  <dcterms:created xsi:type="dcterms:W3CDTF">2016-12-02T10:45:38Z</dcterms:created>
  <dcterms:modified xsi:type="dcterms:W3CDTF">2023-12-07T09:11:51Z</dcterms:modified>
</cp:coreProperties>
</file>