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87" r:id="rId2"/>
    <p:sldId id="51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39"/>
    <p:restoredTop sz="85604" autoAdjust="0"/>
  </p:normalViewPr>
  <p:slideViewPr>
    <p:cSldViewPr>
      <p:cViewPr varScale="1">
        <p:scale>
          <a:sx n="70" d="100"/>
          <a:sy n="70" d="100"/>
        </p:scale>
        <p:origin x="232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3/23/2025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Υπότιτλος 3"/>
          <p:cNvSpPr>
            <a:spLocks noGrp="1"/>
          </p:cNvSpPr>
          <p:nvPr>
            <p:ph type="subTitle" idx="1"/>
          </p:nvPr>
        </p:nvSpPr>
        <p:spPr>
          <a:xfrm>
            <a:off x="175048" y="2751890"/>
            <a:ext cx="6701208" cy="2678095"/>
          </a:xfrm>
        </p:spPr>
        <p:txBody>
          <a:bodyPr>
            <a:noAutofit/>
          </a:bodyPr>
          <a:lstStyle/>
          <a:p>
            <a:r>
              <a:rPr lang="el-GR" b="1" dirty="0">
                <a:solidFill>
                  <a:srgbClr val="00B050"/>
                </a:solidFill>
              </a:rPr>
              <a:t>Περιβαλλοντικής φύσης θέματα </a:t>
            </a:r>
          </a:p>
          <a:p>
            <a:pPr>
              <a:spcBef>
                <a:spcPts val="0"/>
              </a:spcBef>
            </a:pPr>
            <a:endParaRPr lang="el-GR" sz="200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endParaRPr lang="el-GR" sz="2000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</a:pPr>
            <a:r>
              <a:rPr lang="el-GR" sz="2000" dirty="0">
                <a:solidFill>
                  <a:srgbClr val="0070C0"/>
                </a:solidFill>
              </a:rPr>
              <a:t>Χρυσαυγή Τριανταφύλλου</a:t>
            </a:r>
          </a:p>
          <a:p>
            <a:pPr>
              <a:spcBef>
                <a:spcPts val="0"/>
              </a:spcBef>
            </a:pPr>
            <a:r>
              <a:rPr lang="el-GR" sz="2000" dirty="0">
                <a:solidFill>
                  <a:srgbClr val="0070C0"/>
                </a:solidFill>
              </a:rPr>
              <a:t>Επίκουρη Καθηγήτρια</a:t>
            </a:r>
          </a:p>
          <a:p>
            <a:pPr>
              <a:spcBef>
                <a:spcPts val="0"/>
              </a:spcBef>
            </a:pPr>
            <a:r>
              <a:rPr lang="el-GR" sz="2000" dirty="0">
                <a:solidFill>
                  <a:srgbClr val="0070C0"/>
                </a:solidFill>
              </a:rPr>
              <a:t>Τμήμα Μαθηματικών, ΕΚΠΑ</a:t>
            </a:r>
          </a:p>
        </p:txBody>
      </p:sp>
      <p:pic>
        <p:nvPicPr>
          <p:cNvPr id="3" name="Εικόνα 2" descr="cyan-left-greek-1_SM">
            <a:extLst>
              <a:ext uri="{FF2B5EF4-FFF2-40B4-BE49-F238E27FC236}">
                <a16:creationId xmlns:a16="http://schemas.microsoft.com/office/drawing/2014/main" id="{5899019E-5682-DED6-FAFB-52B80995C9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06573"/>
            <a:ext cx="2841338" cy="8663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E79B56DE-4B90-C73A-1FE8-38E8BB2E24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3175912"/>
            <a:ext cx="1569806" cy="1369196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EA225450-0707-ADFB-7FFC-6CDE22858D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478845"/>
            <a:ext cx="2174894" cy="114227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Τίτλος 7">
            <a:extLst>
              <a:ext uri="{FF2B5EF4-FFF2-40B4-BE49-F238E27FC236}">
                <a16:creationId xmlns:a16="http://schemas.microsoft.com/office/drawing/2014/main" id="{FB95F124-9826-FCDB-880E-F44A9CB875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5823" y="503262"/>
            <a:ext cx="7772400" cy="1470025"/>
          </a:xfrm>
        </p:spPr>
        <p:txBody>
          <a:bodyPr/>
          <a:lstStyle/>
          <a:p>
            <a:r>
              <a:rPr lang="el-GR" dirty="0"/>
              <a:t>Συζήτηση σε ομάδες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CC4398-2A2D-399E-709D-E71536FE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Ερωτήσεις/θέματα προς συζήτηση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BB6DD19-ABE3-53F2-EE6B-6527C4D68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497363"/>
          </a:xfrm>
        </p:spPr>
        <p:txBody>
          <a:bodyPr>
            <a:normAutofit/>
          </a:bodyPr>
          <a:lstStyle/>
          <a:p>
            <a:r>
              <a:rPr lang="el-GR" sz="3200" i="1" dirty="0"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Ποιος είναι ο ρόλος της ελληνικής μαθηματικής εκπαίδευσης στην παγκόσμια περιβαλλοντική κρίση;</a:t>
            </a:r>
            <a:endParaRPr lang="el-GR" sz="3200" dirty="0"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l-GR" i="1" dirty="0"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Θα διδάσκατε προβλήματα που να αφορούν περιβαλλοντικής φύσης θέματα; </a:t>
            </a:r>
          </a:p>
          <a:p>
            <a:pPr lvl="1"/>
            <a:r>
              <a:rPr lang="el-GR" sz="3200" i="1" dirty="0"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Πώς κατά τη γνώμη σας θα μπορούσατε να υποστηριχθείτε καλύτερα σε αυτή την κατεύθυνση;</a:t>
            </a:r>
          </a:p>
        </p:txBody>
      </p:sp>
    </p:spTree>
    <p:extLst>
      <p:ext uri="{BB962C8B-B14F-4D97-AF65-F5344CB8AC3E}">
        <p14:creationId xmlns:p14="http://schemas.microsoft.com/office/powerpoint/2010/main" val="850426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5275</TotalTime>
  <Words>57</Words>
  <Application>Microsoft Office PowerPoint</Application>
  <PresentationFormat>Προβολή στην οθόνη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Συζήτηση σε ομάδες </vt:lpstr>
      <vt:lpstr>Ερωτήσεις/θέματα προς συζήτηση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629</cp:revision>
  <dcterms:created xsi:type="dcterms:W3CDTF">2016-12-02T10:45:38Z</dcterms:created>
  <dcterms:modified xsi:type="dcterms:W3CDTF">2025-03-23T09:15:46Z</dcterms:modified>
</cp:coreProperties>
</file>