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6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87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85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479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58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351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8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0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2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85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80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180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3989-5911-4F56-A37F-B0A482B6E01C}" type="datetimeFigureOut">
              <a:rPr lang="el-GR" smtClean="0"/>
              <a:pPr/>
              <a:t>28/2/2024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DEF6-E1FE-4CBC-8C17-C392B07A629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09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894B0-04C9-0FA1-3371-A4D85B55E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BDE7EF8-6932-FAA3-255E-51AF9C27F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178874"/>
            <a:ext cx="6930887" cy="6553230"/>
          </a:xfr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108061-7F9E-8FB6-5829-27F023F6F430}"/>
              </a:ext>
            </a:extLst>
          </p:cNvPr>
          <p:cNvSpPr txBox="1">
            <a:spLocks/>
          </p:cNvSpPr>
          <p:nvPr/>
        </p:nvSpPr>
        <p:spPr>
          <a:xfrm>
            <a:off x="9170504" y="1083503"/>
            <a:ext cx="2888974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/>
              <a:t>Καναδικό σχολικό βιβλίο.</a:t>
            </a:r>
          </a:p>
          <a:p>
            <a:r>
              <a:rPr lang="el-GR" b="1" dirty="0"/>
              <a:t>ΚΕΦ. 11: Λογαριθμικές συναρτήσεις</a:t>
            </a:r>
          </a:p>
          <a:p>
            <a:r>
              <a:rPr lang="el-GR" b="1" dirty="0"/>
              <a:t>Τι παρατηρείτε;</a:t>
            </a:r>
          </a:p>
        </p:txBody>
      </p:sp>
    </p:spTree>
    <p:extLst>
      <p:ext uri="{BB962C8B-B14F-4D97-AF65-F5344CB8AC3E}">
        <p14:creationId xmlns:p14="http://schemas.microsoft.com/office/powerpoint/2010/main" val="145645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C06524-E85F-B571-1044-515504C5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365125"/>
            <a:ext cx="11608901" cy="880579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/>
              <a:t>2</a:t>
            </a:r>
            <a:r>
              <a:rPr lang="el-GR" sz="2800" b="1" baseline="30000" dirty="0"/>
              <a:t>η</a:t>
            </a:r>
            <a:r>
              <a:rPr lang="el-GR" sz="2800" b="1" dirty="0"/>
              <a:t> εβδομαδιαία εργασία: </a:t>
            </a:r>
            <a:r>
              <a:rPr lang="el-GR" sz="2800" dirty="0"/>
              <a:t>ΑΝΟΙΚΤΑ ΠΡΟΒΛΗΜΑΤΑ ΣΤΟ ΚΕΦ. ΤΩΝ ΛΟΓΑΡΙΘΜΙΚΩΝ ΣΥΝΑΡΤΗΣΕΩΝ σε ΚΑΝΑΔΙΚΟ ΣΧΟΛΙΚΟ ΒΙΒΛΙΟ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9AA2F7-43B9-425B-AC6F-88FF2D49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9" y="1603514"/>
            <a:ext cx="11741426" cy="3816625"/>
          </a:xfrm>
        </p:spPr>
        <p:txBody>
          <a:bodyPr>
            <a:normAutofit/>
          </a:bodyPr>
          <a:lstStyle/>
          <a:p>
            <a:r>
              <a:rPr lang="el-GR" dirty="0"/>
              <a:t>Να αναζητήσετε στο ‘ΚΑΝΑΔΙΚΟ ΒΙΒΛΙΟ_ΚΕΦ. Λογαριθμικές συναρτήσεις ’ ανοικτά προβλήματα ή ανοικτές δραστηριότητες. 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Επιλέξτε ένα πρόβλημα/μια προτεινόμενη δραστηριότητα, περιγράφοντας σε ένα σύντομο κείμενο (</a:t>
            </a:r>
            <a:r>
              <a:rPr lang="en-US" dirty="0"/>
              <a:t>3</a:t>
            </a:r>
            <a:r>
              <a:rPr lang="el-GR" dirty="0"/>
              <a:t>0 λέξεων το πολύ) το τι αφορά και γιατί το/την έχετε χαρακτηρίσει ως ανοικτό πρόβλημα ή ανοικτή δραστηριότητα </a:t>
            </a:r>
          </a:p>
          <a:p>
            <a:pPr marL="457200" lvl="1" indent="0">
              <a:buNone/>
            </a:pPr>
            <a:r>
              <a:rPr lang="el-GR" i="1" dirty="0"/>
              <a:t>	π.χ. Πρόβλημα/δραστηριότητα … (σελ. </a:t>
            </a:r>
            <a:r>
              <a:rPr lang="en-US" i="1" dirty="0"/>
              <a:t>xxx</a:t>
            </a:r>
            <a:r>
              <a:rPr lang="el-GR" i="1" dirty="0"/>
              <a:t> ): Το πρόβλημα/η δραστηριότητα αφορά … 	Είναι ανοικτό/ή διότι…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Να συγκρίνετε με το ελληνικό σχολικό βιβλίο στο ίδιο κεφάλαιο </a:t>
            </a:r>
            <a:r>
              <a:rPr lang="el-GR" i="1" dirty="0"/>
              <a:t>(ύπαρξη ή όχι ανοικτών προβλημάτων</a:t>
            </a:r>
            <a:r>
              <a:rPr lang="el-GR" i="1"/>
              <a:t>/δραστηριοτήτων). 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175089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130</Words>
  <Application>Microsoft Office PowerPoint</Application>
  <PresentationFormat>Ευρεία οθόνη</PresentationFormat>
  <Paragraphs>8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Παρουσίαση του PowerPoint</vt:lpstr>
      <vt:lpstr>2η εβδομαδιαία εργασία: ΑΝΟΙΚΤΑ ΠΡΟΒΛΗΜΑΤΑ ΣΤΟ ΚΕΦ. ΤΩΝ ΛΟΓΑΡΙΘΜΙΚΩΝ ΣΥΝΑΡΤΗΣΕΩΝ σε ΚΑΝΑΔΙΚΟ ΣΧΟΛΙΚΟ ΒΙΒΛΙΟ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ΔΙΔΑΚΤΙΚΗ ΤΩΝ ΜΑΘΗΜΑΤΙΚΩΝ ΙΙ</dc:title>
  <dc:creator>user</dc:creator>
  <cp:lastModifiedBy>KALLIORAS ATHANASIOS</cp:lastModifiedBy>
  <cp:revision>76</cp:revision>
  <dcterms:created xsi:type="dcterms:W3CDTF">2018-02-17T15:46:23Z</dcterms:created>
  <dcterms:modified xsi:type="dcterms:W3CDTF">2024-02-28T09:03:19Z</dcterms:modified>
</cp:coreProperties>
</file>