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2" r:id="rId10"/>
    <p:sldId id="261" r:id="rId11"/>
    <p:sldId id="263" r:id="rId12"/>
    <p:sldId id="265" r:id="rId13"/>
    <p:sldId id="264"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7" r:id="rId34"/>
    <p:sldId id="285" r:id="rId35"/>
    <p:sldId id="286" r:id="rId36"/>
    <p:sldId id="288" r:id="rId37"/>
    <p:sldId id="290" r:id="rId38"/>
    <p:sldId id="289" r:id="rId39"/>
    <p:sldId id="291" r:id="rId40"/>
    <p:sldId id="292" r:id="rId41"/>
    <p:sldId id="293" r:id="rId42"/>
    <p:sldId id="294" r:id="rId43"/>
    <p:sldId id="295" r:id="rId44"/>
    <p:sldId id="296" r:id="rId45"/>
    <p:sldId id="297" r:id="rId46"/>
    <p:sldId id="298" r:id="rId4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60" d="100"/>
          <a:sy n="60" d="100"/>
        </p:scale>
        <p:origin x="96" y="15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onios Papadimitropoulos" userId="beecaa20-bb34-4464-b400-2f016e46288c" providerId="ADAL" clId="{9DDA5DFD-FEAF-45EB-9BB2-EA9DA622921C}"/>
    <pc:docChg chg="undo custSel addSld modSld modMainMaster">
      <pc:chgData name="Antonios Papadimitropoulos" userId="beecaa20-bb34-4464-b400-2f016e46288c" providerId="ADAL" clId="{9DDA5DFD-FEAF-45EB-9BB2-EA9DA622921C}" dt="2024-03-26T14:27:20.406" v="5126" actId="27636"/>
      <pc:docMkLst>
        <pc:docMk/>
      </pc:docMkLst>
      <pc:sldChg chg="modSp mod">
        <pc:chgData name="Antonios Papadimitropoulos" userId="beecaa20-bb34-4464-b400-2f016e46288c" providerId="ADAL" clId="{9DDA5DFD-FEAF-45EB-9BB2-EA9DA622921C}" dt="2024-03-26T14:17:36.606" v="4463" actId="790"/>
        <pc:sldMkLst>
          <pc:docMk/>
          <pc:sldMk cId="3776035182" sldId="256"/>
        </pc:sldMkLst>
      </pc:sldChg>
      <pc:sldChg chg="modSp mod">
        <pc:chgData name="Antonios Papadimitropoulos" userId="beecaa20-bb34-4464-b400-2f016e46288c" providerId="ADAL" clId="{9DDA5DFD-FEAF-45EB-9BB2-EA9DA622921C}" dt="2024-03-26T14:18:30.256" v="4471" actId="113"/>
        <pc:sldMkLst>
          <pc:docMk/>
          <pc:sldMk cId="2196449879" sldId="257"/>
        </pc:sldMkLst>
      </pc:sldChg>
      <pc:sldChg chg="modSp mod">
        <pc:chgData name="Antonios Papadimitropoulos" userId="beecaa20-bb34-4464-b400-2f016e46288c" providerId="ADAL" clId="{9DDA5DFD-FEAF-45EB-9BB2-EA9DA622921C}" dt="2024-03-26T14:27:20.406" v="5126" actId="27636"/>
        <pc:sldMkLst>
          <pc:docMk/>
          <pc:sldMk cId="3022339291" sldId="258"/>
        </pc:sldMkLst>
      </pc:sldChg>
      <pc:sldChg chg="modSp mod">
        <pc:chgData name="Antonios Papadimitropoulos" userId="beecaa20-bb34-4464-b400-2f016e46288c" providerId="ADAL" clId="{9DDA5DFD-FEAF-45EB-9BB2-EA9DA622921C}" dt="2024-03-26T14:20:38.227" v="4672" actId="20577"/>
        <pc:sldMkLst>
          <pc:docMk/>
          <pc:sldMk cId="3166877334" sldId="259"/>
        </pc:sldMkLst>
      </pc:sldChg>
      <pc:sldChg chg="modSp mod">
        <pc:chgData name="Antonios Papadimitropoulos" userId="beecaa20-bb34-4464-b400-2f016e46288c" providerId="ADAL" clId="{9DDA5DFD-FEAF-45EB-9BB2-EA9DA622921C}" dt="2024-03-26T14:23:04.027" v="4860" actId="113"/>
        <pc:sldMkLst>
          <pc:docMk/>
          <pc:sldMk cId="4106672823" sldId="261"/>
        </pc:sldMkLst>
      </pc:sldChg>
      <pc:sldChg chg="modSp mod">
        <pc:chgData name="Antonios Papadimitropoulos" userId="beecaa20-bb34-4464-b400-2f016e46288c" providerId="ADAL" clId="{9DDA5DFD-FEAF-45EB-9BB2-EA9DA622921C}" dt="2024-03-26T14:22:17.237" v="4822" actId="6549"/>
        <pc:sldMkLst>
          <pc:docMk/>
          <pc:sldMk cId="1013561521" sldId="262"/>
        </pc:sldMkLst>
      </pc:sldChg>
      <pc:sldChg chg="modSp mod">
        <pc:chgData name="Antonios Papadimitropoulos" userId="beecaa20-bb34-4464-b400-2f016e46288c" providerId="ADAL" clId="{9DDA5DFD-FEAF-45EB-9BB2-EA9DA622921C}" dt="2024-03-26T14:23:10.639" v="4861" actId="113"/>
        <pc:sldMkLst>
          <pc:docMk/>
          <pc:sldMk cId="1794177971" sldId="263"/>
        </pc:sldMkLst>
      </pc:sldChg>
      <pc:sldChg chg="modSp mod">
        <pc:chgData name="Antonios Papadimitropoulos" userId="beecaa20-bb34-4464-b400-2f016e46288c" providerId="ADAL" clId="{9DDA5DFD-FEAF-45EB-9BB2-EA9DA622921C}" dt="2024-03-26T14:23:32.096" v="4871" actId="6549"/>
        <pc:sldMkLst>
          <pc:docMk/>
          <pc:sldMk cId="3812891187" sldId="264"/>
        </pc:sldMkLst>
      </pc:sldChg>
      <pc:sldChg chg="modSp mod">
        <pc:chgData name="Antonios Papadimitropoulos" userId="beecaa20-bb34-4464-b400-2f016e46288c" providerId="ADAL" clId="{9DDA5DFD-FEAF-45EB-9BB2-EA9DA622921C}" dt="2024-03-26T11:03:41.696" v="2061" actId="27636"/>
        <pc:sldMkLst>
          <pc:docMk/>
          <pc:sldMk cId="3005103130" sldId="265"/>
        </pc:sldMkLst>
      </pc:sldChg>
      <pc:sldChg chg="modSp mod">
        <pc:chgData name="Antonios Papadimitropoulos" userId="beecaa20-bb34-4464-b400-2f016e46288c" providerId="ADAL" clId="{9DDA5DFD-FEAF-45EB-9BB2-EA9DA622921C}" dt="2024-03-26T14:23:57.447" v="4882" actId="113"/>
        <pc:sldMkLst>
          <pc:docMk/>
          <pc:sldMk cId="389824678" sldId="266"/>
        </pc:sldMkLst>
      </pc:sldChg>
      <pc:sldChg chg="modSp mod">
        <pc:chgData name="Antonios Papadimitropoulos" userId="beecaa20-bb34-4464-b400-2f016e46288c" providerId="ADAL" clId="{9DDA5DFD-FEAF-45EB-9BB2-EA9DA622921C}" dt="2024-03-26T11:01:54.594" v="2035" actId="27636"/>
        <pc:sldMkLst>
          <pc:docMk/>
          <pc:sldMk cId="2524816493" sldId="267"/>
        </pc:sldMkLst>
      </pc:sldChg>
      <pc:sldChg chg="modSp mod">
        <pc:chgData name="Antonios Papadimitropoulos" userId="beecaa20-bb34-4464-b400-2f016e46288c" providerId="ADAL" clId="{9DDA5DFD-FEAF-45EB-9BB2-EA9DA622921C}" dt="2024-03-26T10:38:12.727" v="1575" actId="27636"/>
        <pc:sldMkLst>
          <pc:docMk/>
          <pc:sldMk cId="1114289681" sldId="268"/>
        </pc:sldMkLst>
      </pc:sldChg>
      <pc:sldChg chg="modSp mod">
        <pc:chgData name="Antonios Papadimitropoulos" userId="beecaa20-bb34-4464-b400-2f016e46288c" providerId="ADAL" clId="{9DDA5DFD-FEAF-45EB-9BB2-EA9DA622921C}" dt="2024-03-26T11:01:54.611" v="2036" actId="27636"/>
        <pc:sldMkLst>
          <pc:docMk/>
          <pc:sldMk cId="1015602790" sldId="269"/>
        </pc:sldMkLst>
      </pc:sldChg>
      <pc:sldChg chg="modSp mod">
        <pc:chgData name="Antonios Papadimitropoulos" userId="beecaa20-bb34-4464-b400-2f016e46288c" providerId="ADAL" clId="{9DDA5DFD-FEAF-45EB-9BB2-EA9DA622921C}" dt="2024-03-26T10:34:34.212" v="1519" actId="2710"/>
        <pc:sldMkLst>
          <pc:docMk/>
          <pc:sldMk cId="1592169804" sldId="270"/>
        </pc:sldMkLst>
      </pc:sldChg>
      <pc:sldChg chg="modSp mod">
        <pc:chgData name="Antonios Papadimitropoulos" userId="beecaa20-bb34-4464-b400-2f016e46288c" providerId="ADAL" clId="{9DDA5DFD-FEAF-45EB-9BB2-EA9DA622921C}" dt="2024-03-26T11:01:54.624" v="2037" actId="27636"/>
        <pc:sldMkLst>
          <pc:docMk/>
          <pc:sldMk cId="471281642" sldId="271"/>
        </pc:sldMkLst>
      </pc:sldChg>
      <pc:sldChg chg="modSp new mod">
        <pc:chgData name="Antonios Papadimitropoulos" userId="beecaa20-bb34-4464-b400-2f016e46288c" providerId="ADAL" clId="{9DDA5DFD-FEAF-45EB-9BB2-EA9DA622921C}" dt="2024-03-26T11:03:41.724" v="2062" actId="27636"/>
        <pc:sldMkLst>
          <pc:docMk/>
          <pc:sldMk cId="543207589" sldId="272"/>
        </pc:sldMkLst>
      </pc:sldChg>
      <pc:sldChg chg="modSp new mod">
        <pc:chgData name="Antonios Papadimitropoulos" userId="beecaa20-bb34-4464-b400-2f016e46288c" providerId="ADAL" clId="{9DDA5DFD-FEAF-45EB-9BB2-EA9DA622921C}" dt="2024-03-26T11:03:37.929" v="2057" actId="27636"/>
        <pc:sldMkLst>
          <pc:docMk/>
          <pc:sldMk cId="600420758" sldId="273"/>
        </pc:sldMkLst>
      </pc:sldChg>
      <pc:sldChg chg="modSp new mod">
        <pc:chgData name="Antonios Papadimitropoulos" userId="beecaa20-bb34-4464-b400-2f016e46288c" providerId="ADAL" clId="{9DDA5DFD-FEAF-45EB-9BB2-EA9DA622921C}" dt="2024-03-26T11:03:41.729" v="2063" actId="27636"/>
        <pc:sldMkLst>
          <pc:docMk/>
          <pc:sldMk cId="3241891978" sldId="274"/>
        </pc:sldMkLst>
      </pc:sldChg>
      <pc:sldChg chg="modSp new mod">
        <pc:chgData name="Antonios Papadimitropoulos" userId="beecaa20-bb34-4464-b400-2f016e46288c" providerId="ADAL" clId="{9DDA5DFD-FEAF-45EB-9BB2-EA9DA622921C}" dt="2024-03-26T09:56:00" v="926" actId="113"/>
        <pc:sldMkLst>
          <pc:docMk/>
          <pc:sldMk cId="1501627388" sldId="275"/>
        </pc:sldMkLst>
      </pc:sldChg>
      <pc:sldChg chg="modSp new mod">
        <pc:chgData name="Antonios Papadimitropoulos" userId="beecaa20-bb34-4464-b400-2f016e46288c" providerId="ADAL" clId="{9DDA5DFD-FEAF-45EB-9BB2-EA9DA622921C}" dt="2024-03-26T11:03:41.739" v="2064" actId="27636"/>
        <pc:sldMkLst>
          <pc:docMk/>
          <pc:sldMk cId="1882563834" sldId="276"/>
        </pc:sldMkLst>
      </pc:sldChg>
      <pc:sldChg chg="modSp new mod">
        <pc:chgData name="Antonios Papadimitropoulos" userId="beecaa20-bb34-4464-b400-2f016e46288c" providerId="ADAL" clId="{9DDA5DFD-FEAF-45EB-9BB2-EA9DA622921C}" dt="2024-03-26T11:01:54.680" v="2041" actId="27636"/>
        <pc:sldMkLst>
          <pc:docMk/>
          <pc:sldMk cId="1299041638" sldId="277"/>
        </pc:sldMkLst>
      </pc:sldChg>
      <pc:sldChg chg="modSp new mod">
        <pc:chgData name="Antonios Papadimitropoulos" userId="beecaa20-bb34-4464-b400-2f016e46288c" providerId="ADAL" clId="{9DDA5DFD-FEAF-45EB-9BB2-EA9DA622921C}" dt="2024-03-26T11:03:41.746" v="2065" actId="27636"/>
        <pc:sldMkLst>
          <pc:docMk/>
          <pc:sldMk cId="2248243038" sldId="278"/>
        </pc:sldMkLst>
      </pc:sldChg>
      <pc:sldChg chg="modSp new mod">
        <pc:chgData name="Antonios Papadimitropoulos" userId="beecaa20-bb34-4464-b400-2f016e46288c" providerId="ADAL" clId="{9DDA5DFD-FEAF-45EB-9BB2-EA9DA622921C}" dt="2024-03-26T11:02:57.915" v="2050"/>
        <pc:sldMkLst>
          <pc:docMk/>
          <pc:sldMk cId="2174526963" sldId="279"/>
        </pc:sldMkLst>
      </pc:sldChg>
      <pc:sldChg chg="modSp new mod">
        <pc:chgData name="Antonios Papadimitropoulos" userId="beecaa20-bb34-4464-b400-2f016e46288c" providerId="ADAL" clId="{9DDA5DFD-FEAF-45EB-9BB2-EA9DA622921C}" dt="2024-03-26T11:05:17.184" v="2094" actId="27636"/>
        <pc:sldMkLst>
          <pc:docMk/>
          <pc:sldMk cId="3800035542" sldId="280"/>
        </pc:sldMkLst>
      </pc:sldChg>
      <pc:sldChg chg="modSp new mod">
        <pc:chgData name="Antonios Papadimitropoulos" userId="beecaa20-bb34-4464-b400-2f016e46288c" providerId="ADAL" clId="{9DDA5DFD-FEAF-45EB-9BB2-EA9DA622921C}" dt="2024-03-26T11:07:38.544" v="2145" actId="20577"/>
        <pc:sldMkLst>
          <pc:docMk/>
          <pc:sldMk cId="1452833260" sldId="281"/>
        </pc:sldMkLst>
      </pc:sldChg>
      <pc:sldChg chg="modSp new mod">
        <pc:chgData name="Antonios Papadimitropoulos" userId="beecaa20-bb34-4464-b400-2f016e46288c" providerId="ADAL" clId="{9DDA5DFD-FEAF-45EB-9BB2-EA9DA622921C}" dt="2024-03-26T11:10:07.718" v="2166" actId="20577"/>
        <pc:sldMkLst>
          <pc:docMk/>
          <pc:sldMk cId="3647416565" sldId="282"/>
        </pc:sldMkLst>
      </pc:sldChg>
      <pc:sldChg chg="modSp new mod">
        <pc:chgData name="Antonios Papadimitropoulos" userId="beecaa20-bb34-4464-b400-2f016e46288c" providerId="ADAL" clId="{9DDA5DFD-FEAF-45EB-9BB2-EA9DA622921C}" dt="2024-03-26T11:58:03.783" v="2943" actId="27636"/>
        <pc:sldMkLst>
          <pc:docMk/>
          <pc:sldMk cId="2284691814" sldId="283"/>
        </pc:sldMkLst>
      </pc:sldChg>
      <pc:sldChg chg="modSp new mod">
        <pc:chgData name="Antonios Papadimitropoulos" userId="beecaa20-bb34-4464-b400-2f016e46288c" providerId="ADAL" clId="{9DDA5DFD-FEAF-45EB-9BB2-EA9DA622921C}" dt="2024-03-26T12:02:10.858" v="3082" actId="27636"/>
        <pc:sldMkLst>
          <pc:docMk/>
          <pc:sldMk cId="2478020970" sldId="284"/>
        </pc:sldMkLst>
      </pc:sldChg>
      <pc:sldChg chg="modSp new mod">
        <pc:chgData name="Antonios Papadimitropoulos" userId="beecaa20-bb34-4464-b400-2f016e46288c" providerId="ADAL" clId="{9DDA5DFD-FEAF-45EB-9BB2-EA9DA622921C}" dt="2024-03-26T11:53:24.038" v="2869" actId="6549"/>
        <pc:sldMkLst>
          <pc:docMk/>
          <pc:sldMk cId="2900721154" sldId="285"/>
        </pc:sldMkLst>
      </pc:sldChg>
      <pc:sldChg chg="modSp new mod">
        <pc:chgData name="Antonios Papadimitropoulos" userId="beecaa20-bb34-4464-b400-2f016e46288c" providerId="ADAL" clId="{9DDA5DFD-FEAF-45EB-9BB2-EA9DA622921C}" dt="2024-03-26T12:16:22.869" v="3357" actId="20577"/>
        <pc:sldMkLst>
          <pc:docMk/>
          <pc:sldMk cId="2492139817" sldId="286"/>
        </pc:sldMkLst>
      </pc:sldChg>
      <pc:sldChg chg="modSp new mod">
        <pc:chgData name="Antonios Papadimitropoulos" userId="beecaa20-bb34-4464-b400-2f016e46288c" providerId="ADAL" clId="{9DDA5DFD-FEAF-45EB-9BB2-EA9DA622921C}" dt="2024-03-26T12:04:38.468" v="3190" actId="6549"/>
        <pc:sldMkLst>
          <pc:docMk/>
          <pc:sldMk cId="1819708649" sldId="287"/>
        </pc:sldMkLst>
      </pc:sldChg>
      <pc:sldChg chg="modSp new mod">
        <pc:chgData name="Antonios Papadimitropoulos" userId="beecaa20-bb34-4464-b400-2f016e46288c" providerId="ADAL" clId="{9DDA5DFD-FEAF-45EB-9BB2-EA9DA622921C}" dt="2024-03-26T12:21:30.845" v="3446" actId="27636"/>
        <pc:sldMkLst>
          <pc:docMk/>
          <pc:sldMk cId="345464874" sldId="288"/>
        </pc:sldMkLst>
      </pc:sldChg>
      <pc:sldChg chg="modSp new mod">
        <pc:chgData name="Antonios Papadimitropoulos" userId="beecaa20-bb34-4464-b400-2f016e46288c" providerId="ADAL" clId="{9DDA5DFD-FEAF-45EB-9BB2-EA9DA622921C}" dt="2024-03-26T12:29:38.493" v="3817" actId="27636"/>
        <pc:sldMkLst>
          <pc:docMk/>
          <pc:sldMk cId="359790404" sldId="289"/>
        </pc:sldMkLst>
      </pc:sldChg>
      <pc:sldChg chg="modSp new mod">
        <pc:chgData name="Antonios Papadimitropoulos" userId="beecaa20-bb34-4464-b400-2f016e46288c" providerId="ADAL" clId="{9DDA5DFD-FEAF-45EB-9BB2-EA9DA622921C}" dt="2024-03-26T12:23:19.739" v="3493" actId="20577"/>
        <pc:sldMkLst>
          <pc:docMk/>
          <pc:sldMk cId="1771928246" sldId="290"/>
        </pc:sldMkLst>
      </pc:sldChg>
      <pc:sldChg chg="modSp new mod">
        <pc:chgData name="Antonios Papadimitropoulos" userId="beecaa20-bb34-4464-b400-2f016e46288c" providerId="ADAL" clId="{9DDA5DFD-FEAF-45EB-9BB2-EA9DA622921C}" dt="2024-03-26T12:33:43.310" v="3972" actId="20577"/>
        <pc:sldMkLst>
          <pc:docMk/>
          <pc:sldMk cId="2610590989" sldId="291"/>
        </pc:sldMkLst>
      </pc:sldChg>
      <pc:sldChg chg="modSp new mod">
        <pc:chgData name="Antonios Papadimitropoulos" userId="beecaa20-bb34-4464-b400-2f016e46288c" providerId="ADAL" clId="{9DDA5DFD-FEAF-45EB-9BB2-EA9DA622921C}" dt="2024-03-26T12:41:53.560" v="3991" actId="113"/>
        <pc:sldMkLst>
          <pc:docMk/>
          <pc:sldMk cId="2980339906" sldId="292"/>
        </pc:sldMkLst>
      </pc:sldChg>
      <pc:sldChg chg="modSp new mod">
        <pc:chgData name="Antonios Papadimitropoulos" userId="beecaa20-bb34-4464-b400-2f016e46288c" providerId="ADAL" clId="{9DDA5DFD-FEAF-45EB-9BB2-EA9DA622921C}" dt="2024-03-26T14:01:49.560" v="4117" actId="113"/>
        <pc:sldMkLst>
          <pc:docMk/>
          <pc:sldMk cId="721404927" sldId="293"/>
        </pc:sldMkLst>
      </pc:sldChg>
      <pc:sldChg chg="modSp new mod">
        <pc:chgData name="Antonios Papadimitropoulos" userId="beecaa20-bb34-4464-b400-2f016e46288c" providerId="ADAL" clId="{9DDA5DFD-FEAF-45EB-9BB2-EA9DA622921C}" dt="2024-03-26T14:05:24.226" v="4216" actId="6549"/>
        <pc:sldMkLst>
          <pc:docMk/>
          <pc:sldMk cId="2315688234" sldId="294"/>
        </pc:sldMkLst>
      </pc:sldChg>
      <pc:sldChg chg="modSp new mod">
        <pc:chgData name="Antonios Papadimitropoulos" userId="beecaa20-bb34-4464-b400-2f016e46288c" providerId="ADAL" clId="{9DDA5DFD-FEAF-45EB-9BB2-EA9DA622921C}" dt="2024-03-26T14:06:49.401" v="4247" actId="113"/>
        <pc:sldMkLst>
          <pc:docMk/>
          <pc:sldMk cId="536587392" sldId="295"/>
        </pc:sldMkLst>
      </pc:sldChg>
      <pc:sldChg chg="modSp new mod">
        <pc:chgData name="Antonios Papadimitropoulos" userId="beecaa20-bb34-4464-b400-2f016e46288c" providerId="ADAL" clId="{9DDA5DFD-FEAF-45EB-9BB2-EA9DA622921C}" dt="2024-03-26T14:08:43.596" v="4274" actId="113"/>
        <pc:sldMkLst>
          <pc:docMk/>
          <pc:sldMk cId="3259092277" sldId="296"/>
        </pc:sldMkLst>
      </pc:sldChg>
      <pc:sldChg chg="modSp new mod">
        <pc:chgData name="Antonios Papadimitropoulos" userId="beecaa20-bb34-4464-b400-2f016e46288c" providerId="ADAL" clId="{9DDA5DFD-FEAF-45EB-9BB2-EA9DA622921C}" dt="2024-03-26T14:13:28.586" v="4400" actId="114"/>
        <pc:sldMkLst>
          <pc:docMk/>
          <pc:sldMk cId="288508575" sldId="297"/>
        </pc:sldMkLst>
      </pc:sldChg>
      <pc:sldChg chg="modSp new mod">
        <pc:chgData name="Antonios Papadimitropoulos" userId="beecaa20-bb34-4464-b400-2f016e46288c" providerId="ADAL" clId="{9DDA5DFD-FEAF-45EB-9BB2-EA9DA622921C}" dt="2024-03-26T14:17:05.071" v="4462" actId="20577"/>
        <pc:sldMkLst>
          <pc:docMk/>
          <pc:sldMk cId="2001724110" sldId="298"/>
        </pc:sldMkLst>
      </pc:sldChg>
      <pc:sldMasterChg chg="modSp modSldLayout">
        <pc:chgData name="Antonios Papadimitropoulos" userId="beecaa20-bb34-4464-b400-2f016e46288c" providerId="ADAL" clId="{9DDA5DFD-FEAF-45EB-9BB2-EA9DA622921C}" dt="2024-03-26T11:03:41.569" v="2058" actId="14100"/>
        <pc:sldMasterMkLst>
          <pc:docMk/>
          <pc:sldMasterMk cId="3219771813" sldId="2147483648"/>
        </pc:sldMasterMkLst>
        <pc:sldLayoutChg chg="modSp mod">
          <pc:chgData name="Antonios Papadimitropoulos" userId="beecaa20-bb34-4464-b400-2f016e46288c" providerId="ADAL" clId="{9DDA5DFD-FEAF-45EB-9BB2-EA9DA622921C}" dt="2024-03-26T11:03:41.569" v="2058" actId="14100"/>
          <pc:sldLayoutMkLst>
            <pc:docMk/>
            <pc:sldMasterMk cId="3219771813" sldId="2147483648"/>
            <pc:sldLayoutMk cId="1494719940" sldId="2147483650"/>
          </pc:sldLayoutMkLst>
        </pc:sldLayoutChg>
      </pc:sldMasterChg>
    </pc:docChg>
  </pc:docChgLst>
  <pc:docChgLst>
    <pc:chgData name="Antonios Papadimitropoulos" userId="beecaa20-bb34-4464-b400-2f016e46288c" providerId="ADAL" clId="{18665C6F-842D-4CDA-ABE4-87ADB976EA9A}"/>
    <pc:docChg chg="undo redo custSel modSld">
      <pc:chgData name="Antonios Papadimitropoulos" userId="beecaa20-bb34-4464-b400-2f016e46288c" providerId="ADAL" clId="{18665C6F-842D-4CDA-ABE4-87ADB976EA9A}" dt="2025-03-10T11:35:30.431" v="2479" actId="15"/>
      <pc:docMkLst>
        <pc:docMk/>
      </pc:docMkLst>
      <pc:sldChg chg="modSp mod">
        <pc:chgData name="Antonios Papadimitropoulos" userId="beecaa20-bb34-4464-b400-2f016e46288c" providerId="ADAL" clId="{18665C6F-842D-4CDA-ABE4-87ADB976EA9A}" dt="2025-03-10T09:43:51.199" v="188" actId="20577"/>
        <pc:sldMkLst>
          <pc:docMk/>
          <pc:sldMk cId="2196449879" sldId="257"/>
        </pc:sldMkLst>
        <pc:spChg chg="mod">
          <ac:chgData name="Antonios Papadimitropoulos" userId="beecaa20-bb34-4464-b400-2f016e46288c" providerId="ADAL" clId="{18665C6F-842D-4CDA-ABE4-87ADB976EA9A}" dt="2025-03-10T09:42:00.461" v="13" actId="790"/>
          <ac:spMkLst>
            <pc:docMk/>
            <pc:sldMk cId="2196449879" sldId="257"/>
            <ac:spMk id="2" creationId="{EFF64E55-92E7-8CDD-8685-CBC989E0DC74}"/>
          </ac:spMkLst>
        </pc:spChg>
        <pc:spChg chg="mod">
          <ac:chgData name="Antonios Papadimitropoulos" userId="beecaa20-bb34-4464-b400-2f016e46288c" providerId="ADAL" clId="{18665C6F-842D-4CDA-ABE4-87ADB976EA9A}" dt="2025-03-10T09:43:51.199" v="188" actId="20577"/>
          <ac:spMkLst>
            <pc:docMk/>
            <pc:sldMk cId="2196449879" sldId="257"/>
            <ac:spMk id="3" creationId="{B25059AA-3255-EBA9-42BB-C6E428EA7C62}"/>
          </ac:spMkLst>
        </pc:spChg>
      </pc:sldChg>
      <pc:sldChg chg="modSp mod">
        <pc:chgData name="Antonios Papadimitropoulos" userId="beecaa20-bb34-4464-b400-2f016e46288c" providerId="ADAL" clId="{18665C6F-842D-4CDA-ABE4-87ADB976EA9A}" dt="2025-03-10T09:45:45.265" v="222" actId="113"/>
        <pc:sldMkLst>
          <pc:docMk/>
          <pc:sldMk cId="3022339291" sldId="258"/>
        </pc:sldMkLst>
        <pc:spChg chg="mod">
          <ac:chgData name="Antonios Papadimitropoulos" userId="beecaa20-bb34-4464-b400-2f016e46288c" providerId="ADAL" clId="{18665C6F-842D-4CDA-ABE4-87ADB976EA9A}" dt="2025-03-10T09:45:45.265" v="222" actId="113"/>
          <ac:spMkLst>
            <pc:docMk/>
            <pc:sldMk cId="3022339291" sldId="258"/>
            <ac:spMk id="3" creationId="{01E791E9-4B30-F00A-CEE6-A4FDC5B3490F}"/>
          </ac:spMkLst>
        </pc:spChg>
      </pc:sldChg>
      <pc:sldChg chg="modSp mod">
        <pc:chgData name="Antonios Papadimitropoulos" userId="beecaa20-bb34-4464-b400-2f016e46288c" providerId="ADAL" clId="{18665C6F-842D-4CDA-ABE4-87ADB976EA9A}" dt="2025-03-10T09:57:42.213" v="453" actId="6549"/>
        <pc:sldMkLst>
          <pc:docMk/>
          <pc:sldMk cId="3166877334" sldId="259"/>
        </pc:sldMkLst>
        <pc:spChg chg="mod">
          <ac:chgData name="Antonios Papadimitropoulos" userId="beecaa20-bb34-4464-b400-2f016e46288c" providerId="ADAL" clId="{18665C6F-842D-4CDA-ABE4-87ADB976EA9A}" dt="2025-03-10T09:57:42.213" v="453" actId="6549"/>
          <ac:spMkLst>
            <pc:docMk/>
            <pc:sldMk cId="3166877334" sldId="259"/>
            <ac:spMk id="3" creationId="{16756FF5-6FF3-DBD7-7DB0-32CF16087671}"/>
          </ac:spMkLst>
        </pc:spChg>
      </pc:sldChg>
      <pc:sldChg chg="modSp mod">
        <pc:chgData name="Antonios Papadimitropoulos" userId="beecaa20-bb34-4464-b400-2f016e46288c" providerId="ADAL" clId="{18665C6F-842D-4CDA-ABE4-87ADB976EA9A}" dt="2025-03-10T10:07:23.652" v="692" actId="20577"/>
        <pc:sldMkLst>
          <pc:docMk/>
          <pc:sldMk cId="4106672823" sldId="261"/>
        </pc:sldMkLst>
        <pc:spChg chg="mod">
          <ac:chgData name="Antonios Papadimitropoulos" userId="beecaa20-bb34-4464-b400-2f016e46288c" providerId="ADAL" clId="{18665C6F-842D-4CDA-ABE4-87ADB976EA9A}" dt="2025-03-10T10:07:23.652" v="692" actId="20577"/>
          <ac:spMkLst>
            <pc:docMk/>
            <pc:sldMk cId="4106672823" sldId="261"/>
            <ac:spMk id="3" creationId="{B9983DF4-E7CF-12B6-ACDC-591AE7A90F63}"/>
          </ac:spMkLst>
        </pc:spChg>
      </pc:sldChg>
      <pc:sldChg chg="modSp mod">
        <pc:chgData name="Antonios Papadimitropoulos" userId="beecaa20-bb34-4464-b400-2f016e46288c" providerId="ADAL" clId="{18665C6F-842D-4CDA-ABE4-87ADB976EA9A}" dt="2025-03-10T10:02:16.294" v="520" actId="108"/>
        <pc:sldMkLst>
          <pc:docMk/>
          <pc:sldMk cId="1013561521" sldId="262"/>
        </pc:sldMkLst>
        <pc:spChg chg="mod">
          <ac:chgData name="Antonios Papadimitropoulos" userId="beecaa20-bb34-4464-b400-2f016e46288c" providerId="ADAL" clId="{18665C6F-842D-4CDA-ABE4-87ADB976EA9A}" dt="2025-03-10T10:02:16.294" v="520" actId="108"/>
          <ac:spMkLst>
            <pc:docMk/>
            <pc:sldMk cId="1013561521" sldId="262"/>
            <ac:spMk id="2" creationId="{D3B86C3C-235E-E6E0-1261-80272B14FC47}"/>
          </ac:spMkLst>
        </pc:spChg>
        <pc:spChg chg="mod">
          <ac:chgData name="Antonios Papadimitropoulos" userId="beecaa20-bb34-4464-b400-2f016e46288c" providerId="ADAL" clId="{18665C6F-842D-4CDA-ABE4-87ADB976EA9A}" dt="2025-03-10T10:00:48.812" v="518" actId="20577"/>
          <ac:spMkLst>
            <pc:docMk/>
            <pc:sldMk cId="1013561521" sldId="262"/>
            <ac:spMk id="3" creationId="{54724139-C7B5-9414-8A90-9FA6B0EDED81}"/>
          </ac:spMkLst>
        </pc:spChg>
      </pc:sldChg>
      <pc:sldChg chg="modSp mod">
        <pc:chgData name="Antonios Papadimitropoulos" userId="beecaa20-bb34-4464-b400-2f016e46288c" providerId="ADAL" clId="{18665C6F-842D-4CDA-ABE4-87ADB976EA9A}" dt="2025-03-10T10:21:45.898" v="817" actId="20577"/>
        <pc:sldMkLst>
          <pc:docMk/>
          <pc:sldMk cId="3812891187" sldId="264"/>
        </pc:sldMkLst>
        <pc:spChg chg="mod">
          <ac:chgData name="Antonios Papadimitropoulos" userId="beecaa20-bb34-4464-b400-2f016e46288c" providerId="ADAL" clId="{18665C6F-842D-4CDA-ABE4-87ADB976EA9A}" dt="2025-03-10T10:21:45.898" v="817" actId="20577"/>
          <ac:spMkLst>
            <pc:docMk/>
            <pc:sldMk cId="3812891187" sldId="264"/>
            <ac:spMk id="3" creationId="{97E3B12A-1C18-43E9-FBB7-82489CE6F2A6}"/>
          </ac:spMkLst>
        </pc:spChg>
      </pc:sldChg>
      <pc:sldChg chg="addSp delSp modSp mod">
        <pc:chgData name="Antonios Papadimitropoulos" userId="beecaa20-bb34-4464-b400-2f016e46288c" providerId="ADAL" clId="{18665C6F-842D-4CDA-ABE4-87ADB976EA9A}" dt="2025-03-10T10:14:39.934" v="734" actId="113"/>
        <pc:sldMkLst>
          <pc:docMk/>
          <pc:sldMk cId="3005103130" sldId="265"/>
        </pc:sldMkLst>
        <pc:spChg chg="add del mod">
          <ac:chgData name="Antonios Papadimitropoulos" userId="beecaa20-bb34-4464-b400-2f016e46288c" providerId="ADAL" clId="{18665C6F-842D-4CDA-ABE4-87ADB976EA9A}" dt="2025-03-10T10:11:11" v="716" actId="20577"/>
          <ac:spMkLst>
            <pc:docMk/>
            <pc:sldMk cId="3005103130" sldId="265"/>
            <ac:spMk id="2" creationId="{C4205277-0653-C1D5-ED0A-6850682F1524}"/>
          </ac:spMkLst>
        </pc:spChg>
        <pc:spChg chg="mod">
          <ac:chgData name="Antonios Papadimitropoulos" userId="beecaa20-bb34-4464-b400-2f016e46288c" providerId="ADAL" clId="{18665C6F-842D-4CDA-ABE4-87ADB976EA9A}" dt="2025-03-10T10:14:39.934" v="734" actId="113"/>
          <ac:spMkLst>
            <pc:docMk/>
            <pc:sldMk cId="3005103130" sldId="265"/>
            <ac:spMk id="3" creationId="{00681623-0669-8EAD-8B93-ED6ADDA85932}"/>
          </ac:spMkLst>
        </pc:spChg>
        <pc:spChg chg="add del mod">
          <ac:chgData name="Antonios Papadimitropoulos" userId="beecaa20-bb34-4464-b400-2f016e46288c" providerId="ADAL" clId="{18665C6F-842D-4CDA-ABE4-87ADB976EA9A}" dt="2025-03-10T10:10:47.050" v="694" actId="478"/>
          <ac:spMkLst>
            <pc:docMk/>
            <pc:sldMk cId="3005103130" sldId="265"/>
            <ac:spMk id="5" creationId="{B93C3E82-341A-F051-2FB6-51F4C276C478}"/>
          </ac:spMkLst>
        </pc:spChg>
      </pc:sldChg>
      <pc:sldChg chg="modSp mod">
        <pc:chgData name="Antonios Papadimitropoulos" userId="beecaa20-bb34-4464-b400-2f016e46288c" providerId="ADAL" clId="{18665C6F-842D-4CDA-ABE4-87ADB976EA9A}" dt="2025-03-10T10:23:10.635" v="834" actId="20577"/>
        <pc:sldMkLst>
          <pc:docMk/>
          <pc:sldMk cId="389824678" sldId="266"/>
        </pc:sldMkLst>
        <pc:spChg chg="mod">
          <ac:chgData name="Antonios Papadimitropoulos" userId="beecaa20-bb34-4464-b400-2f016e46288c" providerId="ADAL" clId="{18665C6F-842D-4CDA-ABE4-87ADB976EA9A}" dt="2025-03-10T10:23:10.635" v="834" actId="20577"/>
          <ac:spMkLst>
            <pc:docMk/>
            <pc:sldMk cId="389824678" sldId="266"/>
            <ac:spMk id="3" creationId="{CDFC44B8-680D-88C8-1370-5A9EC6B59330}"/>
          </ac:spMkLst>
        </pc:spChg>
      </pc:sldChg>
      <pc:sldChg chg="modSp mod">
        <pc:chgData name="Antonios Papadimitropoulos" userId="beecaa20-bb34-4464-b400-2f016e46288c" providerId="ADAL" clId="{18665C6F-842D-4CDA-ABE4-87ADB976EA9A}" dt="2025-03-10T10:26:22.848" v="1090" actId="20577"/>
        <pc:sldMkLst>
          <pc:docMk/>
          <pc:sldMk cId="2524816493" sldId="267"/>
        </pc:sldMkLst>
        <pc:spChg chg="mod">
          <ac:chgData name="Antonios Papadimitropoulos" userId="beecaa20-bb34-4464-b400-2f016e46288c" providerId="ADAL" clId="{18665C6F-842D-4CDA-ABE4-87ADB976EA9A}" dt="2025-03-10T10:26:22.848" v="1090" actId="20577"/>
          <ac:spMkLst>
            <pc:docMk/>
            <pc:sldMk cId="2524816493" sldId="267"/>
            <ac:spMk id="3" creationId="{EDD4E686-91C8-26AE-93BF-3E8467284FC5}"/>
          </ac:spMkLst>
        </pc:spChg>
      </pc:sldChg>
      <pc:sldChg chg="modSp mod">
        <pc:chgData name="Antonios Papadimitropoulos" userId="beecaa20-bb34-4464-b400-2f016e46288c" providerId="ADAL" clId="{18665C6F-842D-4CDA-ABE4-87ADB976EA9A}" dt="2025-03-10T10:27:11.891" v="1119" actId="20577"/>
        <pc:sldMkLst>
          <pc:docMk/>
          <pc:sldMk cId="1114289681" sldId="268"/>
        </pc:sldMkLst>
        <pc:spChg chg="mod">
          <ac:chgData name="Antonios Papadimitropoulos" userId="beecaa20-bb34-4464-b400-2f016e46288c" providerId="ADAL" clId="{18665C6F-842D-4CDA-ABE4-87ADB976EA9A}" dt="2025-03-10T10:27:11.891" v="1119" actId="20577"/>
          <ac:spMkLst>
            <pc:docMk/>
            <pc:sldMk cId="1114289681" sldId="268"/>
            <ac:spMk id="3" creationId="{300DAE6F-F241-7DB6-8140-963CEF547814}"/>
          </ac:spMkLst>
        </pc:spChg>
      </pc:sldChg>
      <pc:sldChg chg="modSp mod">
        <pc:chgData name="Antonios Papadimitropoulos" userId="beecaa20-bb34-4464-b400-2f016e46288c" providerId="ADAL" clId="{18665C6F-842D-4CDA-ABE4-87ADB976EA9A}" dt="2025-03-10T10:29:03.389" v="1127" actId="14100"/>
        <pc:sldMkLst>
          <pc:docMk/>
          <pc:sldMk cId="1015602790" sldId="269"/>
        </pc:sldMkLst>
        <pc:spChg chg="mod">
          <ac:chgData name="Antonios Papadimitropoulos" userId="beecaa20-bb34-4464-b400-2f016e46288c" providerId="ADAL" clId="{18665C6F-842D-4CDA-ABE4-87ADB976EA9A}" dt="2025-03-10T10:29:03.389" v="1127" actId="14100"/>
          <ac:spMkLst>
            <pc:docMk/>
            <pc:sldMk cId="1015602790" sldId="269"/>
            <ac:spMk id="2" creationId="{A9D8690A-6419-9DF2-912B-557EECAD9BF1}"/>
          </ac:spMkLst>
        </pc:spChg>
        <pc:spChg chg="mod">
          <ac:chgData name="Antonios Papadimitropoulos" userId="beecaa20-bb34-4464-b400-2f016e46288c" providerId="ADAL" clId="{18665C6F-842D-4CDA-ABE4-87ADB976EA9A}" dt="2025-03-10T10:27:54.085" v="1125" actId="113"/>
          <ac:spMkLst>
            <pc:docMk/>
            <pc:sldMk cId="1015602790" sldId="269"/>
            <ac:spMk id="3" creationId="{849E7888-BBE2-0B38-639B-5E5CCC6D1E9E}"/>
          </ac:spMkLst>
        </pc:spChg>
      </pc:sldChg>
      <pc:sldChg chg="modSp mod">
        <pc:chgData name="Antonios Papadimitropoulos" userId="beecaa20-bb34-4464-b400-2f016e46288c" providerId="ADAL" clId="{18665C6F-842D-4CDA-ABE4-87ADB976EA9A}" dt="2025-03-10T10:30:50.301" v="1139" actId="20577"/>
        <pc:sldMkLst>
          <pc:docMk/>
          <pc:sldMk cId="471281642" sldId="271"/>
        </pc:sldMkLst>
        <pc:spChg chg="mod">
          <ac:chgData name="Antonios Papadimitropoulos" userId="beecaa20-bb34-4464-b400-2f016e46288c" providerId="ADAL" clId="{18665C6F-842D-4CDA-ABE4-87ADB976EA9A}" dt="2025-03-10T10:30:50.301" v="1139" actId="20577"/>
          <ac:spMkLst>
            <pc:docMk/>
            <pc:sldMk cId="471281642" sldId="271"/>
            <ac:spMk id="3" creationId="{2F77F58C-093D-70ED-7F2E-F99B7CC7A5B0}"/>
          </ac:spMkLst>
        </pc:spChg>
      </pc:sldChg>
      <pc:sldChg chg="modSp mod">
        <pc:chgData name="Antonios Papadimitropoulos" userId="beecaa20-bb34-4464-b400-2f016e46288c" providerId="ADAL" clId="{18665C6F-842D-4CDA-ABE4-87ADB976EA9A}" dt="2025-03-10T10:36:10.992" v="1369" actId="20577"/>
        <pc:sldMkLst>
          <pc:docMk/>
          <pc:sldMk cId="543207589" sldId="272"/>
        </pc:sldMkLst>
        <pc:spChg chg="mod">
          <ac:chgData name="Antonios Papadimitropoulos" userId="beecaa20-bb34-4464-b400-2f016e46288c" providerId="ADAL" clId="{18665C6F-842D-4CDA-ABE4-87ADB976EA9A}" dt="2025-03-10T10:31:08.700" v="1143" actId="14100"/>
          <ac:spMkLst>
            <pc:docMk/>
            <pc:sldMk cId="543207589" sldId="272"/>
            <ac:spMk id="2" creationId="{C1091590-E7D2-5BC9-71EF-14F813E3A555}"/>
          </ac:spMkLst>
        </pc:spChg>
        <pc:spChg chg="mod">
          <ac:chgData name="Antonios Papadimitropoulos" userId="beecaa20-bb34-4464-b400-2f016e46288c" providerId="ADAL" clId="{18665C6F-842D-4CDA-ABE4-87ADB976EA9A}" dt="2025-03-10T10:36:10.992" v="1369" actId="20577"/>
          <ac:spMkLst>
            <pc:docMk/>
            <pc:sldMk cId="543207589" sldId="272"/>
            <ac:spMk id="3" creationId="{8E50973B-19C4-E9CF-4376-E3CB50EB9E2C}"/>
          </ac:spMkLst>
        </pc:spChg>
      </pc:sldChg>
      <pc:sldChg chg="modSp mod">
        <pc:chgData name="Antonios Papadimitropoulos" userId="beecaa20-bb34-4464-b400-2f016e46288c" providerId="ADAL" clId="{18665C6F-842D-4CDA-ABE4-87ADB976EA9A}" dt="2025-03-10T10:38:14.124" v="1484" actId="790"/>
        <pc:sldMkLst>
          <pc:docMk/>
          <pc:sldMk cId="600420758" sldId="273"/>
        </pc:sldMkLst>
        <pc:spChg chg="mod">
          <ac:chgData name="Antonios Papadimitropoulos" userId="beecaa20-bb34-4464-b400-2f016e46288c" providerId="ADAL" clId="{18665C6F-842D-4CDA-ABE4-87ADB976EA9A}" dt="2025-03-10T10:36:53.455" v="1410" actId="20577"/>
          <ac:spMkLst>
            <pc:docMk/>
            <pc:sldMk cId="600420758" sldId="273"/>
            <ac:spMk id="2" creationId="{A85480B1-87D3-331D-41EC-E23E2C6EE4DF}"/>
          </ac:spMkLst>
        </pc:spChg>
        <pc:spChg chg="mod">
          <ac:chgData name="Antonios Papadimitropoulos" userId="beecaa20-bb34-4464-b400-2f016e46288c" providerId="ADAL" clId="{18665C6F-842D-4CDA-ABE4-87ADB976EA9A}" dt="2025-03-10T10:38:14.124" v="1484" actId="790"/>
          <ac:spMkLst>
            <pc:docMk/>
            <pc:sldMk cId="600420758" sldId="273"/>
            <ac:spMk id="3" creationId="{B62368E9-C03E-F7DA-8E00-FE8E51CD1E0F}"/>
          </ac:spMkLst>
        </pc:spChg>
      </pc:sldChg>
      <pc:sldChg chg="modSp mod">
        <pc:chgData name="Antonios Papadimitropoulos" userId="beecaa20-bb34-4464-b400-2f016e46288c" providerId="ADAL" clId="{18665C6F-842D-4CDA-ABE4-87ADB976EA9A}" dt="2025-03-10T10:39:38.629" v="1546" actId="368"/>
        <pc:sldMkLst>
          <pc:docMk/>
          <pc:sldMk cId="3241891978" sldId="274"/>
        </pc:sldMkLst>
        <pc:spChg chg="mod">
          <ac:chgData name="Antonios Papadimitropoulos" userId="beecaa20-bb34-4464-b400-2f016e46288c" providerId="ADAL" clId="{18665C6F-842D-4CDA-ABE4-87ADB976EA9A}" dt="2025-03-10T10:38:30.088" v="1490" actId="27636"/>
          <ac:spMkLst>
            <pc:docMk/>
            <pc:sldMk cId="3241891978" sldId="274"/>
            <ac:spMk id="2" creationId="{1B61B541-9842-170C-880B-5765B8F426F6}"/>
          </ac:spMkLst>
        </pc:spChg>
        <pc:spChg chg="mod">
          <ac:chgData name="Antonios Papadimitropoulos" userId="beecaa20-bb34-4464-b400-2f016e46288c" providerId="ADAL" clId="{18665C6F-842D-4CDA-ABE4-87ADB976EA9A}" dt="2025-03-10T10:39:38.629" v="1546" actId="368"/>
          <ac:spMkLst>
            <pc:docMk/>
            <pc:sldMk cId="3241891978" sldId="274"/>
            <ac:spMk id="3" creationId="{727EFF94-4C71-F1C9-3EC8-D81A3D4E547F}"/>
          </ac:spMkLst>
        </pc:spChg>
      </pc:sldChg>
      <pc:sldChg chg="modSp mod">
        <pc:chgData name="Antonios Papadimitropoulos" userId="beecaa20-bb34-4464-b400-2f016e46288c" providerId="ADAL" clId="{18665C6F-842D-4CDA-ABE4-87ADB976EA9A}" dt="2025-03-10T10:54:49.383" v="1601" actId="20577"/>
        <pc:sldMkLst>
          <pc:docMk/>
          <pc:sldMk cId="1299041638" sldId="277"/>
        </pc:sldMkLst>
        <pc:spChg chg="mod">
          <ac:chgData name="Antonios Papadimitropoulos" userId="beecaa20-bb34-4464-b400-2f016e46288c" providerId="ADAL" clId="{18665C6F-842D-4CDA-ABE4-87ADB976EA9A}" dt="2025-03-10T10:54:49.383" v="1601" actId="20577"/>
          <ac:spMkLst>
            <pc:docMk/>
            <pc:sldMk cId="1299041638" sldId="277"/>
            <ac:spMk id="3" creationId="{FCC931E6-4484-E126-1F62-2A0BF58D3FE3}"/>
          </ac:spMkLst>
        </pc:spChg>
      </pc:sldChg>
      <pc:sldChg chg="modSp mod">
        <pc:chgData name="Antonios Papadimitropoulos" userId="beecaa20-bb34-4464-b400-2f016e46288c" providerId="ADAL" clId="{18665C6F-842D-4CDA-ABE4-87ADB976EA9A}" dt="2025-03-10T10:55:48.003" v="1639" actId="27636"/>
        <pc:sldMkLst>
          <pc:docMk/>
          <pc:sldMk cId="2248243038" sldId="278"/>
        </pc:sldMkLst>
        <pc:spChg chg="mod">
          <ac:chgData name="Antonios Papadimitropoulos" userId="beecaa20-bb34-4464-b400-2f016e46288c" providerId="ADAL" clId="{18665C6F-842D-4CDA-ABE4-87ADB976EA9A}" dt="2025-03-10T10:55:48.003" v="1639" actId="27636"/>
          <ac:spMkLst>
            <pc:docMk/>
            <pc:sldMk cId="2248243038" sldId="278"/>
            <ac:spMk id="3" creationId="{9808956B-4828-FD33-43F2-D19DF6B956A2}"/>
          </ac:spMkLst>
        </pc:spChg>
      </pc:sldChg>
      <pc:sldChg chg="modSp mod">
        <pc:chgData name="Antonios Papadimitropoulos" userId="beecaa20-bb34-4464-b400-2f016e46288c" providerId="ADAL" clId="{18665C6F-842D-4CDA-ABE4-87ADB976EA9A}" dt="2025-03-10T10:56:58.522" v="1678" actId="113"/>
        <pc:sldMkLst>
          <pc:docMk/>
          <pc:sldMk cId="2174526963" sldId="279"/>
        </pc:sldMkLst>
        <pc:spChg chg="mod">
          <ac:chgData name="Antonios Papadimitropoulos" userId="beecaa20-bb34-4464-b400-2f016e46288c" providerId="ADAL" clId="{18665C6F-842D-4CDA-ABE4-87ADB976EA9A}" dt="2025-03-10T10:56:29.937" v="1677" actId="122"/>
          <ac:spMkLst>
            <pc:docMk/>
            <pc:sldMk cId="2174526963" sldId="279"/>
            <ac:spMk id="2" creationId="{1199FD58-A55B-EC21-DBC9-CD74CCC4AD41}"/>
          </ac:spMkLst>
        </pc:spChg>
        <pc:spChg chg="mod">
          <ac:chgData name="Antonios Papadimitropoulos" userId="beecaa20-bb34-4464-b400-2f016e46288c" providerId="ADAL" clId="{18665C6F-842D-4CDA-ABE4-87ADB976EA9A}" dt="2025-03-10T10:56:58.522" v="1678" actId="113"/>
          <ac:spMkLst>
            <pc:docMk/>
            <pc:sldMk cId="2174526963" sldId="279"/>
            <ac:spMk id="3" creationId="{52C2F770-5010-A96C-D2F3-035587D9C56F}"/>
          </ac:spMkLst>
        </pc:spChg>
      </pc:sldChg>
      <pc:sldChg chg="modSp mod">
        <pc:chgData name="Antonios Papadimitropoulos" userId="beecaa20-bb34-4464-b400-2f016e46288c" providerId="ADAL" clId="{18665C6F-842D-4CDA-ABE4-87ADB976EA9A}" dt="2025-03-10T10:58:55.767" v="1761" actId="113"/>
        <pc:sldMkLst>
          <pc:docMk/>
          <pc:sldMk cId="3800035542" sldId="280"/>
        </pc:sldMkLst>
        <pc:spChg chg="mod">
          <ac:chgData name="Antonios Papadimitropoulos" userId="beecaa20-bb34-4464-b400-2f016e46288c" providerId="ADAL" clId="{18665C6F-842D-4CDA-ABE4-87ADB976EA9A}" dt="2025-03-10T10:58:55.767" v="1761" actId="113"/>
          <ac:spMkLst>
            <pc:docMk/>
            <pc:sldMk cId="3800035542" sldId="280"/>
            <ac:spMk id="3" creationId="{DA5F9671-D01C-F670-CB50-7E7E963917AE}"/>
          </ac:spMkLst>
        </pc:spChg>
      </pc:sldChg>
      <pc:sldChg chg="modSp mod">
        <pc:chgData name="Antonios Papadimitropoulos" userId="beecaa20-bb34-4464-b400-2f016e46288c" providerId="ADAL" clId="{18665C6F-842D-4CDA-ABE4-87ADB976EA9A}" dt="2025-03-10T11:04:25.252" v="1831" actId="790"/>
        <pc:sldMkLst>
          <pc:docMk/>
          <pc:sldMk cId="1452833260" sldId="281"/>
        </pc:sldMkLst>
        <pc:spChg chg="mod">
          <ac:chgData name="Antonios Papadimitropoulos" userId="beecaa20-bb34-4464-b400-2f016e46288c" providerId="ADAL" clId="{18665C6F-842D-4CDA-ABE4-87ADB976EA9A}" dt="2025-03-10T11:04:25.252" v="1831" actId="790"/>
          <ac:spMkLst>
            <pc:docMk/>
            <pc:sldMk cId="1452833260" sldId="281"/>
            <ac:spMk id="2" creationId="{EDFECAF4-FF28-7DEC-0432-DBF873D91444}"/>
          </ac:spMkLst>
        </pc:spChg>
      </pc:sldChg>
      <pc:sldChg chg="modSp mod">
        <pc:chgData name="Antonios Papadimitropoulos" userId="beecaa20-bb34-4464-b400-2f016e46288c" providerId="ADAL" clId="{18665C6F-842D-4CDA-ABE4-87ADB976EA9A}" dt="2025-03-10T11:06:13.814" v="1834" actId="790"/>
        <pc:sldMkLst>
          <pc:docMk/>
          <pc:sldMk cId="3647416565" sldId="282"/>
        </pc:sldMkLst>
        <pc:spChg chg="mod">
          <ac:chgData name="Antonios Papadimitropoulos" userId="beecaa20-bb34-4464-b400-2f016e46288c" providerId="ADAL" clId="{18665C6F-842D-4CDA-ABE4-87ADB976EA9A}" dt="2025-03-10T11:06:13.814" v="1834" actId="790"/>
          <ac:spMkLst>
            <pc:docMk/>
            <pc:sldMk cId="3647416565" sldId="282"/>
            <ac:spMk id="3" creationId="{9B18F337-0A5E-CE18-3AD0-49E488987456}"/>
          </ac:spMkLst>
        </pc:spChg>
      </pc:sldChg>
      <pc:sldChg chg="modSp mod">
        <pc:chgData name="Antonios Papadimitropoulos" userId="beecaa20-bb34-4464-b400-2f016e46288c" providerId="ADAL" clId="{18665C6F-842D-4CDA-ABE4-87ADB976EA9A}" dt="2025-03-10T11:07:20.286" v="1891" actId="6549"/>
        <pc:sldMkLst>
          <pc:docMk/>
          <pc:sldMk cId="2284691814" sldId="283"/>
        </pc:sldMkLst>
        <pc:spChg chg="mod">
          <ac:chgData name="Antonios Papadimitropoulos" userId="beecaa20-bb34-4464-b400-2f016e46288c" providerId="ADAL" clId="{18665C6F-842D-4CDA-ABE4-87ADB976EA9A}" dt="2025-03-10T11:07:20.286" v="1891" actId="6549"/>
          <ac:spMkLst>
            <pc:docMk/>
            <pc:sldMk cId="2284691814" sldId="283"/>
            <ac:spMk id="3" creationId="{0F4766CD-97F8-B59C-E5AA-E7CCF94C18B7}"/>
          </ac:spMkLst>
        </pc:spChg>
      </pc:sldChg>
      <pc:sldChg chg="modSp mod">
        <pc:chgData name="Antonios Papadimitropoulos" userId="beecaa20-bb34-4464-b400-2f016e46288c" providerId="ADAL" clId="{18665C6F-842D-4CDA-ABE4-87ADB976EA9A}" dt="2025-03-10T11:07:54.175" v="1892" actId="6549"/>
        <pc:sldMkLst>
          <pc:docMk/>
          <pc:sldMk cId="2478020970" sldId="284"/>
        </pc:sldMkLst>
        <pc:spChg chg="mod">
          <ac:chgData name="Antonios Papadimitropoulos" userId="beecaa20-bb34-4464-b400-2f016e46288c" providerId="ADAL" clId="{18665C6F-842D-4CDA-ABE4-87ADB976EA9A}" dt="2025-03-10T11:07:54.175" v="1892" actId="6549"/>
          <ac:spMkLst>
            <pc:docMk/>
            <pc:sldMk cId="2478020970" sldId="284"/>
            <ac:spMk id="3" creationId="{606E4876-0461-3962-8D77-A3B04673E523}"/>
          </ac:spMkLst>
        </pc:spChg>
      </pc:sldChg>
      <pc:sldChg chg="modSp mod">
        <pc:chgData name="Antonios Papadimitropoulos" userId="beecaa20-bb34-4464-b400-2f016e46288c" providerId="ADAL" clId="{18665C6F-842D-4CDA-ABE4-87ADB976EA9A}" dt="2025-03-10T11:10:42.191" v="1893" actId="113"/>
        <pc:sldMkLst>
          <pc:docMk/>
          <pc:sldMk cId="2900721154" sldId="285"/>
        </pc:sldMkLst>
        <pc:spChg chg="mod">
          <ac:chgData name="Antonios Papadimitropoulos" userId="beecaa20-bb34-4464-b400-2f016e46288c" providerId="ADAL" clId="{18665C6F-842D-4CDA-ABE4-87ADB976EA9A}" dt="2025-03-10T11:10:42.191" v="1893" actId="113"/>
          <ac:spMkLst>
            <pc:docMk/>
            <pc:sldMk cId="2900721154" sldId="285"/>
            <ac:spMk id="3" creationId="{C9BF5612-4253-D015-6A50-E5BBC4F2B580}"/>
          </ac:spMkLst>
        </pc:spChg>
      </pc:sldChg>
      <pc:sldChg chg="modSp mod">
        <pc:chgData name="Antonios Papadimitropoulos" userId="beecaa20-bb34-4464-b400-2f016e46288c" providerId="ADAL" clId="{18665C6F-842D-4CDA-ABE4-87ADB976EA9A}" dt="2025-03-10T11:12:59.102" v="2045" actId="20577"/>
        <pc:sldMkLst>
          <pc:docMk/>
          <pc:sldMk cId="2492139817" sldId="286"/>
        </pc:sldMkLst>
        <pc:spChg chg="mod">
          <ac:chgData name="Antonios Papadimitropoulos" userId="beecaa20-bb34-4464-b400-2f016e46288c" providerId="ADAL" clId="{18665C6F-842D-4CDA-ABE4-87ADB976EA9A}" dt="2025-03-10T11:12:59.102" v="2045" actId="20577"/>
          <ac:spMkLst>
            <pc:docMk/>
            <pc:sldMk cId="2492139817" sldId="286"/>
            <ac:spMk id="3" creationId="{0ACF9295-0791-0432-F913-FDF2F53DF58E}"/>
          </ac:spMkLst>
        </pc:spChg>
      </pc:sldChg>
      <pc:sldChg chg="modSp mod">
        <pc:chgData name="Antonios Papadimitropoulos" userId="beecaa20-bb34-4464-b400-2f016e46288c" providerId="ADAL" clId="{18665C6F-842D-4CDA-ABE4-87ADB976EA9A}" dt="2025-03-10T11:13:32.866" v="2047" actId="113"/>
        <pc:sldMkLst>
          <pc:docMk/>
          <pc:sldMk cId="345464874" sldId="288"/>
        </pc:sldMkLst>
        <pc:spChg chg="mod">
          <ac:chgData name="Antonios Papadimitropoulos" userId="beecaa20-bb34-4464-b400-2f016e46288c" providerId="ADAL" clId="{18665C6F-842D-4CDA-ABE4-87ADB976EA9A}" dt="2025-03-10T11:13:32.866" v="2047" actId="113"/>
          <ac:spMkLst>
            <pc:docMk/>
            <pc:sldMk cId="345464874" sldId="288"/>
            <ac:spMk id="3" creationId="{83745E98-2DE5-FC43-965D-F70F9F733E6F}"/>
          </ac:spMkLst>
        </pc:spChg>
      </pc:sldChg>
      <pc:sldChg chg="modSp mod">
        <pc:chgData name="Antonios Papadimitropoulos" userId="beecaa20-bb34-4464-b400-2f016e46288c" providerId="ADAL" clId="{18665C6F-842D-4CDA-ABE4-87ADB976EA9A}" dt="2025-03-10T11:16:15.400" v="2148" actId="20577"/>
        <pc:sldMkLst>
          <pc:docMk/>
          <pc:sldMk cId="359790404" sldId="289"/>
        </pc:sldMkLst>
        <pc:spChg chg="mod">
          <ac:chgData name="Antonios Papadimitropoulos" userId="beecaa20-bb34-4464-b400-2f016e46288c" providerId="ADAL" clId="{18665C6F-842D-4CDA-ABE4-87ADB976EA9A}" dt="2025-03-10T11:16:15.400" v="2148" actId="20577"/>
          <ac:spMkLst>
            <pc:docMk/>
            <pc:sldMk cId="359790404" sldId="289"/>
            <ac:spMk id="3" creationId="{DF80A491-886D-2DC7-731A-B2B7FE219773}"/>
          </ac:spMkLst>
        </pc:spChg>
      </pc:sldChg>
      <pc:sldChg chg="modSp mod">
        <pc:chgData name="Antonios Papadimitropoulos" userId="beecaa20-bb34-4464-b400-2f016e46288c" providerId="ADAL" clId="{18665C6F-842D-4CDA-ABE4-87ADB976EA9A}" dt="2025-03-10T11:14:35.890" v="2078" actId="6549"/>
        <pc:sldMkLst>
          <pc:docMk/>
          <pc:sldMk cId="1771928246" sldId="290"/>
        </pc:sldMkLst>
        <pc:spChg chg="mod">
          <ac:chgData name="Antonios Papadimitropoulos" userId="beecaa20-bb34-4464-b400-2f016e46288c" providerId="ADAL" clId="{18665C6F-842D-4CDA-ABE4-87ADB976EA9A}" dt="2025-03-10T11:13:56.087" v="2064" actId="20577"/>
          <ac:spMkLst>
            <pc:docMk/>
            <pc:sldMk cId="1771928246" sldId="290"/>
            <ac:spMk id="2" creationId="{39370CCD-9618-4262-E352-C0BF185B87A9}"/>
          </ac:spMkLst>
        </pc:spChg>
        <pc:spChg chg="mod">
          <ac:chgData name="Antonios Papadimitropoulos" userId="beecaa20-bb34-4464-b400-2f016e46288c" providerId="ADAL" clId="{18665C6F-842D-4CDA-ABE4-87ADB976EA9A}" dt="2025-03-10T11:14:35.890" v="2078" actId="6549"/>
          <ac:spMkLst>
            <pc:docMk/>
            <pc:sldMk cId="1771928246" sldId="290"/>
            <ac:spMk id="3" creationId="{331E8D6B-B337-8C61-9313-99C1F01DFDA1}"/>
          </ac:spMkLst>
        </pc:spChg>
      </pc:sldChg>
      <pc:sldChg chg="modSp mod">
        <pc:chgData name="Antonios Papadimitropoulos" userId="beecaa20-bb34-4464-b400-2f016e46288c" providerId="ADAL" clId="{18665C6F-842D-4CDA-ABE4-87ADB976EA9A}" dt="2025-03-10T11:25:48.508" v="2248" actId="20577"/>
        <pc:sldMkLst>
          <pc:docMk/>
          <pc:sldMk cId="2610590989" sldId="291"/>
        </pc:sldMkLst>
        <pc:spChg chg="mod">
          <ac:chgData name="Antonios Papadimitropoulos" userId="beecaa20-bb34-4464-b400-2f016e46288c" providerId="ADAL" clId="{18665C6F-842D-4CDA-ABE4-87ADB976EA9A}" dt="2025-03-10T11:25:48.508" v="2248" actId="20577"/>
          <ac:spMkLst>
            <pc:docMk/>
            <pc:sldMk cId="2610590989" sldId="291"/>
            <ac:spMk id="3" creationId="{ABE7DAC8-D53B-9EC0-140B-AD7EEAE8F3BC}"/>
          </ac:spMkLst>
        </pc:spChg>
      </pc:sldChg>
      <pc:sldChg chg="modSp mod">
        <pc:chgData name="Antonios Papadimitropoulos" userId="beecaa20-bb34-4464-b400-2f016e46288c" providerId="ADAL" clId="{18665C6F-842D-4CDA-ABE4-87ADB976EA9A}" dt="2025-03-10T11:27:11.596" v="2316" actId="6549"/>
        <pc:sldMkLst>
          <pc:docMk/>
          <pc:sldMk cId="2980339906" sldId="292"/>
        </pc:sldMkLst>
        <pc:spChg chg="mod">
          <ac:chgData name="Antonios Papadimitropoulos" userId="beecaa20-bb34-4464-b400-2f016e46288c" providerId="ADAL" clId="{18665C6F-842D-4CDA-ABE4-87ADB976EA9A}" dt="2025-03-10T11:27:11.596" v="2316" actId="6549"/>
          <ac:spMkLst>
            <pc:docMk/>
            <pc:sldMk cId="2980339906" sldId="292"/>
            <ac:spMk id="3" creationId="{D8F51CE1-E9C7-F201-959A-2FB138A73E4E}"/>
          </ac:spMkLst>
        </pc:spChg>
      </pc:sldChg>
      <pc:sldChg chg="modSp mod">
        <pc:chgData name="Antonios Papadimitropoulos" userId="beecaa20-bb34-4464-b400-2f016e46288c" providerId="ADAL" clId="{18665C6F-842D-4CDA-ABE4-87ADB976EA9A}" dt="2025-03-10T11:30:15.056" v="2383" actId="20577"/>
        <pc:sldMkLst>
          <pc:docMk/>
          <pc:sldMk cId="2315688234" sldId="294"/>
        </pc:sldMkLst>
        <pc:spChg chg="mod">
          <ac:chgData name="Antonios Papadimitropoulos" userId="beecaa20-bb34-4464-b400-2f016e46288c" providerId="ADAL" clId="{18665C6F-842D-4CDA-ABE4-87ADB976EA9A}" dt="2025-03-10T11:29:17.526" v="2318" actId="27636"/>
          <ac:spMkLst>
            <pc:docMk/>
            <pc:sldMk cId="2315688234" sldId="294"/>
            <ac:spMk id="2" creationId="{7A13574D-BD97-818B-F9A7-1E604C58C92F}"/>
          </ac:spMkLst>
        </pc:spChg>
        <pc:spChg chg="mod">
          <ac:chgData name="Antonios Papadimitropoulos" userId="beecaa20-bb34-4464-b400-2f016e46288c" providerId="ADAL" clId="{18665C6F-842D-4CDA-ABE4-87ADB976EA9A}" dt="2025-03-10T11:30:15.056" v="2383" actId="20577"/>
          <ac:spMkLst>
            <pc:docMk/>
            <pc:sldMk cId="2315688234" sldId="294"/>
            <ac:spMk id="3" creationId="{F11AD047-6CBF-C22D-1219-A3176C35909E}"/>
          </ac:spMkLst>
        </pc:spChg>
      </pc:sldChg>
      <pc:sldChg chg="modSp mod">
        <pc:chgData name="Antonios Papadimitropoulos" userId="beecaa20-bb34-4464-b400-2f016e46288c" providerId="ADAL" clId="{18665C6F-842D-4CDA-ABE4-87ADB976EA9A}" dt="2025-03-10T11:32:46.707" v="2455" actId="368"/>
        <pc:sldMkLst>
          <pc:docMk/>
          <pc:sldMk cId="536587392" sldId="295"/>
        </pc:sldMkLst>
        <pc:spChg chg="mod">
          <ac:chgData name="Antonios Papadimitropoulos" userId="beecaa20-bb34-4464-b400-2f016e46288c" providerId="ADAL" clId="{18665C6F-842D-4CDA-ABE4-87ADB976EA9A}" dt="2025-03-10T11:32:46.707" v="2455" actId="368"/>
          <ac:spMkLst>
            <pc:docMk/>
            <pc:sldMk cId="536587392" sldId="295"/>
            <ac:spMk id="3" creationId="{F2FC71C2-89DF-C96F-ABCD-3030183DADD9}"/>
          </ac:spMkLst>
        </pc:spChg>
      </pc:sldChg>
      <pc:sldChg chg="modSp mod">
        <pc:chgData name="Antonios Papadimitropoulos" userId="beecaa20-bb34-4464-b400-2f016e46288c" providerId="ADAL" clId="{18665C6F-842D-4CDA-ABE4-87ADB976EA9A}" dt="2025-03-10T11:34:18.147" v="2469"/>
        <pc:sldMkLst>
          <pc:docMk/>
          <pc:sldMk cId="3259092277" sldId="296"/>
        </pc:sldMkLst>
        <pc:spChg chg="mod">
          <ac:chgData name="Antonios Papadimitropoulos" userId="beecaa20-bb34-4464-b400-2f016e46288c" providerId="ADAL" clId="{18665C6F-842D-4CDA-ABE4-87ADB976EA9A}" dt="2025-03-10T11:34:18.147" v="2469"/>
          <ac:spMkLst>
            <pc:docMk/>
            <pc:sldMk cId="3259092277" sldId="296"/>
            <ac:spMk id="2" creationId="{ACFBB6D3-3F45-1C72-3B52-10374B066E37}"/>
          </ac:spMkLst>
        </pc:spChg>
        <pc:spChg chg="mod">
          <ac:chgData name="Antonios Papadimitropoulos" userId="beecaa20-bb34-4464-b400-2f016e46288c" providerId="ADAL" clId="{18665C6F-842D-4CDA-ABE4-87ADB976EA9A}" dt="2025-03-10T11:34:17.155" v="2468" actId="21"/>
          <ac:spMkLst>
            <pc:docMk/>
            <pc:sldMk cId="3259092277" sldId="296"/>
            <ac:spMk id="3" creationId="{2649956B-4549-E71F-77C8-46EE74425742}"/>
          </ac:spMkLst>
        </pc:spChg>
      </pc:sldChg>
      <pc:sldChg chg="modSp mod">
        <pc:chgData name="Antonios Papadimitropoulos" userId="beecaa20-bb34-4464-b400-2f016e46288c" providerId="ADAL" clId="{18665C6F-842D-4CDA-ABE4-87ADB976EA9A}" dt="2025-03-10T11:35:30.431" v="2479" actId="15"/>
        <pc:sldMkLst>
          <pc:docMk/>
          <pc:sldMk cId="288508575" sldId="297"/>
        </pc:sldMkLst>
        <pc:spChg chg="mod">
          <ac:chgData name="Antonios Papadimitropoulos" userId="beecaa20-bb34-4464-b400-2f016e46288c" providerId="ADAL" clId="{18665C6F-842D-4CDA-ABE4-87ADB976EA9A}" dt="2025-03-10T11:35:30.431" v="2479" actId="15"/>
          <ac:spMkLst>
            <pc:docMk/>
            <pc:sldMk cId="288508575" sldId="297"/>
            <ac:spMk id="3" creationId="{015FBA80-C3B0-221D-D78F-5F914047D32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8EF02-B61D-FD2E-6629-F4EB98B8E5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75221DEC-10FC-3134-F899-702B7B687E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3F5928BC-3596-EC8E-92B9-5F50070F036A}"/>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5" name="Footer Placeholder 4">
            <a:extLst>
              <a:ext uri="{FF2B5EF4-FFF2-40B4-BE49-F238E27FC236}">
                <a16:creationId xmlns:a16="http://schemas.microsoft.com/office/drawing/2014/main" id="{8C149C0F-F9C8-3EB9-C8AB-ACE5D38574A2}"/>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DB155C03-C937-7C1B-C8D5-D11C0CA75D8E}"/>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1508697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4013F-0391-BB21-501C-E54351C5E7F4}"/>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8DA80608-B830-F2D7-31FC-618863DE81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2CF04E6A-176E-5F55-77E7-3935FBFEBE2A}"/>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5" name="Footer Placeholder 4">
            <a:extLst>
              <a:ext uri="{FF2B5EF4-FFF2-40B4-BE49-F238E27FC236}">
                <a16:creationId xmlns:a16="http://schemas.microsoft.com/office/drawing/2014/main" id="{AB11050E-A9DE-3455-0964-601DBA516E1B}"/>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2E11664F-9F3A-4974-D3C9-F2CF7437A261}"/>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106784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3ED5AB-9E5D-17E7-401C-DEFA2F3E8A8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485D411D-ABF0-EC52-949D-6D49A9ED43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15DB0ACC-8AF9-0518-0E71-D62CD9BD89E9}"/>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5" name="Footer Placeholder 4">
            <a:extLst>
              <a:ext uri="{FF2B5EF4-FFF2-40B4-BE49-F238E27FC236}">
                <a16:creationId xmlns:a16="http://schemas.microsoft.com/office/drawing/2014/main" id="{2066FAE4-192C-A9B2-2E41-04FAD74D595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7FBD9ADE-3454-B54A-28F0-618B2BD7DA14}"/>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894744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A0DBD-0FDD-8F3A-82E6-6F528DBB2C42}"/>
              </a:ext>
            </a:extLst>
          </p:cNvPr>
          <p:cNvSpPr>
            <a:spLocks noGrp="1"/>
          </p:cNvSpPr>
          <p:nvPr>
            <p:ph type="title"/>
          </p:nvPr>
        </p:nvSpPr>
        <p:spPr>
          <a:xfrm>
            <a:off x="838200" y="365126"/>
            <a:ext cx="10515600" cy="743004"/>
          </a:xfrm>
        </p:spPr>
        <p:txBody>
          <a:bodyPr/>
          <a:lstStyle/>
          <a:p>
            <a:r>
              <a:rPr lang="en-US" dirty="0"/>
              <a:t>Click to edit Master title style</a:t>
            </a:r>
            <a:endParaRPr lang="el-GR" dirty="0"/>
          </a:p>
        </p:txBody>
      </p:sp>
      <p:sp>
        <p:nvSpPr>
          <p:cNvPr id="3" name="Content Placeholder 2">
            <a:extLst>
              <a:ext uri="{FF2B5EF4-FFF2-40B4-BE49-F238E27FC236}">
                <a16:creationId xmlns:a16="http://schemas.microsoft.com/office/drawing/2014/main" id="{D12CF98E-97F0-32EE-7943-E99AAE4B7BD0}"/>
              </a:ext>
            </a:extLst>
          </p:cNvPr>
          <p:cNvSpPr>
            <a:spLocks noGrp="1"/>
          </p:cNvSpPr>
          <p:nvPr>
            <p:ph idx="1"/>
          </p:nvPr>
        </p:nvSpPr>
        <p:spPr>
          <a:xfrm>
            <a:off x="838200" y="1108130"/>
            <a:ext cx="10515600" cy="5068833"/>
          </a:xfrm>
        </p:spPr>
        <p:txBody>
          <a:bodyPr/>
          <a:lstStyle>
            <a:lvl1pPr>
              <a:lnSpc>
                <a:spcPct val="100000"/>
              </a:lnSpc>
              <a:spcBef>
                <a:spcPts val="600"/>
              </a:spcBef>
              <a:spcAft>
                <a:spcPts val="600"/>
              </a:spcAft>
              <a:defRPr/>
            </a:lvl1pPr>
            <a:lvl2pPr>
              <a:lnSpc>
                <a:spcPct val="100000"/>
              </a:lnSpc>
              <a:spcBef>
                <a:spcPts val="600"/>
              </a:spcBef>
              <a:spcAft>
                <a:spcPts val="600"/>
              </a:spcAft>
              <a:defRPr/>
            </a:lvl2pPr>
            <a:lvl3pPr>
              <a:lnSpc>
                <a:spcPct val="100000"/>
              </a:lnSpc>
              <a:spcBef>
                <a:spcPts val="600"/>
              </a:spcBef>
              <a:spcAft>
                <a:spcPts val="600"/>
              </a:spcAft>
              <a:defRPr/>
            </a:lvl3pPr>
            <a:lvl4pPr>
              <a:lnSpc>
                <a:spcPct val="100000"/>
              </a:lnSpc>
              <a:spcBef>
                <a:spcPts val="600"/>
              </a:spcBef>
              <a:spcAft>
                <a:spcPts val="600"/>
              </a:spcAft>
              <a:defRPr/>
            </a:lvl4pPr>
            <a:lvl5pPr>
              <a:lnSpc>
                <a:spcPct val="100000"/>
              </a:lnSpc>
              <a:spcBef>
                <a:spcPts val="6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l-GR" dirty="0"/>
          </a:p>
        </p:txBody>
      </p:sp>
      <p:sp>
        <p:nvSpPr>
          <p:cNvPr id="4" name="Date Placeholder 3">
            <a:extLst>
              <a:ext uri="{FF2B5EF4-FFF2-40B4-BE49-F238E27FC236}">
                <a16:creationId xmlns:a16="http://schemas.microsoft.com/office/drawing/2014/main" id="{62426713-2394-8D4A-2FA8-6FFD98476ED9}"/>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5" name="Footer Placeholder 4">
            <a:extLst>
              <a:ext uri="{FF2B5EF4-FFF2-40B4-BE49-F238E27FC236}">
                <a16:creationId xmlns:a16="http://schemas.microsoft.com/office/drawing/2014/main" id="{9F852392-D26B-F93C-F881-0DB45071996E}"/>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0D6F451B-D700-3290-4706-89A5191B2774}"/>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1494719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5759-0C16-17C1-72C4-F2D7F712C1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AF20089F-7561-F349-75E5-53C969A8DA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B10419-C6CF-3ABA-AEF9-2920A69B97EA}"/>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5" name="Footer Placeholder 4">
            <a:extLst>
              <a:ext uri="{FF2B5EF4-FFF2-40B4-BE49-F238E27FC236}">
                <a16:creationId xmlns:a16="http://schemas.microsoft.com/office/drawing/2014/main" id="{2A5A426A-15B4-9E13-9E5B-9F6539B69081}"/>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8EA2E9D3-F2AB-83CE-CFB7-DE1F984C93B9}"/>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1857364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4CB5E-5B3A-965F-D533-490CC3191BD1}"/>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8AA08D40-D85E-41A9-23A1-4372A64329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A264432E-9CD9-2253-7F72-D96335D8C5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A1934AD6-B479-94BC-8F99-1EFC03B256DC}"/>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6" name="Footer Placeholder 5">
            <a:extLst>
              <a:ext uri="{FF2B5EF4-FFF2-40B4-BE49-F238E27FC236}">
                <a16:creationId xmlns:a16="http://schemas.microsoft.com/office/drawing/2014/main" id="{268DABC0-CBD4-A593-64AF-EDF9DAF6FF14}"/>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6DF0BBA5-BD1B-7E47-B857-662E2F26C1E7}"/>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7769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40786-150D-5816-9328-8DA38BE78FD2}"/>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04E95E15-142A-9914-7721-0F94BD83FF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731083-179A-696D-58F7-760D966BD3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77607B6A-03F1-3B5E-A055-9AD73D1C0E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837D06-4E9D-02CB-0154-03D6198A33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B607B042-F9B6-ECB5-D426-FEE10BC87E7C}"/>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8" name="Footer Placeholder 7">
            <a:extLst>
              <a:ext uri="{FF2B5EF4-FFF2-40B4-BE49-F238E27FC236}">
                <a16:creationId xmlns:a16="http://schemas.microsoft.com/office/drawing/2014/main" id="{E3259914-3671-FAFA-42A5-52BB910BBB9D}"/>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0E0691CE-815B-F271-2DD5-C6A4C39C198F}"/>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409426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1F3F-04C0-2E6E-7151-8E10022C086C}"/>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84DFE72A-9C40-1CB1-3431-1B43C72F7E34}"/>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4" name="Footer Placeholder 3">
            <a:extLst>
              <a:ext uri="{FF2B5EF4-FFF2-40B4-BE49-F238E27FC236}">
                <a16:creationId xmlns:a16="http://schemas.microsoft.com/office/drawing/2014/main" id="{7613A7A8-007C-9010-D97A-8C41F0798E2F}"/>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CF4BD318-6925-3B6D-213D-62A13E77FC38}"/>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847195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D3590D-86F7-6675-F91E-DCBEF9F1F581}"/>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3" name="Footer Placeholder 2">
            <a:extLst>
              <a:ext uri="{FF2B5EF4-FFF2-40B4-BE49-F238E27FC236}">
                <a16:creationId xmlns:a16="http://schemas.microsoft.com/office/drawing/2014/main" id="{0B0C3CA1-CADE-AF30-EB28-C723ED84E7C8}"/>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1EAA8B92-2CB6-139C-C1A4-202479DC4421}"/>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1931062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E6648-0159-88CF-9961-A796E81E94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92504E4C-63A7-6B6E-0B6A-AEB096AC82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E192DD37-582F-5A5F-1874-34FAA840C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CA84CE-75D1-8AA7-3536-73C5DC421151}"/>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6" name="Footer Placeholder 5">
            <a:extLst>
              <a:ext uri="{FF2B5EF4-FFF2-40B4-BE49-F238E27FC236}">
                <a16:creationId xmlns:a16="http://schemas.microsoft.com/office/drawing/2014/main" id="{C5C99A9B-4DB1-45F8-D7D5-088E07A7288E}"/>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794CA8C-54B8-FD2C-96B1-EDAB2B9907B8}"/>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4245491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A6D7D-CDA1-9033-B654-761650A3A0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98C9B587-E187-B611-0A92-478DE243BC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02BEE46E-11F6-D38B-21A7-4B1B94612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0CE34B-038F-619C-D183-F64D30B08CA4}"/>
              </a:ext>
            </a:extLst>
          </p:cNvPr>
          <p:cNvSpPr>
            <a:spLocks noGrp="1"/>
          </p:cNvSpPr>
          <p:nvPr>
            <p:ph type="dt" sz="half" idx="10"/>
          </p:nvPr>
        </p:nvSpPr>
        <p:spPr/>
        <p:txBody>
          <a:bodyPr/>
          <a:lstStyle/>
          <a:p>
            <a:fld id="{A77ED4A3-2287-44A7-A29B-461494B3DE1B}" type="datetimeFigureOut">
              <a:rPr lang="el-GR" smtClean="0"/>
              <a:t>10/3/2025</a:t>
            </a:fld>
            <a:endParaRPr lang="el-GR"/>
          </a:p>
        </p:txBody>
      </p:sp>
      <p:sp>
        <p:nvSpPr>
          <p:cNvPr id="6" name="Footer Placeholder 5">
            <a:extLst>
              <a:ext uri="{FF2B5EF4-FFF2-40B4-BE49-F238E27FC236}">
                <a16:creationId xmlns:a16="http://schemas.microsoft.com/office/drawing/2014/main" id="{718E2F1E-EBC0-1DD2-D9A5-79B85886FCCA}"/>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FC90664D-3F05-02B1-B0A9-60AC58B2C405}"/>
              </a:ext>
            </a:extLst>
          </p:cNvPr>
          <p:cNvSpPr>
            <a:spLocks noGrp="1"/>
          </p:cNvSpPr>
          <p:nvPr>
            <p:ph type="sldNum" sz="quarter" idx="12"/>
          </p:nvPr>
        </p:nvSpPr>
        <p:spPr/>
        <p:txBody>
          <a:bodyPr/>
          <a:lstStyle/>
          <a:p>
            <a:fld id="{7849E64B-77EC-4BA0-8032-0B63F6C010A9}" type="slidenum">
              <a:rPr lang="el-GR" smtClean="0"/>
              <a:t>‹#›</a:t>
            </a:fld>
            <a:endParaRPr lang="el-GR"/>
          </a:p>
        </p:txBody>
      </p:sp>
    </p:spTree>
    <p:extLst>
      <p:ext uri="{BB962C8B-B14F-4D97-AF65-F5344CB8AC3E}">
        <p14:creationId xmlns:p14="http://schemas.microsoft.com/office/powerpoint/2010/main" val="1139998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1D5830-3A26-B4EB-04FB-7349CE8641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1E3FED58-DD8A-92A2-5B44-D1955A3D35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l-GR" dirty="0"/>
          </a:p>
        </p:txBody>
      </p:sp>
      <p:sp>
        <p:nvSpPr>
          <p:cNvPr id="4" name="Date Placeholder 3">
            <a:extLst>
              <a:ext uri="{FF2B5EF4-FFF2-40B4-BE49-F238E27FC236}">
                <a16:creationId xmlns:a16="http://schemas.microsoft.com/office/drawing/2014/main" id="{4719D36A-686A-28AB-9232-B2C6483B60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7ED4A3-2287-44A7-A29B-461494B3DE1B}" type="datetimeFigureOut">
              <a:rPr lang="el-GR" smtClean="0"/>
              <a:t>10/3/2025</a:t>
            </a:fld>
            <a:endParaRPr lang="el-GR"/>
          </a:p>
        </p:txBody>
      </p:sp>
      <p:sp>
        <p:nvSpPr>
          <p:cNvPr id="5" name="Footer Placeholder 4">
            <a:extLst>
              <a:ext uri="{FF2B5EF4-FFF2-40B4-BE49-F238E27FC236}">
                <a16:creationId xmlns:a16="http://schemas.microsoft.com/office/drawing/2014/main" id="{4E35B9FD-949E-F9C7-EFFE-C11C94ABE3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Slide Number Placeholder 5">
            <a:extLst>
              <a:ext uri="{FF2B5EF4-FFF2-40B4-BE49-F238E27FC236}">
                <a16:creationId xmlns:a16="http://schemas.microsoft.com/office/drawing/2014/main" id="{918C84BE-3808-8D8C-CFC0-B6BF6D430A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49E64B-77EC-4BA0-8032-0B63F6C010A9}" type="slidenum">
              <a:rPr lang="el-GR" smtClean="0"/>
              <a:t>‹#›</a:t>
            </a:fld>
            <a:endParaRPr lang="el-GR"/>
          </a:p>
        </p:txBody>
      </p:sp>
    </p:spTree>
    <p:extLst>
      <p:ext uri="{BB962C8B-B14F-4D97-AF65-F5344CB8AC3E}">
        <p14:creationId xmlns:p14="http://schemas.microsoft.com/office/powerpoint/2010/main" val="3219771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200"/>
        </a:spcBef>
        <a:spcAft>
          <a:spcPts val="12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1200"/>
        </a:spcBef>
        <a:spcAft>
          <a:spcPts val="12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1200"/>
        </a:spcBef>
        <a:spcAft>
          <a:spcPts val="12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120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120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6FAC9-3C7B-5B01-AEE6-575F40BD9B8E}"/>
              </a:ext>
            </a:extLst>
          </p:cNvPr>
          <p:cNvSpPr>
            <a:spLocks noGrp="1"/>
          </p:cNvSpPr>
          <p:nvPr>
            <p:ph type="ctrTitle"/>
          </p:nvPr>
        </p:nvSpPr>
        <p:spPr/>
        <p:txBody>
          <a:bodyPr/>
          <a:lstStyle/>
          <a:p>
            <a:r>
              <a:rPr lang="de-DE" dirty="0"/>
              <a:t>Grundzüge</a:t>
            </a:r>
            <a:r>
              <a:rPr lang="en-US" dirty="0"/>
              <a:t> des ZGB</a:t>
            </a:r>
            <a:endParaRPr lang="el-GR" dirty="0"/>
          </a:p>
        </p:txBody>
      </p:sp>
      <p:sp>
        <p:nvSpPr>
          <p:cNvPr id="3" name="Subtitle 2">
            <a:extLst>
              <a:ext uri="{FF2B5EF4-FFF2-40B4-BE49-F238E27FC236}">
                <a16:creationId xmlns:a16="http://schemas.microsoft.com/office/drawing/2014/main" id="{FFC41DB5-F10D-8D49-E3C6-27AAEBADDB02}"/>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3776035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E3B12A-1C18-43E9-FBB7-82489CE6F2A6}"/>
              </a:ext>
            </a:extLst>
          </p:cNvPr>
          <p:cNvSpPr>
            <a:spLocks noGrp="1"/>
          </p:cNvSpPr>
          <p:nvPr>
            <p:ph idx="1"/>
          </p:nvPr>
        </p:nvSpPr>
        <p:spPr>
          <a:xfrm>
            <a:off x="838200" y="208548"/>
            <a:ext cx="10515600" cy="5968416"/>
          </a:xfrm>
        </p:spPr>
        <p:txBody>
          <a:bodyPr>
            <a:normAutofit fontScale="92500" lnSpcReduction="10000"/>
          </a:bodyPr>
          <a:lstStyle/>
          <a:p>
            <a:r>
              <a:rPr lang="de-DE" dirty="0"/>
              <a:t>c) </a:t>
            </a:r>
            <a:r>
              <a:rPr lang="de-DE" b="1" dirty="0"/>
              <a:t>Sachenrecht: </a:t>
            </a:r>
            <a:r>
              <a:rPr lang="de-DE" dirty="0"/>
              <a:t>Beziehung von Personen zu Sachen </a:t>
            </a:r>
          </a:p>
          <a:p>
            <a:pPr lvl="1"/>
            <a:r>
              <a:rPr lang="de-DE" dirty="0"/>
              <a:t>Sachbegriff, Besitz und Schutz, Eigentum und Schutz, Übereignung von Sachen und Rechten, Nießbrauch, dingliche Sicherheiten usw.</a:t>
            </a:r>
          </a:p>
          <a:p>
            <a:r>
              <a:rPr lang="de-DE" dirty="0"/>
              <a:t>d) </a:t>
            </a:r>
            <a:r>
              <a:rPr lang="de-DE" b="1" dirty="0"/>
              <a:t>Familienrecht </a:t>
            </a:r>
          </a:p>
          <a:p>
            <a:pPr lvl="1"/>
            <a:r>
              <a:rPr lang="de-DE" dirty="0"/>
              <a:t>Verlobung, Ehe, Verwandtschaft, künstliche Befruchtung, Unterhalt, aber auch Vormundschaft, Adoption usw.</a:t>
            </a:r>
          </a:p>
          <a:p>
            <a:pPr lvl="1"/>
            <a:r>
              <a:rPr lang="de-DE" dirty="0"/>
              <a:t>Meistens Regeln zwingenden Rechts. </a:t>
            </a:r>
          </a:p>
          <a:p>
            <a:pPr lvl="1"/>
            <a:r>
              <a:rPr lang="de-DE" dirty="0"/>
              <a:t>Neben der Begründung der Familie und Verwandtschaft, werden viele vermögensrechtlichen Fragen geregelt (Unterhaltspflichten, Vermögen der Ehegatten während der Ehe und nach Scheidung usw.). </a:t>
            </a:r>
          </a:p>
          <a:p>
            <a:r>
              <a:rPr lang="de-DE" dirty="0"/>
              <a:t>e) </a:t>
            </a:r>
            <a:r>
              <a:rPr lang="de-DE" b="1" dirty="0"/>
              <a:t>Erbrecht</a:t>
            </a:r>
            <a:r>
              <a:rPr lang="de-DE" dirty="0"/>
              <a:t> </a:t>
            </a:r>
          </a:p>
          <a:p>
            <a:pPr lvl="1"/>
            <a:r>
              <a:rPr lang="de-DE" dirty="0"/>
              <a:t>Die vermögensrechtlichen Folgen des Todes </a:t>
            </a:r>
          </a:p>
          <a:p>
            <a:pPr lvl="1"/>
            <a:r>
              <a:rPr lang="de-DE" dirty="0"/>
              <a:t>Testament, gesetzliche Erbfolge, Pflichtteil, Rechtsbeziehungen von Erben, Schenkungen von Todes wegen usw. </a:t>
            </a:r>
          </a:p>
          <a:p>
            <a:endParaRPr lang="el-GR" dirty="0"/>
          </a:p>
        </p:txBody>
      </p:sp>
    </p:spTree>
    <p:extLst>
      <p:ext uri="{BB962C8B-B14F-4D97-AF65-F5344CB8AC3E}">
        <p14:creationId xmlns:p14="http://schemas.microsoft.com/office/powerpoint/2010/main" val="3812891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D9A4A-2176-29CB-8691-8E2126E9A091}"/>
              </a:ext>
            </a:extLst>
          </p:cNvPr>
          <p:cNvSpPr>
            <a:spLocks noGrp="1"/>
          </p:cNvSpPr>
          <p:nvPr>
            <p:ph type="title"/>
          </p:nvPr>
        </p:nvSpPr>
        <p:spPr/>
        <p:txBody>
          <a:bodyPr/>
          <a:lstStyle/>
          <a:p>
            <a:r>
              <a:rPr lang="en-US" dirty="0" err="1"/>
              <a:t>Grundsatz</a:t>
            </a:r>
            <a:r>
              <a:rPr lang="en-US" dirty="0"/>
              <a:t> </a:t>
            </a:r>
            <a:r>
              <a:rPr lang="en-US" dirty="0" err="1"/>
              <a:t>Privatautonomie</a:t>
            </a:r>
            <a:endParaRPr lang="el-GR" dirty="0"/>
          </a:p>
        </p:txBody>
      </p:sp>
      <p:sp>
        <p:nvSpPr>
          <p:cNvPr id="3" name="Content Placeholder 2">
            <a:extLst>
              <a:ext uri="{FF2B5EF4-FFF2-40B4-BE49-F238E27FC236}">
                <a16:creationId xmlns:a16="http://schemas.microsoft.com/office/drawing/2014/main" id="{CDFC44B8-680D-88C8-1370-5A9EC6B59330}"/>
              </a:ext>
            </a:extLst>
          </p:cNvPr>
          <p:cNvSpPr>
            <a:spLocks noGrp="1"/>
          </p:cNvSpPr>
          <p:nvPr>
            <p:ph idx="1"/>
          </p:nvPr>
        </p:nvSpPr>
        <p:spPr/>
        <p:txBody>
          <a:bodyPr>
            <a:normAutofit/>
          </a:bodyPr>
          <a:lstStyle/>
          <a:p>
            <a:r>
              <a:rPr lang="de-DE" dirty="0"/>
              <a:t>Der einzelne Mensch darf seine privaten Lebensverhältnisse selbst (ohne staatliche Hilfe oder Bevormundung) gestalten </a:t>
            </a:r>
          </a:p>
          <a:p>
            <a:pPr lvl="1"/>
            <a:r>
              <a:rPr lang="de-DE" dirty="0"/>
              <a:t>→ liberalistische, individualistische Grundhaltung </a:t>
            </a:r>
          </a:p>
          <a:p>
            <a:pPr lvl="1"/>
            <a:r>
              <a:rPr lang="de-DE" dirty="0"/>
              <a:t>Grundhaltung des BGB – herrschende Ideologie im 19. Jahrhundert</a:t>
            </a:r>
          </a:p>
          <a:p>
            <a:r>
              <a:rPr lang="de-DE" dirty="0"/>
              <a:t>Gleichheit der Menschen und Freiheit des Einzelnen würden zu einer </a:t>
            </a:r>
            <a:r>
              <a:rPr lang="de-DE" b="1" dirty="0"/>
              <a:t>optimalen Ordnung </a:t>
            </a:r>
            <a:r>
              <a:rPr lang="de-DE" dirty="0"/>
              <a:t>des Zusammenlebens führen </a:t>
            </a:r>
          </a:p>
          <a:p>
            <a:pPr lvl="1"/>
            <a:r>
              <a:rPr lang="de-DE" dirty="0"/>
              <a:t>„die unsichtbare Hand des Marktes“ Adam Smith</a:t>
            </a:r>
          </a:p>
          <a:p>
            <a:endParaRPr lang="el-GR" dirty="0"/>
          </a:p>
        </p:txBody>
      </p:sp>
    </p:spTree>
    <p:extLst>
      <p:ext uri="{BB962C8B-B14F-4D97-AF65-F5344CB8AC3E}">
        <p14:creationId xmlns:p14="http://schemas.microsoft.com/office/powerpoint/2010/main" val="389824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811F-1EC7-E00D-1DAC-C8B2F232481B}"/>
              </a:ext>
            </a:extLst>
          </p:cNvPr>
          <p:cNvSpPr>
            <a:spLocks noGrp="1"/>
          </p:cNvSpPr>
          <p:nvPr>
            <p:ph type="title"/>
          </p:nvPr>
        </p:nvSpPr>
        <p:spPr/>
        <p:txBody>
          <a:bodyPr/>
          <a:lstStyle/>
          <a:p>
            <a:r>
              <a:rPr lang="de-DE" dirty="0"/>
              <a:t>Vertragsfreiheit</a:t>
            </a:r>
            <a:r>
              <a:rPr lang="el-GR" dirty="0"/>
              <a:t> (</a:t>
            </a:r>
            <a:r>
              <a:rPr lang="de-DE" dirty="0"/>
              <a:t>Schuldrecht</a:t>
            </a:r>
            <a:r>
              <a:rPr lang="en-US" dirty="0"/>
              <a:t>)</a:t>
            </a:r>
            <a:endParaRPr lang="el-GR" dirty="0"/>
          </a:p>
        </p:txBody>
      </p:sp>
      <p:sp>
        <p:nvSpPr>
          <p:cNvPr id="3" name="Content Placeholder 2">
            <a:extLst>
              <a:ext uri="{FF2B5EF4-FFF2-40B4-BE49-F238E27FC236}">
                <a16:creationId xmlns:a16="http://schemas.microsoft.com/office/drawing/2014/main" id="{EDD4E686-91C8-26AE-93BF-3E8467284FC5}"/>
              </a:ext>
            </a:extLst>
          </p:cNvPr>
          <p:cNvSpPr>
            <a:spLocks noGrp="1"/>
          </p:cNvSpPr>
          <p:nvPr>
            <p:ph idx="1"/>
          </p:nvPr>
        </p:nvSpPr>
        <p:spPr>
          <a:xfrm>
            <a:off x="838200" y="1108130"/>
            <a:ext cx="10515600" cy="5068833"/>
          </a:xfrm>
        </p:spPr>
        <p:txBody>
          <a:bodyPr>
            <a:normAutofit fontScale="92500" lnSpcReduction="20000"/>
          </a:bodyPr>
          <a:lstStyle/>
          <a:p>
            <a:r>
              <a:rPr lang="de-DE" dirty="0"/>
              <a:t>→ Die Freiheit zu entscheiden </a:t>
            </a:r>
            <a:r>
              <a:rPr lang="de-DE" b="1" dirty="0"/>
              <a:t>ob </a:t>
            </a:r>
            <a:r>
              <a:rPr lang="de-DE" dirty="0"/>
              <a:t>und </a:t>
            </a:r>
            <a:r>
              <a:rPr lang="de-DE" b="1" dirty="0"/>
              <a:t>mit welchem Inhalt </a:t>
            </a:r>
            <a:r>
              <a:rPr lang="de-DE" dirty="0"/>
              <a:t>der Vertrag abgeschlossen wird. </a:t>
            </a:r>
          </a:p>
          <a:p>
            <a:pPr lvl="1"/>
            <a:r>
              <a:rPr lang="de-DE" i="1" dirty="0"/>
              <a:t>361 ZGB: Zur Begründung oder zur Änderung eines Schuldverhältnisses durch Rechtsgeschäft ist ein Vertrag erforderlich, soweit das Gesetz nicht ein anderes bestimmt.</a:t>
            </a:r>
          </a:p>
          <a:p>
            <a:r>
              <a:rPr lang="de-DE" dirty="0"/>
              <a:t>→ Der Vertrag ist erforderlich aber genug für die Begründung einer schuldrechtlichen Pflicht . </a:t>
            </a:r>
          </a:p>
          <a:p>
            <a:r>
              <a:rPr lang="de-DE" dirty="0"/>
              <a:t>→ Die meisten Vorschriften sind </a:t>
            </a:r>
            <a:r>
              <a:rPr lang="de-DE" b="1" dirty="0"/>
              <a:t>dispositiver Natur </a:t>
            </a:r>
            <a:r>
              <a:rPr lang="de-DE" dirty="0"/>
              <a:t>→ Sie können abbedungen / geändert werden. </a:t>
            </a:r>
          </a:p>
          <a:p>
            <a:pPr lvl="1"/>
            <a:r>
              <a:rPr lang="de-DE" dirty="0"/>
              <a:t>Das Gesetz stellt eine Regelung bereit, die gilt, wenn die Parteien nichts anders vereinbart haben. → Die Parteien müssen sich nicht über alles einigen z.B. was passiert, wenn der Schuldner seine Leistung nicht erfüllen kann? </a:t>
            </a:r>
          </a:p>
          <a:p>
            <a:r>
              <a:rPr lang="de-DE" dirty="0"/>
              <a:t>Die </a:t>
            </a:r>
            <a:r>
              <a:rPr lang="de-DE" b="1" dirty="0"/>
              <a:t>wenigsten </a:t>
            </a:r>
            <a:r>
              <a:rPr lang="de-DE" dirty="0"/>
              <a:t>Vorschriften sind zwingenden Rechts.</a:t>
            </a:r>
            <a:endParaRPr lang="el-GR" dirty="0"/>
          </a:p>
        </p:txBody>
      </p:sp>
    </p:spTree>
    <p:extLst>
      <p:ext uri="{BB962C8B-B14F-4D97-AF65-F5344CB8AC3E}">
        <p14:creationId xmlns:p14="http://schemas.microsoft.com/office/powerpoint/2010/main" val="2524816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A83C8-7ADF-DF67-4575-4FE9D926DA58}"/>
              </a:ext>
            </a:extLst>
          </p:cNvPr>
          <p:cNvSpPr>
            <a:spLocks noGrp="1"/>
          </p:cNvSpPr>
          <p:nvPr>
            <p:ph type="title"/>
          </p:nvPr>
        </p:nvSpPr>
        <p:spPr/>
        <p:txBody>
          <a:bodyPr/>
          <a:lstStyle/>
          <a:p>
            <a:r>
              <a:rPr lang="en-US" dirty="0" err="1"/>
              <a:t>Sachenrecht</a:t>
            </a:r>
            <a:endParaRPr lang="el-GR" dirty="0"/>
          </a:p>
        </p:txBody>
      </p:sp>
      <p:sp>
        <p:nvSpPr>
          <p:cNvPr id="3" name="Content Placeholder 2">
            <a:extLst>
              <a:ext uri="{FF2B5EF4-FFF2-40B4-BE49-F238E27FC236}">
                <a16:creationId xmlns:a16="http://schemas.microsoft.com/office/drawing/2014/main" id="{300DAE6F-F241-7DB6-8140-963CEF547814}"/>
              </a:ext>
            </a:extLst>
          </p:cNvPr>
          <p:cNvSpPr>
            <a:spLocks noGrp="1"/>
          </p:cNvSpPr>
          <p:nvPr>
            <p:ph idx="1"/>
          </p:nvPr>
        </p:nvSpPr>
        <p:spPr/>
        <p:txBody>
          <a:bodyPr>
            <a:normAutofit/>
          </a:bodyPr>
          <a:lstStyle/>
          <a:p>
            <a:r>
              <a:rPr lang="de-DE" b="1" dirty="0"/>
              <a:t>Eigentum: </a:t>
            </a:r>
            <a:r>
              <a:rPr lang="de-DE" dirty="0"/>
              <a:t>Nach Belieben verfahren:</a:t>
            </a:r>
          </a:p>
          <a:p>
            <a:pPr lvl="1"/>
            <a:r>
              <a:rPr lang="de-DE" i="1" dirty="0"/>
              <a:t>1000 ZGB: Der Eigentümer einer Sache kann, soweit nicht das Gesetz oder Rechte Dritter entgegenstehen, über die Sache nach Belieben verfügen und andere von jeder Einwirkung auf diese ausschließen.</a:t>
            </a:r>
          </a:p>
          <a:p>
            <a:r>
              <a:rPr lang="de-DE" dirty="0"/>
              <a:t>→ Der Eigentümer muss sein Eigentum nicht für das Gemeinwohl nutzen. </a:t>
            </a:r>
          </a:p>
          <a:p>
            <a:pPr lvl="1"/>
            <a:r>
              <a:rPr lang="de-DE" dirty="0"/>
              <a:t>Z.B. man darf Eigentümer von Wohnungen sein, und sie alle nicht vermieten oder sonst nutzen; man darf sie alle einfach geschlossen halten.</a:t>
            </a:r>
          </a:p>
          <a:p>
            <a:pPr lvl="1"/>
            <a:endParaRPr lang="de-DE" dirty="0"/>
          </a:p>
          <a:p>
            <a:endParaRPr lang="el-GR" dirty="0"/>
          </a:p>
        </p:txBody>
      </p:sp>
    </p:spTree>
    <p:extLst>
      <p:ext uri="{BB962C8B-B14F-4D97-AF65-F5344CB8AC3E}">
        <p14:creationId xmlns:p14="http://schemas.microsoft.com/office/powerpoint/2010/main" val="1114289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8690A-6419-9DF2-912B-557EECAD9BF1}"/>
              </a:ext>
            </a:extLst>
          </p:cNvPr>
          <p:cNvSpPr>
            <a:spLocks noGrp="1"/>
          </p:cNvSpPr>
          <p:nvPr>
            <p:ph type="title"/>
          </p:nvPr>
        </p:nvSpPr>
        <p:spPr>
          <a:xfrm>
            <a:off x="838200" y="224589"/>
            <a:ext cx="10515600" cy="705853"/>
          </a:xfrm>
        </p:spPr>
        <p:txBody>
          <a:bodyPr/>
          <a:lstStyle/>
          <a:p>
            <a:r>
              <a:rPr lang="de-DE" dirty="0"/>
              <a:t>Privatautonomie im Sachenrecht</a:t>
            </a:r>
            <a:endParaRPr lang="el-GR" dirty="0"/>
          </a:p>
        </p:txBody>
      </p:sp>
      <p:sp>
        <p:nvSpPr>
          <p:cNvPr id="3" name="Content Placeholder 2">
            <a:extLst>
              <a:ext uri="{FF2B5EF4-FFF2-40B4-BE49-F238E27FC236}">
                <a16:creationId xmlns:a16="http://schemas.microsoft.com/office/drawing/2014/main" id="{849E7888-BBE2-0B38-639B-5E5CCC6D1E9E}"/>
              </a:ext>
            </a:extLst>
          </p:cNvPr>
          <p:cNvSpPr>
            <a:spLocks noGrp="1"/>
          </p:cNvSpPr>
          <p:nvPr>
            <p:ph idx="1"/>
          </p:nvPr>
        </p:nvSpPr>
        <p:spPr>
          <a:xfrm>
            <a:off x="874760" y="1108130"/>
            <a:ext cx="10411485" cy="5068833"/>
          </a:xfrm>
        </p:spPr>
        <p:txBody>
          <a:bodyPr>
            <a:normAutofit fontScale="92500" lnSpcReduction="20000"/>
          </a:bodyPr>
          <a:lstStyle/>
          <a:p>
            <a:r>
              <a:rPr lang="de-DE" dirty="0"/>
              <a:t>Gilt nicht für den </a:t>
            </a:r>
            <a:r>
              <a:rPr lang="de-DE" b="1" dirty="0"/>
              <a:t>Inhalt</a:t>
            </a:r>
            <a:r>
              <a:rPr lang="de-DE" dirty="0"/>
              <a:t> der dinglichen Rechte– Er ist vorgegeben → man darf nicht neue dingliche Rechte schaffen</a:t>
            </a:r>
          </a:p>
          <a:p>
            <a:pPr lvl="1"/>
            <a:r>
              <a:rPr lang="de-DE" dirty="0"/>
              <a:t>Z.B. </a:t>
            </a:r>
            <a:r>
              <a:rPr lang="de-DE" b="1" dirty="0"/>
              <a:t>Eigentum</a:t>
            </a:r>
            <a:r>
              <a:rPr lang="de-DE" dirty="0"/>
              <a:t>: Man darf kein Eigentum schaffen, das dem Eigentümer nur bestimmte Möglichkeiten erlaubt</a:t>
            </a:r>
          </a:p>
          <a:p>
            <a:pPr lvl="1"/>
            <a:r>
              <a:rPr lang="de-DE" dirty="0"/>
              <a:t>Oder: Man darf keinen Nießbrauch schaffen, der </a:t>
            </a:r>
            <a:r>
              <a:rPr lang="de-DE" b="1" dirty="0"/>
              <a:t>ewig</a:t>
            </a:r>
            <a:r>
              <a:rPr lang="de-DE" dirty="0"/>
              <a:t> gelten soll.</a:t>
            </a:r>
          </a:p>
          <a:p>
            <a:r>
              <a:rPr lang="de-DE" dirty="0"/>
              <a:t>→ </a:t>
            </a:r>
            <a:r>
              <a:rPr lang="de-DE" b="1" dirty="0"/>
              <a:t>Numerus Clausus </a:t>
            </a:r>
            <a:r>
              <a:rPr lang="de-DE" dirty="0"/>
              <a:t>der dinglichen Rechte</a:t>
            </a:r>
          </a:p>
          <a:p>
            <a:pPr lvl="1"/>
            <a:r>
              <a:rPr lang="de-DE" i="1" dirty="0"/>
              <a:t>973 ZGB: Rechte, welche eine unmittelbare und gegen jedermann wirkende Herrschaft an der Sache gewähren (dingliche Rechte), sind das Eigentum, die Dienstbarkeiten, das Pfandrecht und die Hypothek.</a:t>
            </a:r>
          </a:p>
          <a:p>
            <a:r>
              <a:rPr lang="de-DE" dirty="0"/>
              <a:t>=&gt; Rechtssicherheit → Verkehrsteilnehmer müssen wissen können, wer, welche Rechte hat</a:t>
            </a:r>
          </a:p>
          <a:p>
            <a:pPr lvl="1"/>
            <a:r>
              <a:rPr lang="de-DE" dirty="0"/>
              <a:t>→ Ansonsten könnten Dritte die Rechte anderer nicht beachten.</a:t>
            </a:r>
          </a:p>
          <a:p>
            <a:pPr lvl="1"/>
            <a:r>
              <a:rPr lang="de-DE" dirty="0"/>
              <a:t>→ Handlungsfreiheit wäre begrenzt – Zweifel darüber, wie man sich verhalten soll.</a:t>
            </a:r>
          </a:p>
        </p:txBody>
      </p:sp>
    </p:spTree>
    <p:extLst>
      <p:ext uri="{BB962C8B-B14F-4D97-AF65-F5344CB8AC3E}">
        <p14:creationId xmlns:p14="http://schemas.microsoft.com/office/powerpoint/2010/main" val="1015602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8230F-0A24-C090-9B4A-EA2C014225DA}"/>
              </a:ext>
            </a:extLst>
          </p:cNvPr>
          <p:cNvSpPr>
            <a:spLocks noGrp="1"/>
          </p:cNvSpPr>
          <p:nvPr>
            <p:ph type="title"/>
          </p:nvPr>
        </p:nvSpPr>
        <p:spPr/>
        <p:txBody>
          <a:bodyPr/>
          <a:lstStyle/>
          <a:p>
            <a:r>
              <a:rPr lang="en-US" dirty="0" err="1"/>
              <a:t>Erbrecht</a:t>
            </a:r>
            <a:endParaRPr lang="el-GR" dirty="0"/>
          </a:p>
        </p:txBody>
      </p:sp>
      <p:sp>
        <p:nvSpPr>
          <p:cNvPr id="3" name="Content Placeholder 2">
            <a:extLst>
              <a:ext uri="{FF2B5EF4-FFF2-40B4-BE49-F238E27FC236}">
                <a16:creationId xmlns:a16="http://schemas.microsoft.com/office/drawing/2014/main" id="{2FAF1BB7-01E9-1A84-2C8C-33D19584A82D}"/>
              </a:ext>
            </a:extLst>
          </p:cNvPr>
          <p:cNvSpPr>
            <a:spLocks noGrp="1"/>
          </p:cNvSpPr>
          <p:nvPr>
            <p:ph idx="1"/>
          </p:nvPr>
        </p:nvSpPr>
        <p:spPr/>
        <p:txBody>
          <a:bodyPr/>
          <a:lstStyle/>
          <a:p>
            <a:pPr algn="just">
              <a:spcAft>
                <a:spcPts val="1670"/>
              </a:spcAft>
            </a:pPr>
            <a:r>
              <a:rPr lang="de-DE" dirty="0"/>
              <a:t>Erbschaft: Der Erblasser kann bestimmen, wer sein Vermögen nach dem Tode bekommt.</a:t>
            </a:r>
            <a:endParaRPr lang="el-GR" dirty="0"/>
          </a:p>
          <a:p>
            <a:pPr lvl="1" algn="just">
              <a:spcAft>
                <a:spcPts val="1415"/>
              </a:spcAft>
            </a:pPr>
            <a:r>
              <a:rPr lang="de-DE" i="1" dirty="0"/>
              <a:t>1710 ZGB: Mit dem Tode einer Person geht deren Vermögen als Ganzes (Erbschaft) kraft Gesetzes oder kraft Testaments auf eine oder mehrere andere Personen (Erben) über. Die gesetzliche Erbfolge tritt ein</a:t>
            </a:r>
            <a:r>
              <a:rPr lang="de-DE" b="1" i="1" dirty="0"/>
              <a:t>, wenn kein Testament vorhanden ist</a:t>
            </a:r>
            <a:r>
              <a:rPr lang="de-DE" i="1" dirty="0"/>
              <a:t> oder wenn die testamentarische Erbfolge ganz oder zum Teil wegfällt. </a:t>
            </a:r>
          </a:p>
          <a:p>
            <a:pPr lvl="1" algn="just">
              <a:spcAft>
                <a:spcPts val="1415"/>
              </a:spcAft>
            </a:pPr>
            <a:endParaRPr lang="el-GR" i="1" dirty="0"/>
          </a:p>
          <a:p>
            <a:endParaRPr lang="el-GR" dirty="0"/>
          </a:p>
        </p:txBody>
      </p:sp>
    </p:spTree>
    <p:extLst>
      <p:ext uri="{BB962C8B-B14F-4D97-AF65-F5344CB8AC3E}">
        <p14:creationId xmlns:p14="http://schemas.microsoft.com/office/powerpoint/2010/main" val="1592169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444A-5EBF-7446-1D8C-5D0271829B7E}"/>
              </a:ext>
            </a:extLst>
          </p:cNvPr>
          <p:cNvSpPr>
            <a:spLocks noGrp="1"/>
          </p:cNvSpPr>
          <p:nvPr>
            <p:ph type="title"/>
          </p:nvPr>
        </p:nvSpPr>
        <p:spPr/>
        <p:txBody>
          <a:bodyPr/>
          <a:lstStyle/>
          <a:p>
            <a:r>
              <a:rPr lang="en-US" dirty="0" err="1"/>
              <a:t>Schranken</a:t>
            </a:r>
            <a:r>
              <a:rPr lang="en-US" dirty="0"/>
              <a:t> der </a:t>
            </a:r>
            <a:r>
              <a:rPr lang="en-US" dirty="0" err="1"/>
              <a:t>Privatautonomie</a:t>
            </a:r>
            <a:endParaRPr lang="el-GR" dirty="0"/>
          </a:p>
        </p:txBody>
      </p:sp>
      <p:sp>
        <p:nvSpPr>
          <p:cNvPr id="3" name="Content Placeholder 2">
            <a:extLst>
              <a:ext uri="{FF2B5EF4-FFF2-40B4-BE49-F238E27FC236}">
                <a16:creationId xmlns:a16="http://schemas.microsoft.com/office/drawing/2014/main" id="{2F77F58C-093D-70ED-7F2E-F99B7CC7A5B0}"/>
              </a:ext>
            </a:extLst>
          </p:cNvPr>
          <p:cNvSpPr>
            <a:spLocks noGrp="1"/>
          </p:cNvSpPr>
          <p:nvPr>
            <p:ph idx="1"/>
          </p:nvPr>
        </p:nvSpPr>
        <p:spPr/>
        <p:txBody>
          <a:bodyPr>
            <a:normAutofit/>
          </a:bodyPr>
          <a:lstStyle/>
          <a:p>
            <a:r>
              <a:rPr lang="de-DE" dirty="0"/>
              <a:t>Oft keine unmittelbare Einschränkung → Lenkung der Wirtschaft durch </a:t>
            </a:r>
            <a:r>
              <a:rPr lang="de-DE" b="1" dirty="0"/>
              <a:t>Steuern </a:t>
            </a:r>
          </a:p>
          <a:p>
            <a:pPr lvl="1"/>
            <a:r>
              <a:rPr lang="de-DE" dirty="0"/>
              <a:t>Z.B. man darf sein Eigentum an beliebige Dritte </a:t>
            </a:r>
            <a:r>
              <a:rPr lang="de-DE" b="1" dirty="0"/>
              <a:t>unentgeltlich übereignen</a:t>
            </a:r>
            <a:r>
              <a:rPr lang="de-DE" dirty="0"/>
              <a:t>, auch wenn man Kinder hat. Aber die Steuer einer Schenkung sich hoch, wenn der Beschenkte nicht naher Angehöriger ist.</a:t>
            </a:r>
          </a:p>
          <a:p>
            <a:r>
              <a:rPr lang="de-DE" dirty="0"/>
              <a:t>Schranken durch </a:t>
            </a:r>
            <a:r>
              <a:rPr lang="de-DE" b="1" dirty="0"/>
              <a:t>Generalklauseln</a:t>
            </a:r>
            <a:r>
              <a:rPr lang="de-DE" dirty="0"/>
              <a:t> oder </a:t>
            </a:r>
            <a:r>
              <a:rPr lang="de-DE" b="1" dirty="0"/>
              <a:t>konkrete Regeln</a:t>
            </a:r>
          </a:p>
          <a:p>
            <a:pPr lvl="1"/>
            <a:r>
              <a:rPr lang="de-DE" b="1" dirty="0"/>
              <a:t>Generalklauseln</a:t>
            </a:r>
            <a:r>
              <a:rPr lang="de-DE" dirty="0"/>
              <a:t>: Regeln, die allgemein gefasst sind und kein einfaches Subsumieren erlauben. Sie beanspruchen </a:t>
            </a:r>
            <a:r>
              <a:rPr lang="de-DE" b="1" dirty="0"/>
              <a:t>weitere Wertungen </a:t>
            </a:r>
            <a:r>
              <a:rPr lang="de-DE" dirty="0"/>
              <a:t>durch den Richter.</a:t>
            </a:r>
          </a:p>
          <a:p>
            <a:pPr lvl="1"/>
            <a:endParaRPr lang="el-GR" dirty="0"/>
          </a:p>
        </p:txBody>
      </p:sp>
    </p:spTree>
    <p:extLst>
      <p:ext uri="{BB962C8B-B14F-4D97-AF65-F5344CB8AC3E}">
        <p14:creationId xmlns:p14="http://schemas.microsoft.com/office/powerpoint/2010/main" val="471281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91590-E7D2-5BC9-71EF-14F813E3A555}"/>
              </a:ext>
            </a:extLst>
          </p:cNvPr>
          <p:cNvSpPr>
            <a:spLocks noGrp="1"/>
          </p:cNvSpPr>
          <p:nvPr>
            <p:ph type="title"/>
          </p:nvPr>
        </p:nvSpPr>
        <p:spPr>
          <a:xfrm>
            <a:off x="838200" y="256674"/>
            <a:ext cx="10515600" cy="737937"/>
          </a:xfrm>
        </p:spPr>
        <p:txBody>
          <a:bodyPr/>
          <a:lstStyle/>
          <a:p>
            <a:pPr algn="ctr"/>
            <a:r>
              <a:rPr lang="en-US" dirty="0" err="1"/>
              <a:t>Beispiele</a:t>
            </a:r>
            <a:endParaRPr lang="el-GR" dirty="0"/>
          </a:p>
        </p:txBody>
      </p:sp>
      <p:sp>
        <p:nvSpPr>
          <p:cNvPr id="3" name="Content Placeholder 2">
            <a:extLst>
              <a:ext uri="{FF2B5EF4-FFF2-40B4-BE49-F238E27FC236}">
                <a16:creationId xmlns:a16="http://schemas.microsoft.com/office/drawing/2014/main" id="{8E50973B-19C4-E9CF-4376-E3CB50EB9E2C}"/>
              </a:ext>
            </a:extLst>
          </p:cNvPr>
          <p:cNvSpPr>
            <a:spLocks noGrp="1"/>
          </p:cNvSpPr>
          <p:nvPr>
            <p:ph idx="1"/>
          </p:nvPr>
        </p:nvSpPr>
        <p:spPr>
          <a:xfrm>
            <a:off x="838200" y="994612"/>
            <a:ext cx="10515600" cy="5438272"/>
          </a:xfrm>
        </p:spPr>
        <p:txBody>
          <a:bodyPr>
            <a:normAutofit fontScale="85000" lnSpcReduction="10000"/>
          </a:bodyPr>
          <a:lstStyle/>
          <a:p>
            <a:r>
              <a:rPr lang="de-DE" b="1" dirty="0"/>
              <a:t>Schranke: Guten Sitten</a:t>
            </a:r>
            <a:r>
              <a:rPr lang="de-DE" dirty="0"/>
              <a:t> </a:t>
            </a:r>
          </a:p>
          <a:p>
            <a:pPr lvl="1"/>
            <a:r>
              <a:rPr lang="de-DE" i="1" dirty="0"/>
              <a:t>178 ZGB: Ein gegen die guten Sitten verstoßendes Rechtsgeschäft ist nichtig.</a:t>
            </a:r>
          </a:p>
          <a:p>
            <a:pPr lvl="1"/>
            <a:r>
              <a:rPr lang="de-DE" dirty="0"/>
              <a:t>→ Die Vertragsfreiheit erlaubt es nicht, sittenwidrige Verträge abzuschließen </a:t>
            </a:r>
          </a:p>
          <a:p>
            <a:pPr lvl="1"/>
            <a:r>
              <a:rPr lang="de-DE" dirty="0"/>
              <a:t>→ Generalklausel: der Begriff „Gute Sitten“ kann nicht direkt angewandt werden → er bedarf der Konkretisierung </a:t>
            </a:r>
          </a:p>
          <a:p>
            <a:pPr lvl="1"/>
            <a:r>
              <a:rPr lang="de-DE" dirty="0"/>
              <a:t>Weitere Wertungen als Zwischenstufe: Gesetz → Richter → Sachverhalt </a:t>
            </a:r>
          </a:p>
          <a:p>
            <a:r>
              <a:rPr lang="de-DE" b="1" dirty="0"/>
              <a:t>Konkretisierung: 179 ZGB</a:t>
            </a:r>
          </a:p>
          <a:p>
            <a:pPr lvl="1"/>
            <a:r>
              <a:rPr lang="de-DE" i="1" dirty="0"/>
              <a:t>179 ZGB: Nichtig, als gegen die guten Sitten verstoßend, ist insbesondere ein Rechtsgeschäft, durch das die Freiheit der Person </a:t>
            </a:r>
            <a:r>
              <a:rPr lang="de-DE" b="1" i="1" dirty="0"/>
              <a:t>übermäßig </a:t>
            </a:r>
            <a:r>
              <a:rPr lang="de-DE" i="1" dirty="0"/>
              <a:t>eingeschränkt wird oder durch das jemand unter </a:t>
            </a:r>
            <a:r>
              <a:rPr lang="de-DE" b="1" i="1" dirty="0"/>
              <a:t>Ausbeutung</a:t>
            </a:r>
            <a:r>
              <a:rPr lang="de-DE" i="1" dirty="0"/>
              <a:t> der Notlage, des Leichtsinns oder der Unerfahrenheit des anderen Teils sich […] Vermögensvorteile versprechen oder gewähren lässt, welche den Umständen nach in einem auffälligen Missverhältnis zu der Leistung stehen.</a:t>
            </a:r>
          </a:p>
          <a:p>
            <a:pPr lvl="1"/>
            <a:r>
              <a:rPr lang="el-GR" dirty="0"/>
              <a:t>→</a:t>
            </a:r>
            <a:r>
              <a:rPr lang="en-US" dirty="0"/>
              <a:t> Eine </a:t>
            </a:r>
            <a:r>
              <a:rPr lang="de-DE" dirty="0"/>
              <a:t>Generalklausel</a:t>
            </a:r>
            <a:r>
              <a:rPr lang="en-US" dirty="0"/>
              <a:t> (“</a:t>
            </a:r>
            <a:r>
              <a:rPr lang="de-DE" dirty="0"/>
              <a:t>die Freiheit der Person </a:t>
            </a:r>
            <a:r>
              <a:rPr lang="de-DE" b="1" dirty="0"/>
              <a:t>übermäßig</a:t>
            </a:r>
            <a:r>
              <a:rPr lang="de-DE" dirty="0"/>
              <a:t> eingeschränkt</a:t>
            </a:r>
            <a:r>
              <a:rPr lang="en-US" dirty="0"/>
              <a:t>”)</a:t>
            </a:r>
          </a:p>
          <a:p>
            <a:pPr lvl="1"/>
            <a:r>
              <a:rPr lang="en-US" dirty="0"/>
              <a:t>→ </a:t>
            </a:r>
            <a:r>
              <a:rPr lang="de-DE" dirty="0"/>
              <a:t>eine </a:t>
            </a:r>
            <a:r>
              <a:rPr lang="de-DE" b="1" dirty="0"/>
              <a:t>konkrete Regel </a:t>
            </a:r>
            <a:r>
              <a:rPr lang="de-DE" dirty="0"/>
              <a:t>→ Ausbeutung einer schwachen Stellung - Wuchervertrag</a:t>
            </a:r>
          </a:p>
          <a:p>
            <a:endParaRPr lang="el-GR" dirty="0"/>
          </a:p>
        </p:txBody>
      </p:sp>
    </p:spTree>
    <p:extLst>
      <p:ext uri="{BB962C8B-B14F-4D97-AF65-F5344CB8AC3E}">
        <p14:creationId xmlns:p14="http://schemas.microsoft.com/office/powerpoint/2010/main" val="543207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480B1-87D3-331D-41EC-E23E2C6EE4DF}"/>
              </a:ext>
            </a:extLst>
          </p:cNvPr>
          <p:cNvSpPr>
            <a:spLocks noGrp="1"/>
          </p:cNvSpPr>
          <p:nvPr>
            <p:ph type="title"/>
          </p:nvPr>
        </p:nvSpPr>
        <p:spPr>
          <a:xfrm>
            <a:off x="838200" y="365125"/>
            <a:ext cx="10515600" cy="966369"/>
          </a:xfrm>
        </p:spPr>
        <p:txBody>
          <a:bodyPr>
            <a:normAutofit fontScale="90000"/>
          </a:bodyPr>
          <a:lstStyle/>
          <a:p>
            <a:r>
              <a:rPr lang="de-DE" dirty="0"/>
              <a:t>Schranken durch bestimmte Regeln (zwingendes Recht): </a:t>
            </a:r>
            <a:endParaRPr lang="el-GR" dirty="0"/>
          </a:p>
        </p:txBody>
      </p:sp>
      <p:sp>
        <p:nvSpPr>
          <p:cNvPr id="3" name="Content Placeholder 2">
            <a:extLst>
              <a:ext uri="{FF2B5EF4-FFF2-40B4-BE49-F238E27FC236}">
                <a16:creationId xmlns:a16="http://schemas.microsoft.com/office/drawing/2014/main" id="{B62368E9-C03E-F7DA-8E00-FE8E51CD1E0F}"/>
              </a:ext>
            </a:extLst>
          </p:cNvPr>
          <p:cNvSpPr>
            <a:spLocks noGrp="1"/>
          </p:cNvSpPr>
          <p:nvPr>
            <p:ph idx="1"/>
          </p:nvPr>
        </p:nvSpPr>
        <p:spPr>
          <a:xfrm>
            <a:off x="838200" y="1700463"/>
            <a:ext cx="10515600" cy="4476500"/>
          </a:xfrm>
        </p:spPr>
        <p:txBody>
          <a:bodyPr>
            <a:normAutofit/>
          </a:bodyPr>
          <a:lstStyle/>
          <a:p>
            <a:r>
              <a:rPr lang="de-DE" dirty="0"/>
              <a:t>Wucherzinsen:</a:t>
            </a:r>
          </a:p>
          <a:p>
            <a:r>
              <a:rPr lang="de-DE" i="1" dirty="0"/>
              <a:t>293. Das Höchstmaß der rechtsgeschäftlichen Zinsen, wird so bestimmt, wie es das Gesetz anordnet […]. </a:t>
            </a:r>
          </a:p>
          <a:p>
            <a:r>
              <a:rPr lang="de-DE" i="1" dirty="0"/>
              <a:t>294. Jedes Rechtsgeschäft über Zinsen, welche das erlaubte Höchstmaß übersteigen, ist in Bezug auf das darüber Hinausgehende nichtig.</a:t>
            </a:r>
          </a:p>
          <a:p>
            <a:r>
              <a:rPr lang="de-DE" noProof="0" dirty="0"/>
              <a:t>→ Privatautonomie rechtfertigt Wucherzinsen nicht. </a:t>
            </a:r>
          </a:p>
        </p:txBody>
      </p:sp>
    </p:spTree>
    <p:extLst>
      <p:ext uri="{BB962C8B-B14F-4D97-AF65-F5344CB8AC3E}">
        <p14:creationId xmlns:p14="http://schemas.microsoft.com/office/powerpoint/2010/main" val="600420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1B541-9842-170C-880B-5765B8F426F6}"/>
              </a:ext>
            </a:extLst>
          </p:cNvPr>
          <p:cNvSpPr>
            <a:spLocks noGrp="1"/>
          </p:cNvSpPr>
          <p:nvPr>
            <p:ph type="title"/>
          </p:nvPr>
        </p:nvSpPr>
        <p:spPr/>
        <p:txBody>
          <a:bodyPr>
            <a:normAutofit/>
          </a:bodyPr>
          <a:lstStyle/>
          <a:p>
            <a:r>
              <a:rPr lang="de-DE" dirty="0"/>
              <a:t>Aus dem Bereich des </a:t>
            </a:r>
            <a:r>
              <a:rPr lang="en-US" dirty="0" err="1"/>
              <a:t>Sachenrechts</a:t>
            </a:r>
            <a:r>
              <a:rPr lang="de-DE" dirty="0"/>
              <a:t>:</a:t>
            </a:r>
            <a:endParaRPr lang="el-GR" dirty="0"/>
          </a:p>
        </p:txBody>
      </p:sp>
      <p:sp>
        <p:nvSpPr>
          <p:cNvPr id="3" name="Content Placeholder 2">
            <a:extLst>
              <a:ext uri="{FF2B5EF4-FFF2-40B4-BE49-F238E27FC236}">
                <a16:creationId xmlns:a16="http://schemas.microsoft.com/office/drawing/2014/main" id="{727EFF94-4C71-F1C9-3EC8-D81A3D4E547F}"/>
              </a:ext>
            </a:extLst>
          </p:cNvPr>
          <p:cNvSpPr>
            <a:spLocks noGrp="1"/>
          </p:cNvSpPr>
          <p:nvPr>
            <p:ph idx="1"/>
          </p:nvPr>
        </p:nvSpPr>
        <p:spPr/>
        <p:txBody>
          <a:bodyPr>
            <a:normAutofit/>
          </a:bodyPr>
          <a:lstStyle/>
          <a:p>
            <a:r>
              <a:rPr lang="de-DE" dirty="0"/>
              <a:t>Verbot des Lex Commissoria: (Verfallsabrede) </a:t>
            </a:r>
          </a:p>
          <a:p>
            <a:pPr lvl="1"/>
            <a:r>
              <a:rPr lang="de-DE" i="1" dirty="0"/>
              <a:t>1239 ZGB: Eine Vereinbarung, welche vor der Fälligkeit der gesicherten Schuld getroffen wurde, wonach das Eigentum an der Sache dem Gläubiger zufällt oder ihm übertragen werden muss, falls er nicht rechtzeitig befriedigt wird, ist nichtig. </a:t>
            </a:r>
          </a:p>
          <a:p>
            <a:pPr lvl="1"/>
            <a:r>
              <a:rPr lang="de-DE" dirty="0"/>
              <a:t>→ Liquidiereng des Pfandrechts nur durch Versteigerung nach gerichtlicher Erlaubnis</a:t>
            </a:r>
          </a:p>
          <a:p>
            <a:r>
              <a:rPr lang="de-DE" dirty="0"/>
              <a:t>In beiden Fällen (Wucherzinsen, Lex Commissoria) das Gesetz soll den </a:t>
            </a:r>
            <a:r>
              <a:rPr lang="de-DE" b="1" dirty="0"/>
              <a:t>Schwächeren</a:t>
            </a:r>
            <a:r>
              <a:rPr lang="de-DE" dirty="0"/>
              <a:t> schützen. Denn der Darlehensnehmer ist, nach der Vorstellung des Gesetzgebers, bereit alles zu akzeptieren, um sich das Darlehen gewähren zu lassen </a:t>
            </a:r>
          </a:p>
          <a:p>
            <a:endParaRPr lang="el-GR" dirty="0"/>
          </a:p>
        </p:txBody>
      </p:sp>
    </p:spTree>
    <p:extLst>
      <p:ext uri="{BB962C8B-B14F-4D97-AF65-F5344CB8AC3E}">
        <p14:creationId xmlns:p14="http://schemas.microsoft.com/office/powerpoint/2010/main" val="3241891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64E55-92E7-8CDD-8685-CBC989E0DC74}"/>
              </a:ext>
            </a:extLst>
          </p:cNvPr>
          <p:cNvSpPr>
            <a:spLocks noGrp="1"/>
          </p:cNvSpPr>
          <p:nvPr>
            <p:ph type="title"/>
          </p:nvPr>
        </p:nvSpPr>
        <p:spPr/>
        <p:txBody>
          <a:bodyPr/>
          <a:lstStyle/>
          <a:p>
            <a:r>
              <a:rPr lang="de-DE" noProof="0" dirty="0"/>
              <a:t>Aufbau des ZGB – Merkmale </a:t>
            </a:r>
          </a:p>
        </p:txBody>
      </p:sp>
      <p:sp>
        <p:nvSpPr>
          <p:cNvPr id="3" name="Content Placeholder 2">
            <a:extLst>
              <a:ext uri="{FF2B5EF4-FFF2-40B4-BE49-F238E27FC236}">
                <a16:creationId xmlns:a16="http://schemas.microsoft.com/office/drawing/2014/main" id="{B25059AA-3255-EBA9-42BB-C6E428EA7C62}"/>
              </a:ext>
            </a:extLst>
          </p:cNvPr>
          <p:cNvSpPr>
            <a:spLocks noGrp="1"/>
          </p:cNvSpPr>
          <p:nvPr>
            <p:ph idx="1"/>
          </p:nvPr>
        </p:nvSpPr>
        <p:spPr/>
        <p:txBody>
          <a:bodyPr>
            <a:normAutofit/>
          </a:bodyPr>
          <a:lstStyle/>
          <a:p>
            <a:r>
              <a:rPr lang="en-US" b="1" dirty="0" err="1"/>
              <a:t>Weitgehende</a:t>
            </a:r>
            <a:r>
              <a:rPr lang="en-US" b="1" dirty="0"/>
              <a:t> </a:t>
            </a:r>
            <a:r>
              <a:rPr lang="en-US" b="1" dirty="0" err="1"/>
              <a:t>Abstraktion</a:t>
            </a:r>
            <a:r>
              <a:rPr lang="en-US" dirty="0"/>
              <a:t>: </a:t>
            </a:r>
            <a:r>
              <a:rPr lang="de-DE" dirty="0"/>
              <a:t>konkrete Regelungen werden auf immer allgemeinere Regelungen zurückgeführt</a:t>
            </a:r>
          </a:p>
          <a:p>
            <a:r>
              <a:rPr lang="de-DE" dirty="0"/>
              <a:t>Dies gilt insbesondere für den </a:t>
            </a:r>
            <a:r>
              <a:rPr lang="de-DE" b="1" dirty="0"/>
              <a:t>Allgemeinen Teil </a:t>
            </a:r>
            <a:r>
              <a:rPr lang="de-DE" dirty="0"/>
              <a:t>des ZGB  (Ausklammerungsmethode)</a:t>
            </a:r>
          </a:p>
          <a:p>
            <a:pPr lvl="1"/>
            <a:r>
              <a:rPr lang="de-DE" dirty="0"/>
              <a:t>Z.B. Geschäftsfähigkeit → gilt für alle Rechtsgeschäfte (Verträge, Rücktritt, Testament usw.)</a:t>
            </a:r>
          </a:p>
          <a:p>
            <a:pPr lvl="1"/>
            <a:r>
              <a:rPr lang="de-DE" dirty="0"/>
              <a:t>Dennoch vermeidet man spezielle Regelungen nicht komplett – z.B. Ehefähigkeit – speziell geregelt im 4. Buch</a:t>
            </a:r>
          </a:p>
          <a:p>
            <a:r>
              <a:rPr lang="en-US" dirty="0"/>
              <a:t>Gilt </a:t>
            </a:r>
            <a:r>
              <a:rPr lang="en-US" dirty="0" err="1"/>
              <a:t>auch</a:t>
            </a:r>
            <a:r>
              <a:rPr lang="en-US" dirty="0"/>
              <a:t> </a:t>
            </a:r>
            <a:r>
              <a:rPr lang="de-DE" dirty="0"/>
              <a:t>für </a:t>
            </a:r>
            <a:r>
              <a:rPr lang="de-DE" b="1" dirty="0"/>
              <a:t>einzelne Bücher </a:t>
            </a:r>
            <a:r>
              <a:rPr lang="de-DE" dirty="0"/>
              <a:t>des ZGB. </a:t>
            </a:r>
          </a:p>
          <a:p>
            <a:pPr lvl="1"/>
            <a:r>
              <a:rPr lang="de-DE" dirty="0"/>
              <a:t>Vor allem </a:t>
            </a:r>
            <a:r>
              <a:rPr lang="de-DE" b="1" dirty="0"/>
              <a:t>Schuldrecht</a:t>
            </a:r>
            <a:r>
              <a:rPr lang="de-DE" dirty="0"/>
              <a:t>: Es gibt einen allgemeinen und einen Besonderen Teil </a:t>
            </a:r>
            <a:endParaRPr lang="el-GR" dirty="0"/>
          </a:p>
        </p:txBody>
      </p:sp>
    </p:spTree>
    <p:extLst>
      <p:ext uri="{BB962C8B-B14F-4D97-AF65-F5344CB8AC3E}">
        <p14:creationId xmlns:p14="http://schemas.microsoft.com/office/powerpoint/2010/main" val="2196449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AD891-ADCB-F97E-DEC4-242FF5FD32ED}"/>
              </a:ext>
            </a:extLst>
          </p:cNvPr>
          <p:cNvSpPr>
            <a:spLocks noGrp="1"/>
          </p:cNvSpPr>
          <p:nvPr>
            <p:ph type="title"/>
          </p:nvPr>
        </p:nvSpPr>
        <p:spPr/>
        <p:txBody>
          <a:bodyPr/>
          <a:lstStyle/>
          <a:p>
            <a:r>
              <a:rPr lang="de-DE" dirty="0"/>
              <a:t>Testierfreiheit</a:t>
            </a:r>
            <a:endParaRPr lang="el-GR" dirty="0"/>
          </a:p>
        </p:txBody>
      </p:sp>
      <p:sp>
        <p:nvSpPr>
          <p:cNvPr id="3" name="Content Placeholder 2">
            <a:extLst>
              <a:ext uri="{FF2B5EF4-FFF2-40B4-BE49-F238E27FC236}">
                <a16:creationId xmlns:a16="http://schemas.microsoft.com/office/drawing/2014/main" id="{BEC41169-E29E-80D2-CF38-2422F0F328EA}"/>
              </a:ext>
            </a:extLst>
          </p:cNvPr>
          <p:cNvSpPr>
            <a:spLocks noGrp="1"/>
          </p:cNvSpPr>
          <p:nvPr>
            <p:ph idx="1"/>
          </p:nvPr>
        </p:nvSpPr>
        <p:spPr/>
        <p:txBody>
          <a:bodyPr/>
          <a:lstStyle/>
          <a:p>
            <a:r>
              <a:rPr lang="de-DE" dirty="0"/>
              <a:t>Schranken werden vor allem durch die Regeln über den Pflichtteil: Der Erblasser kann nur für die Hälfte seines Vermögens frei bestimmen, wer sein Erbe wird.</a:t>
            </a:r>
          </a:p>
          <a:p>
            <a:pPr lvl="1"/>
            <a:r>
              <a:rPr lang="de-DE" i="1" dirty="0"/>
              <a:t>1825 ZGB: Die </a:t>
            </a:r>
            <a:r>
              <a:rPr lang="de-DE" b="1" i="1" dirty="0"/>
              <a:t>Abkömmlinge </a:t>
            </a:r>
            <a:r>
              <a:rPr lang="de-DE" i="1" dirty="0"/>
              <a:t>und die </a:t>
            </a:r>
            <a:r>
              <a:rPr lang="de-DE" b="1" i="1" dirty="0"/>
              <a:t>Eltern</a:t>
            </a:r>
            <a:r>
              <a:rPr lang="de-DE" i="1" dirty="0"/>
              <a:t> des Erblassers sowie der überlebende </a:t>
            </a:r>
            <a:r>
              <a:rPr lang="de-DE" b="1" i="1" dirty="0"/>
              <a:t>Ehegatte</a:t>
            </a:r>
            <a:r>
              <a:rPr lang="de-DE" i="1" dirty="0"/>
              <a:t>, welche als gesetzliche Erben berufen wären, haben ein Pflichtteilsrecht gegen den Nachlass. Der Pflichtteil besteht </a:t>
            </a:r>
            <a:r>
              <a:rPr lang="de-DE" b="1" i="1" dirty="0"/>
              <a:t>in der Hälfte </a:t>
            </a:r>
            <a:r>
              <a:rPr lang="de-DE" i="1" dirty="0"/>
              <a:t>des gesetzlichen Erbteils.</a:t>
            </a:r>
            <a:endParaRPr lang="el-GR" i="1" dirty="0"/>
          </a:p>
        </p:txBody>
      </p:sp>
    </p:spTree>
    <p:extLst>
      <p:ext uri="{BB962C8B-B14F-4D97-AF65-F5344CB8AC3E}">
        <p14:creationId xmlns:p14="http://schemas.microsoft.com/office/powerpoint/2010/main" val="1501627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5221D-E7CC-F924-1893-F7586C8DFAE4}"/>
              </a:ext>
            </a:extLst>
          </p:cNvPr>
          <p:cNvSpPr>
            <a:spLocks noGrp="1"/>
          </p:cNvSpPr>
          <p:nvPr>
            <p:ph type="title"/>
          </p:nvPr>
        </p:nvSpPr>
        <p:spPr/>
        <p:txBody>
          <a:bodyPr/>
          <a:lstStyle/>
          <a:p>
            <a:r>
              <a:rPr lang="en-US" dirty="0" err="1"/>
              <a:t>Arbeitsrecht</a:t>
            </a:r>
            <a:endParaRPr lang="el-GR" dirty="0"/>
          </a:p>
        </p:txBody>
      </p:sp>
      <p:sp>
        <p:nvSpPr>
          <p:cNvPr id="3" name="Content Placeholder 2">
            <a:extLst>
              <a:ext uri="{FF2B5EF4-FFF2-40B4-BE49-F238E27FC236}">
                <a16:creationId xmlns:a16="http://schemas.microsoft.com/office/drawing/2014/main" id="{D9309F79-3BEC-1A7F-9991-2A454F13F10B}"/>
              </a:ext>
            </a:extLst>
          </p:cNvPr>
          <p:cNvSpPr>
            <a:spLocks noGrp="1"/>
          </p:cNvSpPr>
          <p:nvPr>
            <p:ph idx="1"/>
          </p:nvPr>
        </p:nvSpPr>
        <p:spPr/>
        <p:txBody>
          <a:bodyPr>
            <a:normAutofit/>
          </a:bodyPr>
          <a:lstStyle/>
          <a:p>
            <a:r>
              <a:rPr lang="de-DE" dirty="0"/>
              <a:t>Ein wichtiger Bereich zum Schutz des Schwächeren ist Arbeitsrecht. Nur </a:t>
            </a:r>
            <a:r>
              <a:rPr lang="de-DE" b="1" dirty="0"/>
              <a:t>wenige</a:t>
            </a:r>
            <a:r>
              <a:rPr lang="de-DE" dirty="0"/>
              <a:t> Vorschriften im originalen ZGB zielen auf den Schutz des Arbeitnehmers ab.</a:t>
            </a:r>
          </a:p>
          <a:p>
            <a:pPr lvl="1"/>
            <a:r>
              <a:rPr lang="de-DE" i="1" dirty="0"/>
              <a:t>z.B. 664. Der Dienstberechtigte </a:t>
            </a:r>
            <a:r>
              <a:rPr lang="de-DE" dirty="0"/>
              <a:t>[=Arbeitgeber] </a:t>
            </a:r>
            <a:r>
              <a:rPr lang="de-DE" i="1" dirty="0"/>
              <a:t>kann nicht eine eigene Forderung gegen den Dienstverpflichteten zur Aufrechnung der geschuldeten Vergütung verwenden, sofern diese Vergütung </a:t>
            </a:r>
            <a:r>
              <a:rPr lang="de-DE" b="1" i="1" dirty="0"/>
              <a:t>für den Unterhalt des Dienstverpflichteten und seiner Familie unbedingt notwendig ist</a:t>
            </a:r>
            <a:r>
              <a:rPr lang="de-DE" i="1" dirty="0"/>
              <a:t>. […] </a:t>
            </a:r>
          </a:p>
          <a:p>
            <a:pPr lvl="1"/>
            <a:r>
              <a:rPr lang="de-DE" i="1" dirty="0"/>
              <a:t>674. Ist der wichtige Grund, aus dem die Kündigung von Seiten des Dienstberechtigten erfolgte, auf eine Änderung zurückzuführen, die in seinen persönlichen oder Vermögensverhältnissen eingetreten ist, so kann das Gericht nach seinem Ermessen dem Dienstverpflichteten </a:t>
            </a:r>
            <a:r>
              <a:rPr lang="de-DE" b="1" i="1" dirty="0"/>
              <a:t>eine angemessene Entschädigung </a:t>
            </a:r>
            <a:r>
              <a:rPr lang="de-DE" i="1" dirty="0"/>
              <a:t>zubilligen.</a:t>
            </a:r>
          </a:p>
          <a:p>
            <a:endParaRPr lang="el-GR" dirty="0"/>
          </a:p>
        </p:txBody>
      </p:sp>
    </p:spTree>
    <p:extLst>
      <p:ext uri="{BB962C8B-B14F-4D97-AF65-F5344CB8AC3E}">
        <p14:creationId xmlns:p14="http://schemas.microsoft.com/office/powerpoint/2010/main" val="1882563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50B04-271A-4893-9712-30097B8D9AB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CC931E6-4484-E126-1F62-2A0BF58D3FE3}"/>
              </a:ext>
            </a:extLst>
          </p:cNvPr>
          <p:cNvSpPr>
            <a:spLocks noGrp="1"/>
          </p:cNvSpPr>
          <p:nvPr>
            <p:ph idx="1"/>
          </p:nvPr>
        </p:nvSpPr>
        <p:spPr>
          <a:xfrm>
            <a:off x="830451" y="1108130"/>
            <a:ext cx="10515600" cy="5068833"/>
          </a:xfrm>
        </p:spPr>
        <p:txBody>
          <a:bodyPr>
            <a:normAutofit fontScale="92500" lnSpcReduction="10000"/>
          </a:bodyPr>
          <a:lstStyle/>
          <a:p>
            <a:r>
              <a:rPr lang="de-DE" dirty="0"/>
              <a:t>Das ZGB ist vom Arbeitnehmerschutz mehr bewusst als das BGB. </a:t>
            </a:r>
          </a:p>
          <a:p>
            <a:pPr lvl="1"/>
            <a:r>
              <a:rPr lang="de-DE" dirty="0"/>
              <a:t>Entstehung des ZGB 1930er Jahre → Das sozialistische Gedanken hat sich mehr durchgesetzt ≠ BGB → Entstehung am Ende des 19. Jahrhunderts</a:t>
            </a:r>
          </a:p>
          <a:p>
            <a:r>
              <a:rPr lang="de-DE" dirty="0"/>
              <a:t>Immer noch wenige Vorschriften für den Schutz des Arbeitnehmers. → Viele wichtige Vorschriften (auch aus dieser Zeit) zum Schutz des Arbeitnehmers </a:t>
            </a:r>
            <a:r>
              <a:rPr lang="de-DE" b="1" dirty="0"/>
              <a:t>liegen außerhalb des ZGB</a:t>
            </a:r>
            <a:r>
              <a:rPr lang="de-DE" dirty="0"/>
              <a:t> z.B. Entschädigung im Kündigungsfall.</a:t>
            </a:r>
          </a:p>
          <a:p>
            <a:r>
              <a:rPr lang="de-DE" dirty="0"/>
              <a:t>Ständige Entwicklung → Man hat sich von den Regeln des ZGB wesentlich entfernt – Getrennte Gesetzgebung / gesonderte Rechtsprechung</a:t>
            </a:r>
          </a:p>
          <a:p>
            <a:r>
              <a:rPr lang="de-DE" dirty="0"/>
              <a:t>Dennoch bedient man sich immer noch der </a:t>
            </a:r>
            <a:r>
              <a:rPr lang="de-DE" b="1" dirty="0"/>
              <a:t>Generalklauseln </a:t>
            </a:r>
            <a:r>
              <a:rPr lang="de-DE" dirty="0"/>
              <a:t>des ZGB (vor allem Verbot des </a:t>
            </a:r>
            <a:r>
              <a:rPr lang="de-DE" b="1" dirty="0"/>
              <a:t>Rechtsmissbrauchs</a:t>
            </a:r>
            <a:r>
              <a:rPr lang="de-DE" dirty="0"/>
              <a:t>, Prinzip von Treu und Glauben), um arbeitsrechtliche Probleme zu lösen.</a:t>
            </a:r>
          </a:p>
          <a:p>
            <a:endParaRPr lang="el-GR" dirty="0"/>
          </a:p>
        </p:txBody>
      </p:sp>
    </p:spTree>
    <p:extLst>
      <p:ext uri="{BB962C8B-B14F-4D97-AF65-F5344CB8AC3E}">
        <p14:creationId xmlns:p14="http://schemas.microsoft.com/office/powerpoint/2010/main" val="1299041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A092-6B24-3D44-46B2-06F5A7F28338}"/>
              </a:ext>
            </a:extLst>
          </p:cNvPr>
          <p:cNvSpPr>
            <a:spLocks noGrp="1"/>
          </p:cNvSpPr>
          <p:nvPr>
            <p:ph type="title"/>
          </p:nvPr>
        </p:nvSpPr>
        <p:spPr/>
        <p:txBody>
          <a:bodyPr/>
          <a:lstStyle/>
          <a:p>
            <a:r>
              <a:rPr lang="en-US" dirty="0" err="1"/>
              <a:t>Verbraucherschutz</a:t>
            </a:r>
            <a:endParaRPr lang="el-GR" dirty="0"/>
          </a:p>
        </p:txBody>
      </p:sp>
      <p:sp>
        <p:nvSpPr>
          <p:cNvPr id="3" name="Content Placeholder 2">
            <a:extLst>
              <a:ext uri="{FF2B5EF4-FFF2-40B4-BE49-F238E27FC236}">
                <a16:creationId xmlns:a16="http://schemas.microsoft.com/office/drawing/2014/main" id="{9808956B-4828-FD33-43F2-D19DF6B956A2}"/>
              </a:ext>
            </a:extLst>
          </p:cNvPr>
          <p:cNvSpPr>
            <a:spLocks noGrp="1"/>
          </p:cNvSpPr>
          <p:nvPr>
            <p:ph idx="1"/>
          </p:nvPr>
        </p:nvSpPr>
        <p:spPr/>
        <p:txBody>
          <a:bodyPr>
            <a:normAutofit/>
          </a:bodyPr>
          <a:lstStyle/>
          <a:p>
            <a:r>
              <a:rPr lang="de-DE" dirty="0"/>
              <a:t>Ähnliches gilt für das (verhältnismäßig) neuere Konzept des Verbraucherschutzes, das mehr oder weniger europäischer Herkunft ist. Das ZGB hat kaum relevante Regelungen. </a:t>
            </a:r>
          </a:p>
          <a:p>
            <a:r>
              <a:rPr lang="de-DE" dirty="0"/>
              <a:t>Eine der wenigen Ausnahmen ist Art. 837: </a:t>
            </a:r>
          </a:p>
          <a:p>
            <a:pPr lvl="1"/>
            <a:r>
              <a:rPr lang="de-DE" i="1" dirty="0"/>
              <a:t>837: Jede einseitige Bekanntmachung des Gastwirts, welche seine Haftung ausschließt oder beschränkt, ist nichtig.</a:t>
            </a:r>
          </a:p>
          <a:p>
            <a:pPr lvl="1"/>
            <a:r>
              <a:rPr lang="de-DE" i="1" dirty="0"/>
              <a:t>[Nach 834 § 2: Gilt auch für Pensionen, Krankenhäuser, Schlafwagen und Passagier- oder Luftschiffe]</a:t>
            </a:r>
          </a:p>
          <a:p>
            <a:r>
              <a:rPr lang="de-DE" dirty="0"/>
              <a:t>Heute wird der Verbraucherschutz außerhalb des ZGB geregelt → Europäisches Recht (Kaufrecht, AGBs)</a:t>
            </a:r>
          </a:p>
          <a:p>
            <a:endParaRPr lang="el-GR" dirty="0"/>
          </a:p>
        </p:txBody>
      </p:sp>
    </p:spTree>
    <p:extLst>
      <p:ext uri="{BB962C8B-B14F-4D97-AF65-F5344CB8AC3E}">
        <p14:creationId xmlns:p14="http://schemas.microsoft.com/office/powerpoint/2010/main" val="2248243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9FD58-A55B-EC21-DBC9-CD74CCC4AD41}"/>
              </a:ext>
            </a:extLst>
          </p:cNvPr>
          <p:cNvSpPr>
            <a:spLocks noGrp="1"/>
          </p:cNvSpPr>
          <p:nvPr>
            <p:ph type="title"/>
          </p:nvPr>
        </p:nvSpPr>
        <p:spPr>
          <a:xfrm>
            <a:off x="838200" y="365125"/>
            <a:ext cx="10515600" cy="982411"/>
          </a:xfrm>
        </p:spPr>
        <p:txBody>
          <a:bodyPr>
            <a:normAutofit fontScale="90000"/>
          </a:bodyPr>
          <a:lstStyle/>
          <a:p>
            <a:pPr algn="ctr"/>
            <a:r>
              <a:rPr lang="de-DE" dirty="0"/>
              <a:t>Weiteres Merkmal: Achtung auf die Verkehrssicherheit</a:t>
            </a:r>
          </a:p>
        </p:txBody>
      </p:sp>
      <p:sp>
        <p:nvSpPr>
          <p:cNvPr id="3" name="Content Placeholder 2">
            <a:extLst>
              <a:ext uri="{FF2B5EF4-FFF2-40B4-BE49-F238E27FC236}">
                <a16:creationId xmlns:a16="http://schemas.microsoft.com/office/drawing/2014/main" id="{52C2F770-5010-A96C-D2F3-035587D9C56F}"/>
              </a:ext>
            </a:extLst>
          </p:cNvPr>
          <p:cNvSpPr>
            <a:spLocks noGrp="1"/>
          </p:cNvSpPr>
          <p:nvPr>
            <p:ph idx="1"/>
          </p:nvPr>
        </p:nvSpPr>
        <p:spPr>
          <a:xfrm>
            <a:off x="838200" y="1860884"/>
            <a:ext cx="10515600" cy="4316079"/>
          </a:xfrm>
        </p:spPr>
        <p:txBody>
          <a:bodyPr>
            <a:normAutofit/>
          </a:bodyPr>
          <a:lstStyle/>
          <a:p>
            <a:r>
              <a:rPr lang="de-DE" dirty="0"/>
              <a:t>Das </a:t>
            </a:r>
            <a:r>
              <a:rPr lang="de-DE" b="1" dirty="0"/>
              <a:t>römische</a:t>
            </a:r>
            <a:r>
              <a:rPr lang="de-DE" dirty="0"/>
              <a:t> Recht ging davon aus, dass niemand mehr Rechte auf einen anderen übertragen kann, als er selbst hat. </a:t>
            </a:r>
          </a:p>
          <a:p>
            <a:pPr lvl="1"/>
            <a:r>
              <a:rPr lang="de-DE" dirty="0"/>
              <a:t>→ </a:t>
            </a:r>
            <a:r>
              <a:rPr lang="de-DE" b="1" dirty="0"/>
              <a:t>Schutz des Rechtsinhabers/Eigentümers</a:t>
            </a:r>
            <a:r>
              <a:rPr lang="de-DE" dirty="0"/>
              <a:t>. Der Erwerber einer Sache war nicht geschützt, wenn der Veräußerer nicht Eigentümer war. Das gleiche für alle weiteren Erwerber. </a:t>
            </a:r>
          </a:p>
          <a:p>
            <a:r>
              <a:rPr lang="de-DE" dirty="0"/>
              <a:t>Das ZGB achtet auf die Bedürfnisse des Rechtsverkehrs → Förderung der Verkehrssicherheit in Bezug auf den Rechtsverkehr von Gütern</a:t>
            </a:r>
          </a:p>
          <a:p>
            <a:endParaRPr lang="de-DE" dirty="0"/>
          </a:p>
        </p:txBody>
      </p:sp>
    </p:spTree>
    <p:extLst>
      <p:ext uri="{BB962C8B-B14F-4D97-AF65-F5344CB8AC3E}">
        <p14:creationId xmlns:p14="http://schemas.microsoft.com/office/powerpoint/2010/main" val="2174526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E096A-3778-A254-6D9D-AF40101C72D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A5F9671-D01C-F670-CB50-7E7E963917AE}"/>
              </a:ext>
            </a:extLst>
          </p:cNvPr>
          <p:cNvSpPr>
            <a:spLocks noGrp="1"/>
          </p:cNvSpPr>
          <p:nvPr>
            <p:ph idx="1"/>
          </p:nvPr>
        </p:nvSpPr>
        <p:spPr/>
        <p:txBody>
          <a:bodyPr>
            <a:normAutofit/>
          </a:bodyPr>
          <a:lstStyle/>
          <a:p>
            <a:r>
              <a:rPr lang="de-DE" dirty="0"/>
              <a:t>Das ZGB schützt </a:t>
            </a:r>
            <a:r>
              <a:rPr lang="de-DE" b="1" dirty="0"/>
              <a:t>den gutgläubigen Erwerber </a:t>
            </a:r>
            <a:r>
              <a:rPr lang="de-DE" dirty="0"/>
              <a:t>einer beweglichen Sache (1036 ZGB):</a:t>
            </a:r>
          </a:p>
          <a:p>
            <a:pPr lvl="1"/>
            <a:r>
              <a:rPr lang="de-DE" i="1" dirty="0"/>
              <a:t>1036 ZGB: Durch […] Veräußerung einer beweglichen Sache wird der Erwerber auch dann Eigentümer, wenn das Eigentum an der Sache nicht dem Veräußerer zusteht, es sei denn, dass der Erwerber zu der Zeit der Übergabe des Besitzes nicht in gutem Glauben ist.</a:t>
            </a:r>
          </a:p>
          <a:p>
            <a:r>
              <a:rPr lang="de-DE" dirty="0"/>
              <a:t>Das gilt </a:t>
            </a:r>
            <a:r>
              <a:rPr lang="de-DE" b="1" dirty="0"/>
              <a:t>nicht für Immobilien</a:t>
            </a:r>
            <a:r>
              <a:rPr lang="de-DE" dirty="0"/>
              <a:t>: auch der gutgläubige Erwerber wird nicht zum Eigentümer. Dies ist nur bei </a:t>
            </a:r>
            <a:r>
              <a:rPr lang="de-DE" b="1" dirty="0"/>
              <a:t>Ersitzung</a:t>
            </a:r>
            <a:r>
              <a:rPr lang="de-DE" dirty="0"/>
              <a:t> möglich.</a:t>
            </a:r>
          </a:p>
          <a:p>
            <a:r>
              <a:rPr lang="de-DE" dirty="0"/>
              <a:t>Gilt </a:t>
            </a:r>
            <a:r>
              <a:rPr lang="de-DE" b="1" dirty="0"/>
              <a:t>nicht</a:t>
            </a:r>
            <a:r>
              <a:rPr lang="de-DE" dirty="0"/>
              <a:t> für </a:t>
            </a:r>
            <a:r>
              <a:rPr lang="de-DE" b="1" dirty="0"/>
              <a:t>Forderungen</a:t>
            </a:r>
            <a:r>
              <a:rPr lang="de-DE" dirty="0"/>
              <a:t> (das Recht, eine Leistung zu erhalten) oder </a:t>
            </a:r>
            <a:r>
              <a:rPr lang="de-DE" b="1" dirty="0"/>
              <a:t>sonstige Rechte </a:t>
            </a:r>
            <a:r>
              <a:rPr lang="de-DE" dirty="0"/>
              <a:t>(z.B. Rechte des geistigen Eigentums)</a:t>
            </a:r>
          </a:p>
        </p:txBody>
      </p:sp>
    </p:spTree>
    <p:extLst>
      <p:ext uri="{BB962C8B-B14F-4D97-AF65-F5344CB8AC3E}">
        <p14:creationId xmlns:p14="http://schemas.microsoft.com/office/powerpoint/2010/main" val="3800035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ECAF4-FF28-7DEC-0432-DBF873D91444}"/>
              </a:ext>
            </a:extLst>
          </p:cNvPr>
          <p:cNvSpPr>
            <a:spLocks noGrp="1"/>
          </p:cNvSpPr>
          <p:nvPr>
            <p:ph type="title"/>
          </p:nvPr>
        </p:nvSpPr>
        <p:spPr/>
        <p:txBody>
          <a:bodyPr>
            <a:normAutofit fontScale="90000"/>
          </a:bodyPr>
          <a:lstStyle/>
          <a:p>
            <a:r>
              <a:rPr lang="de-DE" noProof="0" dirty="0"/>
              <a:t>Ersitzung - Dient auch der Rechtssicherheit</a:t>
            </a:r>
          </a:p>
        </p:txBody>
      </p:sp>
      <p:sp>
        <p:nvSpPr>
          <p:cNvPr id="3" name="Content Placeholder 2">
            <a:extLst>
              <a:ext uri="{FF2B5EF4-FFF2-40B4-BE49-F238E27FC236}">
                <a16:creationId xmlns:a16="http://schemas.microsoft.com/office/drawing/2014/main" id="{03454C3D-5E17-E281-177E-078733879DCC}"/>
              </a:ext>
            </a:extLst>
          </p:cNvPr>
          <p:cNvSpPr>
            <a:spLocks noGrp="1"/>
          </p:cNvSpPr>
          <p:nvPr>
            <p:ph idx="1"/>
          </p:nvPr>
        </p:nvSpPr>
        <p:spPr/>
        <p:txBody>
          <a:bodyPr>
            <a:normAutofit fontScale="77500" lnSpcReduction="20000"/>
          </a:bodyPr>
          <a:lstStyle/>
          <a:p>
            <a:r>
              <a:rPr lang="de-DE" dirty="0"/>
              <a:t>Das ZGB erlaubt die Ersitzung beweglicher und unbeweglicher Sachen. Man kann Eigentümer werden, ohne selbst von einem Eigentümer erworben zu haben: </a:t>
            </a:r>
          </a:p>
          <a:p>
            <a:pPr lvl="1"/>
            <a:r>
              <a:rPr lang="de-DE" i="1" dirty="0"/>
              <a:t>1041. Wer eine bewegliche Sache </a:t>
            </a:r>
            <a:r>
              <a:rPr lang="de-DE" b="1" i="1" dirty="0"/>
              <a:t>drei </a:t>
            </a:r>
            <a:r>
              <a:rPr lang="de-DE" i="1" dirty="0"/>
              <a:t>und eine unbewegliche Sache </a:t>
            </a:r>
            <a:r>
              <a:rPr lang="de-DE" b="1" i="1" dirty="0"/>
              <a:t>zehn Jahre </a:t>
            </a:r>
            <a:r>
              <a:rPr lang="de-DE" i="1" dirty="0"/>
              <a:t>in </a:t>
            </a:r>
            <a:r>
              <a:rPr lang="de-DE" b="1" i="1" dirty="0"/>
              <a:t>gutem Glauben </a:t>
            </a:r>
            <a:r>
              <a:rPr lang="de-DE" i="1" dirty="0"/>
              <a:t>und mit gültigem Erwerbsgrund in seinem Besitz gehabt hat, und zwar mit dem Willen, sie zu eigen zu haben, wird Eigentümer der Sache (ordentliche Ersitzung).</a:t>
            </a:r>
          </a:p>
          <a:p>
            <a:r>
              <a:rPr lang="de-DE" dirty="0"/>
              <a:t>→ Man muss das Eigentum </a:t>
            </a:r>
            <a:r>
              <a:rPr lang="de-DE" b="1" dirty="0"/>
              <a:t>in gutem Glauben </a:t>
            </a:r>
            <a:r>
              <a:rPr lang="de-DE" dirty="0"/>
              <a:t>und von einem scheinbaren Eigentümer erlangt haben → man muss glauben, Eigentümer geworden zu sein (≠ Diebe sind ausgeschlossen)</a:t>
            </a:r>
          </a:p>
          <a:p>
            <a:r>
              <a:rPr lang="de-DE" dirty="0"/>
              <a:t>Aber auch </a:t>
            </a:r>
            <a:r>
              <a:rPr lang="de-DE" b="1" dirty="0"/>
              <a:t>unberechtigte Besitzer </a:t>
            </a:r>
            <a:r>
              <a:rPr lang="de-DE" dirty="0"/>
              <a:t>werden irgendwann Eigentümer:</a:t>
            </a:r>
          </a:p>
          <a:p>
            <a:pPr lvl="1"/>
            <a:r>
              <a:rPr lang="de-DE" i="1" dirty="0"/>
              <a:t>1045. Wer eine bewegliche oder unbewegliche Sache </a:t>
            </a:r>
            <a:r>
              <a:rPr lang="de-DE" b="1" i="1" dirty="0"/>
              <a:t>zwanzig Jahre mit Aneignungswillen </a:t>
            </a:r>
            <a:r>
              <a:rPr lang="de-DE" i="1" dirty="0"/>
              <a:t>in seinem Besitz hat, wird Eigentümer der Sache (außerordentliche Ersitzung).</a:t>
            </a:r>
          </a:p>
          <a:p>
            <a:r>
              <a:rPr lang="de-DE" dirty="0"/>
              <a:t>Dies ist </a:t>
            </a:r>
            <a:r>
              <a:rPr lang="de-DE" b="1" dirty="0"/>
              <a:t>nicht für alle Rechte </a:t>
            </a:r>
            <a:r>
              <a:rPr lang="de-DE" dirty="0"/>
              <a:t>möglich. </a:t>
            </a:r>
          </a:p>
          <a:p>
            <a:r>
              <a:rPr lang="de-DE" dirty="0"/>
              <a:t>Der Schutz des Geschäftsverkehrs ist keineswegs absolut. </a:t>
            </a:r>
          </a:p>
          <a:p>
            <a:pPr lvl="1"/>
            <a:r>
              <a:rPr lang="de-DE" dirty="0"/>
              <a:t>z.B. eine </a:t>
            </a:r>
            <a:r>
              <a:rPr lang="de-DE" b="1" dirty="0"/>
              <a:t>Forderung</a:t>
            </a:r>
            <a:r>
              <a:rPr lang="de-DE" dirty="0"/>
              <a:t> (das Recht von einem anderen eine Leistung zu verlangen) ist abtretbar. Aber → kein gutgläubiger Erwerb und keine Ersitzung möglich. </a:t>
            </a:r>
          </a:p>
          <a:p>
            <a:endParaRPr lang="el-GR" dirty="0"/>
          </a:p>
        </p:txBody>
      </p:sp>
    </p:spTree>
    <p:extLst>
      <p:ext uri="{BB962C8B-B14F-4D97-AF65-F5344CB8AC3E}">
        <p14:creationId xmlns:p14="http://schemas.microsoft.com/office/powerpoint/2010/main" val="14528332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69416-2072-C1C2-C6FB-B41CCF42BC62}"/>
              </a:ext>
            </a:extLst>
          </p:cNvPr>
          <p:cNvSpPr>
            <a:spLocks noGrp="1"/>
          </p:cNvSpPr>
          <p:nvPr>
            <p:ph type="title"/>
          </p:nvPr>
        </p:nvSpPr>
        <p:spPr/>
        <p:txBody>
          <a:bodyPr/>
          <a:lstStyle/>
          <a:p>
            <a:r>
              <a:rPr lang="en-US" dirty="0" err="1"/>
              <a:t>Trennungs</a:t>
            </a:r>
            <a:r>
              <a:rPr lang="en-US" dirty="0"/>
              <a:t>- und </a:t>
            </a:r>
            <a:r>
              <a:rPr lang="en-US" dirty="0" err="1"/>
              <a:t>Abstraktionsprinzip</a:t>
            </a:r>
            <a:endParaRPr lang="el-GR" dirty="0"/>
          </a:p>
        </p:txBody>
      </p:sp>
      <p:sp>
        <p:nvSpPr>
          <p:cNvPr id="3" name="Content Placeholder 2">
            <a:extLst>
              <a:ext uri="{FF2B5EF4-FFF2-40B4-BE49-F238E27FC236}">
                <a16:creationId xmlns:a16="http://schemas.microsoft.com/office/drawing/2014/main" id="{9B18F337-0A5E-CE18-3AD0-49E488987456}"/>
              </a:ext>
            </a:extLst>
          </p:cNvPr>
          <p:cNvSpPr>
            <a:spLocks noGrp="1"/>
          </p:cNvSpPr>
          <p:nvPr>
            <p:ph idx="1"/>
          </p:nvPr>
        </p:nvSpPr>
        <p:spPr/>
        <p:txBody>
          <a:bodyPr/>
          <a:lstStyle/>
          <a:p>
            <a:r>
              <a:rPr lang="de-DE" b="1" dirty="0"/>
              <a:t>Trennungsprinzip: </a:t>
            </a:r>
            <a:r>
              <a:rPr lang="de-DE" dirty="0"/>
              <a:t>Unterscheidung zwischen Verpflichtungs- und Verfügungsgeschäften → unterschiedliche Verträge</a:t>
            </a:r>
          </a:p>
          <a:p>
            <a:r>
              <a:rPr lang="de-DE" b="1" noProof="0" dirty="0"/>
              <a:t>Abstraktionsprinzip</a:t>
            </a:r>
            <a:r>
              <a:rPr lang="en-US" b="1" dirty="0"/>
              <a:t>: </a:t>
            </a:r>
            <a:r>
              <a:rPr lang="de-DE" dirty="0"/>
              <a:t>rechtliche Trennung/Unabhängigkeit der Verpflichtungs- von den Verfügungsgeschäften</a:t>
            </a:r>
          </a:p>
          <a:p>
            <a:r>
              <a:rPr lang="de-DE" dirty="0"/>
              <a:t>→ Wichtiges Konzept – Es durchquert das ganze Zivilrecht</a:t>
            </a:r>
            <a:endParaRPr lang="el-GR" dirty="0"/>
          </a:p>
        </p:txBody>
      </p:sp>
    </p:spTree>
    <p:extLst>
      <p:ext uri="{BB962C8B-B14F-4D97-AF65-F5344CB8AC3E}">
        <p14:creationId xmlns:p14="http://schemas.microsoft.com/office/powerpoint/2010/main" val="3647416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BAFE5-AD3A-1ED9-5C63-6BA9AEB9B2BA}"/>
              </a:ext>
            </a:extLst>
          </p:cNvPr>
          <p:cNvSpPr>
            <a:spLocks noGrp="1"/>
          </p:cNvSpPr>
          <p:nvPr>
            <p:ph type="title"/>
          </p:nvPr>
        </p:nvSpPr>
        <p:spPr/>
        <p:txBody>
          <a:bodyPr/>
          <a:lstStyle/>
          <a:p>
            <a:r>
              <a:rPr lang="en-US" dirty="0"/>
              <a:t>Das </a:t>
            </a:r>
            <a:r>
              <a:rPr lang="en-US" dirty="0" err="1"/>
              <a:t>Verpflichtungsgeschäft</a:t>
            </a:r>
            <a:endParaRPr lang="el-GR" dirty="0"/>
          </a:p>
        </p:txBody>
      </p:sp>
      <p:sp>
        <p:nvSpPr>
          <p:cNvPr id="3" name="Content Placeholder 2">
            <a:extLst>
              <a:ext uri="{FF2B5EF4-FFF2-40B4-BE49-F238E27FC236}">
                <a16:creationId xmlns:a16="http://schemas.microsoft.com/office/drawing/2014/main" id="{0F4766CD-97F8-B59C-E5AA-E7CCF94C18B7}"/>
              </a:ext>
            </a:extLst>
          </p:cNvPr>
          <p:cNvSpPr>
            <a:spLocks noGrp="1"/>
          </p:cNvSpPr>
          <p:nvPr>
            <p:ph idx="1"/>
          </p:nvPr>
        </p:nvSpPr>
        <p:spPr/>
        <p:txBody>
          <a:bodyPr>
            <a:normAutofit fontScale="92500" lnSpcReduction="10000"/>
          </a:bodyPr>
          <a:lstStyle/>
          <a:p>
            <a:pPr algn="just">
              <a:spcAft>
                <a:spcPts val="1670"/>
              </a:spcAft>
            </a:pPr>
            <a:r>
              <a:rPr lang="de-DE" dirty="0"/>
              <a:t>Ein Rechtsgeschäft, durch das die </a:t>
            </a:r>
            <a:r>
              <a:rPr lang="de-DE" b="1" dirty="0"/>
              <a:t>Verpflichtung </a:t>
            </a:r>
            <a:r>
              <a:rPr lang="de-DE" dirty="0"/>
              <a:t>zu einer Leistung begründet wird </a:t>
            </a:r>
          </a:p>
          <a:p>
            <a:pPr algn="just">
              <a:spcAft>
                <a:spcPts val="1670"/>
              </a:spcAft>
            </a:pPr>
            <a:r>
              <a:rPr lang="de-DE" dirty="0"/>
              <a:t>→ meistens schuldrechtlicher Vertrag und meistens gegenseitiger Vertrag (gegenseitige Verpflichtungen) </a:t>
            </a:r>
            <a:endParaRPr lang="el-GR" dirty="0"/>
          </a:p>
          <a:p>
            <a:pPr marL="907415" lvl="1" algn="just">
              <a:spcAft>
                <a:spcPts val="1670"/>
              </a:spcAft>
            </a:pPr>
            <a:r>
              <a:rPr lang="de-DE" b="1" dirty="0"/>
              <a:t>Kaufvertrag</a:t>
            </a:r>
            <a:r>
              <a:rPr lang="de-DE" dirty="0"/>
              <a:t>: Er verpflichtet den Verkäufer, dem Käufer die verkaufte Sache </a:t>
            </a:r>
            <a:r>
              <a:rPr lang="de-DE" b="1" dirty="0"/>
              <a:t>zu übergeben und zu übereignen</a:t>
            </a:r>
            <a:r>
              <a:rPr lang="de-DE" dirty="0"/>
              <a:t>, und den Käufer, den Preis zu zahlen → 513 ZGB</a:t>
            </a:r>
          </a:p>
          <a:p>
            <a:pPr marL="907415" lvl="1" algn="just">
              <a:spcAft>
                <a:spcPts val="1670"/>
              </a:spcAft>
            </a:pPr>
            <a:r>
              <a:rPr lang="de-DE" b="1" dirty="0"/>
              <a:t>Mietvertrag</a:t>
            </a:r>
            <a:r>
              <a:rPr lang="de-DE" dirty="0"/>
              <a:t>: Der Vermieter wird verpflichtet, dem Mieter </a:t>
            </a:r>
            <a:r>
              <a:rPr lang="de-DE" b="1" dirty="0"/>
              <a:t>den Gebrauch </a:t>
            </a:r>
            <a:r>
              <a:rPr lang="de-DE" dirty="0"/>
              <a:t>der vermieteten Sache zu gewähren. Der Mieter wird verpflichtet, die vereinbarte Miete zu zahlen → 574 ZGB.</a:t>
            </a:r>
            <a:endParaRPr lang="el-GR" dirty="0"/>
          </a:p>
          <a:p>
            <a:pPr marL="907415" lvl="1" algn="just">
              <a:spcAft>
                <a:spcPts val="1670"/>
              </a:spcAft>
            </a:pPr>
            <a:r>
              <a:rPr lang="de-DE" dirty="0"/>
              <a:t>Aber auch </a:t>
            </a:r>
            <a:r>
              <a:rPr lang="de-DE" b="1" dirty="0"/>
              <a:t>gesetzliche Schuldverhältnisse </a:t>
            </a:r>
            <a:r>
              <a:rPr lang="de-DE" dirty="0"/>
              <a:t>(Deliktsrecht: Derjenige der schuldhaft einen Unfall verursacht hat, ist zum Schadensersatz verpflichtet).</a:t>
            </a:r>
            <a:endParaRPr lang="el-GR" dirty="0"/>
          </a:p>
          <a:p>
            <a:endParaRPr lang="el-GR" dirty="0"/>
          </a:p>
        </p:txBody>
      </p:sp>
    </p:spTree>
    <p:extLst>
      <p:ext uri="{BB962C8B-B14F-4D97-AF65-F5344CB8AC3E}">
        <p14:creationId xmlns:p14="http://schemas.microsoft.com/office/powerpoint/2010/main" val="22846918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CC7EC-7596-F23D-66BE-9064BE82DF0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606E4876-0461-3962-8D77-A3B04673E523}"/>
              </a:ext>
            </a:extLst>
          </p:cNvPr>
          <p:cNvSpPr>
            <a:spLocks noGrp="1"/>
          </p:cNvSpPr>
          <p:nvPr>
            <p:ph idx="1"/>
          </p:nvPr>
        </p:nvSpPr>
        <p:spPr/>
        <p:txBody>
          <a:bodyPr>
            <a:normAutofit fontScale="92500" lnSpcReduction="20000"/>
          </a:bodyPr>
          <a:lstStyle/>
          <a:p>
            <a:pPr marL="450215" algn="just">
              <a:spcAft>
                <a:spcPts val="1670"/>
              </a:spcAft>
            </a:pPr>
            <a:r>
              <a:rPr lang="de-DE" dirty="0"/>
              <a:t>Durch das Verpflichtungsgeschäft (den Kaufvertrag) ändert sich an der </a:t>
            </a:r>
            <a:r>
              <a:rPr lang="de-DE" b="1" dirty="0"/>
              <a:t>Rechtslage der Kaufsache unmittelbar nichts </a:t>
            </a:r>
            <a:r>
              <a:rPr lang="de-DE" dirty="0"/>
              <a:t>→ der Verkäufer bleibt trotz Abschluss des Kaufvertrags Eigentümer der verkauften Sache. </a:t>
            </a:r>
          </a:p>
          <a:p>
            <a:pPr marL="450215" algn="just">
              <a:spcAft>
                <a:spcPts val="1670"/>
              </a:spcAft>
            </a:pPr>
            <a:r>
              <a:rPr lang="de-DE" dirty="0"/>
              <a:t>Der Mietvertrag überträgt an sich nicht den Gebrauch an der Sache → Er verpflichtet nur dazu. </a:t>
            </a:r>
          </a:p>
          <a:p>
            <a:pPr marL="450215" algn="just">
              <a:spcAft>
                <a:spcPts val="1670"/>
              </a:spcAft>
            </a:pPr>
            <a:r>
              <a:rPr lang="de-DE" dirty="0"/>
              <a:t>→ Der Schuldner (z.B. Verkäufer) </a:t>
            </a:r>
            <a:r>
              <a:rPr lang="de-DE" b="1" dirty="0"/>
              <a:t>muss nicht Eigentümer </a:t>
            </a:r>
            <a:r>
              <a:rPr lang="de-DE" dirty="0"/>
              <a:t>(oder allgemeiner Rechtsinhaber) sein → Er übernimmt nur die Pflicht, die Sache dem Gläubiger zu übereignen oder überlassen.</a:t>
            </a:r>
          </a:p>
          <a:p>
            <a:pPr marL="907415" lvl="1" algn="just">
              <a:spcAft>
                <a:spcPts val="1670"/>
              </a:spcAft>
            </a:pPr>
            <a:r>
              <a:rPr lang="de-DE" i="1" dirty="0"/>
              <a:t>513 ZGB: Durch den Kaufvertrag wird der Verkäufer verpflichtet, das Eigentum an der verkauften Sache oder das verkaufte Recht zu übertragen und die Sache zu übergeben; der Käufer wird verpflichtet, den vereinbarten Preis zu zahlen.</a:t>
            </a:r>
          </a:p>
          <a:p>
            <a:pPr marL="907415" lvl="1" algn="just">
              <a:spcAft>
                <a:spcPts val="1670"/>
              </a:spcAft>
            </a:pPr>
            <a:r>
              <a:rPr lang="de-DE" dirty="0"/>
              <a:t>Das Wort „Eigentümer“ ist nicht enthalten. Ähnliches beim Mietvertrag</a:t>
            </a:r>
          </a:p>
        </p:txBody>
      </p:sp>
    </p:spTree>
    <p:extLst>
      <p:ext uri="{BB962C8B-B14F-4D97-AF65-F5344CB8AC3E}">
        <p14:creationId xmlns:p14="http://schemas.microsoft.com/office/powerpoint/2010/main" val="2478020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28E9C-FA4D-F783-AEFF-C435A2D8A8C6}"/>
              </a:ext>
            </a:extLst>
          </p:cNvPr>
          <p:cNvSpPr>
            <a:spLocks noGrp="1"/>
          </p:cNvSpPr>
          <p:nvPr>
            <p:ph type="title"/>
          </p:nvPr>
        </p:nvSpPr>
        <p:spPr/>
        <p:txBody>
          <a:bodyPr/>
          <a:lstStyle/>
          <a:p>
            <a:r>
              <a:rPr lang="de-DE" dirty="0"/>
              <a:t>Folgen</a:t>
            </a:r>
          </a:p>
        </p:txBody>
      </p:sp>
      <p:sp>
        <p:nvSpPr>
          <p:cNvPr id="3" name="Content Placeholder 2">
            <a:extLst>
              <a:ext uri="{FF2B5EF4-FFF2-40B4-BE49-F238E27FC236}">
                <a16:creationId xmlns:a16="http://schemas.microsoft.com/office/drawing/2014/main" id="{01E791E9-4B30-F00A-CEE6-A4FDC5B3490F}"/>
              </a:ext>
            </a:extLst>
          </p:cNvPr>
          <p:cNvSpPr>
            <a:spLocks noGrp="1"/>
          </p:cNvSpPr>
          <p:nvPr>
            <p:ph idx="1"/>
          </p:nvPr>
        </p:nvSpPr>
        <p:spPr/>
        <p:txBody>
          <a:bodyPr>
            <a:normAutofit fontScale="92500" lnSpcReduction="10000"/>
          </a:bodyPr>
          <a:lstStyle/>
          <a:p>
            <a:r>
              <a:rPr lang="en-US" dirty="0"/>
              <a:t>Ein </a:t>
            </a:r>
            <a:r>
              <a:rPr lang="de-DE" dirty="0"/>
              <a:t>Recht</a:t>
            </a:r>
            <a:r>
              <a:rPr lang="en-US" dirty="0"/>
              <a:t> des </a:t>
            </a:r>
            <a:r>
              <a:rPr lang="de-DE" b="1" dirty="0"/>
              <a:t>gelernten</a:t>
            </a:r>
            <a:r>
              <a:rPr lang="en-US" b="1" dirty="0"/>
              <a:t> Mannes </a:t>
            </a:r>
            <a:r>
              <a:rPr lang="en-US" dirty="0"/>
              <a:t>→ </a:t>
            </a:r>
            <a:r>
              <a:rPr lang="de-DE" dirty="0"/>
              <a:t>Ein Produkt von ausgebildeten Juristen für ausgebildete Juristen → Unverständlich für Nichtjuristen</a:t>
            </a:r>
          </a:p>
          <a:p>
            <a:pPr lvl="1"/>
            <a:r>
              <a:rPr lang="de-DE" dirty="0"/>
              <a:t>Man muss das Allgemeine beherrschen, um die besonderen Regeln richtig anwenden zu können. </a:t>
            </a:r>
          </a:p>
          <a:p>
            <a:pPr lvl="1"/>
            <a:r>
              <a:rPr lang="de-DE" dirty="0"/>
              <a:t>Das Allgemeine wird nur durch das Besondere verstanden.</a:t>
            </a:r>
          </a:p>
          <a:p>
            <a:r>
              <a:rPr lang="de-DE" dirty="0"/>
              <a:t>Ganz allgemeine / </a:t>
            </a:r>
            <a:r>
              <a:rPr lang="de-DE" b="1" dirty="0"/>
              <a:t>sehr abstrakte Begriffe</a:t>
            </a:r>
          </a:p>
          <a:p>
            <a:pPr lvl="1"/>
            <a:r>
              <a:rPr lang="de-DE" b="1" dirty="0"/>
              <a:t>Rechtsgeschäft</a:t>
            </a:r>
            <a:r>
              <a:rPr lang="de-DE" dirty="0"/>
              <a:t> (es soll praktisch alle möglichen rechtlichen Akten umfassen)</a:t>
            </a:r>
          </a:p>
          <a:p>
            <a:pPr lvl="1"/>
            <a:r>
              <a:rPr lang="de-DE" b="1" dirty="0"/>
              <a:t>Willenserklärung</a:t>
            </a:r>
            <a:r>
              <a:rPr lang="de-DE" dirty="0"/>
              <a:t> als trennbarer Teil des Rechtsgeschäfts </a:t>
            </a:r>
          </a:p>
          <a:p>
            <a:pPr lvl="1"/>
            <a:r>
              <a:rPr lang="de-DE" b="1" dirty="0"/>
              <a:t>Vertrag</a:t>
            </a:r>
            <a:r>
              <a:rPr lang="de-DE" dirty="0"/>
              <a:t> (nicht nur schuldrechtlich, sondern auch sachenrechtlich oder familienrechtlich zu verstehen)</a:t>
            </a:r>
          </a:p>
          <a:p>
            <a:pPr lvl="1"/>
            <a:r>
              <a:rPr lang="de-DE" b="1" dirty="0"/>
              <a:t>Trennungs- und Abstraktionsprinzip </a:t>
            </a:r>
            <a:r>
              <a:rPr lang="de-DE" dirty="0"/>
              <a:t>→ ein „einheitlicher“ Sachverhalt wird in mehrere Rechtsgeschäfte abgespalten</a:t>
            </a:r>
          </a:p>
          <a:p>
            <a:pPr lvl="1"/>
            <a:endParaRPr lang="el-GR" dirty="0"/>
          </a:p>
        </p:txBody>
      </p:sp>
    </p:spTree>
    <p:extLst>
      <p:ext uri="{BB962C8B-B14F-4D97-AF65-F5344CB8AC3E}">
        <p14:creationId xmlns:p14="http://schemas.microsoft.com/office/powerpoint/2010/main" val="3022339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35A4F-D171-2D5C-98D2-660E8E0E752F}"/>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44F871E-E890-C175-F848-15276588F3EC}"/>
              </a:ext>
            </a:extLst>
          </p:cNvPr>
          <p:cNvSpPr>
            <a:spLocks noGrp="1"/>
          </p:cNvSpPr>
          <p:nvPr>
            <p:ph idx="1"/>
          </p:nvPr>
        </p:nvSpPr>
        <p:spPr/>
        <p:txBody>
          <a:bodyPr>
            <a:normAutofit fontScale="92500" lnSpcReduction="20000"/>
          </a:bodyPr>
          <a:lstStyle/>
          <a:p>
            <a:pPr marL="450215" algn="just">
              <a:spcAft>
                <a:spcPts val="1670"/>
              </a:spcAft>
            </a:pPr>
            <a:r>
              <a:rPr lang="de-DE" dirty="0"/>
              <a:t>Der Schuldner kann sich </a:t>
            </a:r>
            <a:r>
              <a:rPr lang="de-DE" b="1" dirty="0"/>
              <a:t>mehrmals</a:t>
            </a:r>
            <a:r>
              <a:rPr lang="de-DE" dirty="0"/>
              <a:t> für denselben Gegenstand verpflichten. Z.B. er kann dieselbe Sache mehrmals verkaufen → sich gegenüber mehreren verpflichten. </a:t>
            </a:r>
          </a:p>
          <a:p>
            <a:pPr marL="450215" algn="just">
              <a:spcAft>
                <a:spcPts val="1670"/>
              </a:spcAft>
            </a:pPr>
            <a:r>
              <a:rPr lang="de-DE" b="1" dirty="0"/>
              <a:t>Keine Priorität </a:t>
            </a:r>
            <a:r>
              <a:rPr lang="de-DE" dirty="0"/>
              <a:t>der mehreren Gläubiger – alle haben das gleiche Recht gegenüber dem Schuldner (nur Anspruch auf Erfüllung) </a:t>
            </a:r>
          </a:p>
          <a:p>
            <a:pPr marL="450215" algn="just">
              <a:spcAft>
                <a:spcPts val="1670"/>
              </a:spcAft>
            </a:pPr>
            <a:r>
              <a:rPr lang="de-DE" dirty="0"/>
              <a:t>→ alle Verpflichtungen gegenüber verschiedenen Personen über denselben Gegenstand </a:t>
            </a:r>
            <a:r>
              <a:rPr lang="de-DE" b="1" dirty="0"/>
              <a:t>sind gültig und gleichrangig</a:t>
            </a:r>
            <a:r>
              <a:rPr lang="de-DE" dirty="0"/>
              <a:t>. → Keine Verpflichtung ist stärker als die anderen/keine Priorität. </a:t>
            </a:r>
          </a:p>
          <a:p>
            <a:pPr marL="450215" algn="just">
              <a:spcAft>
                <a:spcPts val="1670"/>
              </a:spcAft>
            </a:pPr>
            <a:r>
              <a:rPr lang="de-DE" dirty="0"/>
              <a:t>→ Wer sich </a:t>
            </a:r>
            <a:r>
              <a:rPr lang="de-DE" b="1" dirty="0"/>
              <a:t>zuerst Erfüllung </a:t>
            </a:r>
            <a:r>
              <a:rPr lang="de-DE" dirty="0"/>
              <a:t>durch den Schuldner sichert, der darf die Leistung behalten → Den anderen Gläubigern ist der Schuldner zum </a:t>
            </a:r>
            <a:r>
              <a:rPr lang="de-DE" b="1" dirty="0"/>
              <a:t>Schadensersatz </a:t>
            </a:r>
            <a:r>
              <a:rPr lang="de-DE" dirty="0"/>
              <a:t>verpflichtet. </a:t>
            </a:r>
          </a:p>
          <a:p>
            <a:pPr marL="450215" algn="just">
              <a:spcAft>
                <a:spcPts val="1670"/>
              </a:spcAft>
            </a:pPr>
            <a:endParaRPr lang="el-GR" dirty="0"/>
          </a:p>
          <a:p>
            <a:endParaRPr lang="el-GR" dirty="0"/>
          </a:p>
        </p:txBody>
      </p:sp>
    </p:spTree>
    <p:extLst>
      <p:ext uri="{BB962C8B-B14F-4D97-AF65-F5344CB8AC3E}">
        <p14:creationId xmlns:p14="http://schemas.microsoft.com/office/powerpoint/2010/main" val="1819708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8B34A-6569-960C-F615-D139A0493242}"/>
              </a:ext>
            </a:extLst>
          </p:cNvPr>
          <p:cNvSpPr>
            <a:spLocks noGrp="1"/>
          </p:cNvSpPr>
          <p:nvPr>
            <p:ph type="title"/>
          </p:nvPr>
        </p:nvSpPr>
        <p:spPr/>
        <p:txBody>
          <a:bodyPr/>
          <a:lstStyle/>
          <a:p>
            <a:r>
              <a:rPr lang="de-DE" dirty="0"/>
              <a:t>Das Verfügungsgeschäft</a:t>
            </a:r>
            <a:endParaRPr lang="el-GR" dirty="0"/>
          </a:p>
        </p:txBody>
      </p:sp>
      <p:sp>
        <p:nvSpPr>
          <p:cNvPr id="3" name="Content Placeholder 2">
            <a:extLst>
              <a:ext uri="{FF2B5EF4-FFF2-40B4-BE49-F238E27FC236}">
                <a16:creationId xmlns:a16="http://schemas.microsoft.com/office/drawing/2014/main" id="{C9BF5612-4253-D015-6A50-E5BBC4F2B580}"/>
              </a:ext>
            </a:extLst>
          </p:cNvPr>
          <p:cNvSpPr>
            <a:spLocks noGrp="1"/>
          </p:cNvSpPr>
          <p:nvPr>
            <p:ph idx="1"/>
          </p:nvPr>
        </p:nvSpPr>
        <p:spPr/>
        <p:txBody>
          <a:bodyPr>
            <a:normAutofit fontScale="92500"/>
          </a:bodyPr>
          <a:lstStyle/>
          <a:p>
            <a:r>
              <a:rPr lang="de-DE" dirty="0"/>
              <a:t>Ein Rechtsgeschäft, durch das ein Recht unmittelbar übertragen, belastet, geändert oder aufgehoben wird. </a:t>
            </a:r>
          </a:p>
          <a:p>
            <a:pPr lvl="1"/>
            <a:r>
              <a:rPr lang="de-DE" dirty="0"/>
              <a:t>Die Sache (das Eigentum an der Sache) wird vom Verkäufer zum Käufer übereignet. → Der Verkäufer verliert das Eigentum und der Käufer erwirbt das Eigentum.</a:t>
            </a:r>
          </a:p>
          <a:p>
            <a:pPr lvl="1"/>
            <a:r>
              <a:rPr lang="de-DE" dirty="0"/>
              <a:t>→ Die Rechtslage ändert sich – Jemand anderer wird zum Eigentümer. </a:t>
            </a:r>
          </a:p>
          <a:p>
            <a:r>
              <a:rPr lang="de-DE" dirty="0"/>
              <a:t>Das gleiche gilt bei der </a:t>
            </a:r>
            <a:r>
              <a:rPr lang="de-DE" b="1" dirty="0"/>
              <a:t>Abtretung </a:t>
            </a:r>
          </a:p>
          <a:p>
            <a:pPr lvl="1"/>
            <a:r>
              <a:rPr lang="de-DE" dirty="0"/>
              <a:t>z.B. Kaufvertrag über eine Forderung – die Forderung bleibt zunächst beim ursprünglichen Gläubiger. Erst mit der Abtretung geht die Forderung zum Käufer über → 455 ZGB</a:t>
            </a:r>
          </a:p>
          <a:p>
            <a:r>
              <a:rPr lang="de-DE" dirty="0"/>
              <a:t>Meistens geht es um Sachen → man spricht auch von </a:t>
            </a:r>
            <a:r>
              <a:rPr lang="de-DE" b="1" dirty="0"/>
              <a:t>dinglichen</a:t>
            </a:r>
            <a:r>
              <a:rPr lang="de-DE" dirty="0"/>
              <a:t> Geschäften.</a:t>
            </a:r>
          </a:p>
          <a:p>
            <a:endParaRPr lang="el-GR" dirty="0"/>
          </a:p>
        </p:txBody>
      </p:sp>
    </p:spTree>
    <p:extLst>
      <p:ext uri="{BB962C8B-B14F-4D97-AF65-F5344CB8AC3E}">
        <p14:creationId xmlns:p14="http://schemas.microsoft.com/office/powerpoint/2010/main" val="2900721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4D0E7-B2BC-723F-CF0E-468AE13E625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0ACF9295-0791-0432-F913-FDF2F53DF58E}"/>
              </a:ext>
            </a:extLst>
          </p:cNvPr>
          <p:cNvSpPr>
            <a:spLocks noGrp="1"/>
          </p:cNvSpPr>
          <p:nvPr>
            <p:ph idx="1"/>
          </p:nvPr>
        </p:nvSpPr>
        <p:spPr/>
        <p:txBody>
          <a:bodyPr>
            <a:normAutofit fontScale="85000" lnSpcReduction="20000"/>
          </a:bodyPr>
          <a:lstStyle/>
          <a:p>
            <a:r>
              <a:rPr lang="de-DE" dirty="0"/>
              <a:t>Das Verfügungsgeschäft besteht meistens aus einem Vertrag – </a:t>
            </a:r>
            <a:r>
              <a:rPr lang="de-DE" dirty="0" err="1"/>
              <a:t>zB</a:t>
            </a:r>
            <a:r>
              <a:rPr lang="de-DE" dirty="0"/>
              <a:t> 1034 ZGB. </a:t>
            </a:r>
          </a:p>
          <a:p>
            <a:pPr lvl="1"/>
            <a:r>
              <a:rPr lang="de-DE" i="1" dirty="0"/>
              <a:t>1034 ZGB: Zur Übertragung des Eigentums an einer beweglichen Sache sind erforderlich die Übergabe des Besitzes der Sache vom </a:t>
            </a:r>
            <a:r>
              <a:rPr lang="de-DE" b="1" i="1" dirty="0"/>
              <a:t>Eigentümer</a:t>
            </a:r>
            <a:r>
              <a:rPr lang="de-DE" i="1" dirty="0"/>
              <a:t> an den Erwerber und die Einigung beider Teile, dass das Eigentum übergehen soll.</a:t>
            </a:r>
          </a:p>
          <a:p>
            <a:r>
              <a:rPr lang="de-DE" dirty="0"/>
              <a:t>Der Verfügende </a:t>
            </a:r>
            <a:r>
              <a:rPr lang="de-DE" b="1" dirty="0"/>
              <a:t>muss Inhaber des Rechts </a:t>
            </a:r>
            <a:r>
              <a:rPr lang="de-DE" dirty="0"/>
              <a:t>sein, über das verfügt wird (oder die rechtliche Vollmacht vom wahren Rechtsinhaber besitzen – z.B. Stellvertretung, Genehmigung)</a:t>
            </a:r>
          </a:p>
          <a:p>
            <a:r>
              <a:rPr lang="de-DE" b="1" dirty="0"/>
              <a:t>Prioritätsgrundsatz: </a:t>
            </a:r>
          </a:p>
          <a:p>
            <a:r>
              <a:rPr lang="de-DE" dirty="0"/>
              <a:t>→ Verfügt jemand mehrmals über die gleiche Sache (Gegenstand), so ist nur </a:t>
            </a:r>
            <a:r>
              <a:rPr lang="de-DE" b="1" dirty="0"/>
              <a:t>die zeitlich erste Verfügung wirksam</a:t>
            </a:r>
            <a:r>
              <a:rPr lang="de-DE" dirty="0"/>
              <a:t>. Alle späteren Verfügungen sind unwirksam </a:t>
            </a:r>
          </a:p>
          <a:p>
            <a:pPr lvl="1"/>
            <a:r>
              <a:rPr lang="de-DE" dirty="0"/>
              <a:t>(Ausnahme: gutgläubiger Erwerb, Ersitzung)</a:t>
            </a:r>
          </a:p>
          <a:p>
            <a:r>
              <a:rPr lang="de-DE" dirty="0"/>
              <a:t>→ Nur </a:t>
            </a:r>
            <a:r>
              <a:rPr lang="de-DE" b="1" dirty="0"/>
              <a:t>ein Eigentum </a:t>
            </a:r>
            <a:r>
              <a:rPr lang="de-DE" dirty="0"/>
              <a:t>an der Sache möglich ≠ Mehrere Pflichten für dieselbe Sache möglich mehrere schuldrechtliche Pflichten ändern die Rechtslage der Sache nicht</a:t>
            </a:r>
          </a:p>
          <a:p>
            <a:endParaRPr lang="de-DE" dirty="0"/>
          </a:p>
          <a:p>
            <a:endParaRPr lang="el-GR" dirty="0"/>
          </a:p>
        </p:txBody>
      </p:sp>
    </p:spTree>
    <p:extLst>
      <p:ext uri="{BB962C8B-B14F-4D97-AF65-F5344CB8AC3E}">
        <p14:creationId xmlns:p14="http://schemas.microsoft.com/office/powerpoint/2010/main" val="2492139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87368-5841-46F3-ABA6-D810D611EB2F}"/>
              </a:ext>
            </a:extLst>
          </p:cNvPr>
          <p:cNvSpPr>
            <a:spLocks noGrp="1"/>
          </p:cNvSpPr>
          <p:nvPr>
            <p:ph type="title"/>
          </p:nvPr>
        </p:nvSpPr>
        <p:spPr/>
        <p:txBody>
          <a:bodyPr>
            <a:normAutofit/>
          </a:bodyPr>
          <a:lstStyle/>
          <a:p>
            <a:r>
              <a:rPr lang="en-US" dirty="0" err="1"/>
              <a:t>Abstraktionsprinzip</a:t>
            </a:r>
            <a:r>
              <a:rPr lang="en-US" dirty="0"/>
              <a:t> </a:t>
            </a:r>
            <a:endParaRPr lang="el-GR" dirty="0"/>
          </a:p>
        </p:txBody>
      </p:sp>
      <p:sp>
        <p:nvSpPr>
          <p:cNvPr id="3" name="Content Placeholder 2">
            <a:extLst>
              <a:ext uri="{FF2B5EF4-FFF2-40B4-BE49-F238E27FC236}">
                <a16:creationId xmlns:a16="http://schemas.microsoft.com/office/drawing/2014/main" id="{83745E98-2DE5-FC43-965D-F70F9F733E6F}"/>
              </a:ext>
            </a:extLst>
          </p:cNvPr>
          <p:cNvSpPr>
            <a:spLocks noGrp="1"/>
          </p:cNvSpPr>
          <p:nvPr>
            <p:ph idx="1"/>
          </p:nvPr>
        </p:nvSpPr>
        <p:spPr/>
        <p:txBody>
          <a:bodyPr>
            <a:normAutofit fontScale="92500"/>
          </a:bodyPr>
          <a:lstStyle/>
          <a:p>
            <a:r>
              <a:rPr lang="de-DE" b="1" dirty="0"/>
              <a:t>Rechtliche Unabhängigkeit </a:t>
            </a:r>
            <a:r>
              <a:rPr lang="de-DE" dirty="0"/>
              <a:t>von Verpflichtungs- und Verfügungsgeschäften → das eine beeinflusst das andere grundsätzlich nicht. </a:t>
            </a:r>
          </a:p>
          <a:p>
            <a:r>
              <a:rPr lang="de-DE" dirty="0"/>
              <a:t>Basiert auf dem Trennungsprinzip | Trennungsprinzip → </a:t>
            </a:r>
            <a:r>
              <a:rPr lang="de-DE" b="1" dirty="0"/>
              <a:t>Verschiedene</a:t>
            </a:r>
            <a:r>
              <a:rPr lang="de-DE" dirty="0"/>
              <a:t> Rechtsgeschäfte. </a:t>
            </a:r>
          </a:p>
          <a:p>
            <a:pPr lvl="1"/>
            <a:r>
              <a:rPr lang="de-DE" dirty="0" err="1"/>
              <a:t>zB</a:t>
            </a:r>
            <a:r>
              <a:rPr lang="de-DE" dirty="0"/>
              <a:t>: Kauf einer Zeitung → mindestens 3 Rechtsgeschäfte (3 Verträge): </a:t>
            </a:r>
            <a:r>
              <a:rPr lang="de-DE" b="1" dirty="0"/>
              <a:t>Kauf </a:t>
            </a:r>
            <a:r>
              <a:rPr lang="de-DE" dirty="0"/>
              <a:t>(Verpflichtungsgeschäft), Übereignung der </a:t>
            </a:r>
            <a:r>
              <a:rPr lang="de-DE" b="1" dirty="0"/>
              <a:t>Zeitung</a:t>
            </a:r>
            <a:r>
              <a:rPr lang="de-DE" dirty="0"/>
              <a:t> und Übereignung des </a:t>
            </a:r>
            <a:r>
              <a:rPr lang="de-DE" b="1" dirty="0"/>
              <a:t>Geldes</a:t>
            </a:r>
            <a:r>
              <a:rPr lang="de-DE" dirty="0"/>
              <a:t>. </a:t>
            </a:r>
          </a:p>
          <a:p>
            <a:r>
              <a:rPr lang="de-DE" dirty="0"/>
              <a:t>Abstraktionsprinzip: Jedes der 3 Rechtsgeschäfte ist rechtlich </a:t>
            </a:r>
            <a:r>
              <a:rPr lang="de-DE" b="1" dirty="0"/>
              <a:t>unabhängig</a:t>
            </a:r>
            <a:r>
              <a:rPr lang="de-DE" dirty="0"/>
              <a:t> von den anderen. Die Gültigkeit/Nichtigkeit des einen hat nicht notwendigerweise die Gültigkeit/Nichtigkeit des anderen zur Folge.</a:t>
            </a:r>
          </a:p>
          <a:p>
            <a:pPr lvl="1"/>
            <a:r>
              <a:rPr lang="de-DE" dirty="0"/>
              <a:t>Z.B. → Kaufvertrag nichtig → die Verfügungsgeschäfte bleiben gültig. </a:t>
            </a:r>
          </a:p>
        </p:txBody>
      </p:sp>
    </p:spTree>
    <p:extLst>
      <p:ext uri="{BB962C8B-B14F-4D97-AF65-F5344CB8AC3E}">
        <p14:creationId xmlns:p14="http://schemas.microsoft.com/office/powerpoint/2010/main" val="3454648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70CCD-9618-4262-E352-C0BF185B87A9}"/>
              </a:ext>
            </a:extLst>
          </p:cNvPr>
          <p:cNvSpPr>
            <a:spLocks noGrp="1"/>
          </p:cNvSpPr>
          <p:nvPr>
            <p:ph type="title"/>
          </p:nvPr>
        </p:nvSpPr>
        <p:spPr/>
        <p:txBody>
          <a:bodyPr/>
          <a:lstStyle/>
          <a:p>
            <a:r>
              <a:rPr lang="de-DE" dirty="0"/>
              <a:t>Dennoch: Rückgabepflicht </a:t>
            </a:r>
            <a:endParaRPr lang="el-GR" dirty="0"/>
          </a:p>
        </p:txBody>
      </p:sp>
      <p:sp>
        <p:nvSpPr>
          <p:cNvPr id="3" name="Content Placeholder 2">
            <a:extLst>
              <a:ext uri="{FF2B5EF4-FFF2-40B4-BE49-F238E27FC236}">
                <a16:creationId xmlns:a16="http://schemas.microsoft.com/office/drawing/2014/main" id="{331E8D6B-B337-8C61-9313-99C1F01DFDA1}"/>
              </a:ext>
            </a:extLst>
          </p:cNvPr>
          <p:cNvSpPr>
            <a:spLocks noGrp="1"/>
          </p:cNvSpPr>
          <p:nvPr>
            <p:ph idx="1"/>
          </p:nvPr>
        </p:nvSpPr>
        <p:spPr/>
        <p:txBody>
          <a:bodyPr/>
          <a:lstStyle/>
          <a:p>
            <a:r>
              <a:rPr lang="de-DE" dirty="0"/>
              <a:t>Bei Nichtigkeit des Verpflichtungsgeschäfts ist das Verfügungsgeschäft gültig → der Erwerber bleibt zunächst Eigentümer</a:t>
            </a:r>
          </a:p>
          <a:p>
            <a:r>
              <a:rPr lang="de-DE" dirty="0"/>
              <a:t>Aber: Das Verpflichtungsgeschäft ist </a:t>
            </a:r>
            <a:r>
              <a:rPr lang="de-DE" b="1" dirty="0"/>
              <a:t>Rechtsgrund </a:t>
            </a:r>
            <a:r>
              <a:rPr lang="de-DE" dirty="0"/>
              <a:t>für das Verfügungsgeschäft </a:t>
            </a:r>
          </a:p>
          <a:p>
            <a:pPr lvl="1"/>
            <a:r>
              <a:rPr lang="el-GR" dirty="0"/>
              <a:t>→ </a:t>
            </a:r>
            <a:r>
              <a:rPr lang="en-US" dirty="0"/>
              <a:t>Bei </a:t>
            </a:r>
            <a:r>
              <a:rPr lang="de-DE" dirty="0"/>
              <a:t>Nichtigkeit</a:t>
            </a:r>
            <a:r>
              <a:rPr lang="en-US" dirty="0"/>
              <a:t> des </a:t>
            </a:r>
            <a:r>
              <a:rPr lang="de-DE" dirty="0"/>
              <a:t>Verpflichtungsgeschäfts entfallt der Rechtsgrund für das Verfügungsgeschäft </a:t>
            </a:r>
          </a:p>
          <a:p>
            <a:pPr lvl="1"/>
            <a:r>
              <a:rPr lang="de-DE" dirty="0"/>
              <a:t>→ der Verkäufer kann die Sache zurückverlangen → Der Käufer muss das Eigentum zurückgeben.</a:t>
            </a:r>
          </a:p>
          <a:p>
            <a:pPr lvl="2"/>
            <a:r>
              <a:rPr lang="de-DE" i="1" dirty="0"/>
              <a:t>904 ZGB:  Wer sich </a:t>
            </a:r>
            <a:r>
              <a:rPr lang="de-DE" b="1" i="1" dirty="0"/>
              <a:t>ohne rechtlichen Grund </a:t>
            </a:r>
            <a:r>
              <a:rPr lang="de-DE" i="1" dirty="0"/>
              <a:t>aus dem Vermögen eines anderen oder zu dessen Schaden </a:t>
            </a:r>
            <a:r>
              <a:rPr lang="de-DE" b="1" i="1" dirty="0"/>
              <a:t>bereichert hat</a:t>
            </a:r>
            <a:r>
              <a:rPr lang="de-DE" i="1" dirty="0"/>
              <a:t>, ist zur Herausgabe des Vorteils verpflichtet. </a:t>
            </a:r>
            <a:endParaRPr lang="el-GR" i="1" dirty="0"/>
          </a:p>
        </p:txBody>
      </p:sp>
    </p:spTree>
    <p:extLst>
      <p:ext uri="{BB962C8B-B14F-4D97-AF65-F5344CB8AC3E}">
        <p14:creationId xmlns:p14="http://schemas.microsoft.com/office/powerpoint/2010/main" val="17719282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C069-D6BF-ED68-B46B-A5ADD3720A13}"/>
              </a:ext>
            </a:extLst>
          </p:cNvPr>
          <p:cNvSpPr>
            <a:spLocks noGrp="1"/>
          </p:cNvSpPr>
          <p:nvPr>
            <p:ph type="title"/>
          </p:nvPr>
        </p:nvSpPr>
        <p:spPr/>
        <p:txBody>
          <a:bodyPr>
            <a:normAutofit/>
          </a:bodyPr>
          <a:lstStyle/>
          <a:p>
            <a:r>
              <a:rPr lang="de-DE" dirty="0"/>
              <a:t>Gesetzgeberischer Grund</a:t>
            </a:r>
            <a:endParaRPr lang="el-GR" dirty="0"/>
          </a:p>
        </p:txBody>
      </p:sp>
      <p:sp>
        <p:nvSpPr>
          <p:cNvPr id="3" name="Content Placeholder 2">
            <a:extLst>
              <a:ext uri="{FF2B5EF4-FFF2-40B4-BE49-F238E27FC236}">
                <a16:creationId xmlns:a16="http://schemas.microsoft.com/office/drawing/2014/main" id="{DF80A491-886D-2DC7-731A-B2B7FE219773}"/>
              </a:ext>
            </a:extLst>
          </p:cNvPr>
          <p:cNvSpPr>
            <a:spLocks noGrp="1"/>
          </p:cNvSpPr>
          <p:nvPr>
            <p:ph idx="1"/>
          </p:nvPr>
        </p:nvSpPr>
        <p:spPr/>
        <p:txBody>
          <a:bodyPr>
            <a:normAutofit fontScale="85000" lnSpcReduction="20000"/>
          </a:bodyPr>
          <a:lstStyle/>
          <a:p>
            <a:r>
              <a:rPr lang="de-DE" dirty="0"/>
              <a:t>Das Verfügungsgeschäft wird </a:t>
            </a:r>
            <a:r>
              <a:rPr lang="de-DE" b="1" dirty="0"/>
              <a:t>von den Mängeln des Verpflichtungsgeschäfts </a:t>
            </a:r>
            <a:r>
              <a:rPr lang="de-DE" dirty="0"/>
              <a:t>unabhängig → Sicherheit im Rechtsverkehr.</a:t>
            </a:r>
          </a:p>
          <a:p>
            <a:pPr lvl="1"/>
            <a:r>
              <a:rPr lang="de-DE" dirty="0"/>
              <a:t>Oft die Probleme treten nur beim Verpflichtungsgeschäft auf (z.B. Leistungsstörungen, Rucktritt, Anfechtung usw.).</a:t>
            </a:r>
          </a:p>
          <a:p>
            <a:pPr lvl="1"/>
            <a:r>
              <a:rPr lang="de-DE" dirty="0"/>
              <a:t>Z.B. Irrtum: Ich verkaufe für 1.000 € obwohl ich eigentlich 10.000 € meinte → Der Mangel trifft nur das Verpflichtungsgeschäft (Kaufvertrag)</a:t>
            </a:r>
          </a:p>
          <a:p>
            <a:r>
              <a:rPr lang="de-DE" dirty="0"/>
              <a:t>Folgen: </a:t>
            </a:r>
          </a:p>
          <a:p>
            <a:pPr lvl="1"/>
            <a:r>
              <a:rPr lang="de-DE" dirty="0"/>
              <a:t>Der </a:t>
            </a:r>
            <a:r>
              <a:rPr lang="de-DE" b="1" dirty="0"/>
              <a:t>erste Käufer </a:t>
            </a:r>
            <a:r>
              <a:rPr lang="de-DE" dirty="0"/>
              <a:t>muss die Sache zurückgeben | Im Ergebnis keine Große Unterschiede hier.</a:t>
            </a:r>
          </a:p>
          <a:p>
            <a:pPr lvl="1"/>
            <a:r>
              <a:rPr lang="de-DE" dirty="0"/>
              <a:t>Aber wenn er die Sache </a:t>
            </a:r>
            <a:r>
              <a:rPr lang="de-DE" b="1" dirty="0"/>
              <a:t>weiterverkauft</a:t>
            </a:r>
            <a:r>
              <a:rPr lang="de-DE" dirty="0"/>
              <a:t>, der 2. Käufer kann sicher sein, dass er das Eigentum erwirbt und die Sache nicht zurückgeben muss (weil er vom Eigentümer aufgrund gültigen Kaufvertrags erwirbt). </a:t>
            </a:r>
          </a:p>
          <a:p>
            <a:pPr lvl="1"/>
            <a:r>
              <a:rPr lang="de-DE" dirty="0"/>
              <a:t>Wer vom Eigentümer kauft </a:t>
            </a:r>
            <a:r>
              <a:rPr lang="de-DE" b="1" dirty="0"/>
              <a:t>muss nicht untersuchen</a:t>
            </a:r>
            <a:r>
              <a:rPr lang="de-DE" dirty="0"/>
              <a:t>, wie er das Eigentum erworben hat.</a:t>
            </a:r>
          </a:p>
          <a:p>
            <a:pPr lvl="1"/>
            <a:r>
              <a:rPr lang="de-DE" dirty="0"/>
              <a:t>Man muss sich nur um die eigenen Verpflichtungsgeschäfte kümmern. </a:t>
            </a:r>
          </a:p>
          <a:p>
            <a:r>
              <a:rPr lang="de-DE" b="1" dirty="0"/>
              <a:t>Frage: </a:t>
            </a:r>
            <a:r>
              <a:rPr lang="de-DE" dirty="0"/>
              <a:t>Könnte man die Verkehrssicherheit auf anderer Weise fördern? </a:t>
            </a:r>
          </a:p>
          <a:p>
            <a:endParaRPr lang="el-GR" dirty="0"/>
          </a:p>
        </p:txBody>
      </p:sp>
    </p:spTree>
    <p:extLst>
      <p:ext uri="{BB962C8B-B14F-4D97-AF65-F5344CB8AC3E}">
        <p14:creationId xmlns:p14="http://schemas.microsoft.com/office/powerpoint/2010/main" val="3597904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A1803-9465-495F-8741-FFF258AAECC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BE7DAC8-D53B-9EC0-140B-AD7EEAE8F3BC}"/>
              </a:ext>
            </a:extLst>
          </p:cNvPr>
          <p:cNvSpPr>
            <a:spLocks noGrp="1"/>
          </p:cNvSpPr>
          <p:nvPr>
            <p:ph idx="1"/>
          </p:nvPr>
        </p:nvSpPr>
        <p:spPr/>
        <p:txBody>
          <a:bodyPr>
            <a:normAutofit fontScale="92500" lnSpcReduction="10000"/>
          </a:bodyPr>
          <a:lstStyle/>
          <a:p>
            <a:r>
              <a:rPr lang="de-DE" dirty="0"/>
              <a:t>Alternative Schutzweise: Gutgläubiger Erwerb. </a:t>
            </a:r>
          </a:p>
          <a:p>
            <a:pPr lvl="1"/>
            <a:r>
              <a:rPr lang="de-DE" dirty="0"/>
              <a:t>Sie ist nicht gleichwertig. Bei Abstraktion → auch der </a:t>
            </a:r>
            <a:r>
              <a:rPr lang="de-DE" b="1" dirty="0"/>
              <a:t>bösgläubige </a:t>
            </a:r>
            <a:r>
              <a:rPr lang="de-DE" dirty="0"/>
              <a:t>erwirbt das Eigentum – der Mangel des Verpflichtungsgeschäfts ist ihm rechtlich gleichgültig. </a:t>
            </a:r>
          </a:p>
          <a:p>
            <a:pPr lvl="1"/>
            <a:r>
              <a:rPr lang="de-DE" dirty="0"/>
              <a:t>Muss man bei jeder Transaktion mehr oder weniger intensiv </a:t>
            </a:r>
            <a:r>
              <a:rPr lang="de-DE" b="1" dirty="0"/>
              <a:t>erforschen</a:t>
            </a:r>
            <a:r>
              <a:rPr lang="de-DE" dirty="0"/>
              <a:t>, wie sein Vertragspartner (und dessen Vertragspartner davor) die Sache erlangt hat? </a:t>
            </a:r>
          </a:p>
          <a:p>
            <a:r>
              <a:rPr lang="de-DE" dirty="0"/>
              <a:t>In ZGB das Abstraktionsprinzip gilt für: </a:t>
            </a:r>
          </a:p>
          <a:p>
            <a:pPr lvl="1"/>
            <a:r>
              <a:rPr lang="de-DE" dirty="0"/>
              <a:t>Bewegliche Sachen, Forderungen und andere Rechte. </a:t>
            </a:r>
          </a:p>
          <a:p>
            <a:pPr lvl="1"/>
            <a:r>
              <a:rPr lang="de-DE" b="1" dirty="0"/>
              <a:t>Ausnahme: Immobilien </a:t>
            </a:r>
            <a:r>
              <a:rPr lang="de-DE" dirty="0"/>
              <a:t>→ Ist der Kaufvertrag nichtig, dann ist die Übereignung ebenfalls nichtig – auch kein gutgläubiger Erwerb</a:t>
            </a:r>
          </a:p>
          <a:p>
            <a:pPr lvl="1"/>
            <a:r>
              <a:rPr lang="de-DE" dirty="0"/>
              <a:t>Schutz des Gutgläubigen </a:t>
            </a:r>
          </a:p>
          <a:p>
            <a:pPr lvl="2"/>
            <a:r>
              <a:rPr lang="de-DE" dirty="0"/>
              <a:t>a) mit konkreter Regelung speziell in Bezug auf Anfechtung</a:t>
            </a:r>
          </a:p>
          <a:p>
            <a:pPr lvl="2"/>
            <a:r>
              <a:rPr lang="de-DE" dirty="0"/>
              <a:t>b) mit ordentlicher Ersitzung (10 Jahre)</a:t>
            </a:r>
          </a:p>
          <a:p>
            <a:pPr lvl="1"/>
            <a:endParaRPr lang="de-DE" dirty="0"/>
          </a:p>
          <a:p>
            <a:endParaRPr lang="de-DE" dirty="0"/>
          </a:p>
          <a:p>
            <a:endParaRPr lang="el-GR" dirty="0"/>
          </a:p>
        </p:txBody>
      </p:sp>
    </p:spTree>
    <p:extLst>
      <p:ext uri="{BB962C8B-B14F-4D97-AF65-F5344CB8AC3E}">
        <p14:creationId xmlns:p14="http://schemas.microsoft.com/office/powerpoint/2010/main" val="2610590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8ED01-D85A-85FF-E090-243D940ED377}"/>
              </a:ext>
            </a:extLst>
          </p:cNvPr>
          <p:cNvSpPr>
            <a:spLocks noGrp="1"/>
          </p:cNvSpPr>
          <p:nvPr>
            <p:ph type="title"/>
          </p:nvPr>
        </p:nvSpPr>
        <p:spPr/>
        <p:txBody>
          <a:bodyPr/>
          <a:lstStyle/>
          <a:p>
            <a:r>
              <a:rPr lang="de-DE" dirty="0"/>
              <a:t>Auslegung des Rechtsgeschäfts</a:t>
            </a:r>
            <a:endParaRPr lang="el-GR" dirty="0"/>
          </a:p>
        </p:txBody>
      </p:sp>
      <p:sp>
        <p:nvSpPr>
          <p:cNvPr id="3" name="Content Placeholder 2">
            <a:extLst>
              <a:ext uri="{FF2B5EF4-FFF2-40B4-BE49-F238E27FC236}">
                <a16:creationId xmlns:a16="http://schemas.microsoft.com/office/drawing/2014/main" id="{D8F51CE1-E9C7-F201-959A-2FB138A73E4E}"/>
              </a:ext>
            </a:extLst>
          </p:cNvPr>
          <p:cNvSpPr>
            <a:spLocks noGrp="1"/>
          </p:cNvSpPr>
          <p:nvPr>
            <p:ph idx="1"/>
          </p:nvPr>
        </p:nvSpPr>
        <p:spPr/>
        <p:txBody>
          <a:bodyPr>
            <a:normAutofit fontScale="92500" lnSpcReduction="20000"/>
          </a:bodyPr>
          <a:lstStyle/>
          <a:p>
            <a:r>
              <a:rPr lang="de-DE" dirty="0"/>
              <a:t>Man erforscht den </a:t>
            </a:r>
            <a:r>
              <a:rPr lang="de-DE" b="1" dirty="0"/>
              <a:t>wirklichen Willen </a:t>
            </a:r>
            <a:r>
              <a:rPr lang="de-DE" dirty="0"/>
              <a:t>und darf nicht an dem buchstäblichen Sinne des Ausdrucks haften. </a:t>
            </a:r>
          </a:p>
          <a:p>
            <a:r>
              <a:rPr lang="de-DE" dirty="0"/>
              <a:t>Bei Verträgen erfolgt die Auslegung aufgrund </a:t>
            </a:r>
            <a:r>
              <a:rPr lang="de-DE" b="1" dirty="0"/>
              <a:t>von Treu und Glauben </a:t>
            </a:r>
            <a:r>
              <a:rPr lang="de-DE" dirty="0"/>
              <a:t>mit Rücksicht auf die Verkehrssitte.</a:t>
            </a:r>
          </a:p>
          <a:p>
            <a:r>
              <a:rPr lang="de-DE" b="1" dirty="0"/>
              <a:t>→ </a:t>
            </a:r>
            <a:r>
              <a:rPr lang="de-DE" dirty="0"/>
              <a:t>Man darf Umstande außerhalb des Vertrages in Betracht ziehen. </a:t>
            </a:r>
          </a:p>
          <a:p>
            <a:r>
              <a:rPr lang="de-DE" dirty="0"/>
              <a:t>→ Der Wortlaut ist keine absolute Grenze. </a:t>
            </a:r>
          </a:p>
          <a:p>
            <a:r>
              <a:rPr lang="de-DE" b="1" dirty="0"/>
              <a:t>Vertragslücken</a:t>
            </a:r>
            <a:r>
              <a:rPr lang="de-DE" dirty="0"/>
              <a:t> dürfen vom Richter geschlossen werden, aufgrund des hypothetischen Parteiwillens (nach Treu und Glauben) → ergänzende Vertragsauslegung. </a:t>
            </a:r>
          </a:p>
          <a:p>
            <a:r>
              <a:rPr lang="de-DE" dirty="0"/>
              <a:t>Regelungslücken werden auch durch </a:t>
            </a:r>
            <a:r>
              <a:rPr lang="de-DE" b="1" dirty="0"/>
              <a:t>dispositives Recht</a:t>
            </a:r>
            <a:r>
              <a:rPr lang="de-DE" dirty="0"/>
              <a:t> geschlossen → Regelungen, die normalerweise den Bedürfnissen der Parteien entsprechen → Möglichkeit einer Abbedingung oder Abänderung</a:t>
            </a:r>
          </a:p>
          <a:p>
            <a:endParaRPr lang="el-GR" dirty="0"/>
          </a:p>
        </p:txBody>
      </p:sp>
    </p:spTree>
    <p:extLst>
      <p:ext uri="{BB962C8B-B14F-4D97-AF65-F5344CB8AC3E}">
        <p14:creationId xmlns:p14="http://schemas.microsoft.com/office/powerpoint/2010/main" val="29803399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2ABFF-E5C6-494F-45E7-3EEC16210C62}"/>
              </a:ext>
            </a:extLst>
          </p:cNvPr>
          <p:cNvSpPr>
            <a:spLocks noGrp="1"/>
          </p:cNvSpPr>
          <p:nvPr>
            <p:ph type="title"/>
          </p:nvPr>
        </p:nvSpPr>
        <p:spPr/>
        <p:txBody>
          <a:bodyPr>
            <a:normAutofit/>
          </a:bodyPr>
          <a:lstStyle/>
          <a:p>
            <a:r>
              <a:rPr lang="en-US" dirty="0" err="1"/>
              <a:t>Vorschriften</a:t>
            </a:r>
            <a:r>
              <a:rPr lang="en-US" dirty="0"/>
              <a:t> des ZGB – Eine </a:t>
            </a:r>
            <a:r>
              <a:rPr lang="en-US" dirty="0" err="1"/>
              <a:t>Auswahl</a:t>
            </a:r>
            <a:endParaRPr lang="el-GR" dirty="0"/>
          </a:p>
        </p:txBody>
      </p:sp>
      <p:sp>
        <p:nvSpPr>
          <p:cNvPr id="3" name="Content Placeholder 2">
            <a:extLst>
              <a:ext uri="{FF2B5EF4-FFF2-40B4-BE49-F238E27FC236}">
                <a16:creationId xmlns:a16="http://schemas.microsoft.com/office/drawing/2014/main" id="{10584237-65B7-7421-3F04-09267D93ED51}"/>
              </a:ext>
            </a:extLst>
          </p:cNvPr>
          <p:cNvSpPr>
            <a:spLocks noGrp="1"/>
          </p:cNvSpPr>
          <p:nvPr>
            <p:ph idx="1"/>
          </p:nvPr>
        </p:nvSpPr>
        <p:spPr/>
        <p:txBody>
          <a:bodyPr>
            <a:normAutofit fontScale="70000" lnSpcReduction="20000"/>
          </a:bodyPr>
          <a:lstStyle/>
          <a:p>
            <a:r>
              <a:rPr lang="de-DE" dirty="0"/>
              <a:t>Persönlichkeitsschutz – Generalklausel</a:t>
            </a:r>
          </a:p>
          <a:p>
            <a:r>
              <a:rPr lang="de-DE" dirty="0"/>
              <a:t>Erfasst werden alle schutzwürdigen Aspekte der Persönlichkeit</a:t>
            </a:r>
          </a:p>
          <a:p>
            <a:pPr lvl="1"/>
            <a:r>
              <a:rPr lang="de-DE" dirty="0"/>
              <a:t>a) Gesundheit (körperlich, psychisch), </a:t>
            </a:r>
          </a:p>
          <a:p>
            <a:pPr lvl="1"/>
            <a:r>
              <a:rPr lang="de-DE" dirty="0"/>
              <a:t>b) körperliche Selbstbestimmung </a:t>
            </a:r>
          </a:p>
          <a:p>
            <a:pPr lvl="1"/>
            <a:r>
              <a:rPr lang="de-DE" dirty="0"/>
              <a:t>c) Ehre, Name, eigene Stimme, eigenes Bild, Würde, Gefühle</a:t>
            </a:r>
          </a:p>
          <a:p>
            <a:pPr lvl="1"/>
            <a:r>
              <a:rPr lang="de-DE" dirty="0"/>
              <a:t>d) Privat- und Intimsphäre</a:t>
            </a:r>
          </a:p>
          <a:p>
            <a:r>
              <a:rPr lang="de-DE" i="1" dirty="0"/>
              <a:t>57 ZGB </a:t>
            </a:r>
          </a:p>
          <a:p>
            <a:pPr lvl="1"/>
            <a:r>
              <a:rPr lang="de-DE" i="1" dirty="0"/>
              <a:t>Wer </a:t>
            </a:r>
            <a:r>
              <a:rPr lang="de-DE" b="1" i="1" dirty="0"/>
              <a:t>in seiner Persönlichkeit </a:t>
            </a:r>
            <a:r>
              <a:rPr lang="de-DE" i="1" dirty="0"/>
              <a:t>widerrechtlich beeinträchtigt wird, ist berechtigt, die Beseitigung der Beeinträchtigung und außerdem ihre Unterlassung für die Zukunft zu verlangen. […] </a:t>
            </a:r>
          </a:p>
          <a:p>
            <a:pPr lvl="1"/>
            <a:r>
              <a:rPr lang="de-DE" i="1" dirty="0"/>
              <a:t>Ein weiterer Anspruch auf </a:t>
            </a:r>
            <a:r>
              <a:rPr lang="de-DE" b="1" i="1" dirty="0"/>
              <a:t>Schadenersatz</a:t>
            </a:r>
            <a:r>
              <a:rPr lang="de-DE" i="1" dirty="0"/>
              <a:t> nach den Vorschriften über unerlaubte Handlungen ist nicht ausgeschlossen.</a:t>
            </a:r>
          </a:p>
          <a:p>
            <a:r>
              <a:rPr lang="de-DE" i="1" dirty="0"/>
              <a:t>59 ZGB </a:t>
            </a:r>
          </a:p>
          <a:p>
            <a:pPr lvl="1"/>
            <a:r>
              <a:rPr lang="de-DE" i="1" dirty="0"/>
              <a:t>Das Gericht kann […] durch seine Entscheidung auf Antrag des Verletzten […] auch </a:t>
            </a:r>
            <a:r>
              <a:rPr lang="de-DE" b="1" i="1" dirty="0"/>
              <a:t>zur Wiedergutmachung des immateriellen Schadens des Verletzten verurteilen</a:t>
            </a:r>
            <a:r>
              <a:rPr lang="de-DE" i="1" dirty="0"/>
              <a:t>. Dieser besteht in der </a:t>
            </a:r>
            <a:r>
              <a:rPr lang="de-DE" b="1" i="1" dirty="0"/>
              <a:t>Zahlung einer Geldsumme</a:t>
            </a:r>
            <a:r>
              <a:rPr lang="de-DE" i="1" dirty="0"/>
              <a:t>, in einer Veröffentlichung oder auch in allem, was den Umständen nach geboten erscheint.</a:t>
            </a:r>
          </a:p>
          <a:p>
            <a:endParaRPr lang="de-DE" dirty="0"/>
          </a:p>
          <a:p>
            <a:endParaRPr lang="el-GR" dirty="0"/>
          </a:p>
        </p:txBody>
      </p:sp>
    </p:spTree>
    <p:extLst>
      <p:ext uri="{BB962C8B-B14F-4D97-AF65-F5344CB8AC3E}">
        <p14:creationId xmlns:p14="http://schemas.microsoft.com/office/powerpoint/2010/main" val="7214049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3574D-BD97-818B-F9A7-1E604C58C92F}"/>
              </a:ext>
            </a:extLst>
          </p:cNvPr>
          <p:cNvSpPr>
            <a:spLocks noGrp="1"/>
          </p:cNvSpPr>
          <p:nvPr>
            <p:ph type="title"/>
          </p:nvPr>
        </p:nvSpPr>
        <p:spPr>
          <a:xfrm>
            <a:off x="838200" y="365126"/>
            <a:ext cx="10515600" cy="315911"/>
          </a:xfrm>
        </p:spPr>
        <p:txBody>
          <a:bodyPr>
            <a:normAutofit fontScale="90000"/>
          </a:bodyPr>
          <a:lstStyle/>
          <a:p>
            <a:endParaRPr lang="el-GR" dirty="0"/>
          </a:p>
        </p:txBody>
      </p:sp>
      <p:sp>
        <p:nvSpPr>
          <p:cNvPr id="3" name="Content Placeholder 2">
            <a:extLst>
              <a:ext uri="{FF2B5EF4-FFF2-40B4-BE49-F238E27FC236}">
                <a16:creationId xmlns:a16="http://schemas.microsoft.com/office/drawing/2014/main" id="{F11AD047-6CBF-C22D-1219-A3176C35909E}"/>
              </a:ext>
            </a:extLst>
          </p:cNvPr>
          <p:cNvSpPr>
            <a:spLocks noGrp="1"/>
          </p:cNvSpPr>
          <p:nvPr>
            <p:ph idx="1"/>
          </p:nvPr>
        </p:nvSpPr>
        <p:spPr>
          <a:xfrm>
            <a:off x="838200" y="681038"/>
            <a:ext cx="10515600" cy="5811836"/>
          </a:xfrm>
        </p:spPr>
        <p:txBody>
          <a:bodyPr>
            <a:normAutofit fontScale="70000" lnSpcReduction="20000"/>
          </a:bodyPr>
          <a:lstStyle/>
          <a:p>
            <a:r>
              <a:rPr lang="de-DE" dirty="0"/>
              <a:t>197-198 culpa in </a:t>
            </a:r>
            <a:r>
              <a:rPr lang="de-DE" dirty="0" err="1"/>
              <a:t>contrahendo</a:t>
            </a:r>
            <a:r>
              <a:rPr lang="de-DE" dirty="0"/>
              <a:t> </a:t>
            </a:r>
          </a:p>
          <a:p>
            <a:pPr lvl="1"/>
            <a:r>
              <a:rPr lang="de-DE" dirty="0"/>
              <a:t>jetzt auch im BGB geregelt – § 311 Abs. 2 BGB</a:t>
            </a:r>
          </a:p>
          <a:p>
            <a:pPr lvl="1"/>
            <a:r>
              <a:rPr lang="de-DE" i="1" dirty="0"/>
              <a:t>197 ZGB: Bei den Verhandlungen zur Schließung eines Vertrages sind die Parteien </a:t>
            </a:r>
            <a:r>
              <a:rPr lang="de-DE" b="1" i="1" dirty="0"/>
              <a:t>gegenseitig verpflichtet</a:t>
            </a:r>
            <a:r>
              <a:rPr lang="de-DE" i="1" dirty="0"/>
              <a:t>, das nach Treu und Glauben und nach der Verkehrssitte gebotene Verhalten zu beachten.</a:t>
            </a:r>
          </a:p>
          <a:p>
            <a:r>
              <a:rPr lang="de-DE" dirty="0"/>
              <a:t>281: Verbot des Rechtsmissbrauchs</a:t>
            </a:r>
          </a:p>
          <a:p>
            <a:pPr lvl="1"/>
            <a:r>
              <a:rPr lang="de-DE" i="1" dirty="0"/>
              <a:t>281 ZGB. Die Ausübung eines Rechts ist unzulässig, wenn sie offenbar die von Treu und Glauben oder von den guten Sitten oder vom sozialen oder wirtschaftlichen Zwecke des Rechtes gezogenen Grenzen überschreitet.</a:t>
            </a:r>
          </a:p>
          <a:p>
            <a:r>
              <a:rPr lang="de-DE" dirty="0"/>
              <a:t>287: Der Gläubiger kann </a:t>
            </a:r>
            <a:r>
              <a:rPr lang="de-DE" b="1" dirty="0"/>
              <a:t>die geschuldete Leistung verlangen / auf Erfüllung klagen → </a:t>
            </a:r>
            <a:r>
              <a:rPr lang="de-DE" dirty="0"/>
              <a:t>nicht nur Schadensersatz (≠ im englischen Recht) </a:t>
            </a:r>
          </a:p>
          <a:p>
            <a:r>
              <a:rPr lang="de-DE" dirty="0"/>
              <a:t>288: Gebot zur Erfüllung des Vertrages nach </a:t>
            </a:r>
            <a:r>
              <a:rPr lang="de-DE" b="1" dirty="0"/>
              <a:t>Treu und Glauben</a:t>
            </a:r>
          </a:p>
          <a:p>
            <a:pPr lvl="1"/>
            <a:r>
              <a:rPr lang="de-DE" b="1" dirty="0"/>
              <a:t>allgemeinere Bedeutung </a:t>
            </a:r>
            <a:r>
              <a:rPr lang="de-DE" dirty="0"/>
              <a:t>für das ganze Zivilrecht (z.B. Sachenrecht) oder sogar für das ganze private Recht</a:t>
            </a:r>
          </a:p>
          <a:p>
            <a:r>
              <a:rPr lang="de-DE" dirty="0"/>
              <a:t>297-298 Schadensersatz in </a:t>
            </a:r>
            <a:r>
              <a:rPr lang="de-DE" b="1" dirty="0"/>
              <a:t>Geld </a:t>
            </a:r>
            <a:r>
              <a:rPr lang="de-DE" dirty="0"/>
              <a:t>(Naturalrestitution die Ausnahme)</a:t>
            </a:r>
          </a:p>
          <a:p>
            <a:pPr lvl="1"/>
            <a:r>
              <a:rPr lang="de-DE" i="1" dirty="0"/>
              <a:t>297. Der zum Schadenersatz Verpflichtete hat diesen </a:t>
            </a:r>
            <a:r>
              <a:rPr lang="de-DE" b="1" i="1" dirty="0"/>
              <a:t>in Geld zu leisten</a:t>
            </a:r>
            <a:r>
              <a:rPr lang="de-DE" i="1" dirty="0"/>
              <a:t>. Das Gericht kann mit Rücksicht auf die besonderen Umstände statt des Schadenersatzes in Geld die Herstellung des früheren Zustandes anordnen, sofern diese Art der Entschädigung nicht gegen das Interesse des Gläubigers verstößt.</a:t>
            </a:r>
          </a:p>
          <a:p>
            <a:pPr lvl="1"/>
            <a:r>
              <a:rPr lang="de-DE" dirty="0"/>
              <a:t>→ kein Schadensersatz für </a:t>
            </a:r>
            <a:r>
              <a:rPr lang="de-DE" b="1" dirty="0"/>
              <a:t>immaterielle Schäden </a:t>
            </a:r>
            <a:r>
              <a:rPr lang="de-DE" dirty="0"/>
              <a:t>im Vertragsrecht – </a:t>
            </a:r>
            <a:r>
              <a:rPr lang="de-DE" dirty="0" err="1"/>
              <a:t>zB</a:t>
            </a:r>
            <a:r>
              <a:rPr lang="de-DE" dirty="0"/>
              <a:t> kein Schaden für </a:t>
            </a:r>
            <a:r>
              <a:rPr lang="de-DE" b="1" dirty="0"/>
              <a:t>verdorbene Urlaubszeit</a:t>
            </a:r>
            <a:endParaRPr lang="el-GR" b="1" dirty="0"/>
          </a:p>
        </p:txBody>
      </p:sp>
    </p:spTree>
    <p:extLst>
      <p:ext uri="{BB962C8B-B14F-4D97-AF65-F5344CB8AC3E}">
        <p14:creationId xmlns:p14="http://schemas.microsoft.com/office/powerpoint/2010/main" val="2315688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6A73A-A7DB-4957-51A2-3B4FE9FFA386}"/>
              </a:ext>
            </a:extLst>
          </p:cNvPr>
          <p:cNvSpPr>
            <a:spLocks noGrp="1"/>
          </p:cNvSpPr>
          <p:nvPr>
            <p:ph type="title"/>
          </p:nvPr>
        </p:nvSpPr>
        <p:spPr/>
        <p:txBody>
          <a:bodyPr>
            <a:normAutofit fontScale="90000"/>
          </a:bodyPr>
          <a:lstStyle/>
          <a:p>
            <a:r>
              <a:rPr lang="de-DE" dirty="0"/>
              <a:t>Dazu: Viele Verweisungen</a:t>
            </a:r>
            <a:br>
              <a:rPr lang="de-DE" dirty="0"/>
            </a:br>
            <a:endParaRPr lang="el-GR" dirty="0"/>
          </a:p>
        </p:txBody>
      </p:sp>
      <p:sp>
        <p:nvSpPr>
          <p:cNvPr id="3" name="Content Placeholder 2">
            <a:extLst>
              <a:ext uri="{FF2B5EF4-FFF2-40B4-BE49-F238E27FC236}">
                <a16:creationId xmlns:a16="http://schemas.microsoft.com/office/drawing/2014/main" id="{16756FF5-6FF3-DBD7-7DB0-32CF16087671}"/>
              </a:ext>
            </a:extLst>
          </p:cNvPr>
          <p:cNvSpPr>
            <a:spLocks noGrp="1"/>
          </p:cNvSpPr>
          <p:nvPr>
            <p:ph idx="1"/>
          </p:nvPr>
        </p:nvSpPr>
        <p:spPr>
          <a:xfrm>
            <a:off x="838200" y="770022"/>
            <a:ext cx="10515600" cy="5406942"/>
          </a:xfrm>
        </p:spPr>
        <p:txBody>
          <a:bodyPr>
            <a:normAutofit fontScale="85000" lnSpcReduction="20000"/>
          </a:bodyPr>
          <a:lstStyle/>
          <a:p>
            <a:r>
              <a:rPr lang="de-DE" dirty="0"/>
              <a:t>Eine Vorschrift erhält </a:t>
            </a:r>
            <a:r>
              <a:rPr lang="de-DE" b="1" dirty="0"/>
              <a:t>nicht die ganze Regelung</a:t>
            </a:r>
            <a:r>
              <a:rPr lang="de-DE" dirty="0"/>
              <a:t>: Die einschlägigen Regeln für einen Sachverhalt sind oft nicht in einem Ort zu finden. Die Regelung ist in der Kombination mehrerer Vorschriften zu finden.</a:t>
            </a:r>
          </a:p>
          <a:p>
            <a:r>
              <a:rPr lang="de-DE" b="1" dirty="0"/>
              <a:t>Beispiel: </a:t>
            </a:r>
            <a:r>
              <a:rPr lang="de-DE" dirty="0"/>
              <a:t>Haftung bei ungerechtfertigter Bereicherung </a:t>
            </a:r>
          </a:p>
          <a:p>
            <a:pPr lvl="1"/>
            <a:r>
              <a:rPr lang="de-DE" b="1" dirty="0"/>
              <a:t>Art. 912</a:t>
            </a:r>
            <a:r>
              <a:rPr lang="de-DE" dirty="0"/>
              <a:t>: Im Falle eines Anspruchs aus einem Grund, der nicht eingetreten ist oder beendet wurde, haftet der Empfänger ab dem Zeitpunkt, an dem er die Rückforderung vorhersehen musste, für alles, was er erhalten hat, </a:t>
            </a:r>
            <a:r>
              <a:rPr lang="de-DE" b="1" dirty="0"/>
              <a:t>als ob die Klage zugestellt worden wäre</a:t>
            </a:r>
            <a:r>
              <a:rPr lang="de-DE" dirty="0"/>
              <a:t>.</a:t>
            </a:r>
          </a:p>
          <a:p>
            <a:pPr lvl="1"/>
            <a:r>
              <a:rPr lang="de-DE" b="1" dirty="0"/>
              <a:t>Art. 910: Ab der Zustellung der Klage </a:t>
            </a:r>
            <a:r>
              <a:rPr lang="de-DE" dirty="0"/>
              <a:t>haftet der Empfänger nach den allgemeinen Bestimmungen der Artikel 346 und 348.</a:t>
            </a:r>
          </a:p>
          <a:p>
            <a:pPr lvl="1"/>
            <a:r>
              <a:rPr lang="de-DE" b="1" dirty="0"/>
              <a:t>Art. 346</a:t>
            </a:r>
            <a:r>
              <a:rPr lang="de-DE" dirty="0"/>
              <a:t>: Der Schuldner einer </a:t>
            </a:r>
            <a:r>
              <a:rPr lang="de-DE" b="1" dirty="0"/>
              <a:t>Geldschuld</a:t>
            </a:r>
            <a:r>
              <a:rPr lang="de-DE" dirty="0"/>
              <a:t> ist, auch wenn er sich nicht in Verzug befindet, zur Zahlung </a:t>
            </a:r>
            <a:r>
              <a:rPr lang="de-DE" b="1" dirty="0"/>
              <a:t>gesetzlicher Zinsen </a:t>
            </a:r>
            <a:r>
              <a:rPr lang="de-DE" dirty="0"/>
              <a:t>verpflichtet […]</a:t>
            </a:r>
          </a:p>
          <a:p>
            <a:pPr lvl="1"/>
            <a:r>
              <a:rPr lang="de-DE" b="1" dirty="0"/>
              <a:t>Art. 348</a:t>
            </a:r>
            <a:r>
              <a:rPr lang="de-DE" dirty="0"/>
              <a:t>: Wer eine </a:t>
            </a:r>
            <a:r>
              <a:rPr lang="de-DE" b="1" dirty="0"/>
              <a:t>bestimmte Sache </a:t>
            </a:r>
            <a:r>
              <a:rPr lang="de-DE" dirty="0"/>
              <a:t>schuldet, haftet ab der Zustellung der Klage für eine Entschädigung bei Verschlechterung, Zerstörung oder Unmöglichkeit der Rückgabe gemäß </a:t>
            </a:r>
            <a:r>
              <a:rPr lang="de-DE" b="1" dirty="0"/>
              <a:t>den Bestimmungen über die Rückforderung </a:t>
            </a:r>
            <a:r>
              <a:rPr lang="de-DE" dirty="0"/>
              <a:t>[…]. [Art. 1094 ff]] </a:t>
            </a:r>
          </a:p>
          <a:p>
            <a:pPr lvl="1"/>
            <a:r>
              <a:rPr lang="de-DE" b="1" dirty="0"/>
              <a:t>Art. 1097</a:t>
            </a:r>
            <a:r>
              <a:rPr lang="de-DE" dirty="0"/>
              <a:t>: Der Besitzer haftet ab der Zustellung der Klage </a:t>
            </a:r>
            <a:r>
              <a:rPr lang="de-DE" b="1" dirty="0"/>
              <a:t>für Schadensersatz </a:t>
            </a:r>
            <a:r>
              <a:rPr lang="de-DE" dirty="0"/>
              <a:t>an den Eigentümer, wenn die Sache durch sein Verschulden verschlechtert oder zerstört wurde […]</a:t>
            </a:r>
          </a:p>
          <a:p>
            <a:endParaRPr lang="de-DE" dirty="0"/>
          </a:p>
          <a:p>
            <a:pPr lvl="1"/>
            <a:endParaRPr lang="el-GR" dirty="0"/>
          </a:p>
        </p:txBody>
      </p:sp>
    </p:spTree>
    <p:extLst>
      <p:ext uri="{BB962C8B-B14F-4D97-AF65-F5344CB8AC3E}">
        <p14:creationId xmlns:p14="http://schemas.microsoft.com/office/powerpoint/2010/main" val="3166877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C677D-CFF9-54A9-80D6-1035B41AD9A9}"/>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2FC71C2-89DF-C96F-ABCD-3030183DADD9}"/>
              </a:ext>
            </a:extLst>
          </p:cNvPr>
          <p:cNvSpPr>
            <a:spLocks noGrp="1"/>
          </p:cNvSpPr>
          <p:nvPr>
            <p:ph idx="1"/>
          </p:nvPr>
        </p:nvSpPr>
        <p:spPr/>
        <p:txBody>
          <a:bodyPr>
            <a:normAutofit lnSpcReduction="10000"/>
          </a:bodyPr>
          <a:lstStyle/>
          <a:p>
            <a:r>
              <a:rPr lang="de-DE" b="1" dirty="0"/>
              <a:t>Vertragsverletzung </a:t>
            </a:r>
            <a:r>
              <a:rPr lang="de-DE" dirty="0"/>
              <a:t>(eigentlich Verletzung von Schuldverhältnissen): </a:t>
            </a:r>
          </a:p>
          <a:p>
            <a:pPr lvl="1"/>
            <a:r>
              <a:rPr lang="de-DE" dirty="0"/>
              <a:t>Gliederung nach Teiltatbestände → </a:t>
            </a:r>
            <a:r>
              <a:rPr lang="de-DE" b="1" dirty="0"/>
              <a:t>Unmöglichkeit</a:t>
            </a:r>
            <a:r>
              <a:rPr lang="de-DE" dirty="0"/>
              <a:t> und </a:t>
            </a:r>
            <a:r>
              <a:rPr lang="de-DE" b="1" dirty="0"/>
              <a:t>Verzug</a:t>
            </a:r>
            <a:r>
              <a:rPr lang="de-DE" dirty="0"/>
              <a:t> (ausführlich geregelt) </a:t>
            </a:r>
          </a:p>
          <a:p>
            <a:pPr lvl="1"/>
            <a:r>
              <a:rPr lang="de-DE" dirty="0"/>
              <a:t>Allgemeine Regel 330 ZGB: Haftung für jede </a:t>
            </a:r>
            <a:r>
              <a:rPr lang="de-DE" b="1" dirty="0"/>
              <a:t>Pflichtverletzung</a:t>
            </a:r>
            <a:r>
              <a:rPr lang="de-DE" dirty="0"/>
              <a:t> (nur Ansatzweise geregelt – keine detaillierte Regelung)</a:t>
            </a:r>
          </a:p>
          <a:p>
            <a:r>
              <a:rPr lang="de-DE" b="1" dirty="0"/>
              <a:t>Haftungsausschluss: </a:t>
            </a:r>
          </a:p>
          <a:p>
            <a:pPr lvl="1"/>
            <a:r>
              <a:rPr lang="de-DE" dirty="0"/>
              <a:t>Nicht möglich für Versatz und grobe Fahrlässigkeit. </a:t>
            </a:r>
          </a:p>
          <a:p>
            <a:pPr lvl="1"/>
            <a:r>
              <a:rPr lang="de-DE" dirty="0"/>
              <a:t>Der Haftungsausschluss ist </a:t>
            </a:r>
            <a:r>
              <a:rPr lang="de-DE" b="1" dirty="0"/>
              <a:t>nur für einfache Fahrlässigkeit </a:t>
            </a:r>
            <a:r>
              <a:rPr lang="de-DE" dirty="0"/>
              <a:t>und nur bei </a:t>
            </a:r>
            <a:r>
              <a:rPr lang="de-DE" b="1" dirty="0"/>
              <a:t>individuell</a:t>
            </a:r>
            <a:r>
              <a:rPr lang="de-DE" dirty="0"/>
              <a:t> verhandelten Verträgen möglich. </a:t>
            </a:r>
          </a:p>
          <a:p>
            <a:pPr lvl="2"/>
            <a:r>
              <a:rPr lang="de-DE" dirty="0"/>
              <a:t>→ Dies gilt auch im </a:t>
            </a:r>
            <a:r>
              <a:rPr lang="de-DE" b="1" dirty="0"/>
              <a:t>geschäftlichen </a:t>
            </a:r>
            <a:r>
              <a:rPr lang="de-DE" dirty="0"/>
              <a:t>Bereich (nicht nur für Verbraucher). </a:t>
            </a:r>
          </a:p>
          <a:p>
            <a:pPr lvl="1"/>
            <a:r>
              <a:rPr lang="de-DE" dirty="0"/>
              <a:t>Gar nicht möglich bei Verletzung des </a:t>
            </a:r>
            <a:r>
              <a:rPr lang="de-DE" b="1" dirty="0"/>
              <a:t>Körpers</a:t>
            </a:r>
            <a:r>
              <a:rPr lang="de-DE" dirty="0"/>
              <a:t>, der </a:t>
            </a:r>
            <a:r>
              <a:rPr lang="de-DE" b="1" dirty="0"/>
              <a:t>Gesundheit</a:t>
            </a:r>
            <a:r>
              <a:rPr lang="de-DE" dirty="0"/>
              <a:t>, des </a:t>
            </a:r>
            <a:r>
              <a:rPr lang="de-DE" b="1" dirty="0"/>
              <a:t>Lebens</a:t>
            </a:r>
          </a:p>
          <a:p>
            <a:endParaRPr lang="el-GR" dirty="0"/>
          </a:p>
        </p:txBody>
      </p:sp>
    </p:spTree>
    <p:extLst>
      <p:ext uri="{BB962C8B-B14F-4D97-AF65-F5344CB8AC3E}">
        <p14:creationId xmlns:p14="http://schemas.microsoft.com/office/powerpoint/2010/main" val="5365873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BB6D3-3F45-1C72-3B52-10374B066E37}"/>
              </a:ext>
            </a:extLst>
          </p:cNvPr>
          <p:cNvSpPr>
            <a:spLocks noGrp="1"/>
          </p:cNvSpPr>
          <p:nvPr>
            <p:ph type="title"/>
          </p:nvPr>
        </p:nvSpPr>
        <p:spPr/>
        <p:txBody>
          <a:bodyPr/>
          <a:lstStyle/>
          <a:p>
            <a:r>
              <a:rPr lang="de-DE" dirty="0"/>
              <a:t>Wegfall der Geschäftsgrundlage</a:t>
            </a:r>
            <a:endParaRPr lang="el-GR" dirty="0"/>
          </a:p>
        </p:txBody>
      </p:sp>
      <p:sp>
        <p:nvSpPr>
          <p:cNvPr id="3" name="Content Placeholder 2">
            <a:extLst>
              <a:ext uri="{FF2B5EF4-FFF2-40B4-BE49-F238E27FC236}">
                <a16:creationId xmlns:a16="http://schemas.microsoft.com/office/drawing/2014/main" id="{2649956B-4549-E71F-77C8-46EE74425742}"/>
              </a:ext>
            </a:extLst>
          </p:cNvPr>
          <p:cNvSpPr>
            <a:spLocks noGrp="1"/>
          </p:cNvSpPr>
          <p:nvPr>
            <p:ph idx="1"/>
          </p:nvPr>
        </p:nvSpPr>
        <p:spPr/>
        <p:txBody>
          <a:bodyPr>
            <a:normAutofit fontScale="92500" lnSpcReduction="20000"/>
          </a:bodyPr>
          <a:lstStyle/>
          <a:p>
            <a:r>
              <a:rPr lang="de-DE" dirty="0"/>
              <a:t>→ Anpassung des Vertrages wegen unvorhergesehener und unvorhersehbarer Ereignisse (Änderung der Umstände) – nunmehr auch im BGB geregelt (313 n.F.)</a:t>
            </a:r>
          </a:p>
          <a:p>
            <a:r>
              <a:rPr lang="de-DE" i="1" dirty="0"/>
              <a:t>388 ZGB: Haben sich die Umstände, auf denen hauptsächlich die Parteien […] die Schließung eines gegenseitigen Vertrages aufgebaut hatten, später aus </a:t>
            </a:r>
            <a:r>
              <a:rPr lang="de-DE" b="1" i="1" dirty="0"/>
              <a:t>außerordentlichen Gründen </a:t>
            </a:r>
            <a:r>
              <a:rPr lang="de-DE" i="1" dirty="0"/>
              <a:t>geändert, die </a:t>
            </a:r>
            <a:r>
              <a:rPr lang="de-DE" b="1" i="1" dirty="0"/>
              <a:t>nicht vorhergesehen </a:t>
            </a:r>
            <a:r>
              <a:rPr lang="de-DE" i="1" dirty="0"/>
              <a:t>werden konnten, und wurde wegen dieser Änderung die Leistung dem Schuldner mit Rücksicht auch auf die Gegenleistung </a:t>
            </a:r>
            <a:r>
              <a:rPr lang="de-DE" b="1" i="1" dirty="0"/>
              <a:t>unverhältnismäßig lästig</a:t>
            </a:r>
            <a:r>
              <a:rPr lang="de-DE" i="1" dirty="0"/>
              <a:t>, so kann der Antrag des Schuldners das Gericht nach eigenem Ermessen die Leistung auf </a:t>
            </a:r>
            <a:r>
              <a:rPr lang="de-DE" b="1" i="1" dirty="0"/>
              <a:t>ein gehöriges Maß herabsetzen </a:t>
            </a:r>
            <a:r>
              <a:rPr lang="de-DE" i="1" dirty="0"/>
              <a:t>oder die </a:t>
            </a:r>
            <a:r>
              <a:rPr lang="de-DE" b="1" i="1" dirty="0"/>
              <a:t>Lösung </a:t>
            </a:r>
            <a:r>
              <a:rPr lang="de-DE" i="1" dirty="0"/>
              <a:t>des Vertrages im ganzen oder in Bezug auf den nicht ausgeführten Teil bestimmen.</a:t>
            </a:r>
          </a:p>
          <a:p>
            <a:r>
              <a:rPr lang="de-DE" dirty="0"/>
              <a:t>[…] </a:t>
            </a:r>
          </a:p>
          <a:p>
            <a:endParaRPr lang="el-GR" dirty="0"/>
          </a:p>
        </p:txBody>
      </p:sp>
    </p:spTree>
    <p:extLst>
      <p:ext uri="{BB962C8B-B14F-4D97-AF65-F5344CB8AC3E}">
        <p14:creationId xmlns:p14="http://schemas.microsoft.com/office/powerpoint/2010/main" val="32590922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DEE32-B431-EAFC-AB7D-4A22E7E06A45}"/>
              </a:ext>
            </a:extLst>
          </p:cNvPr>
          <p:cNvSpPr>
            <a:spLocks noGrp="1"/>
          </p:cNvSpPr>
          <p:nvPr>
            <p:ph type="title"/>
          </p:nvPr>
        </p:nvSpPr>
        <p:spPr/>
        <p:txBody>
          <a:bodyPr/>
          <a:lstStyle/>
          <a:p>
            <a:r>
              <a:rPr lang="de-DE" dirty="0"/>
              <a:t>Ungerechtfertigte Bereicherung</a:t>
            </a:r>
            <a:endParaRPr lang="el-GR" dirty="0"/>
          </a:p>
        </p:txBody>
      </p:sp>
      <p:sp>
        <p:nvSpPr>
          <p:cNvPr id="3" name="Content Placeholder 2">
            <a:extLst>
              <a:ext uri="{FF2B5EF4-FFF2-40B4-BE49-F238E27FC236}">
                <a16:creationId xmlns:a16="http://schemas.microsoft.com/office/drawing/2014/main" id="{015FBA80-C3B0-221D-D78F-5F914047D322}"/>
              </a:ext>
            </a:extLst>
          </p:cNvPr>
          <p:cNvSpPr>
            <a:spLocks noGrp="1"/>
          </p:cNvSpPr>
          <p:nvPr>
            <p:ph idx="1"/>
          </p:nvPr>
        </p:nvSpPr>
        <p:spPr/>
        <p:txBody>
          <a:bodyPr>
            <a:normAutofit fontScale="92500" lnSpcReduction="20000"/>
          </a:bodyPr>
          <a:lstStyle/>
          <a:p>
            <a:r>
              <a:rPr lang="de-DE" i="1" dirty="0"/>
              <a:t>904 ZGB: Wer sich ohne rechtlichen Grund aus dem Vermögen eines anderen oder zu dessen Schaden bereichert hat, ist zur Herausgabe des Vorteils verpflichtet. Diese Verpflichtung besteht </a:t>
            </a:r>
            <a:r>
              <a:rPr lang="de-DE" b="1" i="1" dirty="0"/>
              <a:t>insbesondere </a:t>
            </a:r>
            <a:r>
              <a:rPr lang="de-DE" i="1" dirty="0"/>
              <a:t>wegen Bewirkung einer nicht geschuldeten Leistung oder einer Leistung aus einem nicht eingetretenen Grund oder aus einem Grund, der zu bestehen aufgehört hat oder rechtswidrig oder unsittlich ist […] </a:t>
            </a:r>
          </a:p>
          <a:p>
            <a:r>
              <a:rPr lang="de-DE" dirty="0"/>
              <a:t>Generalklausel. </a:t>
            </a:r>
          </a:p>
          <a:p>
            <a:pPr lvl="1"/>
            <a:r>
              <a:rPr lang="de-DE" dirty="0"/>
              <a:t>S. 2 mehrere Tatbestände, ähnlich wie 812 BGB. </a:t>
            </a:r>
          </a:p>
          <a:p>
            <a:r>
              <a:rPr lang="de-DE" dirty="0"/>
              <a:t>Die Wissenschaft ist verschiedenen Wegen gefolgt. </a:t>
            </a:r>
          </a:p>
          <a:p>
            <a:pPr lvl="1"/>
            <a:r>
              <a:rPr lang="de-DE" dirty="0"/>
              <a:t>ZGB → </a:t>
            </a:r>
            <a:r>
              <a:rPr lang="de-DE" b="1" dirty="0"/>
              <a:t>einheitliche Voraussetzungen </a:t>
            </a:r>
            <a:r>
              <a:rPr lang="de-DE" dirty="0"/>
              <a:t>(Bereicherung, ohne Rechtsgrund, auf Kosten eines anderen)</a:t>
            </a:r>
          </a:p>
          <a:p>
            <a:pPr lvl="1"/>
            <a:r>
              <a:rPr lang="de-DE" dirty="0"/>
              <a:t>≠ BGB: Verschiedene Kondiktionen: Leistungs-, Eingriffs, Verwendungs-, </a:t>
            </a:r>
            <a:r>
              <a:rPr lang="de-DE" dirty="0" err="1"/>
              <a:t>Rückgriffskondiktion</a:t>
            </a:r>
            <a:endParaRPr lang="de-DE" dirty="0"/>
          </a:p>
          <a:p>
            <a:endParaRPr lang="el-GR" dirty="0"/>
          </a:p>
        </p:txBody>
      </p:sp>
    </p:spTree>
    <p:extLst>
      <p:ext uri="{BB962C8B-B14F-4D97-AF65-F5344CB8AC3E}">
        <p14:creationId xmlns:p14="http://schemas.microsoft.com/office/powerpoint/2010/main" val="2885085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29BD8-2A48-EFC8-5179-15261C63C9FD}"/>
              </a:ext>
            </a:extLst>
          </p:cNvPr>
          <p:cNvSpPr>
            <a:spLocks noGrp="1"/>
          </p:cNvSpPr>
          <p:nvPr>
            <p:ph type="title"/>
          </p:nvPr>
        </p:nvSpPr>
        <p:spPr/>
        <p:txBody>
          <a:bodyPr/>
          <a:lstStyle/>
          <a:p>
            <a:r>
              <a:rPr lang="de-DE" dirty="0"/>
              <a:t>Deliktische Haftung</a:t>
            </a:r>
            <a:endParaRPr lang="el-GR" dirty="0"/>
          </a:p>
        </p:txBody>
      </p:sp>
      <p:sp>
        <p:nvSpPr>
          <p:cNvPr id="3" name="Content Placeholder 2">
            <a:extLst>
              <a:ext uri="{FF2B5EF4-FFF2-40B4-BE49-F238E27FC236}">
                <a16:creationId xmlns:a16="http://schemas.microsoft.com/office/drawing/2014/main" id="{3061F92C-B31A-0F76-FC07-57ED5BAA02BE}"/>
              </a:ext>
            </a:extLst>
          </p:cNvPr>
          <p:cNvSpPr>
            <a:spLocks noGrp="1"/>
          </p:cNvSpPr>
          <p:nvPr>
            <p:ph idx="1"/>
          </p:nvPr>
        </p:nvSpPr>
        <p:spPr/>
        <p:txBody>
          <a:bodyPr>
            <a:normAutofit fontScale="92500" lnSpcReduction="20000"/>
          </a:bodyPr>
          <a:lstStyle/>
          <a:p>
            <a:r>
              <a:rPr lang="de-DE" b="1" dirty="0"/>
              <a:t>Generalklausel</a:t>
            </a:r>
            <a:r>
              <a:rPr lang="de-DE" dirty="0"/>
              <a:t> ≠ BGB (bestimmte Rechte oder Rechtsgüter). </a:t>
            </a:r>
          </a:p>
          <a:p>
            <a:r>
              <a:rPr lang="de-DE" i="1" dirty="0"/>
              <a:t>914 ZGB. Wer gesetzwidrig einem anderen schuldhaft Schaden zufügt, ist zum Schadenersatz verpflichtet.</a:t>
            </a:r>
          </a:p>
          <a:p>
            <a:pPr lvl="1"/>
            <a:r>
              <a:rPr lang="de-DE" dirty="0" err="1"/>
              <a:t>Auffangstatbestand</a:t>
            </a:r>
            <a:endParaRPr lang="de-DE" dirty="0"/>
          </a:p>
          <a:p>
            <a:pPr lvl="1"/>
            <a:r>
              <a:rPr lang="de-DE" dirty="0"/>
              <a:t>Keine Notwendigkeit für ausgedehnte Schutzpflichten im Vertrag (nunmehr 241 Abs. 2 BGB) </a:t>
            </a:r>
          </a:p>
          <a:p>
            <a:r>
              <a:rPr lang="de-DE" dirty="0"/>
              <a:t>932 ZGB → Schmerzensgeld nur für Deliktshaftung (≠ nunmehr BGB)</a:t>
            </a:r>
          </a:p>
          <a:p>
            <a:r>
              <a:rPr lang="de-DE" dirty="0"/>
              <a:t>922: Haftung für Verrichtungsgehilfen – ohne Verschulden des Geschäftsherrn (wie beim Erfüllungsgehilfen)</a:t>
            </a:r>
          </a:p>
          <a:p>
            <a:pPr lvl="1"/>
            <a:r>
              <a:rPr lang="de-DE" i="1" dirty="0"/>
              <a:t>922 ZGB. Der Dienstberechtigte oder derjenige, welcher einem anderen eine Dienstleistung übertragen hat, haftet für den Schaden, den der Diener oder der Verrichtungshilfe bei der Ausführung seiner Dienste widerrechtlich einem Dritten zufügt.</a:t>
            </a:r>
          </a:p>
          <a:p>
            <a:endParaRPr lang="de-DE" dirty="0"/>
          </a:p>
          <a:p>
            <a:endParaRPr lang="el-GR" dirty="0"/>
          </a:p>
        </p:txBody>
      </p:sp>
    </p:spTree>
    <p:extLst>
      <p:ext uri="{BB962C8B-B14F-4D97-AF65-F5344CB8AC3E}">
        <p14:creationId xmlns:p14="http://schemas.microsoft.com/office/powerpoint/2010/main" val="2001724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5E08-403C-1F83-0FA9-6155C200C5BD}"/>
              </a:ext>
            </a:extLst>
          </p:cNvPr>
          <p:cNvSpPr>
            <a:spLocks noGrp="1"/>
          </p:cNvSpPr>
          <p:nvPr>
            <p:ph type="title"/>
          </p:nvPr>
        </p:nvSpPr>
        <p:spPr/>
        <p:txBody>
          <a:bodyPr/>
          <a:lstStyle/>
          <a:p>
            <a:r>
              <a:rPr lang="en-US" dirty="0"/>
              <a:t>Frage: </a:t>
            </a:r>
            <a:r>
              <a:rPr lang="de-DE" dirty="0"/>
              <a:t>Wie könnte es anders sein? </a:t>
            </a:r>
            <a:endParaRPr lang="el-GR" dirty="0"/>
          </a:p>
        </p:txBody>
      </p:sp>
      <p:sp>
        <p:nvSpPr>
          <p:cNvPr id="3" name="Content Placeholder 2">
            <a:extLst>
              <a:ext uri="{FF2B5EF4-FFF2-40B4-BE49-F238E27FC236}">
                <a16:creationId xmlns:a16="http://schemas.microsoft.com/office/drawing/2014/main" id="{6CF9045F-748E-5E57-7428-7999F4615EC5}"/>
              </a:ext>
            </a:extLst>
          </p:cNvPr>
          <p:cNvSpPr>
            <a:spLocks noGrp="1"/>
          </p:cNvSpPr>
          <p:nvPr>
            <p:ph idx="1"/>
          </p:nvPr>
        </p:nvSpPr>
        <p:spPr/>
        <p:txBody>
          <a:bodyPr/>
          <a:lstStyle/>
          <a:p>
            <a:r>
              <a:rPr lang="de-DE" dirty="0"/>
              <a:t>Welche andere Regelungstechnik wäre möglich? </a:t>
            </a:r>
          </a:p>
          <a:p>
            <a:r>
              <a:rPr lang="de-DE" dirty="0"/>
              <a:t>Gibt es Vorteile und Nachteile?</a:t>
            </a:r>
            <a:endParaRPr lang="el-GR" dirty="0"/>
          </a:p>
        </p:txBody>
      </p:sp>
    </p:spTree>
    <p:extLst>
      <p:ext uri="{BB962C8B-B14F-4D97-AF65-F5344CB8AC3E}">
        <p14:creationId xmlns:p14="http://schemas.microsoft.com/office/powerpoint/2010/main" val="1929887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86C3C-235E-E6E0-1261-80272B14FC47}"/>
              </a:ext>
            </a:extLst>
          </p:cNvPr>
          <p:cNvSpPr>
            <a:spLocks noGrp="1"/>
          </p:cNvSpPr>
          <p:nvPr>
            <p:ph type="title"/>
          </p:nvPr>
        </p:nvSpPr>
        <p:spPr/>
        <p:txBody>
          <a:bodyPr/>
          <a:lstStyle/>
          <a:p>
            <a:r>
              <a:rPr lang="en-US" dirty="0"/>
              <a:t>→ </a:t>
            </a:r>
            <a:r>
              <a:rPr lang="en-US" dirty="0" err="1"/>
              <a:t>Entsprechende</a:t>
            </a:r>
            <a:r>
              <a:rPr lang="en-US" dirty="0"/>
              <a:t> </a:t>
            </a:r>
            <a:r>
              <a:rPr lang="en-US" dirty="0" err="1"/>
              <a:t>Anwendung</a:t>
            </a:r>
            <a:r>
              <a:rPr lang="en-US" dirty="0"/>
              <a:t> </a:t>
            </a:r>
            <a:endParaRPr lang="el-GR" dirty="0"/>
          </a:p>
        </p:txBody>
      </p:sp>
      <p:sp>
        <p:nvSpPr>
          <p:cNvPr id="3" name="Content Placeholder 2">
            <a:extLst>
              <a:ext uri="{FF2B5EF4-FFF2-40B4-BE49-F238E27FC236}">
                <a16:creationId xmlns:a16="http://schemas.microsoft.com/office/drawing/2014/main" id="{54724139-C7B5-9414-8A90-9FA6B0EDED81}"/>
              </a:ext>
            </a:extLst>
          </p:cNvPr>
          <p:cNvSpPr>
            <a:spLocks noGrp="1"/>
          </p:cNvSpPr>
          <p:nvPr>
            <p:ph idx="1"/>
          </p:nvPr>
        </p:nvSpPr>
        <p:spPr/>
        <p:txBody>
          <a:bodyPr>
            <a:normAutofit/>
          </a:bodyPr>
          <a:lstStyle/>
          <a:p>
            <a:r>
              <a:rPr lang="de-DE" dirty="0"/>
              <a:t>Regelung eines Sachverhalts (des wichtigsten/üblichsten) → Entsprechende Anwendung für sonstige ähnliche Sachverhalte</a:t>
            </a:r>
          </a:p>
          <a:p>
            <a:r>
              <a:rPr lang="de-DE" dirty="0"/>
              <a:t>Z.B. Obligationenrecht in der Schweiz: </a:t>
            </a:r>
          </a:p>
          <a:p>
            <a:pPr lvl="1"/>
            <a:r>
              <a:rPr lang="de-DE" dirty="0"/>
              <a:t>Regelung des schuldrechtlichen Vertrags. Dann wird für andere Rechtsverhältnisse darauf verwiesen (entsprechende Anwendung)</a:t>
            </a:r>
          </a:p>
          <a:p>
            <a:r>
              <a:rPr lang="de-DE" dirty="0"/>
              <a:t>Beispiel im ZGB: → Regelung des Nießbrauches (1142 ff ZGB → entsprechende Anwendung auf andere Fälle beschränkter Dienstbarkeiten 1191 ZGB) </a:t>
            </a:r>
            <a:endParaRPr lang="el-GR" dirty="0"/>
          </a:p>
        </p:txBody>
      </p:sp>
    </p:spTree>
    <p:extLst>
      <p:ext uri="{BB962C8B-B14F-4D97-AF65-F5344CB8AC3E}">
        <p14:creationId xmlns:p14="http://schemas.microsoft.com/office/powerpoint/2010/main" val="1013561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D51BE-9FC0-0BD0-6887-5FAB83A4A8C5}"/>
              </a:ext>
            </a:extLst>
          </p:cNvPr>
          <p:cNvSpPr>
            <a:spLocks noGrp="1"/>
          </p:cNvSpPr>
          <p:nvPr>
            <p:ph type="title"/>
          </p:nvPr>
        </p:nvSpPr>
        <p:spPr/>
        <p:txBody>
          <a:bodyPr/>
          <a:lstStyle/>
          <a:p>
            <a:r>
              <a:rPr lang="en-US" dirty="0" err="1"/>
              <a:t>Abweichungen</a:t>
            </a:r>
            <a:endParaRPr lang="el-GR" dirty="0"/>
          </a:p>
        </p:txBody>
      </p:sp>
      <p:sp>
        <p:nvSpPr>
          <p:cNvPr id="3" name="Content Placeholder 2">
            <a:extLst>
              <a:ext uri="{FF2B5EF4-FFF2-40B4-BE49-F238E27FC236}">
                <a16:creationId xmlns:a16="http://schemas.microsoft.com/office/drawing/2014/main" id="{B9983DF4-E7CF-12B6-ACDC-591AE7A90F63}"/>
              </a:ext>
            </a:extLst>
          </p:cNvPr>
          <p:cNvSpPr>
            <a:spLocks noGrp="1"/>
          </p:cNvSpPr>
          <p:nvPr>
            <p:ph idx="1"/>
          </p:nvPr>
        </p:nvSpPr>
        <p:spPr/>
        <p:txBody>
          <a:bodyPr>
            <a:normAutofit fontScale="85000" lnSpcReduction="20000"/>
          </a:bodyPr>
          <a:lstStyle/>
          <a:p>
            <a:r>
              <a:rPr lang="de-DE" dirty="0"/>
              <a:t>Dem Prinzip vom Allgemeinen zum Besonderen wird nicht immer konsequent gefolgt </a:t>
            </a:r>
          </a:p>
          <a:p>
            <a:r>
              <a:rPr lang="de-DE" dirty="0"/>
              <a:t>A)	ähnliche Regelungen für ähnliche Sachverhalte </a:t>
            </a:r>
            <a:r>
              <a:rPr lang="de-DE" b="1" dirty="0"/>
              <a:t>wiederholen sich</a:t>
            </a:r>
            <a:r>
              <a:rPr lang="de-DE" dirty="0"/>
              <a:t>: </a:t>
            </a:r>
          </a:p>
          <a:p>
            <a:pPr lvl="1"/>
            <a:r>
              <a:rPr lang="de-DE" dirty="0"/>
              <a:t>z.B. Pfandrecht und Hypothek – in verschiedenen Abschnitten geregelt, obwohl die einschlägigen Regeln oft gleich sind</a:t>
            </a:r>
          </a:p>
          <a:p>
            <a:pPr lvl="2"/>
            <a:r>
              <a:rPr lang="de-DE" b="1" dirty="0"/>
              <a:t>Art. 1210: </a:t>
            </a:r>
            <a:r>
              <a:rPr lang="de-DE" dirty="0"/>
              <a:t>Das Pfandrecht ist ein akzessorisches Recht. Es wird auch zur Sicherung einer zukünftigen oder bedingten Forderung bestellt. </a:t>
            </a:r>
          </a:p>
          <a:p>
            <a:pPr lvl="2"/>
            <a:r>
              <a:rPr lang="de-DE" b="1" dirty="0"/>
              <a:t>Art. 1258: </a:t>
            </a:r>
            <a:r>
              <a:rPr lang="de-DE" dirty="0"/>
              <a:t>Die Hypothek ist ein akzessorisches Recht. Sie kann auch zur Sicherung einer zukünftigen oder bedingten Forderung erworben werden.</a:t>
            </a:r>
          </a:p>
          <a:p>
            <a:r>
              <a:rPr lang="de-DE" dirty="0"/>
              <a:t>B)	manchmal wird ein Vertragstyp großenteils in einem bestimmten Gesetzesabschnitt praktisch </a:t>
            </a:r>
            <a:r>
              <a:rPr lang="de-DE" b="1" dirty="0"/>
              <a:t>abschließend geregelt</a:t>
            </a:r>
            <a:r>
              <a:rPr lang="de-DE" dirty="0"/>
              <a:t>. </a:t>
            </a:r>
          </a:p>
          <a:p>
            <a:pPr lvl="1"/>
            <a:r>
              <a:rPr lang="de-DE" dirty="0"/>
              <a:t>Z.B. Kaufvertrag: Unter dem Einfluss </a:t>
            </a:r>
            <a:r>
              <a:rPr lang="de-DE" b="1" dirty="0"/>
              <a:t>europäischen Rechts </a:t>
            </a:r>
            <a:r>
              <a:rPr lang="de-DE" dirty="0"/>
              <a:t>ist die Regelung des Kaufs (nicht nur für Verbraucher, sondern auch für Kaufleute) weitestgehend vollständig (art. 513 ff).</a:t>
            </a:r>
          </a:p>
          <a:p>
            <a:pPr lvl="1"/>
            <a:r>
              <a:rPr lang="de-DE" dirty="0"/>
              <a:t>Auch hier gelten allgemeine Vorschriften, z.B. in Bezug auf </a:t>
            </a:r>
            <a:r>
              <a:rPr lang="de-DE" dirty="0" err="1"/>
              <a:t>Gechäftsfähigkeit</a:t>
            </a:r>
            <a:endParaRPr lang="el-GR" dirty="0"/>
          </a:p>
        </p:txBody>
      </p:sp>
    </p:spTree>
    <p:extLst>
      <p:ext uri="{BB962C8B-B14F-4D97-AF65-F5344CB8AC3E}">
        <p14:creationId xmlns:p14="http://schemas.microsoft.com/office/powerpoint/2010/main" val="4106672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43586-69B8-FDE2-E2E6-82CEF50463CC}"/>
              </a:ext>
            </a:extLst>
          </p:cNvPr>
          <p:cNvSpPr>
            <a:spLocks noGrp="1"/>
          </p:cNvSpPr>
          <p:nvPr>
            <p:ph type="title"/>
          </p:nvPr>
        </p:nvSpPr>
        <p:spPr/>
        <p:txBody>
          <a:bodyPr/>
          <a:lstStyle/>
          <a:p>
            <a:r>
              <a:rPr lang="en-US" dirty="0" err="1"/>
              <a:t>Gliederung</a:t>
            </a:r>
            <a:r>
              <a:rPr lang="en-US" dirty="0"/>
              <a:t> des ZGB:</a:t>
            </a:r>
            <a:endParaRPr lang="el-GR" dirty="0"/>
          </a:p>
        </p:txBody>
      </p:sp>
      <p:sp>
        <p:nvSpPr>
          <p:cNvPr id="3" name="Content Placeholder 2">
            <a:extLst>
              <a:ext uri="{FF2B5EF4-FFF2-40B4-BE49-F238E27FC236}">
                <a16:creationId xmlns:a16="http://schemas.microsoft.com/office/drawing/2014/main" id="{EE32BE41-FEB3-976F-F08E-5A59C84B5BEE}"/>
              </a:ext>
            </a:extLst>
          </p:cNvPr>
          <p:cNvSpPr>
            <a:spLocks noGrp="1"/>
          </p:cNvSpPr>
          <p:nvPr>
            <p:ph idx="1"/>
          </p:nvPr>
        </p:nvSpPr>
        <p:spPr/>
        <p:txBody>
          <a:bodyPr>
            <a:normAutofit/>
          </a:bodyPr>
          <a:lstStyle/>
          <a:p>
            <a:r>
              <a:rPr lang="de-DE" dirty="0"/>
              <a:t>a</a:t>
            </a:r>
            <a:r>
              <a:rPr lang="de-DE" b="1" dirty="0"/>
              <a:t>) Allgemeiner Teil </a:t>
            </a:r>
          </a:p>
          <a:p>
            <a:pPr lvl="1"/>
            <a:r>
              <a:rPr lang="de-DE" dirty="0"/>
              <a:t>Vorschriften, die für alle übrigen Bücher des ZGB gelten, sofern diese keine abweichenden Spezialregeln aufstellen </a:t>
            </a:r>
          </a:p>
          <a:p>
            <a:pPr lvl="1"/>
            <a:r>
              <a:rPr lang="de-DE" dirty="0"/>
              <a:t>IPR, natürliche und juristische Personen, Geschäftsfähigkeit, Rechtsgeschäfte, Zustandekommen des Vertrags, Auslegung von Rechtsgeschäften, Willensmangel, Vertretung, Bedingungen, Fristen, Rechtsmissbrauch, Verjährung, Notwehr usw.</a:t>
            </a:r>
          </a:p>
          <a:p>
            <a:pPr marL="0" indent="0">
              <a:buNone/>
            </a:pPr>
            <a:endParaRPr lang="de-DE" dirty="0"/>
          </a:p>
          <a:p>
            <a:endParaRPr lang="el-GR" dirty="0"/>
          </a:p>
        </p:txBody>
      </p:sp>
    </p:spTree>
    <p:extLst>
      <p:ext uri="{BB962C8B-B14F-4D97-AF65-F5344CB8AC3E}">
        <p14:creationId xmlns:p14="http://schemas.microsoft.com/office/powerpoint/2010/main" val="1794177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05277-0653-C1D5-ED0A-6850682F1524}"/>
              </a:ext>
            </a:extLst>
          </p:cNvPr>
          <p:cNvSpPr>
            <a:spLocks noGrp="1"/>
          </p:cNvSpPr>
          <p:nvPr>
            <p:ph type="title"/>
          </p:nvPr>
        </p:nvSpPr>
        <p:spPr>
          <a:xfrm>
            <a:off x="838200" y="176464"/>
            <a:ext cx="10515600" cy="641684"/>
          </a:xfrm>
        </p:spPr>
        <p:txBody>
          <a:bodyPr>
            <a:normAutofit fontScale="90000"/>
          </a:bodyPr>
          <a:lstStyle/>
          <a:p>
            <a:r>
              <a:rPr lang="de-DE" dirty="0"/>
              <a:t>b) Schuldrecht – Art. 287 ff </a:t>
            </a:r>
            <a:endParaRPr lang="el-GR" dirty="0"/>
          </a:p>
        </p:txBody>
      </p:sp>
      <p:sp>
        <p:nvSpPr>
          <p:cNvPr id="3" name="Content Placeholder 2">
            <a:extLst>
              <a:ext uri="{FF2B5EF4-FFF2-40B4-BE49-F238E27FC236}">
                <a16:creationId xmlns:a16="http://schemas.microsoft.com/office/drawing/2014/main" id="{00681623-0669-8EAD-8B93-ED6ADDA85932}"/>
              </a:ext>
            </a:extLst>
          </p:cNvPr>
          <p:cNvSpPr>
            <a:spLocks noGrp="1"/>
          </p:cNvSpPr>
          <p:nvPr>
            <p:ph idx="1"/>
          </p:nvPr>
        </p:nvSpPr>
        <p:spPr/>
        <p:txBody>
          <a:bodyPr>
            <a:normAutofit fontScale="92500" lnSpcReduction="20000"/>
          </a:bodyPr>
          <a:lstStyle/>
          <a:p>
            <a:r>
              <a:rPr lang="de-DE" dirty="0"/>
              <a:t>Es behandelt die Schuldverhältnisse (Sonderverbindungen zwischen einzelnen Personen) → Pflicht zur Leistung </a:t>
            </a:r>
          </a:p>
          <a:p>
            <a:pPr lvl="1"/>
            <a:r>
              <a:rPr lang="de-DE" dirty="0"/>
              <a:t>Art. 287: Die Schuld ist das Rechtsverhältnis, durch das eine Person gegenüber einer anderen zur Leistung verpflichtet ist. Die Leistung kann auch in einem Unterlassen bestehen.</a:t>
            </a:r>
          </a:p>
          <a:p>
            <a:r>
              <a:rPr lang="de-DE" dirty="0"/>
              <a:t>Schuldverhältnisse können entweder auf </a:t>
            </a:r>
            <a:r>
              <a:rPr lang="de-DE" b="1" dirty="0"/>
              <a:t>Vertrag</a:t>
            </a:r>
            <a:r>
              <a:rPr lang="de-DE" dirty="0"/>
              <a:t> (oder allgemeiner: Rechtsgeschäft) oder auch unmittelbar auf </a:t>
            </a:r>
            <a:r>
              <a:rPr lang="de-DE" b="1" dirty="0"/>
              <a:t>Gesetz</a:t>
            </a:r>
            <a:r>
              <a:rPr lang="de-DE" dirty="0"/>
              <a:t> (z.B. 914) beruhen.</a:t>
            </a:r>
          </a:p>
          <a:p>
            <a:r>
              <a:rPr lang="de-DE" dirty="0"/>
              <a:t>i)	Allgemeiner Teil (Regeln für alle Schuldverhältnisse) </a:t>
            </a:r>
          </a:p>
          <a:p>
            <a:pPr lvl="1"/>
            <a:r>
              <a:rPr lang="de-DE" dirty="0"/>
              <a:t>Inhalt, Leistungsstörungen, Abtretung von Forderungen, Drittwirkungen, Erfüllung von Forderungen, Mehrheit von Gläubigern und Schuldnern usw.</a:t>
            </a:r>
          </a:p>
          <a:p>
            <a:r>
              <a:rPr lang="de-DE" dirty="0"/>
              <a:t>ii)	besonderer Teil (spezielle Regeln für bestimmte Schuldverhältnisse</a:t>
            </a:r>
          </a:p>
          <a:p>
            <a:pPr lvl="1"/>
            <a:r>
              <a:rPr lang="de-DE" dirty="0"/>
              <a:t>Vertragliche: z.B. Kauf, Schenkung, Auftrag, usw.</a:t>
            </a:r>
          </a:p>
          <a:p>
            <a:pPr lvl="1"/>
            <a:r>
              <a:rPr lang="de-DE" dirty="0"/>
              <a:t>Gesetzliche: GoA, Delikt, ungerechtfertigte Bereicherung</a:t>
            </a:r>
          </a:p>
          <a:p>
            <a:endParaRPr lang="el-GR" dirty="0"/>
          </a:p>
        </p:txBody>
      </p:sp>
    </p:spTree>
    <p:extLst>
      <p:ext uri="{BB962C8B-B14F-4D97-AF65-F5344CB8AC3E}">
        <p14:creationId xmlns:p14="http://schemas.microsoft.com/office/powerpoint/2010/main" val="3005103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Έγγραφο" ma:contentTypeID="0x0101008289A78A76CE2F498D1FA5AE663393C5" ma:contentTypeVersion="13" ma:contentTypeDescription="Δημιουργία νέου εγγράφου" ma:contentTypeScope="" ma:versionID="e09cb84e60e50e1bdedd1b5f40c4ef91">
  <xsd:schema xmlns:xsd="http://www.w3.org/2001/XMLSchema" xmlns:xs="http://www.w3.org/2001/XMLSchema" xmlns:p="http://schemas.microsoft.com/office/2006/metadata/properties" xmlns:ns3="ed043c53-fc9f-4124-8edc-d93f13334fa2" targetNamespace="http://schemas.microsoft.com/office/2006/metadata/properties" ma:root="true" ma:fieldsID="2454a42aea671d423aac376dee690a88" ns3:_="">
    <xsd:import namespace="ed043c53-fc9f-4124-8edc-d93f13334fa2"/>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043c53-fc9f-4124-8edc-d93f13334f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ed043c53-fc9f-4124-8edc-d93f13334fa2" xsi:nil="true"/>
  </documentManagement>
</p:properties>
</file>

<file path=customXml/itemProps1.xml><?xml version="1.0" encoding="utf-8"?>
<ds:datastoreItem xmlns:ds="http://schemas.openxmlformats.org/officeDocument/2006/customXml" ds:itemID="{A501881B-8464-4ED7-8FF5-D4D7EAC51585}">
  <ds:schemaRefs>
    <ds:schemaRef ds:uri="http://schemas.microsoft.com/sharepoint/v3/contenttype/forms"/>
  </ds:schemaRefs>
</ds:datastoreItem>
</file>

<file path=customXml/itemProps2.xml><?xml version="1.0" encoding="utf-8"?>
<ds:datastoreItem xmlns:ds="http://schemas.openxmlformats.org/officeDocument/2006/customXml" ds:itemID="{C13AAC3C-D9A8-4837-8E95-69E203AF69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043c53-fc9f-4124-8edc-d93f13334f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DC073C9-77E6-4E00-9586-244FB33C375A}">
  <ds:schemaRefs>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http://purl.org/dc/elements/1.1/"/>
    <ds:schemaRef ds:uri="http://schemas.openxmlformats.org/package/2006/metadata/core-properties"/>
    <ds:schemaRef ds:uri="ed043c53-fc9f-4124-8edc-d93f13334fa2"/>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545</TotalTime>
  <Words>4475</Words>
  <Application>Microsoft Office PowerPoint</Application>
  <PresentationFormat>Widescreen</PresentationFormat>
  <Paragraphs>276</Paragraphs>
  <Slides>43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Times New Roman</vt:lpstr>
      <vt:lpstr>Office Theme</vt:lpstr>
      <vt:lpstr>Grundzüge des ZGB</vt:lpstr>
      <vt:lpstr>Aufbau des ZGB – Merkmale </vt:lpstr>
      <vt:lpstr>Folgen</vt:lpstr>
      <vt:lpstr>Dazu: Viele Verweisungen </vt:lpstr>
      <vt:lpstr>Frage: Wie könnte es anders sein? </vt:lpstr>
      <vt:lpstr>→ Entsprechende Anwendung </vt:lpstr>
      <vt:lpstr>Abweichungen</vt:lpstr>
      <vt:lpstr>Gliederung des ZGB:</vt:lpstr>
      <vt:lpstr>b) Schuldrecht – Art. 287 ff </vt:lpstr>
      <vt:lpstr>PowerPoint Presentation</vt:lpstr>
      <vt:lpstr>Grundsatz Privatautonomie</vt:lpstr>
      <vt:lpstr>Vertragsfreiheit (Schuldrecht)</vt:lpstr>
      <vt:lpstr>Sachenrecht</vt:lpstr>
      <vt:lpstr>Privatautonomie im Sachenrecht</vt:lpstr>
      <vt:lpstr>Erbrecht</vt:lpstr>
      <vt:lpstr>Schranken der Privatautonomie</vt:lpstr>
      <vt:lpstr>Beispiele</vt:lpstr>
      <vt:lpstr>Schranken durch bestimmte Regeln (zwingendes Recht): </vt:lpstr>
      <vt:lpstr>Aus dem Bereich des Sachenrechts:</vt:lpstr>
      <vt:lpstr>Testierfreiheit</vt:lpstr>
      <vt:lpstr>Arbeitsrecht</vt:lpstr>
      <vt:lpstr>PowerPoint Presentation</vt:lpstr>
      <vt:lpstr>Verbraucherschutz</vt:lpstr>
      <vt:lpstr>Weiteres Merkmal: Achtung auf die Verkehrssicherheit</vt:lpstr>
      <vt:lpstr>PowerPoint Presentation</vt:lpstr>
      <vt:lpstr>Ersitzung - Dient auch der Rechtssicherheit</vt:lpstr>
      <vt:lpstr>Trennungs- und Abstraktionsprinzip</vt:lpstr>
      <vt:lpstr>Das Verpflichtungsgeschäft</vt:lpstr>
      <vt:lpstr>PowerPoint Presentation</vt:lpstr>
      <vt:lpstr>PowerPoint Presentation</vt:lpstr>
      <vt:lpstr>Das Verfügungsgeschäft</vt:lpstr>
      <vt:lpstr>PowerPoint Presentation</vt:lpstr>
      <vt:lpstr>Abstraktionsprinzip </vt:lpstr>
      <vt:lpstr>Dennoch: Rückgabepflicht </vt:lpstr>
      <vt:lpstr>Gesetzgeberischer Grund</vt:lpstr>
      <vt:lpstr>PowerPoint Presentation</vt:lpstr>
      <vt:lpstr>Auslegung des Rechtsgeschäfts</vt:lpstr>
      <vt:lpstr>Vorschriften des ZGB – Eine Auswahl</vt:lpstr>
      <vt:lpstr>PowerPoint Presentation</vt:lpstr>
      <vt:lpstr>PowerPoint Presentation</vt:lpstr>
      <vt:lpstr>Wegfall der Geschäftsgrundlage</vt:lpstr>
      <vt:lpstr>Ungerechtfertigte Bereicherung</vt:lpstr>
      <vt:lpstr>Deliktische Haftung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Grundzüge des ZGB</dc:title>
  <dc:creator>Antonios Papadimitropoulos</dc:creator>
  <cp:lastModifiedBy>Antonios Papadimitropoulos</cp:lastModifiedBy>
  <cp:revision>2</cp:revision>
  <dcterms:created xsi:type="dcterms:W3CDTF">2024-03-26T08:06:03Z</dcterms:created>
  <dcterms:modified xsi:type="dcterms:W3CDTF">2025-03-10T11:37:48Z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0x0101008289A78A76CE2F498D1FA5AE663393C5</vt:lpwstr>
  </property>
</Properties>
</file>