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62" r:id="rId3"/>
    <p:sldId id="259" r:id="rId4"/>
    <p:sldId id="263" r:id="rId5"/>
    <p:sldId id="260" r:id="rId6"/>
    <p:sldId id="264" r:id="rId7"/>
    <p:sldId id="265" r:id="rId8"/>
    <p:sldId id="266" r:id="rId9"/>
    <p:sldId id="257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F5B30-CEAF-4C4A-9CFD-F71C37B2B019}" type="doc">
      <dgm:prSet loTypeId="urn:microsoft.com/office/officeart/2005/8/layout/process4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51259C4-8F98-4759-BA3A-337B0A78C568}">
      <dgm:prSet/>
      <dgm:spPr/>
      <dgm:t>
        <a:bodyPr/>
        <a:lstStyle/>
        <a:p>
          <a:r>
            <a:rPr lang="el-GR"/>
            <a:t>Θα κατεβάσετε το πρόγραμμα ηχογράφησης </a:t>
          </a:r>
          <a:r>
            <a:rPr lang="en-US"/>
            <a:t>Audacity </a:t>
          </a:r>
          <a:r>
            <a:rPr lang="el-GR"/>
            <a:t>στον υπολογιστή σας ή οποιοδήποτε μπορεί να σας βοηθήσει ή ήδη έχετε εγκαταστήσει για ηχογραφήσεις. Το ίδιο ισχύει και για το κινητό.</a:t>
          </a:r>
          <a:endParaRPr lang="en-US"/>
        </a:p>
      </dgm:t>
    </dgm:pt>
    <dgm:pt modelId="{23190F41-35C5-47D1-A4C6-7132B986CCD6}" type="parTrans" cxnId="{66B80912-0096-437C-A3FF-E6A3F937BD01}">
      <dgm:prSet/>
      <dgm:spPr/>
      <dgm:t>
        <a:bodyPr/>
        <a:lstStyle/>
        <a:p>
          <a:endParaRPr lang="en-US"/>
        </a:p>
      </dgm:t>
    </dgm:pt>
    <dgm:pt modelId="{D912AB46-3FB6-4F59-9A6D-3F30295BFA4A}" type="sibTrans" cxnId="{66B80912-0096-437C-A3FF-E6A3F937BD01}">
      <dgm:prSet/>
      <dgm:spPr/>
      <dgm:t>
        <a:bodyPr/>
        <a:lstStyle/>
        <a:p>
          <a:endParaRPr lang="en-US"/>
        </a:p>
      </dgm:t>
    </dgm:pt>
    <dgm:pt modelId="{7452A4D2-7DF1-4962-873D-B5A9E355A77D}">
      <dgm:prSet/>
      <dgm:spPr/>
      <dgm:t>
        <a:bodyPr/>
        <a:lstStyle/>
        <a:p>
          <a:r>
            <a:rPr lang="el-GR"/>
            <a:t>Φροντίστε να είναι ένα πρόγραμμα που αποθηκεύει σε αρχεία .</a:t>
          </a:r>
          <a:r>
            <a:rPr lang="en-US"/>
            <a:t>mp3</a:t>
          </a:r>
        </a:p>
      </dgm:t>
    </dgm:pt>
    <dgm:pt modelId="{B0C23063-A26C-41BF-925A-6AE822A028DF}" type="parTrans" cxnId="{B7EDF25A-85C2-46D3-A7FC-B2488EDF3486}">
      <dgm:prSet/>
      <dgm:spPr/>
      <dgm:t>
        <a:bodyPr/>
        <a:lstStyle/>
        <a:p>
          <a:endParaRPr lang="en-US"/>
        </a:p>
      </dgm:t>
    </dgm:pt>
    <dgm:pt modelId="{C2830C07-2A8A-4C5C-BE7B-B52EFEA156DC}" type="sibTrans" cxnId="{B7EDF25A-85C2-46D3-A7FC-B2488EDF3486}">
      <dgm:prSet/>
      <dgm:spPr/>
      <dgm:t>
        <a:bodyPr/>
        <a:lstStyle/>
        <a:p>
          <a:endParaRPr lang="en-US"/>
        </a:p>
      </dgm:t>
    </dgm:pt>
    <dgm:pt modelId="{30EF7777-6F81-45CD-9C1B-9784B085DD12}" type="pres">
      <dgm:prSet presAssocID="{317F5B30-CEAF-4C4A-9CFD-F71C37B2B019}" presName="Name0" presStyleCnt="0">
        <dgm:presLayoutVars>
          <dgm:dir/>
          <dgm:animLvl val="lvl"/>
          <dgm:resizeHandles val="exact"/>
        </dgm:presLayoutVars>
      </dgm:prSet>
      <dgm:spPr/>
    </dgm:pt>
    <dgm:pt modelId="{BE03D81B-D655-4816-B39F-838C042E5168}" type="pres">
      <dgm:prSet presAssocID="{7452A4D2-7DF1-4962-873D-B5A9E355A77D}" presName="boxAndChildren" presStyleCnt="0"/>
      <dgm:spPr/>
    </dgm:pt>
    <dgm:pt modelId="{3C292281-2CFD-42F8-9189-224C7BFA80A3}" type="pres">
      <dgm:prSet presAssocID="{7452A4D2-7DF1-4962-873D-B5A9E355A77D}" presName="parentTextBox" presStyleLbl="node1" presStyleIdx="0" presStyleCnt="2"/>
      <dgm:spPr/>
    </dgm:pt>
    <dgm:pt modelId="{DE6A3B1B-B94F-4C1A-B30B-3E9A3F704DBB}" type="pres">
      <dgm:prSet presAssocID="{D912AB46-3FB6-4F59-9A6D-3F30295BFA4A}" presName="sp" presStyleCnt="0"/>
      <dgm:spPr/>
    </dgm:pt>
    <dgm:pt modelId="{35114DB8-F8CF-4D32-9C89-6CD3112CD720}" type="pres">
      <dgm:prSet presAssocID="{351259C4-8F98-4759-BA3A-337B0A78C568}" presName="arrowAndChildren" presStyleCnt="0"/>
      <dgm:spPr/>
    </dgm:pt>
    <dgm:pt modelId="{C7CA1C65-F37F-4D7C-BBAD-636192398ED2}" type="pres">
      <dgm:prSet presAssocID="{351259C4-8F98-4759-BA3A-337B0A78C568}" presName="parentTextArrow" presStyleLbl="node1" presStyleIdx="1" presStyleCnt="2"/>
      <dgm:spPr/>
    </dgm:pt>
  </dgm:ptLst>
  <dgm:cxnLst>
    <dgm:cxn modelId="{36173106-E33D-4ED0-B664-EFD92563F6D0}" type="presOf" srcId="{351259C4-8F98-4759-BA3A-337B0A78C568}" destId="{C7CA1C65-F37F-4D7C-BBAD-636192398ED2}" srcOrd="0" destOrd="0" presId="urn:microsoft.com/office/officeart/2005/8/layout/process4"/>
    <dgm:cxn modelId="{2EC20C0E-0A43-419C-B343-8A6B32326A38}" type="presOf" srcId="{317F5B30-CEAF-4C4A-9CFD-F71C37B2B019}" destId="{30EF7777-6F81-45CD-9C1B-9784B085DD12}" srcOrd="0" destOrd="0" presId="urn:microsoft.com/office/officeart/2005/8/layout/process4"/>
    <dgm:cxn modelId="{66B80912-0096-437C-A3FF-E6A3F937BD01}" srcId="{317F5B30-CEAF-4C4A-9CFD-F71C37B2B019}" destId="{351259C4-8F98-4759-BA3A-337B0A78C568}" srcOrd="0" destOrd="0" parTransId="{23190F41-35C5-47D1-A4C6-7132B986CCD6}" sibTransId="{D912AB46-3FB6-4F59-9A6D-3F30295BFA4A}"/>
    <dgm:cxn modelId="{B7EDF25A-85C2-46D3-A7FC-B2488EDF3486}" srcId="{317F5B30-CEAF-4C4A-9CFD-F71C37B2B019}" destId="{7452A4D2-7DF1-4962-873D-B5A9E355A77D}" srcOrd="1" destOrd="0" parTransId="{B0C23063-A26C-41BF-925A-6AE822A028DF}" sibTransId="{C2830C07-2A8A-4C5C-BE7B-B52EFEA156DC}"/>
    <dgm:cxn modelId="{B84E4C7D-08A3-425E-B6AA-0228E09283E1}" type="presOf" srcId="{7452A4D2-7DF1-4962-873D-B5A9E355A77D}" destId="{3C292281-2CFD-42F8-9189-224C7BFA80A3}" srcOrd="0" destOrd="0" presId="urn:microsoft.com/office/officeart/2005/8/layout/process4"/>
    <dgm:cxn modelId="{16B1B380-CC7E-4497-91A2-208589999AFC}" type="presParOf" srcId="{30EF7777-6F81-45CD-9C1B-9784B085DD12}" destId="{BE03D81B-D655-4816-B39F-838C042E5168}" srcOrd="0" destOrd="0" presId="urn:microsoft.com/office/officeart/2005/8/layout/process4"/>
    <dgm:cxn modelId="{D76BC4D6-9AA9-400F-842A-CDAD5E279CB5}" type="presParOf" srcId="{BE03D81B-D655-4816-B39F-838C042E5168}" destId="{3C292281-2CFD-42F8-9189-224C7BFA80A3}" srcOrd="0" destOrd="0" presId="urn:microsoft.com/office/officeart/2005/8/layout/process4"/>
    <dgm:cxn modelId="{9A5A439E-1EBB-4A0B-8C26-19FFDAB39521}" type="presParOf" srcId="{30EF7777-6F81-45CD-9C1B-9784B085DD12}" destId="{DE6A3B1B-B94F-4C1A-B30B-3E9A3F704DBB}" srcOrd="1" destOrd="0" presId="urn:microsoft.com/office/officeart/2005/8/layout/process4"/>
    <dgm:cxn modelId="{73D3F723-D14B-44C0-A4C3-0A5FDEC2C141}" type="presParOf" srcId="{30EF7777-6F81-45CD-9C1B-9784B085DD12}" destId="{35114DB8-F8CF-4D32-9C89-6CD3112CD720}" srcOrd="2" destOrd="0" presId="urn:microsoft.com/office/officeart/2005/8/layout/process4"/>
    <dgm:cxn modelId="{C249442B-5F1A-4B2E-B0AD-DD6508B84E88}" type="presParOf" srcId="{35114DB8-F8CF-4D32-9C89-6CD3112CD720}" destId="{C7CA1C65-F37F-4D7C-BBAD-636192398E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10A2F1-0ED8-4B0A-A95C-9DABA54EA3F2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4AE84A-3164-4A70-A529-802986F89A15}">
      <dgm:prSet/>
      <dgm:spPr/>
      <dgm:t>
        <a:bodyPr/>
        <a:lstStyle/>
        <a:p>
          <a:r>
            <a:rPr lang="el-GR" dirty="0"/>
            <a:t>Όταν κατέβει το αρχείο του προγράμματος στον υπολογιστή σας, το ανοίγετε και κάνετε εγκατάσταση, ακολουθώντας τα βήματα που σας δίνει.</a:t>
          </a:r>
          <a:endParaRPr lang="en-US" dirty="0"/>
        </a:p>
      </dgm:t>
    </dgm:pt>
    <dgm:pt modelId="{A6303B0D-4997-4616-9B43-DE3A9F267931}" type="parTrans" cxnId="{221F7D0A-7194-4B86-BE47-4526083C8508}">
      <dgm:prSet/>
      <dgm:spPr/>
      <dgm:t>
        <a:bodyPr/>
        <a:lstStyle/>
        <a:p>
          <a:endParaRPr lang="en-US"/>
        </a:p>
      </dgm:t>
    </dgm:pt>
    <dgm:pt modelId="{B2444F33-1AAB-40A2-9860-890397986952}" type="sibTrans" cxnId="{221F7D0A-7194-4B86-BE47-4526083C8508}">
      <dgm:prSet/>
      <dgm:spPr/>
      <dgm:t>
        <a:bodyPr/>
        <a:lstStyle/>
        <a:p>
          <a:endParaRPr lang="en-US"/>
        </a:p>
      </dgm:t>
    </dgm:pt>
    <dgm:pt modelId="{DD014FA1-0DA9-461B-8ED6-232DF3826CFE}">
      <dgm:prSet/>
      <dgm:spPr/>
      <dgm:t>
        <a:bodyPr/>
        <a:lstStyle/>
        <a:p>
          <a:r>
            <a:rPr lang="el-GR"/>
            <a:t>Στο τέλος θα το αναγνωρίσετε ως εικονίδιο στην επιφάνεια εργασία σας ή στα προγράμματα του υπολογιστή σας (εικονίδιο κάτω αριστερή γωνία)</a:t>
          </a:r>
          <a:endParaRPr lang="en-US"/>
        </a:p>
      </dgm:t>
    </dgm:pt>
    <dgm:pt modelId="{94099260-4780-473F-9597-33242C988BFA}" type="parTrans" cxnId="{F808CFA1-7558-4165-A73B-73C2574D4F7D}">
      <dgm:prSet/>
      <dgm:spPr/>
      <dgm:t>
        <a:bodyPr/>
        <a:lstStyle/>
        <a:p>
          <a:endParaRPr lang="en-US"/>
        </a:p>
      </dgm:t>
    </dgm:pt>
    <dgm:pt modelId="{222A576E-4020-4B5D-BDAE-1699926DAF7F}" type="sibTrans" cxnId="{F808CFA1-7558-4165-A73B-73C2574D4F7D}">
      <dgm:prSet/>
      <dgm:spPr/>
      <dgm:t>
        <a:bodyPr/>
        <a:lstStyle/>
        <a:p>
          <a:endParaRPr lang="en-US"/>
        </a:p>
      </dgm:t>
    </dgm:pt>
    <dgm:pt modelId="{17994469-0B15-4208-A130-F5EFAF9D9572}">
      <dgm:prSet/>
      <dgm:spPr/>
      <dgm:t>
        <a:bodyPr/>
        <a:lstStyle/>
        <a:p>
          <a:r>
            <a:rPr lang="el-GR"/>
            <a:t>Το ανοίγετε και παρόλα τα πολύπλοκα που δείχνει κάνετε συγκεκριμένες κινήσεις:</a:t>
          </a:r>
          <a:endParaRPr lang="en-US"/>
        </a:p>
      </dgm:t>
    </dgm:pt>
    <dgm:pt modelId="{3D041D28-A43E-4337-89DE-9FCA806035F3}" type="parTrans" cxnId="{581D0863-C225-41B2-9EA1-15716D181A32}">
      <dgm:prSet/>
      <dgm:spPr/>
      <dgm:t>
        <a:bodyPr/>
        <a:lstStyle/>
        <a:p>
          <a:endParaRPr lang="en-US"/>
        </a:p>
      </dgm:t>
    </dgm:pt>
    <dgm:pt modelId="{CE99C232-5374-4736-84A3-94E4AFDC8925}" type="sibTrans" cxnId="{581D0863-C225-41B2-9EA1-15716D181A32}">
      <dgm:prSet/>
      <dgm:spPr/>
      <dgm:t>
        <a:bodyPr/>
        <a:lstStyle/>
        <a:p>
          <a:endParaRPr lang="en-US"/>
        </a:p>
      </dgm:t>
    </dgm:pt>
    <dgm:pt modelId="{E44B92B3-5FE0-4BE2-A631-014BF6EA836B}" type="pres">
      <dgm:prSet presAssocID="{3610A2F1-0ED8-4B0A-A95C-9DABA54EA3F2}" presName="outerComposite" presStyleCnt="0">
        <dgm:presLayoutVars>
          <dgm:chMax val="5"/>
          <dgm:dir/>
          <dgm:resizeHandles val="exact"/>
        </dgm:presLayoutVars>
      </dgm:prSet>
      <dgm:spPr/>
    </dgm:pt>
    <dgm:pt modelId="{CFD0D860-B02B-4D14-A586-6A38AFF7FD84}" type="pres">
      <dgm:prSet presAssocID="{3610A2F1-0ED8-4B0A-A95C-9DABA54EA3F2}" presName="dummyMaxCanvas" presStyleCnt="0">
        <dgm:presLayoutVars/>
      </dgm:prSet>
      <dgm:spPr/>
    </dgm:pt>
    <dgm:pt modelId="{290866FF-AF0A-4E49-834C-9928694F3885}" type="pres">
      <dgm:prSet presAssocID="{3610A2F1-0ED8-4B0A-A95C-9DABA54EA3F2}" presName="ThreeNodes_1" presStyleLbl="node1" presStyleIdx="0" presStyleCnt="3" custLinFactNeighborY="-26286">
        <dgm:presLayoutVars>
          <dgm:bulletEnabled val="1"/>
        </dgm:presLayoutVars>
      </dgm:prSet>
      <dgm:spPr/>
    </dgm:pt>
    <dgm:pt modelId="{9FA08B6A-1A92-436B-BACC-C732962FCE72}" type="pres">
      <dgm:prSet presAssocID="{3610A2F1-0ED8-4B0A-A95C-9DABA54EA3F2}" presName="ThreeNodes_2" presStyleLbl="node1" presStyleIdx="1" presStyleCnt="3">
        <dgm:presLayoutVars>
          <dgm:bulletEnabled val="1"/>
        </dgm:presLayoutVars>
      </dgm:prSet>
      <dgm:spPr/>
    </dgm:pt>
    <dgm:pt modelId="{C07C7CF5-1A9E-4BC6-8A70-2EA4B74076DC}" type="pres">
      <dgm:prSet presAssocID="{3610A2F1-0ED8-4B0A-A95C-9DABA54EA3F2}" presName="ThreeNodes_3" presStyleLbl="node1" presStyleIdx="2" presStyleCnt="3">
        <dgm:presLayoutVars>
          <dgm:bulletEnabled val="1"/>
        </dgm:presLayoutVars>
      </dgm:prSet>
      <dgm:spPr/>
    </dgm:pt>
    <dgm:pt modelId="{8CE7886F-0D80-4301-956D-55B04B6AF75C}" type="pres">
      <dgm:prSet presAssocID="{3610A2F1-0ED8-4B0A-A95C-9DABA54EA3F2}" presName="ThreeConn_1-2" presStyleLbl="fgAccFollowNode1" presStyleIdx="0" presStyleCnt="2">
        <dgm:presLayoutVars>
          <dgm:bulletEnabled val="1"/>
        </dgm:presLayoutVars>
      </dgm:prSet>
      <dgm:spPr/>
    </dgm:pt>
    <dgm:pt modelId="{C830C151-F966-45FF-B106-FF9248877838}" type="pres">
      <dgm:prSet presAssocID="{3610A2F1-0ED8-4B0A-A95C-9DABA54EA3F2}" presName="ThreeConn_2-3" presStyleLbl="fgAccFollowNode1" presStyleIdx="1" presStyleCnt="2">
        <dgm:presLayoutVars>
          <dgm:bulletEnabled val="1"/>
        </dgm:presLayoutVars>
      </dgm:prSet>
      <dgm:spPr/>
    </dgm:pt>
    <dgm:pt modelId="{FE1DD7EB-C387-46ED-B598-108CEE7B0655}" type="pres">
      <dgm:prSet presAssocID="{3610A2F1-0ED8-4B0A-A95C-9DABA54EA3F2}" presName="ThreeNodes_1_text" presStyleLbl="node1" presStyleIdx="2" presStyleCnt="3">
        <dgm:presLayoutVars>
          <dgm:bulletEnabled val="1"/>
        </dgm:presLayoutVars>
      </dgm:prSet>
      <dgm:spPr/>
    </dgm:pt>
    <dgm:pt modelId="{63FA4130-9652-4A85-8D3C-0AD0621F9E04}" type="pres">
      <dgm:prSet presAssocID="{3610A2F1-0ED8-4B0A-A95C-9DABA54EA3F2}" presName="ThreeNodes_2_text" presStyleLbl="node1" presStyleIdx="2" presStyleCnt="3">
        <dgm:presLayoutVars>
          <dgm:bulletEnabled val="1"/>
        </dgm:presLayoutVars>
      </dgm:prSet>
      <dgm:spPr/>
    </dgm:pt>
    <dgm:pt modelId="{AC0B5FEA-36FC-4CCA-9902-A267AB5D8F2B}" type="pres">
      <dgm:prSet presAssocID="{3610A2F1-0ED8-4B0A-A95C-9DABA54EA3F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21F7D0A-7194-4B86-BE47-4526083C8508}" srcId="{3610A2F1-0ED8-4B0A-A95C-9DABA54EA3F2}" destId="{CE4AE84A-3164-4A70-A529-802986F89A15}" srcOrd="0" destOrd="0" parTransId="{A6303B0D-4997-4616-9B43-DE3A9F267931}" sibTransId="{B2444F33-1AAB-40A2-9860-890397986952}"/>
    <dgm:cxn modelId="{3CA94E2B-90BF-41EF-82C0-6D930E8B8306}" type="presOf" srcId="{DD014FA1-0DA9-461B-8ED6-232DF3826CFE}" destId="{63FA4130-9652-4A85-8D3C-0AD0621F9E04}" srcOrd="1" destOrd="0" presId="urn:microsoft.com/office/officeart/2005/8/layout/vProcess5"/>
    <dgm:cxn modelId="{76B49239-29F8-41C6-BCBC-7C7EECE6E547}" type="presOf" srcId="{DD014FA1-0DA9-461B-8ED6-232DF3826CFE}" destId="{9FA08B6A-1A92-436B-BACC-C732962FCE72}" srcOrd="0" destOrd="0" presId="urn:microsoft.com/office/officeart/2005/8/layout/vProcess5"/>
    <dgm:cxn modelId="{E295855B-7D7E-4D76-A0B0-052AD4BA2BFF}" type="presOf" srcId="{CE4AE84A-3164-4A70-A529-802986F89A15}" destId="{290866FF-AF0A-4E49-834C-9928694F3885}" srcOrd="0" destOrd="0" presId="urn:microsoft.com/office/officeart/2005/8/layout/vProcess5"/>
    <dgm:cxn modelId="{581D0863-C225-41B2-9EA1-15716D181A32}" srcId="{3610A2F1-0ED8-4B0A-A95C-9DABA54EA3F2}" destId="{17994469-0B15-4208-A130-F5EFAF9D9572}" srcOrd="2" destOrd="0" parTransId="{3D041D28-A43E-4337-89DE-9FCA806035F3}" sibTransId="{CE99C232-5374-4736-84A3-94E4AFDC8925}"/>
    <dgm:cxn modelId="{7E9B4A53-2DC5-48F5-A0EA-8B1BB3849ABF}" type="presOf" srcId="{CE4AE84A-3164-4A70-A529-802986F89A15}" destId="{FE1DD7EB-C387-46ED-B598-108CEE7B0655}" srcOrd="1" destOrd="0" presId="urn:microsoft.com/office/officeart/2005/8/layout/vProcess5"/>
    <dgm:cxn modelId="{F808CFA1-7558-4165-A73B-73C2574D4F7D}" srcId="{3610A2F1-0ED8-4B0A-A95C-9DABA54EA3F2}" destId="{DD014FA1-0DA9-461B-8ED6-232DF3826CFE}" srcOrd="1" destOrd="0" parTransId="{94099260-4780-473F-9597-33242C988BFA}" sibTransId="{222A576E-4020-4B5D-BDAE-1699926DAF7F}"/>
    <dgm:cxn modelId="{949B64C7-5A32-412B-886D-2D6D4ED17CBB}" type="presOf" srcId="{17994469-0B15-4208-A130-F5EFAF9D9572}" destId="{C07C7CF5-1A9E-4BC6-8A70-2EA4B74076DC}" srcOrd="0" destOrd="0" presId="urn:microsoft.com/office/officeart/2005/8/layout/vProcess5"/>
    <dgm:cxn modelId="{237FC2CD-1F69-4449-84F3-DA3138B552CF}" type="presOf" srcId="{3610A2F1-0ED8-4B0A-A95C-9DABA54EA3F2}" destId="{E44B92B3-5FE0-4BE2-A631-014BF6EA836B}" srcOrd="0" destOrd="0" presId="urn:microsoft.com/office/officeart/2005/8/layout/vProcess5"/>
    <dgm:cxn modelId="{053009D3-F84E-4A7E-9325-523A6076AA42}" type="presOf" srcId="{B2444F33-1AAB-40A2-9860-890397986952}" destId="{8CE7886F-0D80-4301-956D-55B04B6AF75C}" srcOrd="0" destOrd="0" presId="urn:microsoft.com/office/officeart/2005/8/layout/vProcess5"/>
    <dgm:cxn modelId="{CA9ABFD4-73D8-452D-8265-9F09B7B11037}" type="presOf" srcId="{17994469-0B15-4208-A130-F5EFAF9D9572}" destId="{AC0B5FEA-36FC-4CCA-9902-A267AB5D8F2B}" srcOrd="1" destOrd="0" presId="urn:microsoft.com/office/officeart/2005/8/layout/vProcess5"/>
    <dgm:cxn modelId="{5D6B41F5-7FD7-4DCE-9FF8-9B7208AB0C77}" type="presOf" srcId="{222A576E-4020-4B5D-BDAE-1699926DAF7F}" destId="{C830C151-F966-45FF-B106-FF9248877838}" srcOrd="0" destOrd="0" presId="urn:microsoft.com/office/officeart/2005/8/layout/vProcess5"/>
    <dgm:cxn modelId="{D3F03CBA-C0E7-4DBF-ACB6-A2829EE66845}" type="presParOf" srcId="{E44B92B3-5FE0-4BE2-A631-014BF6EA836B}" destId="{CFD0D860-B02B-4D14-A586-6A38AFF7FD84}" srcOrd="0" destOrd="0" presId="urn:microsoft.com/office/officeart/2005/8/layout/vProcess5"/>
    <dgm:cxn modelId="{FDB8D185-F6F9-4D11-83BF-BCDB592BF4A9}" type="presParOf" srcId="{E44B92B3-5FE0-4BE2-A631-014BF6EA836B}" destId="{290866FF-AF0A-4E49-834C-9928694F3885}" srcOrd="1" destOrd="0" presId="urn:microsoft.com/office/officeart/2005/8/layout/vProcess5"/>
    <dgm:cxn modelId="{03CABE71-3716-44FE-A24A-177927AF32FD}" type="presParOf" srcId="{E44B92B3-5FE0-4BE2-A631-014BF6EA836B}" destId="{9FA08B6A-1A92-436B-BACC-C732962FCE72}" srcOrd="2" destOrd="0" presId="urn:microsoft.com/office/officeart/2005/8/layout/vProcess5"/>
    <dgm:cxn modelId="{DA5BEEB3-44D8-4455-9E69-54AC1911E301}" type="presParOf" srcId="{E44B92B3-5FE0-4BE2-A631-014BF6EA836B}" destId="{C07C7CF5-1A9E-4BC6-8A70-2EA4B74076DC}" srcOrd="3" destOrd="0" presId="urn:microsoft.com/office/officeart/2005/8/layout/vProcess5"/>
    <dgm:cxn modelId="{95FD7383-386A-4E90-9077-7EE76882FF26}" type="presParOf" srcId="{E44B92B3-5FE0-4BE2-A631-014BF6EA836B}" destId="{8CE7886F-0D80-4301-956D-55B04B6AF75C}" srcOrd="4" destOrd="0" presId="urn:microsoft.com/office/officeart/2005/8/layout/vProcess5"/>
    <dgm:cxn modelId="{04A0F296-88C4-4393-89D2-AE7FC10643E3}" type="presParOf" srcId="{E44B92B3-5FE0-4BE2-A631-014BF6EA836B}" destId="{C830C151-F966-45FF-B106-FF9248877838}" srcOrd="5" destOrd="0" presId="urn:microsoft.com/office/officeart/2005/8/layout/vProcess5"/>
    <dgm:cxn modelId="{A4AD519D-0971-49D2-A096-6BB894C7C953}" type="presParOf" srcId="{E44B92B3-5FE0-4BE2-A631-014BF6EA836B}" destId="{FE1DD7EB-C387-46ED-B598-108CEE7B0655}" srcOrd="6" destOrd="0" presId="urn:microsoft.com/office/officeart/2005/8/layout/vProcess5"/>
    <dgm:cxn modelId="{4331F1F9-BC61-4CE1-AA80-F36394E9DA79}" type="presParOf" srcId="{E44B92B3-5FE0-4BE2-A631-014BF6EA836B}" destId="{63FA4130-9652-4A85-8D3C-0AD0621F9E04}" srcOrd="7" destOrd="0" presId="urn:microsoft.com/office/officeart/2005/8/layout/vProcess5"/>
    <dgm:cxn modelId="{4F68779D-8894-458D-9033-0973664B6CE5}" type="presParOf" srcId="{E44B92B3-5FE0-4BE2-A631-014BF6EA836B}" destId="{AC0B5FEA-36FC-4CCA-9902-A267AB5D8F2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EF9528-202B-4984-B9FE-20EAC44B94A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D0E1A8B-B1FC-462B-8DB8-9DBE90949BFC}">
      <dgm:prSet/>
      <dgm:spPr/>
      <dgm:t>
        <a:bodyPr/>
        <a:lstStyle/>
        <a:p>
          <a:r>
            <a:rPr lang="el-GR" dirty="0"/>
            <a:t>Αυτό αρχείο μπορείτε να το ακούσετε και να το αποστείλετε.</a:t>
          </a:r>
          <a:endParaRPr lang="en-US" dirty="0"/>
        </a:p>
      </dgm:t>
    </dgm:pt>
    <dgm:pt modelId="{91E5033B-AED1-4566-8C3F-22943C8FD2B9}" type="parTrans" cxnId="{BF68F8D6-C10B-4B98-B045-1DCF69F5B20D}">
      <dgm:prSet/>
      <dgm:spPr/>
      <dgm:t>
        <a:bodyPr/>
        <a:lstStyle/>
        <a:p>
          <a:endParaRPr lang="en-US"/>
        </a:p>
      </dgm:t>
    </dgm:pt>
    <dgm:pt modelId="{F25206E1-B92D-42AC-B0C2-EC799C98030F}" type="sibTrans" cxnId="{BF68F8D6-C10B-4B98-B045-1DCF69F5B20D}">
      <dgm:prSet/>
      <dgm:spPr/>
      <dgm:t>
        <a:bodyPr/>
        <a:lstStyle/>
        <a:p>
          <a:endParaRPr lang="en-US"/>
        </a:p>
      </dgm:t>
    </dgm:pt>
    <dgm:pt modelId="{04D62866-3AC0-4158-BC54-0390598FBD98}">
      <dgm:prSet/>
      <dgm:spPr/>
      <dgm:t>
        <a:bodyPr/>
        <a:lstStyle/>
        <a:p>
          <a:r>
            <a:rPr lang="el-GR"/>
            <a:t>Φυσικά θα χρειαστούν κάποιες δοκιμές ή και επανηχογραφήσεις. Στείλτε αυτό με την καλύτερη ακουστική ποιότητα.</a:t>
          </a:r>
          <a:endParaRPr lang="en-US"/>
        </a:p>
      </dgm:t>
    </dgm:pt>
    <dgm:pt modelId="{C4B53402-1B3D-46E1-921D-CF62E7D95ED3}" type="parTrans" cxnId="{140405D5-E725-414E-ABC7-BF0DF8A4E6A7}">
      <dgm:prSet/>
      <dgm:spPr/>
      <dgm:t>
        <a:bodyPr/>
        <a:lstStyle/>
        <a:p>
          <a:endParaRPr lang="en-US"/>
        </a:p>
      </dgm:t>
    </dgm:pt>
    <dgm:pt modelId="{B25E58B6-7F18-4809-A852-032A6C7719FF}" type="sibTrans" cxnId="{140405D5-E725-414E-ABC7-BF0DF8A4E6A7}">
      <dgm:prSet/>
      <dgm:spPr/>
      <dgm:t>
        <a:bodyPr/>
        <a:lstStyle/>
        <a:p>
          <a:endParaRPr lang="en-US"/>
        </a:p>
      </dgm:t>
    </dgm:pt>
    <dgm:pt modelId="{6FA0D427-FC82-443B-9ABC-6FB500A41CD0}" type="pres">
      <dgm:prSet presAssocID="{78EF9528-202B-4984-B9FE-20EAC44B94A2}" presName="outerComposite" presStyleCnt="0">
        <dgm:presLayoutVars>
          <dgm:chMax val="5"/>
          <dgm:dir/>
          <dgm:resizeHandles val="exact"/>
        </dgm:presLayoutVars>
      </dgm:prSet>
      <dgm:spPr/>
    </dgm:pt>
    <dgm:pt modelId="{A9953A13-8CE1-4E8E-BC2D-777B2A6B073A}" type="pres">
      <dgm:prSet presAssocID="{78EF9528-202B-4984-B9FE-20EAC44B94A2}" presName="dummyMaxCanvas" presStyleCnt="0">
        <dgm:presLayoutVars/>
      </dgm:prSet>
      <dgm:spPr/>
    </dgm:pt>
    <dgm:pt modelId="{F9FBA342-23F3-4628-B50D-40706F37DCC9}" type="pres">
      <dgm:prSet presAssocID="{78EF9528-202B-4984-B9FE-20EAC44B94A2}" presName="TwoNodes_1" presStyleLbl="node1" presStyleIdx="0" presStyleCnt="2">
        <dgm:presLayoutVars>
          <dgm:bulletEnabled val="1"/>
        </dgm:presLayoutVars>
      </dgm:prSet>
      <dgm:spPr/>
    </dgm:pt>
    <dgm:pt modelId="{C6AB5E40-A697-41E5-BC6B-DCD61D14B239}" type="pres">
      <dgm:prSet presAssocID="{78EF9528-202B-4984-B9FE-20EAC44B94A2}" presName="TwoNodes_2" presStyleLbl="node1" presStyleIdx="1" presStyleCnt="2">
        <dgm:presLayoutVars>
          <dgm:bulletEnabled val="1"/>
        </dgm:presLayoutVars>
      </dgm:prSet>
      <dgm:spPr/>
    </dgm:pt>
    <dgm:pt modelId="{20E366D4-3EBD-4399-A606-10CCE0FC9E60}" type="pres">
      <dgm:prSet presAssocID="{78EF9528-202B-4984-B9FE-20EAC44B94A2}" presName="TwoConn_1-2" presStyleLbl="fgAccFollowNode1" presStyleIdx="0" presStyleCnt="1">
        <dgm:presLayoutVars>
          <dgm:bulletEnabled val="1"/>
        </dgm:presLayoutVars>
      </dgm:prSet>
      <dgm:spPr/>
    </dgm:pt>
    <dgm:pt modelId="{A727C574-DA95-4544-8128-4879C14A342C}" type="pres">
      <dgm:prSet presAssocID="{78EF9528-202B-4984-B9FE-20EAC44B94A2}" presName="TwoNodes_1_text" presStyleLbl="node1" presStyleIdx="1" presStyleCnt="2">
        <dgm:presLayoutVars>
          <dgm:bulletEnabled val="1"/>
        </dgm:presLayoutVars>
      </dgm:prSet>
      <dgm:spPr/>
    </dgm:pt>
    <dgm:pt modelId="{24072B97-10F5-46CB-A47A-247F53AC7963}" type="pres">
      <dgm:prSet presAssocID="{78EF9528-202B-4984-B9FE-20EAC44B94A2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479DE704-3A43-4CBF-BEC9-1891BB875DDA}" type="presOf" srcId="{1D0E1A8B-B1FC-462B-8DB8-9DBE90949BFC}" destId="{F9FBA342-23F3-4628-B50D-40706F37DCC9}" srcOrd="0" destOrd="0" presId="urn:microsoft.com/office/officeart/2005/8/layout/vProcess5"/>
    <dgm:cxn modelId="{803F450B-20CD-46A8-A9FB-A1BF4C336256}" type="presOf" srcId="{04D62866-3AC0-4158-BC54-0390598FBD98}" destId="{C6AB5E40-A697-41E5-BC6B-DCD61D14B239}" srcOrd="0" destOrd="0" presId="urn:microsoft.com/office/officeart/2005/8/layout/vProcess5"/>
    <dgm:cxn modelId="{EF90DF21-970E-4F34-A877-BCBED7A8BC49}" type="presOf" srcId="{1D0E1A8B-B1FC-462B-8DB8-9DBE90949BFC}" destId="{A727C574-DA95-4544-8128-4879C14A342C}" srcOrd="1" destOrd="0" presId="urn:microsoft.com/office/officeart/2005/8/layout/vProcess5"/>
    <dgm:cxn modelId="{03590F5C-7259-4EB4-8C39-F60724C81AB7}" type="presOf" srcId="{04D62866-3AC0-4158-BC54-0390598FBD98}" destId="{24072B97-10F5-46CB-A47A-247F53AC7963}" srcOrd="1" destOrd="0" presId="urn:microsoft.com/office/officeart/2005/8/layout/vProcess5"/>
    <dgm:cxn modelId="{345FEEB8-7207-491B-ADE4-B5A01FF176F9}" type="presOf" srcId="{F25206E1-B92D-42AC-B0C2-EC799C98030F}" destId="{20E366D4-3EBD-4399-A606-10CCE0FC9E60}" srcOrd="0" destOrd="0" presId="urn:microsoft.com/office/officeart/2005/8/layout/vProcess5"/>
    <dgm:cxn modelId="{140405D5-E725-414E-ABC7-BF0DF8A4E6A7}" srcId="{78EF9528-202B-4984-B9FE-20EAC44B94A2}" destId="{04D62866-3AC0-4158-BC54-0390598FBD98}" srcOrd="1" destOrd="0" parTransId="{C4B53402-1B3D-46E1-921D-CF62E7D95ED3}" sibTransId="{B25E58B6-7F18-4809-A852-032A6C7719FF}"/>
    <dgm:cxn modelId="{BF68F8D6-C10B-4B98-B045-1DCF69F5B20D}" srcId="{78EF9528-202B-4984-B9FE-20EAC44B94A2}" destId="{1D0E1A8B-B1FC-462B-8DB8-9DBE90949BFC}" srcOrd="0" destOrd="0" parTransId="{91E5033B-AED1-4566-8C3F-22943C8FD2B9}" sibTransId="{F25206E1-B92D-42AC-B0C2-EC799C98030F}"/>
    <dgm:cxn modelId="{73F225E1-B580-488C-BF0E-301DFD9B4FD8}" type="presOf" srcId="{78EF9528-202B-4984-B9FE-20EAC44B94A2}" destId="{6FA0D427-FC82-443B-9ABC-6FB500A41CD0}" srcOrd="0" destOrd="0" presId="urn:microsoft.com/office/officeart/2005/8/layout/vProcess5"/>
    <dgm:cxn modelId="{CD18043E-9BD9-478B-92A1-0EE558E11B34}" type="presParOf" srcId="{6FA0D427-FC82-443B-9ABC-6FB500A41CD0}" destId="{A9953A13-8CE1-4E8E-BC2D-777B2A6B073A}" srcOrd="0" destOrd="0" presId="urn:microsoft.com/office/officeart/2005/8/layout/vProcess5"/>
    <dgm:cxn modelId="{20C43D00-7DAC-4642-9182-D31CF9BA76C0}" type="presParOf" srcId="{6FA0D427-FC82-443B-9ABC-6FB500A41CD0}" destId="{F9FBA342-23F3-4628-B50D-40706F37DCC9}" srcOrd="1" destOrd="0" presId="urn:microsoft.com/office/officeart/2005/8/layout/vProcess5"/>
    <dgm:cxn modelId="{EF6DF341-CF90-4C6B-9B9B-8E73AC5042DD}" type="presParOf" srcId="{6FA0D427-FC82-443B-9ABC-6FB500A41CD0}" destId="{C6AB5E40-A697-41E5-BC6B-DCD61D14B239}" srcOrd="2" destOrd="0" presId="urn:microsoft.com/office/officeart/2005/8/layout/vProcess5"/>
    <dgm:cxn modelId="{40C5F497-F04F-47C9-8C8F-D29295287A3E}" type="presParOf" srcId="{6FA0D427-FC82-443B-9ABC-6FB500A41CD0}" destId="{20E366D4-3EBD-4399-A606-10CCE0FC9E60}" srcOrd="3" destOrd="0" presId="urn:microsoft.com/office/officeart/2005/8/layout/vProcess5"/>
    <dgm:cxn modelId="{01995338-A88D-4A0F-86F7-9237365EE9F4}" type="presParOf" srcId="{6FA0D427-FC82-443B-9ABC-6FB500A41CD0}" destId="{A727C574-DA95-4544-8128-4879C14A342C}" srcOrd="4" destOrd="0" presId="urn:microsoft.com/office/officeart/2005/8/layout/vProcess5"/>
    <dgm:cxn modelId="{B60239EC-D667-4465-A9D6-94CD11619430}" type="presParOf" srcId="{6FA0D427-FC82-443B-9ABC-6FB500A41CD0}" destId="{24072B97-10F5-46CB-A47A-247F53AC796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736FF3-DC3C-481E-96CF-C1BAA199F9A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A326E80-9A60-4CEB-AC9E-A95EA1956D2A}">
      <dgm:prSet/>
      <dgm:spPr/>
      <dgm:t>
        <a:bodyPr/>
        <a:lstStyle/>
        <a:p>
          <a:r>
            <a:rPr lang="el-GR"/>
            <a:t>Η εργασία θα είναι σε ψηφιακή μορφή</a:t>
          </a:r>
          <a:endParaRPr lang="en-US"/>
        </a:p>
      </dgm:t>
    </dgm:pt>
    <dgm:pt modelId="{642A2BB2-BCBC-4119-A5CE-B9AAF19400EA}" type="parTrans" cxnId="{A9EA99DB-F462-4D61-99EF-5DCB97C34B58}">
      <dgm:prSet/>
      <dgm:spPr/>
      <dgm:t>
        <a:bodyPr/>
        <a:lstStyle/>
        <a:p>
          <a:endParaRPr lang="en-US"/>
        </a:p>
      </dgm:t>
    </dgm:pt>
    <dgm:pt modelId="{25AF92ED-EB12-483C-AA04-9334432F36E1}" type="sibTrans" cxnId="{A9EA99DB-F462-4D61-99EF-5DCB97C34B58}">
      <dgm:prSet/>
      <dgm:spPr/>
      <dgm:t>
        <a:bodyPr/>
        <a:lstStyle/>
        <a:p>
          <a:endParaRPr lang="en-US"/>
        </a:p>
      </dgm:t>
    </dgm:pt>
    <dgm:pt modelId="{2BA6AA2A-D5F3-45A3-B1BF-10999293B009}">
      <dgm:prSet/>
      <dgm:spPr/>
      <dgm:t>
        <a:bodyPr/>
        <a:lstStyle/>
        <a:p>
          <a:r>
            <a:rPr lang="el-GR"/>
            <a:t>Θα αποτελείται από ένα αρχείο κειμένου (</a:t>
          </a:r>
          <a:r>
            <a:rPr lang="en-US"/>
            <a:t>docx </a:t>
          </a:r>
          <a:r>
            <a:rPr lang="el-GR"/>
            <a:t>ή </a:t>
          </a:r>
          <a:r>
            <a:rPr lang="en-US"/>
            <a:t>doc) </a:t>
          </a:r>
          <a:r>
            <a:rPr lang="el-GR"/>
            <a:t>και από ένα αρχείο ήχου (</a:t>
          </a:r>
          <a:r>
            <a:rPr lang="en-US"/>
            <a:t>mp3</a:t>
          </a:r>
          <a:r>
            <a:rPr lang="el-GR"/>
            <a:t>).</a:t>
          </a:r>
          <a:endParaRPr lang="en-US"/>
        </a:p>
      </dgm:t>
    </dgm:pt>
    <dgm:pt modelId="{1C1DFBFF-51D6-443F-A65F-7DD0C8728E85}" type="parTrans" cxnId="{47A0374E-070A-4B98-A87B-35A48EC31FD0}">
      <dgm:prSet/>
      <dgm:spPr/>
      <dgm:t>
        <a:bodyPr/>
        <a:lstStyle/>
        <a:p>
          <a:endParaRPr lang="en-US"/>
        </a:p>
      </dgm:t>
    </dgm:pt>
    <dgm:pt modelId="{164E6D00-B4D1-44A6-958A-38EC4DD47A1C}" type="sibTrans" cxnId="{47A0374E-070A-4B98-A87B-35A48EC31FD0}">
      <dgm:prSet/>
      <dgm:spPr/>
      <dgm:t>
        <a:bodyPr/>
        <a:lstStyle/>
        <a:p>
          <a:endParaRPr lang="en-US"/>
        </a:p>
      </dgm:t>
    </dgm:pt>
    <dgm:pt modelId="{689BF317-778C-4E0F-81FA-A2D04A3DD120}">
      <dgm:prSet/>
      <dgm:spPr/>
      <dgm:t>
        <a:bodyPr/>
        <a:lstStyle/>
        <a:p>
          <a:r>
            <a:rPr lang="el-GR"/>
            <a:t>Το αρχείο κειμένου θα περιέχει:</a:t>
          </a:r>
          <a:endParaRPr lang="en-US"/>
        </a:p>
      </dgm:t>
    </dgm:pt>
    <dgm:pt modelId="{70F8EB14-0825-42FA-BC3C-A79B41C3FBA1}" type="parTrans" cxnId="{6EC11D6B-5F9E-4292-ABB9-93BAABAF795E}">
      <dgm:prSet/>
      <dgm:spPr/>
      <dgm:t>
        <a:bodyPr/>
        <a:lstStyle/>
        <a:p>
          <a:endParaRPr lang="en-US"/>
        </a:p>
      </dgm:t>
    </dgm:pt>
    <dgm:pt modelId="{D8D72DAB-4693-4097-8DEC-40FFCC94481D}" type="sibTrans" cxnId="{6EC11D6B-5F9E-4292-ABB9-93BAABAF795E}">
      <dgm:prSet/>
      <dgm:spPr/>
      <dgm:t>
        <a:bodyPr/>
        <a:lstStyle/>
        <a:p>
          <a:endParaRPr lang="en-US"/>
        </a:p>
      </dgm:t>
    </dgm:pt>
    <dgm:pt modelId="{089C9CE9-D2A1-4177-AEF8-C47251CE7079}">
      <dgm:prSet/>
      <dgm:spPr/>
      <dgm:t>
        <a:bodyPr/>
        <a:lstStyle/>
        <a:p>
          <a:r>
            <a:rPr lang="el-GR"/>
            <a:t>Εξώφυλλο με τα στοιχεία της εργασίας και του φοιτητή</a:t>
          </a:r>
          <a:endParaRPr lang="en-US"/>
        </a:p>
      </dgm:t>
    </dgm:pt>
    <dgm:pt modelId="{2B60EB20-25E9-490D-A7CF-494F09C91663}" type="parTrans" cxnId="{EEA7D833-7DB6-4764-8C0D-4FF5E15F0CE3}">
      <dgm:prSet/>
      <dgm:spPr/>
      <dgm:t>
        <a:bodyPr/>
        <a:lstStyle/>
        <a:p>
          <a:endParaRPr lang="en-US"/>
        </a:p>
      </dgm:t>
    </dgm:pt>
    <dgm:pt modelId="{3A68F0FF-6151-4E1B-A08B-EE07CA458BDD}" type="sibTrans" cxnId="{EEA7D833-7DB6-4764-8C0D-4FF5E15F0CE3}">
      <dgm:prSet/>
      <dgm:spPr/>
      <dgm:t>
        <a:bodyPr/>
        <a:lstStyle/>
        <a:p>
          <a:endParaRPr lang="en-US"/>
        </a:p>
      </dgm:t>
    </dgm:pt>
    <dgm:pt modelId="{31EC07DB-802D-45D8-9B94-ADA50AC63ADC}">
      <dgm:prSet/>
      <dgm:spPr/>
      <dgm:t>
        <a:bodyPr/>
        <a:lstStyle/>
        <a:p>
          <a:r>
            <a:rPr lang="el-GR"/>
            <a:t>Την  εισαγωγή (μια σύντομη περιγραφή της διαδικασίας)</a:t>
          </a:r>
          <a:endParaRPr lang="en-US"/>
        </a:p>
      </dgm:t>
    </dgm:pt>
    <dgm:pt modelId="{C3801B68-CEC9-4A68-BA31-1C0A73DC6AAA}" type="parTrans" cxnId="{B3C09846-1D03-4975-B058-A6C38D775ECF}">
      <dgm:prSet/>
      <dgm:spPr/>
      <dgm:t>
        <a:bodyPr/>
        <a:lstStyle/>
        <a:p>
          <a:endParaRPr lang="en-US"/>
        </a:p>
      </dgm:t>
    </dgm:pt>
    <dgm:pt modelId="{C34BD218-5017-4124-8082-93E7E9806A0A}" type="sibTrans" cxnId="{B3C09846-1D03-4975-B058-A6C38D775ECF}">
      <dgm:prSet/>
      <dgm:spPr/>
      <dgm:t>
        <a:bodyPr/>
        <a:lstStyle/>
        <a:p>
          <a:endParaRPr lang="en-US"/>
        </a:p>
      </dgm:t>
    </dgm:pt>
    <dgm:pt modelId="{ABF5BC17-AF42-49C2-8C62-A22705C1F8A8}">
      <dgm:prSet/>
      <dgm:spPr/>
      <dgm:t>
        <a:bodyPr/>
        <a:lstStyle/>
        <a:p>
          <a:r>
            <a:rPr lang="el-GR"/>
            <a:t>Την φωνητική μεταγραφή του αυθεντικού κειμένου</a:t>
          </a:r>
          <a:endParaRPr lang="en-US"/>
        </a:p>
      </dgm:t>
    </dgm:pt>
    <dgm:pt modelId="{F50EBF9E-D741-4EFE-B3AA-3A67F34B6DEA}" type="parTrans" cxnId="{183675DE-0928-46C5-8E86-10E80E427B07}">
      <dgm:prSet/>
      <dgm:spPr/>
      <dgm:t>
        <a:bodyPr/>
        <a:lstStyle/>
        <a:p>
          <a:endParaRPr lang="en-US"/>
        </a:p>
      </dgm:t>
    </dgm:pt>
    <dgm:pt modelId="{77983E18-74FC-4F4F-88E9-00FDC3337EE5}" type="sibTrans" cxnId="{183675DE-0928-46C5-8E86-10E80E427B07}">
      <dgm:prSet/>
      <dgm:spPr/>
      <dgm:t>
        <a:bodyPr/>
        <a:lstStyle/>
        <a:p>
          <a:endParaRPr lang="en-US"/>
        </a:p>
      </dgm:t>
    </dgm:pt>
    <dgm:pt modelId="{54F6A191-AA69-42D7-B7ED-8D50659FD573}">
      <dgm:prSet/>
      <dgm:spPr/>
      <dgm:t>
        <a:bodyPr/>
        <a:lstStyle/>
        <a:p>
          <a:r>
            <a:rPr lang="el-GR"/>
            <a:t>Την φωνητική μεταγραφή της ηχογράφησής σας</a:t>
          </a:r>
          <a:endParaRPr lang="en-US"/>
        </a:p>
      </dgm:t>
    </dgm:pt>
    <dgm:pt modelId="{DC059A10-5CAF-47E4-8281-4C81E3A93DA9}" type="parTrans" cxnId="{834E2AF4-737C-4081-8BBD-8F9CFAE6EA83}">
      <dgm:prSet/>
      <dgm:spPr/>
      <dgm:t>
        <a:bodyPr/>
        <a:lstStyle/>
        <a:p>
          <a:endParaRPr lang="en-US"/>
        </a:p>
      </dgm:t>
    </dgm:pt>
    <dgm:pt modelId="{B1EF0D36-44C6-412E-8669-69366C93692D}" type="sibTrans" cxnId="{834E2AF4-737C-4081-8BBD-8F9CFAE6EA83}">
      <dgm:prSet/>
      <dgm:spPr/>
      <dgm:t>
        <a:bodyPr/>
        <a:lstStyle/>
        <a:p>
          <a:endParaRPr lang="en-US"/>
        </a:p>
      </dgm:t>
    </dgm:pt>
    <dgm:pt modelId="{1B4424B8-18F9-4BA5-8EC9-763886E3FDCC}">
      <dgm:prSet/>
      <dgm:spPr/>
      <dgm:t>
        <a:bodyPr/>
        <a:lstStyle/>
        <a:p>
          <a:r>
            <a:rPr lang="el-GR"/>
            <a:t>Την λίστα με τα λάθη και το κείμενο σχολιασμού τους</a:t>
          </a:r>
          <a:endParaRPr lang="en-US"/>
        </a:p>
      </dgm:t>
    </dgm:pt>
    <dgm:pt modelId="{B3F00A82-F8DD-41BC-8633-7B6017BDE3B6}" type="parTrans" cxnId="{B52DD247-E70C-4316-B6C1-6EB7A0D6C84D}">
      <dgm:prSet/>
      <dgm:spPr/>
      <dgm:t>
        <a:bodyPr/>
        <a:lstStyle/>
        <a:p>
          <a:endParaRPr lang="en-US"/>
        </a:p>
      </dgm:t>
    </dgm:pt>
    <dgm:pt modelId="{4C53F3C6-0487-436C-86D4-08FC7322271B}" type="sibTrans" cxnId="{B52DD247-E70C-4316-B6C1-6EB7A0D6C84D}">
      <dgm:prSet/>
      <dgm:spPr/>
      <dgm:t>
        <a:bodyPr/>
        <a:lstStyle/>
        <a:p>
          <a:endParaRPr lang="en-US"/>
        </a:p>
      </dgm:t>
    </dgm:pt>
    <dgm:pt modelId="{D6770C87-938D-45E1-B985-24C7E75D52D3}">
      <dgm:prSet/>
      <dgm:spPr/>
      <dgm:t>
        <a:bodyPr/>
        <a:lstStyle/>
        <a:p>
          <a:r>
            <a:rPr lang="el-GR"/>
            <a:t>Βιβλιογραφία αν χρησιμοποιήσετε </a:t>
          </a:r>
          <a:endParaRPr lang="en-US"/>
        </a:p>
      </dgm:t>
    </dgm:pt>
    <dgm:pt modelId="{35A7ED82-580B-4476-A4B2-BC61C40D977A}" type="parTrans" cxnId="{C0CABB64-F823-4DE4-BA8B-F4A19D1EC547}">
      <dgm:prSet/>
      <dgm:spPr/>
      <dgm:t>
        <a:bodyPr/>
        <a:lstStyle/>
        <a:p>
          <a:endParaRPr lang="en-US"/>
        </a:p>
      </dgm:t>
    </dgm:pt>
    <dgm:pt modelId="{92DA8EEA-5633-4239-B6C2-766B13DF6315}" type="sibTrans" cxnId="{C0CABB64-F823-4DE4-BA8B-F4A19D1EC547}">
      <dgm:prSet/>
      <dgm:spPr/>
      <dgm:t>
        <a:bodyPr/>
        <a:lstStyle/>
        <a:p>
          <a:endParaRPr lang="en-US"/>
        </a:p>
      </dgm:t>
    </dgm:pt>
    <dgm:pt modelId="{1ED566B9-AA4D-443A-9DB5-02A0BB6ABD3A}" type="pres">
      <dgm:prSet presAssocID="{16736FF3-DC3C-481E-96CF-C1BAA199F9A0}" presName="linear" presStyleCnt="0">
        <dgm:presLayoutVars>
          <dgm:animLvl val="lvl"/>
          <dgm:resizeHandles val="exact"/>
        </dgm:presLayoutVars>
      </dgm:prSet>
      <dgm:spPr/>
    </dgm:pt>
    <dgm:pt modelId="{81E432D9-ACA8-4609-8845-2F344B25F8C4}" type="pres">
      <dgm:prSet presAssocID="{6A326E80-9A60-4CEB-AC9E-A95EA1956D2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F4182A4-2AB7-4101-8CFD-94D1A6847CD2}" type="pres">
      <dgm:prSet presAssocID="{25AF92ED-EB12-483C-AA04-9334432F36E1}" presName="spacer" presStyleCnt="0"/>
      <dgm:spPr/>
    </dgm:pt>
    <dgm:pt modelId="{0B2C1B33-9B2B-4E88-AD69-3A092AD01AB6}" type="pres">
      <dgm:prSet presAssocID="{2BA6AA2A-D5F3-45A3-B1BF-10999293B00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6FCF871-66D0-46EF-AACC-C8CF5C862930}" type="pres">
      <dgm:prSet presAssocID="{164E6D00-B4D1-44A6-958A-38EC4DD47A1C}" presName="spacer" presStyleCnt="0"/>
      <dgm:spPr/>
    </dgm:pt>
    <dgm:pt modelId="{FA04B775-F307-4736-A264-68784F18853D}" type="pres">
      <dgm:prSet presAssocID="{689BF317-778C-4E0F-81FA-A2D04A3DD12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E96AE24-EBB4-4995-B195-B0AAE64015B9}" type="pres">
      <dgm:prSet presAssocID="{689BF317-778C-4E0F-81FA-A2D04A3DD12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0406924-6B03-4DA1-A9F8-22B2F0B0E687}" type="presOf" srcId="{689BF317-778C-4E0F-81FA-A2D04A3DD120}" destId="{FA04B775-F307-4736-A264-68784F18853D}" srcOrd="0" destOrd="0" presId="urn:microsoft.com/office/officeart/2005/8/layout/vList2"/>
    <dgm:cxn modelId="{0B3A6331-886A-4C12-B271-7B142E3FBC6A}" type="presOf" srcId="{54F6A191-AA69-42D7-B7ED-8D50659FD573}" destId="{FE96AE24-EBB4-4995-B195-B0AAE64015B9}" srcOrd="0" destOrd="3" presId="urn:microsoft.com/office/officeart/2005/8/layout/vList2"/>
    <dgm:cxn modelId="{EEA7D833-7DB6-4764-8C0D-4FF5E15F0CE3}" srcId="{689BF317-778C-4E0F-81FA-A2D04A3DD120}" destId="{089C9CE9-D2A1-4177-AEF8-C47251CE7079}" srcOrd="0" destOrd="0" parTransId="{2B60EB20-25E9-490D-A7CF-494F09C91663}" sibTransId="{3A68F0FF-6151-4E1B-A08B-EE07CA458BDD}"/>
    <dgm:cxn modelId="{962D563C-D9DD-4C07-8BF7-690764DE19C0}" type="presOf" srcId="{6A326E80-9A60-4CEB-AC9E-A95EA1956D2A}" destId="{81E432D9-ACA8-4609-8845-2F344B25F8C4}" srcOrd="0" destOrd="0" presId="urn:microsoft.com/office/officeart/2005/8/layout/vList2"/>
    <dgm:cxn modelId="{6DE21462-6D0F-42F0-85A7-5AFCCE4AF721}" type="presOf" srcId="{089C9CE9-D2A1-4177-AEF8-C47251CE7079}" destId="{FE96AE24-EBB4-4995-B195-B0AAE64015B9}" srcOrd="0" destOrd="0" presId="urn:microsoft.com/office/officeart/2005/8/layout/vList2"/>
    <dgm:cxn modelId="{C0CABB64-F823-4DE4-BA8B-F4A19D1EC547}" srcId="{689BF317-778C-4E0F-81FA-A2D04A3DD120}" destId="{D6770C87-938D-45E1-B985-24C7E75D52D3}" srcOrd="5" destOrd="0" parTransId="{35A7ED82-580B-4476-A4B2-BC61C40D977A}" sibTransId="{92DA8EEA-5633-4239-B6C2-766B13DF6315}"/>
    <dgm:cxn modelId="{B3C09846-1D03-4975-B058-A6C38D775ECF}" srcId="{689BF317-778C-4E0F-81FA-A2D04A3DD120}" destId="{31EC07DB-802D-45D8-9B94-ADA50AC63ADC}" srcOrd="1" destOrd="0" parTransId="{C3801B68-CEC9-4A68-BA31-1C0A73DC6AAA}" sibTransId="{C34BD218-5017-4124-8082-93E7E9806A0A}"/>
    <dgm:cxn modelId="{B52DD247-E70C-4316-B6C1-6EB7A0D6C84D}" srcId="{689BF317-778C-4E0F-81FA-A2D04A3DD120}" destId="{1B4424B8-18F9-4BA5-8EC9-763886E3FDCC}" srcOrd="4" destOrd="0" parTransId="{B3F00A82-F8DD-41BC-8633-7B6017BDE3B6}" sibTransId="{4C53F3C6-0487-436C-86D4-08FC7322271B}"/>
    <dgm:cxn modelId="{6EC11D6B-5F9E-4292-ABB9-93BAABAF795E}" srcId="{16736FF3-DC3C-481E-96CF-C1BAA199F9A0}" destId="{689BF317-778C-4E0F-81FA-A2D04A3DD120}" srcOrd="2" destOrd="0" parTransId="{70F8EB14-0825-42FA-BC3C-A79B41C3FBA1}" sibTransId="{D8D72DAB-4693-4097-8DEC-40FFCC94481D}"/>
    <dgm:cxn modelId="{47A0374E-070A-4B98-A87B-35A48EC31FD0}" srcId="{16736FF3-DC3C-481E-96CF-C1BAA199F9A0}" destId="{2BA6AA2A-D5F3-45A3-B1BF-10999293B009}" srcOrd="1" destOrd="0" parTransId="{1C1DFBFF-51D6-443F-A65F-7DD0C8728E85}" sibTransId="{164E6D00-B4D1-44A6-958A-38EC4DD47A1C}"/>
    <dgm:cxn modelId="{83B00377-2780-40CE-A2A6-CFBED2758B4D}" type="presOf" srcId="{2BA6AA2A-D5F3-45A3-B1BF-10999293B009}" destId="{0B2C1B33-9B2B-4E88-AD69-3A092AD01AB6}" srcOrd="0" destOrd="0" presId="urn:microsoft.com/office/officeart/2005/8/layout/vList2"/>
    <dgm:cxn modelId="{0EF75E88-4369-4793-BBFF-2D1FF18CA189}" type="presOf" srcId="{D6770C87-938D-45E1-B985-24C7E75D52D3}" destId="{FE96AE24-EBB4-4995-B195-B0AAE64015B9}" srcOrd="0" destOrd="5" presId="urn:microsoft.com/office/officeart/2005/8/layout/vList2"/>
    <dgm:cxn modelId="{942D8F8E-19D6-4877-84E3-42B9ECE3902F}" type="presOf" srcId="{31EC07DB-802D-45D8-9B94-ADA50AC63ADC}" destId="{FE96AE24-EBB4-4995-B195-B0AAE64015B9}" srcOrd="0" destOrd="1" presId="urn:microsoft.com/office/officeart/2005/8/layout/vList2"/>
    <dgm:cxn modelId="{CD71059E-1D14-472A-928B-079BE3E92BCA}" type="presOf" srcId="{ABF5BC17-AF42-49C2-8C62-A22705C1F8A8}" destId="{FE96AE24-EBB4-4995-B195-B0AAE64015B9}" srcOrd="0" destOrd="2" presId="urn:microsoft.com/office/officeart/2005/8/layout/vList2"/>
    <dgm:cxn modelId="{BB235A9F-B8E8-4064-9111-DB5DFD5D8F68}" type="presOf" srcId="{16736FF3-DC3C-481E-96CF-C1BAA199F9A0}" destId="{1ED566B9-AA4D-443A-9DB5-02A0BB6ABD3A}" srcOrd="0" destOrd="0" presId="urn:microsoft.com/office/officeart/2005/8/layout/vList2"/>
    <dgm:cxn modelId="{A9EA99DB-F462-4D61-99EF-5DCB97C34B58}" srcId="{16736FF3-DC3C-481E-96CF-C1BAA199F9A0}" destId="{6A326E80-9A60-4CEB-AC9E-A95EA1956D2A}" srcOrd="0" destOrd="0" parTransId="{642A2BB2-BCBC-4119-A5CE-B9AAF19400EA}" sibTransId="{25AF92ED-EB12-483C-AA04-9334432F36E1}"/>
    <dgm:cxn modelId="{183675DE-0928-46C5-8E86-10E80E427B07}" srcId="{689BF317-778C-4E0F-81FA-A2D04A3DD120}" destId="{ABF5BC17-AF42-49C2-8C62-A22705C1F8A8}" srcOrd="2" destOrd="0" parTransId="{F50EBF9E-D741-4EFE-B3AA-3A67F34B6DEA}" sibTransId="{77983E18-74FC-4F4F-88E9-00FDC3337EE5}"/>
    <dgm:cxn modelId="{834E2AF4-737C-4081-8BBD-8F9CFAE6EA83}" srcId="{689BF317-778C-4E0F-81FA-A2D04A3DD120}" destId="{54F6A191-AA69-42D7-B7ED-8D50659FD573}" srcOrd="3" destOrd="0" parTransId="{DC059A10-5CAF-47E4-8281-4C81E3A93DA9}" sibTransId="{B1EF0D36-44C6-412E-8669-69366C93692D}"/>
    <dgm:cxn modelId="{6092BEFD-A4F7-4101-AFBF-E92476F2459C}" type="presOf" srcId="{1B4424B8-18F9-4BA5-8EC9-763886E3FDCC}" destId="{FE96AE24-EBB4-4995-B195-B0AAE64015B9}" srcOrd="0" destOrd="4" presId="urn:microsoft.com/office/officeart/2005/8/layout/vList2"/>
    <dgm:cxn modelId="{DA66F48D-E349-412B-A69B-A4252175E3CC}" type="presParOf" srcId="{1ED566B9-AA4D-443A-9DB5-02A0BB6ABD3A}" destId="{81E432D9-ACA8-4609-8845-2F344B25F8C4}" srcOrd="0" destOrd="0" presId="urn:microsoft.com/office/officeart/2005/8/layout/vList2"/>
    <dgm:cxn modelId="{8BA5731F-FF11-4B32-AAEF-59C2FC886A92}" type="presParOf" srcId="{1ED566B9-AA4D-443A-9DB5-02A0BB6ABD3A}" destId="{AF4182A4-2AB7-4101-8CFD-94D1A6847CD2}" srcOrd="1" destOrd="0" presId="urn:microsoft.com/office/officeart/2005/8/layout/vList2"/>
    <dgm:cxn modelId="{BC105308-EBCF-4BFE-B457-726AAC6147F6}" type="presParOf" srcId="{1ED566B9-AA4D-443A-9DB5-02A0BB6ABD3A}" destId="{0B2C1B33-9B2B-4E88-AD69-3A092AD01AB6}" srcOrd="2" destOrd="0" presId="urn:microsoft.com/office/officeart/2005/8/layout/vList2"/>
    <dgm:cxn modelId="{8A8080E3-78B1-4D6F-9C75-6B0A9D400888}" type="presParOf" srcId="{1ED566B9-AA4D-443A-9DB5-02A0BB6ABD3A}" destId="{D6FCF871-66D0-46EF-AACC-C8CF5C862930}" srcOrd="3" destOrd="0" presId="urn:microsoft.com/office/officeart/2005/8/layout/vList2"/>
    <dgm:cxn modelId="{C79700EF-1227-448F-A23F-B32DC6DBE9AB}" type="presParOf" srcId="{1ED566B9-AA4D-443A-9DB5-02A0BB6ABD3A}" destId="{FA04B775-F307-4736-A264-68784F18853D}" srcOrd="4" destOrd="0" presId="urn:microsoft.com/office/officeart/2005/8/layout/vList2"/>
    <dgm:cxn modelId="{DAFACA95-36D9-4325-92F1-66143829BBAF}" type="presParOf" srcId="{1ED566B9-AA4D-443A-9DB5-02A0BB6ABD3A}" destId="{FE96AE24-EBB4-4995-B195-B0AAE64015B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92281-2CFD-42F8-9189-224C7BFA80A3}">
      <dsp:nvSpPr>
        <dsp:cNvPr id="0" name=""/>
        <dsp:cNvSpPr/>
      </dsp:nvSpPr>
      <dsp:spPr>
        <a:xfrm>
          <a:off x="0" y="2610434"/>
          <a:ext cx="8229600" cy="17127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Φροντίστε να είναι ένα πρόγραμμα που αποθηκεύει σε αρχεία .</a:t>
          </a:r>
          <a:r>
            <a:rPr lang="en-US" sz="2500" kern="1200"/>
            <a:t>mp3</a:t>
          </a:r>
        </a:p>
      </dsp:txBody>
      <dsp:txXfrm>
        <a:off x="0" y="2610434"/>
        <a:ext cx="8229600" cy="1712727"/>
      </dsp:txXfrm>
    </dsp:sp>
    <dsp:sp modelId="{C7CA1C65-F37F-4D7C-BBAD-636192398ED2}">
      <dsp:nvSpPr>
        <dsp:cNvPr id="0" name=""/>
        <dsp:cNvSpPr/>
      </dsp:nvSpPr>
      <dsp:spPr>
        <a:xfrm rot="10800000">
          <a:off x="0" y="1950"/>
          <a:ext cx="8229600" cy="2634174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Θα κατεβάσετε το πρόγραμμα ηχογράφησης </a:t>
          </a:r>
          <a:r>
            <a:rPr lang="en-US" sz="2500" kern="1200"/>
            <a:t>Audacity </a:t>
          </a:r>
          <a:r>
            <a:rPr lang="el-GR" sz="2500" kern="1200"/>
            <a:t>στον υπολογιστή σας ή οποιοδήποτε μπορεί να σας βοηθήσει ή ήδη έχετε εγκαταστήσει για ηχογραφήσεις. Το ίδιο ισχύει και για το κινητό.</a:t>
          </a:r>
          <a:endParaRPr lang="en-US" sz="2500" kern="1200"/>
        </a:p>
      </dsp:txBody>
      <dsp:txXfrm rot="10800000">
        <a:off x="0" y="1950"/>
        <a:ext cx="8229600" cy="1711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866FF-AF0A-4E49-834C-9928694F3885}">
      <dsp:nvSpPr>
        <dsp:cNvPr id="0" name=""/>
        <dsp:cNvSpPr/>
      </dsp:nvSpPr>
      <dsp:spPr>
        <a:xfrm>
          <a:off x="0" y="0"/>
          <a:ext cx="6995160" cy="1297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Όταν κατέβει το αρχείο του προγράμματος στον υπολογιστή σας, το ανοίγετε και κάνετε εγκατάσταση, ακολουθώντας τα βήματα που σας δίνει.</a:t>
          </a:r>
          <a:endParaRPr lang="en-US" sz="1900" kern="1200" dirty="0"/>
        </a:p>
      </dsp:txBody>
      <dsp:txXfrm>
        <a:off x="38003" y="38003"/>
        <a:ext cx="5595020" cy="1221527"/>
      </dsp:txXfrm>
    </dsp:sp>
    <dsp:sp modelId="{9FA08B6A-1A92-436B-BACC-C732962FCE72}">
      <dsp:nvSpPr>
        <dsp:cNvPr id="0" name=""/>
        <dsp:cNvSpPr/>
      </dsp:nvSpPr>
      <dsp:spPr>
        <a:xfrm>
          <a:off x="617219" y="1513789"/>
          <a:ext cx="6995160" cy="1297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Στο τέλος θα το αναγνωρίσετε ως εικονίδιο στην επιφάνεια εργασία σας ή στα προγράμματα του υπολογιστή σας (εικονίδιο κάτω αριστερή γωνία)</a:t>
          </a:r>
          <a:endParaRPr lang="en-US" sz="1900" kern="1200"/>
        </a:p>
      </dsp:txBody>
      <dsp:txXfrm>
        <a:off x="655222" y="1551792"/>
        <a:ext cx="5458537" cy="1221527"/>
      </dsp:txXfrm>
    </dsp:sp>
    <dsp:sp modelId="{C07C7CF5-1A9E-4BC6-8A70-2EA4B74076DC}">
      <dsp:nvSpPr>
        <dsp:cNvPr id="0" name=""/>
        <dsp:cNvSpPr/>
      </dsp:nvSpPr>
      <dsp:spPr>
        <a:xfrm>
          <a:off x="1234439" y="3027578"/>
          <a:ext cx="6995160" cy="1297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Το ανοίγετε και παρόλα τα πολύπλοκα που δείχνει κάνετε συγκεκριμένες κινήσεις:</a:t>
          </a:r>
          <a:endParaRPr lang="en-US" sz="1900" kern="1200"/>
        </a:p>
      </dsp:txBody>
      <dsp:txXfrm>
        <a:off x="1272442" y="3065581"/>
        <a:ext cx="5458537" cy="1221527"/>
      </dsp:txXfrm>
    </dsp:sp>
    <dsp:sp modelId="{8CE7886F-0D80-4301-956D-55B04B6AF75C}">
      <dsp:nvSpPr>
        <dsp:cNvPr id="0" name=""/>
        <dsp:cNvSpPr/>
      </dsp:nvSpPr>
      <dsp:spPr>
        <a:xfrm>
          <a:off x="6151763" y="983962"/>
          <a:ext cx="843396" cy="8433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341527" y="983962"/>
        <a:ext cx="463868" cy="634655"/>
      </dsp:txXfrm>
    </dsp:sp>
    <dsp:sp modelId="{C830C151-F966-45FF-B106-FF9248877838}">
      <dsp:nvSpPr>
        <dsp:cNvPr id="0" name=""/>
        <dsp:cNvSpPr/>
      </dsp:nvSpPr>
      <dsp:spPr>
        <a:xfrm>
          <a:off x="6768983" y="2489101"/>
          <a:ext cx="843396" cy="8433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958747" y="2489101"/>
        <a:ext cx="463868" cy="634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BA342-23F3-4628-B50D-40706F37DCC9}">
      <dsp:nvSpPr>
        <dsp:cNvPr id="0" name=""/>
        <dsp:cNvSpPr/>
      </dsp:nvSpPr>
      <dsp:spPr>
        <a:xfrm>
          <a:off x="0" y="0"/>
          <a:ext cx="9088040" cy="1683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Αυτό αρχείο μπορείτε να το ακούσετε και να το αποστείλετε.</a:t>
          </a:r>
          <a:endParaRPr lang="en-US" sz="2800" kern="1200" dirty="0"/>
        </a:p>
      </dsp:txBody>
      <dsp:txXfrm>
        <a:off x="49295" y="49295"/>
        <a:ext cx="7348459" cy="1584477"/>
      </dsp:txXfrm>
    </dsp:sp>
    <dsp:sp modelId="{C6AB5E40-A697-41E5-BC6B-DCD61D14B239}">
      <dsp:nvSpPr>
        <dsp:cNvPr id="0" name=""/>
        <dsp:cNvSpPr/>
      </dsp:nvSpPr>
      <dsp:spPr>
        <a:xfrm>
          <a:off x="1603771" y="2057082"/>
          <a:ext cx="9088040" cy="1683067"/>
        </a:xfrm>
        <a:prstGeom prst="roundRect">
          <a:avLst>
            <a:gd name="adj" fmla="val 10000"/>
          </a:avLst>
        </a:prstGeom>
        <a:solidFill>
          <a:schemeClr val="accent2">
            <a:hueOff val="-407213"/>
            <a:satOff val="-3490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Φυσικά θα χρειαστούν κάποιες δοκιμές ή και επανηχογραφήσεις. Στείλτε αυτό με την καλύτερη ακουστική ποιότητα.</a:t>
          </a:r>
          <a:endParaRPr lang="en-US" sz="2800" kern="1200"/>
        </a:p>
      </dsp:txBody>
      <dsp:txXfrm>
        <a:off x="1653066" y="2106377"/>
        <a:ext cx="6291684" cy="1584477"/>
      </dsp:txXfrm>
    </dsp:sp>
    <dsp:sp modelId="{20E366D4-3EBD-4399-A606-10CCE0FC9E60}">
      <dsp:nvSpPr>
        <dsp:cNvPr id="0" name=""/>
        <dsp:cNvSpPr/>
      </dsp:nvSpPr>
      <dsp:spPr>
        <a:xfrm>
          <a:off x="7994046" y="1323078"/>
          <a:ext cx="1093993" cy="109399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40194" y="1323078"/>
        <a:ext cx="601697" cy="8232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432D9-ACA8-4609-8845-2F344B25F8C4}">
      <dsp:nvSpPr>
        <dsp:cNvPr id="0" name=""/>
        <dsp:cNvSpPr/>
      </dsp:nvSpPr>
      <dsp:spPr>
        <a:xfrm>
          <a:off x="0" y="68044"/>
          <a:ext cx="6171948" cy="9301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Η εργασία θα είναι σε ψηφιακή μορφή</a:t>
          </a:r>
          <a:endParaRPr lang="en-US" sz="2400" kern="1200"/>
        </a:p>
      </dsp:txBody>
      <dsp:txXfrm>
        <a:off x="45406" y="113450"/>
        <a:ext cx="6081136" cy="839338"/>
      </dsp:txXfrm>
    </dsp:sp>
    <dsp:sp modelId="{0B2C1B33-9B2B-4E88-AD69-3A092AD01AB6}">
      <dsp:nvSpPr>
        <dsp:cNvPr id="0" name=""/>
        <dsp:cNvSpPr/>
      </dsp:nvSpPr>
      <dsp:spPr>
        <a:xfrm>
          <a:off x="0" y="1067314"/>
          <a:ext cx="6171948" cy="930150"/>
        </a:xfrm>
        <a:prstGeom prst="roundRect">
          <a:avLst/>
        </a:prstGeom>
        <a:solidFill>
          <a:schemeClr val="accent2">
            <a:hueOff val="-203606"/>
            <a:satOff val="-1745"/>
            <a:lumOff val="-1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Θα αποτελείται από ένα αρχείο κειμένου (</a:t>
          </a:r>
          <a:r>
            <a:rPr lang="en-US" sz="2400" kern="1200"/>
            <a:t>docx </a:t>
          </a:r>
          <a:r>
            <a:rPr lang="el-GR" sz="2400" kern="1200"/>
            <a:t>ή </a:t>
          </a:r>
          <a:r>
            <a:rPr lang="en-US" sz="2400" kern="1200"/>
            <a:t>doc) </a:t>
          </a:r>
          <a:r>
            <a:rPr lang="el-GR" sz="2400" kern="1200"/>
            <a:t>και από ένα αρχείο ήχου (</a:t>
          </a:r>
          <a:r>
            <a:rPr lang="en-US" sz="2400" kern="1200"/>
            <a:t>mp3</a:t>
          </a:r>
          <a:r>
            <a:rPr lang="el-GR" sz="2400" kern="1200"/>
            <a:t>).</a:t>
          </a:r>
          <a:endParaRPr lang="en-US" sz="2400" kern="1200"/>
        </a:p>
      </dsp:txBody>
      <dsp:txXfrm>
        <a:off x="45406" y="1112720"/>
        <a:ext cx="6081136" cy="839338"/>
      </dsp:txXfrm>
    </dsp:sp>
    <dsp:sp modelId="{FA04B775-F307-4736-A264-68784F18853D}">
      <dsp:nvSpPr>
        <dsp:cNvPr id="0" name=""/>
        <dsp:cNvSpPr/>
      </dsp:nvSpPr>
      <dsp:spPr>
        <a:xfrm>
          <a:off x="0" y="2066584"/>
          <a:ext cx="6171948" cy="930150"/>
        </a:xfrm>
        <a:prstGeom prst="roundRect">
          <a:avLst/>
        </a:prstGeom>
        <a:solidFill>
          <a:schemeClr val="accent2">
            <a:hueOff val="-407213"/>
            <a:satOff val="-3490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Το αρχείο κειμένου θα περιέχει:</a:t>
          </a:r>
          <a:endParaRPr lang="en-US" sz="2400" kern="1200"/>
        </a:p>
      </dsp:txBody>
      <dsp:txXfrm>
        <a:off x="45406" y="2111990"/>
        <a:ext cx="6081136" cy="839338"/>
      </dsp:txXfrm>
    </dsp:sp>
    <dsp:sp modelId="{FE96AE24-EBB4-4995-B195-B0AAE64015B9}">
      <dsp:nvSpPr>
        <dsp:cNvPr id="0" name=""/>
        <dsp:cNvSpPr/>
      </dsp:nvSpPr>
      <dsp:spPr>
        <a:xfrm>
          <a:off x="0" y="2996734"/>
          <a:ext cx="6171948" cy="24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5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900" kern="1200"/>
            <a:t>Εξώφυλλο με τα στοιχεία της εργασίας και του φοιτητή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900" kern="1200"/>
            <a:t>Την  εισαγωγή (μια σύντομη περιγραφή της διαδικασίας)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900" kern="1200"/>
            <a:t>Την φωνητική μεταγραφή του αυθεντικού κειμένου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900" kern="1200"/>
            <a:t>Την φωνητική μεταγραφή της ηχογράφησής σας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900" kern="1200"/>
            <a:t>Την λίστα με τα λάθη και το κείμενο σχολιασμού τους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900" kern="1200"/>
            <a:t>Βιβλιογραφία αν χρησιμοποιήσετε </a:t>
          </a:r>
          <a:endParaRPr lang="en-US" sz="1900" kern="1200"/>
        </a:p>
      </dsp:txBody>
      <dsp:txXfrm>
        <a:off x="0" y="2996734"/>
        <a:ext cx="6171948" cy="243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1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1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4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8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5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6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1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1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8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3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70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udacityteam.org/downloa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YDfT0jivj8&amp;t=7s" TargetMode="External"/><Relationship Id="rId2" Type="http://schemas.openxmlformats.org/officeDocument/2006/relationships/hyperlink" Target="https://www.youtube.com/watch?v=NGTaqAey80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dx-3ELV-3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607C74-5BF3-F519-0DF3-22BEED689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59" y="1177348"/>
            <a:ext cx="3330906" cy="3441068"/>
          </a:xfrm>
        </p:spPr>
        <p:txBody>
          <a:bodyPr>
            <a:normAutofit/>
          </a:bodyPr>
          <a:lstStyle/>
          <a:p>
            <a:r>
              <a:rPr lang="it-IT" sz="4200"/>
              <a:t>TESINA SEMESTRALE</a:t>
            </a:r>
            <a:br>
              <a:rPr lang="it-IT" sz="4200"/>
            </a:br>
            <a:r>
              <a:rPr lang="it-IT" sz="4200"/>
              <a:t>Fonologia e fonetica</a:t>
            </a:r>
            <a:endParaRPr lang="el-GR" sz="420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FD9BDE1-4984-C520-7211-CDBD08A4F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9280" y="4754942"/>
            <a:ext cx="3259785" cy="9257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1100"/>
              <a:t>Κατερίνα Φλώρου</a:t>
            </a:r>
          </a:p>
          <a:p>
            <a:pPr>
              <a:lnSpc>
                <a:spcPct val="100000"/>
              </a:lnSpc>
            </a:pPr>
            <a:r>
              <a:rPr lang="el-GR" sz="1100"/>
              <a:t>ΕΚΠΑ</a:t>
            </a:r>
          </a:p>
          <a:p>
            <a:pPr>
              <a:lnSpc>
                <a:spcPct val="100000"/>
              </a:lnSpc>
            </a:pPr>
            <a:r>
              <a:rPr lang="el-GR" sz="1100"/>
              <a:t>2025-26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5530ABF-88A3-00D8-92F0-38BD1CA90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35" y="1034666"/>
            <a:ext cx="7179970" cy="479262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59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09800" y="820995"/>
            <a:ext cx="7772400" cy="1362075"/>
          </a:xfrm>
        </p:spPr>
        <p:txBody>
          <a:bodyPr anchor="b">
            <a:normAutofit/>
          </a:bodyPr>
          <a:lstStyle/>
          <a:p>
            <a:r>
              <a:rPr lang="el-GR" dirty="0"/>
              <a:t>ΒΗΜΑ ΔΕΥΤΕΡΟ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type="body" idx="1"/>
          </p:nvPr>
        </p:nvSpPr>
        <p:spPr>
          <a:xfrm>
            <a:off x="2246313" y="2310581"/>
            <a:ext cx="7772400" cy="317581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1800" dirty="0"/>
              <a:t>Αφού έχετε το κείμενο, που επιλέξατε, ως </a:t>
            </a:r>
            <a:r>
              <a:rPr lang="el-GR" sz="1800" u="sng" dirty="0"/>
              <a:t>φωνητική μεταγραφή</a:t>
            </a:r>
            <a:r>
              <a:rPr lang="el-GR" sz="1800" dirty="0"/>
              <a:t> και αφού σας δίνεται και ως συμβατικό κείμενο, </a:t>
            </a:r>
            <a:r>
              <a:rPr lang="el-GR" sz="1800" u="sng" dirty="0"/>
              <a:t>κάνετε την ηχογράφηση</a:t>
            </a:r>
            <a:r>
              <a:rPr lang="el-GR" sz="1800" dirty="0"/>
              <a:t>. </a:t>
            </a:r>
            <a:br>
              <a:rPr lang="el-GR" sz="1800" dirty="0"/>
            </a:br>
            <a:r>
              <a:rPr lang="el-GR" sz="1800" dirty="0"/>
              <a:t>ΠΡΟΣΟΧΗ: δεν είναι απαραίτητο να διατηρείτε τις  παύσεις του βίντεο.</a:t>
            </a:r>
          </a:p>
          <a:p>
            <a:pPr>
              <a:lnSpc>
                <a:spcPct val="90000"/>
              </a:lnSpc>
            </a:pPr>
            <a:r>
              <a:rPr lang="el-GR" sz="1800" dirty="0"/>
              <a:t>Ο ευκολότερος τρόπος είναι να το διαβάζετε (ως συμβατικό κείμενο) μεγαλόφωνα και να το ηχογραφείτε. </a:t>
            </a:r>
          </a:p>
          <a:p>
            <a:pPr>
              <a:lnSpc>
                <a:spcPct val="90000"/>
              </a:lnSpc>
            </a:pPr>
            <a:r>
              <a:rPr lang="el-GR" sz="1800" dirty="0"/>
              <a:t>Αποθηκεύστε την ηχογράφηση και ακούστε τον εαυτό σας. Δεν έχει σημασία αν κάνατε λάθη προφοράς, αυτός είναι ο σκοπός!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46313" y="938981"/>
            <a:ext cx="7772400" cy="1362075"/>
          </a:xfrm>
        </p:spPr>
        <p:txBody>
          <a:bodyPr anchor="b">
            <a:normAutofit/>
          </a:bodyPr>
          <a:lstStyle/>
          <a:p>
            <a:r>
              <a:rPr lang="el-GR" dirty="0"/>
              <a:t>ΒΗΜΑ ΤΡΙΤΟ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type="body" idx="1"/>
          </p:nvPr>
        </p:nvSpPr>
        <p:spPr>
          <a:xfrm>
            <a:off x="2246313" y="3367088"/>
            <a:ext cx="7772400" cy="2119312"/>
          </a:xfrm>
        </p:spPr>
        <p:txBody>
          <a:bodyPr anchor="t">
            <a:normAutofit/>
          </a:bodyPr>
          <a:lstStyle/>
          <a:p>
            <a:r>
              <a:rPr lang="el-GR" dirty="0"/>
              <a:t>Μεταγράψτε φωνητικά το δικό σας αρχείο ήχου</a:t>
            </a:r>
          </a:p>
          <a:p>
            <a:r>
              <a:rPr lang="el-GR" dirty="0"/>
              <a:t>Συγκρίνετε τις δύο φωνητικές μεταγραφές</a:t>
            </a:r>
          </a:p>
          <a:p>
            <a:r>
              <a:rPr lang="el-GR" dirty="0"/>
              <a:t>Κάντε μία λίστα με τα λάθη και σχολιάστε (όπως και όσα θέλετε)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4088" y="914400"/>
            <a:ext cx="3914776" cy="3977269"/>
          </a:xfrm>
        </p:spPr>
        <p:txBody>
          <a:bodyPr>
            <a:normAutofit/>
          </a:bodyPr>
          <a:lstStyle/>
          <a:p>
            <a:r>
              <a:rPr lang="el-GR" dirty="0"/>
              <a:t>ΤΕΛΙΚΗ ΜΟΡΦΗ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2 - Θέση περιεχομένου">
            <a:extLst>
              <a:ext uri="{FF2B5EF4-FFF2-40B4-BE49-F238E27FC236}">
                <a16:creationId xmlns:a16="http://schemas.microsoft.com/office/drawing/2014/main" id="{8D1E7B4B-312F-B31A-FDB2-1276C4A3BF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673483"/>
              </p:ext>
            </p:extLst>
          </p:nvPr>
        </p:nvGraphicFramePr>
        <p:xfrm>
          <a:off x="5219952" y="723900"/>
          <a:ext cx="6171948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46313" y="1981201"/>
            <a:ext cx="7772400" cy="1362075"/>
          </a:xfrm>
        </p:spPr>
        <p:txBody>
          <a:bodyPr anchor="b">
            <a:normAutofit/>
          </a:bodyPr>
          <a:lstStyle/>
          <a:p>
            <a:r>
              <a:rPr lang="el-GR" dirty="0"/>
              <a:t>ΥΠΟΒΟΛΗ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type="body" idx="1"/>
          </p:nvPr>
        </p:nvSpPr>
        <p:spPr>
          <a:xfrm>
            <a:off x="2246313" y="3367088"/>
            <a:ext cx="7772400" cy="2119312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sz="1600" dirty="0"/>
              <a:t>Τα αρχεία θα</a:t>
            </a:r>
            <a:r>
              <a:rPr lang="en-US" sz="1600" dirty="0"/>
              <a:t> </a:t>
            </a:r>
            <a:r>
              <a:rPr lang="el-GR" sz="1600" dirty="0"/>
              <a:t>σταλούν στο </a:t>
            </a:r>
            <a:r>
              <a:rPr lang="en-US" sz="1600" dirty="0"/>
              <a:t>e class </a:t>
            </a:r>
            <a:r>
              <a:rPr lang="el-GR" sz="1600" dirty="0"/>
              <a:t>του μαθήματος στο πεδίο «Εργασίες». Θα είναι σε </a:t>
            </a:r>
            <a:r>
              <a:rPr lang="en-US" sz="1600" dirty="0"/>
              <a:t>zip file</a:t>
            </a:r>
            <a:r>
              <a:rPr lang="el-GR" sz="1600" dirty="0"/>
              <a:t> το κείμενο </a:t>
            </a:r>
            <a:r>
              <a:rPr lang="en-US" sz="1600" dirty="0"/>
              <a:t>word </a:t>
            </a:r>
            <a:r>
              <a:rPr lang="el-GR" sz="1600" dirty="0"/>
              <a:t>μαζί με το </a:t>
            </a:r>
            <a:r>
              <a:rPr lang="en-US" sz="1600" dirty="0"/>
              <a:t>mp3.</a:t>
            </a:r>
          </a:p>
          <a:p>
            <a:pPr>
              <a:lnSpc>
                <a:spcPct val="90000"/>
              </a:lnSpc>
            </a:pPr>
            <a:r>
              <a:rPr lang="el-GR" sz="1600" dirty="0"/>
              <a:t>θα τιτλοφορούνται με το επώνυμο του</a:t>
            </a:r>
            <a:r>
              <a:rPr lang="en-US" sz="1600" dirty="0"/>
              <a:t>/</a:t>
            </a:r>
            <a:r>
              <a:rPr lang="el-GR" sz="1600" dirty="0"/>
              <a:t>της φοιτητή/</a:t>
            </a:r>
            <a:r>
              <a:rPr lang="el-GR" sz="1600" dirty="0" err="1"/>
              <a:t>ήτριας</a:t>
            </a:r>
            <a:r>
              <a:rPr lang="el-GR" sz="1600" dirty="0"/>
              <a:t> με λατινικούς χαρακτήρες (π.χ. </a:t>
            </a:r>
            <a:r>
              <a:rPr lang="en-US" sz="1600" dirty="0"/>
              <a:t>Florou.mp3 </a:t>
            </a:r>
            <a:r>
              <a:rPr lang="el-GR" sz="1600" dirty="0"/>
              <a:t>ή/και</a:t>
            </a:r>
            <a:r>
              <a:rPr lang="en-US" sz="1600" dirty="0"/>
              <a:t> florou.docx)</a:t>
            </a:r>
            <a:endParaRPr lang="el-GR" sz="1600" dirty="0"/>
          </a:p>
          <a:p>
            <a:pPr>
              <a:lnSpc>
                <a:spcPct val="90000"/>
              </a:lnSpc>
            </a:pPr>
            <a:r>
              <a:rPr lang="el-GR" sz="1600" dirty="0"/>
              <a:t>Κατά την διάρκεια της εκπόνησης, επικοινωνείτε για οποιαδήποτε απορία/δυσκολία/προβληματισμό με την διδάσκουσα μέσω </a:t>
            </a:r>
            <a:r>
              <a:rPr lang="en-US" sz="1600" dirty="0"/>
              <a:t>e class </a:t>
            </a:r>
            <a:r>
              <a:rPr lang="el-GR" sz="1600" dirty="0"/>
              <a:t>ή </a:t>
            </a:r>
            <a:r>
              <a:rPr lang="en-US" sz="1600" dirty="0"/>
              <a:t>mail</a:t>
            </a:r>
            <a:r>
              <a:rPr lang="el-GR" sz="1600" dirty="0"/>
              <a:t> (αφού συμβουλευτείτε τις διαφάνειες)</a:t>
            </a:r>
            <a:r>
              <a:rPr lang="en-US" sz="1600" dirty="0"/>
              <a:t>.</a:t>
            </a:r>
          </a:p>
          <a:p>
            <a:pPr>
              <a:lnSpc>
                <a:spcPct val="90000"/>
              </a:lnSpc>
            </a:pPr>
            <a:r>
              <a:rPr lang="el-GR" sz="1600" dirty="0"/>
              <a:t>Η τελική ημερομηνία είναι </a:t>
            </a:r>
            <a:r>
              <a:rPr lang="en-US" sz="1600"/>
              <a:t>30</a:t>
            </a:r>
            <a:r>
              <a:rPr lang="el-GR" sz="1600"/>
              <a:t>.06.2026</a:t>
            </a:r>
            <a:r>
              <a:rPr lang="el-GR" sz="1600" dirty="0"/>
              <a:t>.</a:t>
            </a:r>
          </a:p>
          <a:p>
            <a:pPr lvl="8">
              <a:lnSpc>
                <a:spcPct val="90000"/>
              </a:lnSpc>
            </a:pPr>
            <a:endParaRPr lang="el-GR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l-GR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81200" y="1143000"/>
            <a:ext cx="8229600" cy="1066800"/>
          </a:xfrm>
        </p:spPr>
        <p:txBody>
          <a:bodyPr anchor="ctr">
            <a:normAutofit/>
          </a:bodyPr>
          <a:lstStyle/>
          <a:p>
            <a:r>
              <a:rPr lang="el-GR" dirty="0"/>
              <a:t>ΠΡΟΕΤΟΙΜΑΣΙΑ</a:t>
            </a:r>
          </a:p>
        </p:txBody>
      </p:sp>
      <p:graphicFrame>
        <p:nvGraphicFramePr>
          <p:cNvPr id="5" name="2 - Θέση περιεχομένου">
            <a:extLst>
              <a:ext uri="{FF2B5EF4-FFF2-40B4-BE49-F238E27FC236}">
                <a16:creationId xmlns:a16="http://schemas.microsoft.com/office/drawing/2014/main" id="{CB3F1748-B8A8-C069-FE13-FD5EA4082D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81200" y="1143000"/>
            <a:ext cx="8229600" cy="1066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hlinkClick r:id="rId2"/>
              </a:rPr>
              <a:t>https://www.audacityteam.org/download/</a:t>
            </a:r>
            <a:endParaRPr lang="el-GR" sz="310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693583" y="1827393"/>
            <a:ext cx="7689088" cy="432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81200" y="841549"/>
            <a:ext cx="8229600" cy="1066800"/>
          </a:xfrm>
        </p:spPr>
        <p:txBody>
          <a:bodyPr anchor="ctr">
            <a:normAutofit/>
          </a:bodyPr>
          <a:lstStyle/>
          <a:p>
            <a:r>
              <a:rPr lang="el-GR" dirty="0" err="1"/>
              <a:t>Εγκατ</a:t>
            </a:r>
            <a:r>
              <a:rPr lang="en-US" dirty="0"/>
              <a:t>A</a:t>
            </a:r>
            <a:r>
              <a:rPr lang="el-GR" dirty="0" err="1"/>
              <a:t>σταση</a:t>
            </a:r>
            <a:endParaRPr lang="el-GR" dirty="0"/>
          </a:p>
        </p:txBody>
      </p:sp>
      <p:graphicFrame>
        <p:nvGraphicFramePr>
          <p:cNvPr id="5" name="2 - Θέση περιεχομένου">
            <a:extLst>
              <a:ext uri="{FF2B5EF4-FFF2-40B4-BE49-F238E27FC236}">
                <a16:creationId xmlns:a16="http://schemas.microsoft.com/office/drawing/2014/main" id="{9E992333-7FCB-9F87-2151-0669D40A0E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258680"/>
              </p:ext>
            </p:extLst>
          </p:nvPr>
        </p:nvGraphicFramePr>
        <p:xfrm>
          <a:off x="1981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2542" y="730046"/>
            <a:ext cx="8229600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Audacity 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83844" y="1676400"/>
            <a:ext cx="7689088" cy="432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εικόνας 3">
            <a:extLst>
              <a:ext uri="{FF2B5EF4-FFF2-40B4-BE49-F238E27FC236}">
                <a16:creationId xmlns:a16="http://schemas.microsoft.com/office/drawing/2014/main" id="{89F417FE-4451-565B-E5AF-A2787D280D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889" r="17889"/>
          <a:stretch>
            <a:fillRect/>
          </a:stretch>
        </p:blipFill>
        <p:spPr>
          <a:xfrm>
            <a:off x="1703513" y="1143000"/>
            <a:ext cx="4795713" cy="4572000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type="body" sz="half" idx="2"/>
          </p:nvPr>
        </p:nvSpPr>
        <p:spPr>
          <a:xfrm>
            <a:off x="7612443" y="1772817"/>
            <a:ext cx="2948053" cy="4017981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1800" dirty="0"/>
              <a:t>Όταν αρχίσετε την ηχογράφηση πατώντας </a:t>
            </a:r>
            <a:r>
              <a:rPr lang="en-US" sz="1800" dirty="0"/>
              <a:t>play </a:t>
            </a:r>
            <a:r>
              <a:rPr lang="el-GR" sz="1800" dirty="0"/>
              <a:t>(από αριστερά δεύτερο κουμπί) η μπάρα του </a:t>
            </a:r>
            <a:r>
              <a:rPr lang="en-US" sz="1800" dirty="0"/>
              <a:t>Audacity </a:t>
            </a:r>
            <a:r>
              <a:rPr lang="el-GR" sz="1800" dirty="0"/>
              <a:t>θα κινείτε από αριστερά προς τα δεξιά.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1800" dirty="0"/>
              <a:t>Προσοχή να έχετε ανοιχτό το μικρόφωνο.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1800" dirty="0"/>
              <a:t>Όταν τελειώσετε την ηχογράφηση πατώντας το </a:t>
            </a:r>
            <a:r>
              <a:rPr lang="en-US" sz="1800" dirty="0"/>
              <a:t>stop (</a:t>
            </a:r>
            <a:r>
              <a:rPr lang="el-GR" sz="1800" dirty="0"/>
              <a:t>από αριστερά τρίτο κουμπί) αποθηκεύετε. ΠΡΟΣΟΧΗ όχι επιλέγοντας την αποθήκευση, αλλά επιλέγοντας </a:t>
            </a:r>
            <a:r>
              <a:rPr lang="el-GR" sz="1800" b="1" dirty="0"/>
              <a:t>εξαγωγή</a:t>
            </a:r>
            <a:r>
              <a:rPr lang="el-GR" sz="1800" dirty="0"/>
              <a:t>:</a:t>
            </a:r>
          </a:p>
        </p:txBody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id="{F76D6D23-7190-1AAA-1228-FC7981EB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632" y="865239"/>
            <a:ext cx="5093109" cy="806245"/>
          </a:xfrm>
        </p:spPr>
        <p:txBody>
          <a:bodyPr/>
          <a:lstStyle/>
          <a:p>
            <a:pPr algn="ctr"/>
            <a:r>
              <a:rPr lang="el-GR" dirty="0"/>
              <a:t>ΗΧΟΓΡΑΦΗΣΗ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r>
              <a:rPr lang="el-GR" dirty="0" err="1"/>
              <a:t>ΑρχειοθΕτηση</a:t>
            </a:r>
            <a:endParaRPr lang="el-GR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2 - Θέση περιεχομένου">
            <a:extLst>
              <a:ext uri="{FF2B5EF4-FFF2-40B4-BE49-F238E27FC236}">
                <a16:creationId xmlns:a16="http://schemas.microsoft.com/office/drawing/2014/main" id="{154A6666-8C21-CF0E-896E-E94CAFC34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93623"/>
              </p:ext>
            </p:extLst>
          </p:nvPr>
        </p:nvGraphicFramePr>
        <p:xfrm>
          <a:off x="700088" y="222250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46313" y="820994"/>
            <a:ext cx="7772400" cy="1362075"/>
          </a:xfrm>
        </p:spPr>
        <p:txBody>
          <a:bodyPr anchor="b">
            <a:normAutofit/>
          </a:bodyPr>
          <a:lstStyle/>
          <a:p>
            <a:r>
              <a:rPr lang="el-GR" dirty="0"/>
              <a:t>ΒΗΜΑ ΠΡΩΤΟ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type="body" idx="1"/>
          </p:nvPr>
        </p:nvSpPr>
        <p:spPr>
          <a:xfrm>
            <a:off x="2246313" y="2595716"/>
            <a:ext cx="7772400" cy="289068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1600" dirty="0"/>
              <a:t>Πριν ηχογραφήσετε οτιδήποτε θα δείτε και κυρίως θα ακούσετε δύο</a:t>
            </a:r>
            <a:r>
              <a:rPr lang="en-US" sz="1600" dirty="0"/>
              <a:t> video</a:t>
            </a:r>
            <a:r>
              <a:rPr lang="el-GR" sz="1600" dirty="0"/>
              <a:t> με υπότιτλους στα ιταλικά (για να μην χρειαστεί να γράψετε μόνοι σας το κείμενο) με προφορά της κοινής ιταλικής (καθαρά και αργά)</a:t>
            </a:r>
          </a:p>
          <a:p>
            <a:pPr>
              <a:lnSpc>
                <a:spcPct val="90000"/>
              </a:lnSpc>
            </a:pPr>
            <a:r>
              <a:rPr lang="el-GR" sz="1600" dirty="0"/>
              <a:t>Αυτά είναι χωρισμένα σε μικρότερα κομμάτια, όπως θα δείτε παρακάτω</a:t>
            </a:r>
          </a:p>
          <a:p>
            <a:pPr>
              <a:lnSpc>
                <a:spcPct val="90000"/>
              </a:lnSpc>
            </a:pPr>
            <a:r>
              <a:rPr lang="el-GR" sz="1600" dirty="0"/>
              <a:t>Θα επιλέξετε ένα </a:t>
            </a:r>
            <a:r>
              <a:rPr lang="el-GR" sz="1600" u="sng" dirty="0"/>
              <a:t>απόσπασμα </a:t>
            </a:r>
            <a:r>
              <a:rPr lang="el-GR" sz="1600" dirty="0"/>
              <a:t>και θα κάνετε την φωνητική μεταγραφή των λεγομένων. </a:t>
            </a:r>
            <a:br>
              <a:rPr lang="el-GR" sz="1600" dirty="0"/>
            </a:br>
            <a:r>
              <a:rPr lang="el-GR" sz="1600" dirty="0"/>
              <a:t>ΠΡΟΣΟΧΗ: όχι ένα ολόκληρο </a:t>
            </a:r>
            <a:r>
              <a:rPr lang="en-US" sz="1600" dirty="0"/>
              <a:t>video </a:t>
            </a:r>
            <a:r>
              <a:rPr lang="el-GR" sz="1600" dirty="0"/>
              <a:t>όπως είναι στο </a:t>
            </a:r>
            <a:r>
              <a:rPr lang="en-US" sz="1600" dirty="0"/>
              <a:t>you</a:t>
            </a:r>
            <a:r>
              <a:rPr lang="el-GR" sz="1600" dirty="0"/>
              <a:t> </a:t>
            </a:r>
            <a:r>
              <a:rPr lang="en-US" sz="1600" dirty="0"/>
              <a:t>tube.</a:t>
            </a:r>
            <a:r>
              <a:rPr lang="el-GR" sz="1600" dirty="0"/>
              <a:t> Αλλά ένα κομμάτι, με την συγκεκριμένη έναρξη και την λήξη, όπως δίνονται.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</a:t>
            </a:r>
            <a:r>
              <a:rPr lang="el-GR" dirty="0" err="1"/>
              <a:t>αρχεια</a:t>
            </a:r>
            <a:r>
              <a:rPr lang="el-GR" dirty="0"/>
              <a:t> προς </a:t>
            </a:r>
            <a:r>
              <a:rPr lang="el-GR" dirty="0" err="1"/>
              <a:t>ερευνα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207774"/>
          </a:xfrm>
        </p:spPr>
        <p:txBody>
          <a:bodyPr>
            <a:normAutofit/>
          </a:bodyPr>
          <a:lstStyle/>
          <a:p>
            <a:pPr lvl="1"/>
            <a:endParaRPr lang="en-US" dirty="0">
              <a:hlinkClick r:id="rId2"/>
            </a:endParaRPr>
          </a:p>
          <a:p>
            <a:pPr marL="228600" lvl="1">
              <a:spcBef>
                <a:spcPts val="1000"/>
              </a:spcBef>
            </a:pP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https://www.youtube.com/watch?v=YYDfT0jivj8&amp;t=7s</a:t>
            </a:r>
            <a:endParaRPr lang="en-US" sz="2000" dirty="0"/>
          </a:p>
          <a:p>
            <a:pPr lvl="1"/>
            <a:r>
              <a:rPr lang="en-US" dirty="0"/>
              <a:t>Dal 00</a:t>
            </a:r>
            <a:r>
              <a:rPr lang="el-GR" dirty="0"/>
              <a:t>:00</a:t>
            </a:r>
            <a:r>
              <a:rPr lang="en-US" dirty="0"/>
              <a:t> </a:t>
            </a:r>
            <a:r>
              <a:rPr lang="en-US" dirty="0" err="1"/>
              <a:t>minuto</a:t>
            </a:r>
            <a:r>
              <a:rPr lang="en-US" dirty="0"/>
              <a:t> </a:t>
            </a:r>
            <a:r>
              <a:rPr lang="en-US" dirty="0" err="1"/>
              <a:t>fino</a:t>
            </a:r>
            <a:r>
              <a:rPr lang="en-US" dirty="0"/>
              <a:t> a 01:20</a:t>
            </a:r>
            <a:r>
              <a:rPr lang="el-GR" dirty="0"/>
              <a:t> (</a:t>
            </a:r>
            <a:r>
              <a:rPr lang="en-US" dirty="0" err="1"/>
              <a:t>Citt</a:t>
            </a:r>
            <a:r>
              <a:rPr lang="it-IT" dirty="0"/>
              <a:t>à</a:t>
            </a:r>
            <a:r>
              <a:rPr lang="en-US" dirty="0"/>
              <a:t> d’Italia)</a:t>
            </a:r>
            <a:endParaRPr lang="el-GR" dirty="0"/>
          </a:p>
          <a:p>
            <a:pPr lvl="1"/>
            <a:r>
              <a:rPr lang="en-US" dirty="0"/>
              <a:t>Dal 02:29 </a:t>
            </a:r>
            <a:r>
              <a:rPr lang="en-US" dirty="0" err="1"/>
              <a:t>fino</a:t>
            </a:r>
            <a:r>
              <a:rPr lang="en-US" dirty="0"/>
              <a:t> a 03:44 (</a:t>
            </a:r>
            <a:r>
              <a:rPr lang="en-US" dirty="0" err="1"/>
              <a:t>Citt</a:t>
            </a:r>
            <a:r>
              <a:rPr lang="it-IT" dirty="0"/>
              <a:t>à</a:t>
            </a:r>
            <a:r>
              <a:rPr lang="en-US" dirty="0"/>
              <a:t> d’Italia)</a:t>
            </a:r>
          </a:p>
          <a:p>
            <a:pPr marL="228600" lvl="1">
              <a:spcBef>
                <a:spcPts val="1000"/>
              </a:spcBef>
            </a:pP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https://www.youtube.com/watch?v=Rdx-3ELV-3I</a:t>
            </a:r>
            <a:r>
              <a:rPr lang="el-GR" sz="2000" dirty="0"/>
              <a:t> </a:t>
            </a:r>
            <a:endParaRPr lang="en-US" sz="2000" dirty="0"/>
          </a:p>
          <a:p>
            <a:pPr lvl="1"/>
            <a:r>
              <a:rPr lang="en-US" dirty="0"/>
              <a:t>Dal 0</a:t>
            </a:r>
            <a:r>
              <a:rPr lang="el-GR" dirty="0"/>
              <a:t>2:45</a:t>
            </a:r>
            <a:r>
              <a:rPr lang="en-US" dirty="0"/>
              <a:t> </a:t>
            </a:r>
            <a:r>
              <a:rPr lang="en-US" dirty="0" err="1"/>
              <a:t>minuto</a:t>
            </a:r>
            <a:r>
              <a:rPr lang="en-US" dirty="0"/>
              <a:t> </a:t>
            </a:r>
            <a:r>
              <a:rPr lang="en-US" dirty="0" err="1"/>
              <a:t>fino</a:t>
            </a:r>
            <a:r>
              <a:rPr lang="en-US" dirty="0"/>
              <a:t> alla fine</a:t>
            </a:r>
            <a:r>
              <a:rPr lang="el-GR" dirty="0"/>
              <a:t> (</a:t>
            </a:r>
            <a:r>
              <a:rPr lang="en-US"/>
              <a:t>Milano)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644</Words>
  <Application>Microsoft Office PowerPoint</Application>
  <PresentationFormat>Ευρεία οθόνη</PresentationFormat>
  <Paragraphs>54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Univers Condensed</vt:lpstr>
      <vt:lpstr>ChronicleVTI</vt:lpstr>
      <vt:lpstr>TESINA SEMESTRALE Fonologia e fonetica</vt:lpstr>
      <vt:lpstr>ΠΡΟΕΤΟΙΜΑΣΙΑ</vt:lpstr>
      <vt:lpstr>https://www.audacityteam.org/download/</vt:lpstr>
      <vt:lpstr>ΕγκατAσταση</vt:lpstr>
      <vt:lpstr>Audacity </vt:lpstr>
      <vt:lpstr>ΗΧΟΓΡΑΦΗΣΗ</vt:lpstr>
      <vt:lpstr>ΑρχειοθΕτηση</vt:lpstr>
      <vt:lpstr>ΒΗΜΑ ΠΡΩΤΟ</vt:lpstr>
      <vt:lpstr>Τα αρχεια προς ερευνα</vt:lpstr>
      <vt:lpstr>ΒΗΜΑ ΔΕΥΤΕΡΟ</vt:lpstr>
      <vt:lpstr>ΒΗΜΑ ΤΡΙΤΟ</vt:lpstr>
      <vt:lpstr>ΤΕΛΙΚΗ ΜΟΡΦΗ</vt:lpstr>
      <vt:lpstr>ΥΠΟΒΟΛΗ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Aikaterini Florou</dc:creator>
  <cp:lastModifiedBy>Aikaterini Florou</cp:lastModifiedBy>
  <cp:revision>3</cp:revision>
  <dcterms:created xsi:type="dcterms:W3CDTF">2026-03-29T07:54:31Z</dcterms:created>
  <dcterms:modified xsi:type="dcterms:W3CDTF">2026-04-02T08:17:01Z</dcterms:modified>
</cp:coreProperties>
</file>