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sldIdLst>
    <p:sldId id="256" r:id="rId2"/>
    <p:sldId id="285" r:id="rId3"/>
    <p:sldId id="272" r:id="rId4"/>
    <p:sldId id="273" r:id="rId5"/>
    <p:sldId id="286" r:id="rId6"/>
    <p:sldId id="287" r:id="rId7"/>
    <p:sldId id="288" r:id="rId8"/>
    <p:sldId id="28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74" r:id="rId19"/>
    <p:sldId id="267" r:id="rId20"/>
    <p:sldId id="289" r:id="rId2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9E8F93-1678-47C6-81E5-6CCA3830BBA8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397AC9C-BDEC-439E-8226-F91D5A8670BA}">
      <dgm:prSet/>
      <dgm:spPr/>
      <dgm:t>
        <a:bodyPr/>
        <a:lstStyle/>
        <a:p>
          <a:r>
            <a:rPr lang="el-GR"/>
            <a:t>Ανοδικοί δίφθογγοι/ημισύμφωνα</a:t>
          </a:r>
          <a:r>
            <a:rPr lang="en-US"/>
            <a:t>: </a:t>
          </a:r>
        </a:p>
      </dgm:t>
    </dgm:pt>
    <dgm:pt modelId="{867F284F-0248-4349-B742-D9A19B09306F}" type="parTrans" cxnId="{121EF096-858B-41D3-AE85-333D6486DF29}">
      <dgm:prSet/>
      <dgm:spPr/>
      <dgm:t>
        <a:bodyPr/>
        <a:lstStyle/>
        <a:p>
          <a:endParaRPr lang="en-US"/>
        </a:p>
      </dgm:t>
    </dgm:pt>
    <dgm:pt modelId="{68AB6647-64E8-4032-9822-0F255A2C34E8}" type="sibTrans" cxnId="{121EF096-858B-41D3-AE85-333D6486DF29}">
      <dgm:prSet/>
      <dgm:spPr/>
      <dgm:t>
        <a:bodyPr/>
        <a:lstStyle/>
        <a:p>
          <a:endParaRPr lang="en-US"/>
        </a:p>
      </dgm:t>
    </dgm:pt>
    <dgm:pt modelId="{0528582B-D161-4A81-AA9D-7023AFB56900}">
      <dgm:prSet/>
      <dgm:spPr/>
      <dgm:t>
        <a:bodyPr/>
        <a:lstStyle/>
        <a:p>
          <a:r>
            <a:rPr lang="en-US"/>
            <a:t>piano</a:t>
          </a:r>
        </a:p>
      </dgm:t>
    </dgm:pt>
    <dgm:pt modelId="{11F46214-25D6-4EB5-A1E9-6E58D3DEE18A}" type="parTrans" cxnId="{31F60C7D-933B-464A-9DBC-F845CCB4163F}">
      <dgm:prSet/>
      <dgm:spPr/>
      <dgm:t>
        <a:bodyPr/>
        <a:lstStyle/>
        <a:p>
          <a:endParaRPr lang="en-US"/>
        </a:p>
      </dgm:t>
    </dgm:pt>
    <dgm:pt modelId="{96655A09-60C3-41BC-A831-6E3EDEF90C7E}" type="sibTrans" cxnId="{31F60C7D-933B-464A-9DBC-F845CCB4163F}">
      <dgm:prSet/>
      <dgm:spPr/>
      <dgm:t>
        <a:bodyPr/>
        <a:lstStyle/>
        <a:p>
          <a:endParaRPr lang="en-US"/>
        </a:p>
      </dgm:t>
    </dgm:pt>
    <dgm:pt modelId="{D2DA6660-D70F-4D5A-9A03-3CBD5D6ECB74}">
      <dgm:prSet/>
      <dgm:spPr/>
      <dgm:t>
        <a:bodyPr/>
        <a:lstStyle/>
        <a:p>
          <a:r>
            <a:rPr lang="en-US"/>
            <a:t>ieri</a:t>
          </a:r>
        </a:p>
      </dgm:t>
    </dgm:pt>
    <dgm:pt modelId="{8C84D4A2-46D9-4EAF-B091-20BCCFA9223C}" type="parTrans" cxnId="{ABCAB642-64A5-4D8B-BCF3-3FB65BBA0CE2}">
      <dgm:prSet/>
      <dgm:spPr/>
      <dgm:t>
        <a:bodyPr/>
        <a:lstStyle/>
        <a:p>
          <a:endParaRPr lang="en-US"/>
        </a:p>
      </dgm:t>
    </dgm:pt>
    <dgm:pt modelId="{6A3473A1-187A-4351-8449-282583E39F4F}" type="sibTrans" cxnId="{ABCAB642-64A5-4D8B-BCF3-3FB65BBA0CE2}">
      <dgm:prSet/>
      <dgm:spPr/>
      <dgm:t>
        <a:bodyPr/>
        <a:lstStyle/>
        <a:p>
          <a:endParaRPr lang="en-US"/>
        </a:p>
      </dgm:t>
    </dgm:pt>
    <dgm:pt modelId="{30E91596-B167-471E-A066-05050860B52A}">
      <dgm:prSet/>
      <dgm:spPr/>
      <dgm:t>
        <a:bodyPr/>
        <a:lstStyle/>
        <a:p>
          <a:r>
            <a:rPr lang="en-US"/>
            <a:t>piove</a:t>
          </a:r>
        </a:p>
      </dgm:t>
    </dgm:pt>
    <dgm:pt modelId="{AEFDD56F-3817-40A0-A1DD-70343A501CC1}" type="parTrans" cxnId="{94041B81-F536-40FD-B427-702F802E2331}">
      <dgm:prSet/>
      <dgm:spPr/>
      <dgm:t>
        <a:bodyPr/>
        <a:lstStyle/>
        <a:p>
          <a:endParaRPr lang="en-US"/>
        </a:p>
      </dgm:t>
    </dgm:pt>
    <dgm:pt modelId="{A102B5AD-7262-492C-B1FD-D9726FA248E8}" type="sibTrans" cxnId="{94041B81-F536-40FD-B427-702F802E2331}">
      <dgm:prSet/>
      <dgm:spPr/>
      <dgm:t>
        <a:bodyPr/>
        <a:lstStyle/>
        <a:p>
          <a:endParaRPr lang="en-US"/>
        </a:p>
      </dgm:t>
    </dgm:pt>
    <dgm:pt modelId="{4D70F35A-8FE0-418B-B623-5B51EC2A4CC0}">
      <dgm:prSet/>
      <dgm:spPr/>
      <dgm:t>
        <a:bodyPr/>
        <a:lstStyle/>
        <a:p>
          <a:r>
            <a:rPr lang="en-US"/>
            <a:t>guida</a:t>
          </a:r>
        </a:p>
      </dgm:t>
    </dgm:pt>
    <dgm:pt modelId="{6219DBC6-3D48-4494-B0CA-BD0FD410CF72}" type="parTrans" cxnId="{D44CBB73-5CBB-4E07-BAF2-8B832E64078B}">
      <dgm:prSet/>
      <dgm:spPr/>
      <dgm:t>
        <a:bodyPr/>
        <a:lstStyle/>
        <a:p>
          <a:endParaRPr lang="en-US"/>
        </a:p>
      </dgm:t>
    </dgm:pt>
    <dgm:pt modelId="{2ED68A59-0A93-421E-9B57-617E443C3695}" type="sibTrans" cxnId="{D44CBB73-5CBB-4E07-BAF2-8B832E64078B}">
      <dgm:prSet/>
      <dgm:spPr/>
      <dgm:t>
        <a:bodyPr/>
        <a:lstStyle/>
        <a:p>
          <a:endParaRPr lang="en-US"/>
        </a:p>
      </dgm:t>
    </dgm:pt>
    <dgm:pt modelId="{2FB71128-71C5-4156-BAA9-759C0891CE4F}">
      <dgm:prSet/>
      <dgm:spPr/>
      <dgm:t>
        <a:bodyPr/>
        <a:lstStyle/>
        <a:p>
          <a:r>
            <a:rPr lang="en-US"/>
            <a:t>uomo</a:t>
          </a:r>
        </a:p>
      </dgm:t>
    </dgm:pt>
    <dgm:pt modelId="{9CCCEE86-02E3-4BC7-8C2F-F29AFC4C34AD}" type="parTrans" cxnId="{D61A3B41-19E2-459C-B599-4A1B5087BFCD}">
      <dgm:prSet/>
      <dgm:spPr/>
      <dgm:t>
        <a:bodyPr/>
        <a:lstStyle/>
        <a:p>
          <a:endParaRPr lang="en-US"/>
        </a:p>
      </dgm:t>
    </dgm:pt>
    <dgm:pt modelId="{25AFC5CA-F2DF-4251-BD55-593A6731B931}" type="sibTrans" cxnId="{D61A3B41-19E2-459C-B599-4A1B5087BFCD}">
      <dgm:prSet/>
      <dgm:spPr/>
      <dgm:t>
        <a:bodyPr/>
        <a:lstStyle/>
        <a:p>
          <a:endParaRPr lang="en-US"/>
        </a:p>
      </dgm:t>
    </dgm:pt>
    <dgm:pt modelId="{5D3D46FE-BB79-486B-B737-B7975173620E}">
      <dgm:prSet/>
      <dgm:spPr/>
      <dgm:t>
        <a:bodyPr/>
        <a:lstStyle/>
        <a:p>
          <a:r>
            <a:rPr lang="en-US"/>
            <a:t>guerra</a:t>
          </a:r>
        </a:p>
      </dgm:t>
    </dgm:pt>
    <dgm:pt modelId="{BF2EF997-D2D3-43AF-9244-A47509C2B011}" type="parTrans" cxnId="{1A243DC4-0A6C-408C-A299-A7A08595E990}">
      <dgm:prSet/>
      <dgm:spPr/>
      <dgm:t>
        <a:bodyPr/>
        <a:lstStyle/>
        <a:p>
          <a:endParaRPr lang="en-US"/>
        </a:p>
      </dgm:t>
    </dgm:pt>
    <dgm:pt modelId="{7D2FC37C-D2BB-41F4-922F-4DC0347ACFB2}" type="sibTrans" cxnId="{1A243DC4-0A6C-408C-A299-A7A08595E990}">
      <dgm:prSet/>
      <dgm:spPr/>
      <dgm:t>
        <a:bodyPr/>
        <a:lstStyle/>
        <a:p>
          <a:endParaRPr lang="en-US"/>
        </a:p>
      </dgm:t>
    </dgm:pt>
    <dgm:pt modelId="{8747BA2A-3A9B-42A1-AFB3-39ABC51B8029}">
      <dgm:prSet/>
      <dgm:spPr/>
      <dgm:t>
        <a:bodyPr/>
        <a:lstStyle/>
        <a:p>
          <a:r>
            <a:rPr lang="el-GR"/>
            <a:t>Καθοδικοί δίφθογγοι/ ημίφωνα</a:t>
          </a:r>
          <a:r>
            <a:rPr lang="en-US"/>
            <a:t>:</a:t>
          </a:r>
        </a:p>
      </dgm:t>
    </dgm:pt>
    <dgm:pt modelId="{7526F267-D7BA-4154-AADA-9FB6DE813C71}" type="parTrans" cxnId="{3B57A2BE-0B0D-4484-B61B-AF2698417409}">
      <dgm:prSet/>
      <dgm:spPr/>
      <dgm:t>
        <a:bodyPr/>
        <a:lstStyle/>
        <a:p>
          <a:endParaRPr lang="en-US"/>
        </a:p>
      </dgm:t>
    </dgm:pt>
    <dgm:pt modelId="{C695B7DA-D276-404F-9B3C-8E2A28A94353}" type="sibTrans" cxnId="{3B57A2BE-0B0D-4484-B61B-AF2698417409}">
      <dgm:prSet/>
      <dgm:spPr/>
      <dgm:t>
        <a:bodyPr/>
        <a:lstStyle/>
        <a:p>
          <a:endParaRPr lang="en-US"/>
        </a:p>
      </dgm:t>
    </dgm:pt>
    <dgm:pt modelId="{27C16700-EAE8-43C1-BBE1-A19C529C424F}">
      <dgm:prSet/>
      <dgm:spPr/>
      <dgm:t>
        <a:bodyPr/>
        <a:lstStyle/>
        <a:p>
          <a:r>
            <a:rPr lang="en-US"/>
            <a:t>fai</a:t>
          </a:r>
        </a:p>
      </dgm:t>
    </dgm:pt>
    <dgm:pt modelId="{EA9B5FFD-C33A-4822-BA00-E2E53DC28DAD}" type="parTrans" cxnId="{7B20B076-9EDB-4CE0-9F58-695873F4D761}">
      <dgm:prSet/>
      <dgm:spPr/>
      <dgm:t>
        <a:bodyPr/>
        <a:lstStyle/>
        <a:p>
          <a:endParaRPr lang="en-US"/>
        </a:p>
      </dgm:t>
    </dgm:pt>
    <dgm:pt modelId="{3092E019-1CF2-4E47-919D-679368703097}" type="sibTrans" cxnId="{7B20B076-9EDB-4CE0-9F58-695873F4D761}">
      <dgm:prSet/>
      <dgm:spPr/>
      <dgm:t>
        <a:bodyPr/>
        <a:lstStyle/>
        <a:p>
          <a:endParaRPr lang="en-US"/>
        </a:p>
      </dgm:t>
    </dgm:pt>
    <dgm:pt modelId="{29049BD0-EEB4-4E2F-A92B-178748D2D9D1}">
      <dgm:prSet/>
      <dgm:spPr/>
      <dgm:t>
        <a:bodyPr/>
        <a:lstStyle/>
        <a:p>
          <a:r>
            <a:rPr lang="en-US"/>
            <a:t>sei</a:t>
          </a:r>
        </a:p>
      </dgm:t>
    </dgm:pt>
    <dgm:pt modelId="{6AD276A7-E35C-4E36-9261-8768D68DF80D}" type="parTrans" cxnId="{196D2F60-03AA-4D08-AECA-C6B768FF1982}">
      <dgm:prSet/>
      <dgm:spPr/>
      <dgm:t>
        <a:bodyPr/>
        <a:lstStyle/>
        <a:p>
          <a:endParaRPr lang="en-US"/>
        </a:p>
      </dgm:t>
    </dgm:pt>
    <dgm:pt modelId="{7FC17411-A37B-4318-B6E2-05F4460EC561}" type="sibTrans" cxnId="{196D2F60-03AA-4D08-AECA-C6B768FF1982}">
      <dgm:prSet/>
      <dgm:spPr/>
      <dgm:t>
        <a:bodyPr/>
        <a:lstStyle/>
        <a:p>
          <a:endParaRPr lang="en-US"/>
        </a:p>
      </dgm:t>
    </dgm:pt>
    <dgm:pt modelId="{6EB35511-6D30-4FE0-9AAB-109693362A14}">
      <dgm:prSet/>
      <dgm:spPr/>
      <dgm:t>
        <a:bodyPr/>
        <a:lstStyle/>
        <a:p>
          <a:r>
            <a:rPr lang="en-US"/>
            <a:t>poi</a:t>
          </a:r>
        </a:p>
      </dgm:t>
    </dgm:pt>
    <dgm:pt modelId="{522DDF17-25C5-4147-BB8E-DD73A95CD6A8}" type="parTrans" cxnId="{E88D8020-1F97-40E8-9F30-EE5A67CAEED3}">
      <dgm:prSet/>
      <dgm:spPr/>
      <dgm:t>
        <a:bodyPr/>
        <a:lstStyle/>
        <a:p>
          <a:endParaRPr lang="en-US"/>
        </a:p>
      </dgm:t>
    </dgm:pt>
    <dgm:pt modelId="{F3445DB8-A371-4D7F-8BE1-D837125CCE6C}" type="sibTrans" cxnId="{E88D8020-1F97-40E8-9F30-EE5A67CAEED3}">
      <dgm:prSet/>
      <dgm:spPr/>
      <dgm:t>
        <a:bodyPr/>
        <a:lstStyle/>
        <a:p>
          <a:endParaRPr lang="en-US"/>
        </a:p>
      </dgm:t>
    </dgm:pt>
    <dgm:pt modelId="{13310DA5-18F3-4B44-A162-D97852972800}">
      <dgm:prSet/>
      <dgm:spPr/>
      <dgm:t>
        <a:bodyPr/>
        <a:lstStyle/>
        <a:p>
          <a:r>
            <a:rPr lang="en-US"/>
            <a:t>Mauro</a:t>
          </a:r>
        </a:p>
      </dgm:t>
    </dgm:pt>
    <dgm:pt modelId="{927E26B6-A8F5-4BA7-867C-B764AFF9E43F}" type="parTrans" cxnId="{73FDA495-86B8-4115-99AF-46B7E8B5EEC3}">
      <dgm:prSet/>
      <dgm:spPr/>
      <dgm:t>
        <a:bodyPr/>
        <a:lstStyle/>
        <a:p>
          <a:endParaRPr lang="en-US"/>
        </a:p>
      </dgm:t>
    </dgm:pt>
    <dgm:pt modelId="{A74D280B-637D-4463-9E7C-C597FEB7E132}" type="sibTrans" cxnId="{73FDA495-86B8-4115-99AF-46B7E8B5EEC3}">
      <dgm:prSet/>
      <dgm:spPr/>
      <dgm:t>
        <a:bodyPr/>
        <a:lstStyle/>
        <a:p>
          <a:endParaRPr lang="en-US"/>
        </a:p>
      </dgm:t>
    </dgm:pt>
    <dgm:pt modelId="{9B2F0291-4BBF-44C5-BAE3-DE4ED14E2CA1}">
      <dgm:prSet/>
      <dgm:spPr/>
      <dgm:t>
        <a:bodyPr/>
        <a:lstStyle/>
        <a:p>
          <a:r>
            <a:rPr lang="en-US"/>
            <a:t>pneumatico</a:t>
          </a:r>
        </a:p>
      </dgm:t>
    </dgm:pt>
    <dgm:pt modelId="{58A6C327-3A82-413B-B69B-1CC4285AEF2C}" type="parTrans" cxnId="{7A2ED2B3-4B87-4BDD-AD01-DAA7419D7BAC}">
      <dgm:prSet/>
      <dgm:spPr/>
      <dgm:t>
        <a:bodyPr/>
        <a:lstStyle/>
        <a:p>
          <a:endParaRPr lang="en-US"/>
        </a:p>
      </dgm:t>
    </dgm:pt>
    <dgm:pt modelId="{3F631FB0-852E-417D-9C49-F910E7B0EBCC}" type="sibTrans" cxnId="{7A2ED2B3-4B87-4BDD-AD01-DAA7419D7BAC}">
      <dgm:prSet/>
      <dgm:spPr/>
      <dgm:t>
        <a:bodyPr/>
        <a:lstStyle/>
        <a:p>
          <a:endParaRPr lang="en-US"/>
        </a:p>
      </dgm:t>
    </dgm:pt>
    <dgm:pt modelId="{3C8839CB-8572-407E-BBC5-310440A033D4}" type="pres">
      <dgm:prSet presAssocID="{A59E8F93-1678-47C6-81E5-6CCA3830BBA8}" presName="linear" presStyleCnt="0">
        <dgm:presLayoutVars>
          <dgm:dir/>
          <dgm:animLvl val="lvl"/>
          <dgm:resizeHandles val="exact"/>
        </dgm:presLayoutVars>
      </dgm:prSet>
      <dgm:spPr/>
    </dgm:pt>
    <dgm:pt modelId="{4EB573A9-1364-4123-B777-A8E9CEFFF309}" type="pres">
      <dgm:prSet presAssocID="{1397AC9C-BDEC-439E-8226-F91D5A8670BA}" presName="parentLin" presStyleCnt="0"/>
      <dgm:spPr/>
    </dgm:pt>
    <dgm:pt modelId="{E687E6BF-85F6-4C87-B731-54AAABAB923F}" type="pres">
      <dgm:prSet presAssocID="{1397AC9C-BDEC-439E-8226-F91D5A8670BA}" presName="parentLeftMargin" presStyleLbl="node1" presStyleIdx="0" presStyleCnt="2"/>
      <dgm:spPr/>
    </dgm:pt>
    <dgm:pt modelId="{A50D4659-E7C0-4EEB-9B6C-F326BCE0D9CF}" type="pres">
      <dgm:prSet presAssocID="{1397AC9C-BDEC-439E-8226-F91D5A8670B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75F4E6E-1D02-4803-A66C-AD65F2878EE6}" type="pres">
      <dgm:prSet presAssocID="{1397AC9C-BDEC-439E-8226-F91D5A8670BA}" presName="negativeSpace" presStyleCnt="0"/>
      <dgm:spPr/>
    </dgm:pt>
    <dgm:pt modelId="{7BD73AB9-4AD4-475A-AA4F-F480855DF633}" type="pres">
      <dgm:prSet presAssocID="{1397AC9C-BDEC-439E-8226-F91D5A8670BA}" presName="childText" presStyleLbl="conFgAcc1" presStyleIdx="0" presStyleCnt="2">
        <dgm:presLayoutVars>
          <dgm:bulletEnabled val="1"/>
        </dgm:presLayoutVars>
      </dgm:prSet>
      <dgm:spPr/>
    </dgm:pt>
    <dgm:pt modelId="{0B25D2DC-A73D-42BF-80EB-7992F73A169B}" type="pres">
      <dgm:prSet presAssocID="{68AB6647-64E8-4032-9822-0F255A2C34E8}" presName="spaceBetweenRectangles" presStyleCnt="0"/>
      <dgm:spPr/>
    </dgm:pt>
    <dgm:pt modelId="{51D1E1AC-214B-486A-9DAB-816C40C8C396}" type="pres">
      <dgm:prSet presAssocID="{8747BA2A-3A9B-42A1-AFB3-39ABC51B8029}" presName="parentLin" presStyleCnt="0"/>
      <dgm:spPr/>
    </dgm:pt>
    <dgm:pt modelId="{F4F80932-D3D1-447D-A55A-DA7B5C892AFE}" type="pres">
      <dgm:prSet presAssocID="{8747BA2A-3A9B-42A1-AFB3-39ABC51B8029}" presName="parentLeftMargin" presStyleLbl="node1" presStyleIdx="0" presStyleCnt="2"/>
      <dgm:spPr/>
    </dgm:pt>
    <dgm:pt modelId="{A3F5C7D9-78E1-4328-ABEA-7FF416A7602B}" type="pres">
      <dgm:prSet presAssocID="{8747BA2A-3A9B-42A1-AFB3-39ABC51B802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7A82C25C-416B-4497-BECE-BDFA4D708D1C}" type="pres">
      <dgm:prSet presAssocID="{8747BA2A-3A9B-42A1-AFB3-39ABC51B8029}" presName="negativeSpace" presStyleCnt="0"/>
      <dgm:spPr/>
    </dgm:pt>
    <dgm:pt modelId="{B1E0EAB8-91D4-4E72-9D65-3A8F27BADDA8}" type="pres">
      <dgm:prSet presAssocID="{8747BA2A-3A9B-42A1-AFB3-39ABC51B8029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3FCC3D03-33B7-4154-85E7-91C5086FE19C}" type="presOf" srcId="{4D70F35A-8FE0-418B-B623-5B51EC2A4CC0}" destId="{7BD73AB9-4AD4-475A-AA4F-F480855DF633}" srcOrd="0" destOrd="3" presId="urn:microsoft.com/office/officeart/2005/8/layout/list1"/>
    <dgm:cxn modelId="{623BAC07-39F6-4A4D-8CA4-D55F42A5C3BE}" type="presOf" srcId="{9B2F0291-4BBF-44C5-BAE3-DE4ED14E2CA1}" destId="{B1E0EAB8-91D4-4E72-9D65-3A8F27BADDA8}" srcOrd="0" destOrd="4" presId="urn:microsoft.com/office/officeart/2005/8/layout/list1"/>
    <dgm:cxn modelId="{E81AF10E-B19F-4222-84E3-1E6F527CE741}" type="presOf" srcId="{8747BA2A-3A9B-42A1-AFB3-39ABC51B8029}" destId="{A3F5C7D9-78E1-4328-ABEA-7FF416A7602B}" srcOrd="1" destOrd="0" presId="urn:microsoft.com/office/officeart/2005/8/layout/list1"/>
    <dgm:cxn modelId="{B3553813-9269-49E9-A50D-807A1AC56646}" type="presOf" srcId="{13310DA5-18F3-4B44-A162-D97852972800}" destId="{B1E0EAB8-91D4-4E72-9D65-3A8F27BADDA8}" srcOrd="0" destOrd="3" presId="urn:microsoft.com/office/officeart/2005/8/layout/list1"/>
    <dgm:cxn modelId="{E88D8020-1F97-40E8-9F30-EE5A67CAEED3}" srcId="{8747BA2A-3A9B-42A1-AFB3-39ABC51B8029}" destId="{6EB35511-6D30-4FE0-9AAB-109693362A14}" srcOrd="2" destOrd="0" parTransId="{522DDF17-25C5-4147-BB8E-DD73A95CD6A8}" sibTransId="{F3445DB8-A371-4D7F-8BE1-D837125CCE6C}"/>
    <dgm:cxn modelId="{27AAD62F-D680-49A1-AA2C-11691B71D855}" type="presOf" srcId="{1397AC9C-BDEC-439E-8226-F91D5A8670BA}" destId="{E687E6BF-85F6-4C87-B731-54AAABAB923F}" srcOrd="0" destOrd="0" presId="urn:microsoft.com/office/officeart/2005/8/layout/list1"/>
    <dgm:cxn modelId="{1BDDE33B-F2D5-4444-A2E8-6F8499CE38F2}" type="presOf" srcId="{27C16700-EAE8-43C1-BBE1-A19C529C424F}" destId="{B1E0EAB8-91D4-4E72-9D65-3A8F27BADDA8}" srcOrd="0" destOrd="0" presId="urn:microsoft.com/office/officeart/2005/8/layout/list1"/>
    <dgm:cxn modelId="{196D2F60-03AA-4D08-AECA-C6B768FF1982}" srcId="{8747BA2A-3A9B-42A1-AFB3-39ABC51B8029}" destId="{29049BD0-EEB4-4E2F-A92B-178748D2D9D1}" srcOrd="1" destOrd="0" parTransId="{6AD276A7-E35C-4E36-9261-8768D68DF80D}" sibTransId="{7FC17411-A37B-4318-B6E2-05F4460EC561}"/>
    <dgm:cxn modelId="{D61A3B41-19E2-459C-B599-4A1B5087BFCD}" srcId="{1397AC9C-BDEC-439E-8226-F91D5A8670BA}" destId="{2FB71128-71C5-4156-BAA9-759C0891CE4F}" srcOrd="4" destOrd="0" parTransId="{9CCCEE86-02E3-4BC7-8C2F-F29AFC4C34AD}" sibTransId="{25AFC5CA-F2DF-4251-BD55-593A6731B931}"/>
    <dgm:cxn modelId="{ABCAB642-64A5-4D8B-BCF3-3FB65BBA0CE2}" srcId="{1397AC9C-BDEC-439E-8226-F91D5A8670BA}" destId="{D2DA6660-D70F-4D5A-9A03-3CBD5D6ECB74}" srcOrd="1" destOrd="0" parTransId="{8C84D4A2-46D9-4EAF-B091-20BCCFA9223C}" sibTransId="{6A3473A1-187A-4351-8449-282583E39F4F}"/>
    <dgm:cxn modelId="{A1F35649-94B0-4BE7-9F1F-F612C5D68459}" type="presOf" srcId="{A59E8F93-1678-47C6-81E5-6CCA3830BBA8}" destId="{3C8839CB-8572-407E-BBC5-310440A033D4}" srcOrd="0" destOrd="0" presId="urn:microsoft.com/office/officeart/2005/8/layout/list1"/>
    <dgm:cxn modelId="{739FD770-8F77-410E-AA25-D2BC25767593}" type="presOf" srcId="{29049BD0-EEB4-4E2F-A92B-178748D2D9D1}" destId="{B1E0EAB8-91D4-4E72-9D65-3A8F27BADDA8}" srcOrd="0" destOrd="1" presId="urn:microsoft.com/office/officeart/2005/8/layout/list1"/>
    <dgm:cxn modelId="{D44CBB73-5CBB-4E07-BAF2-8B832E64078B}" srcId="{1397AC9C-BDEC-439E-8226-F91D5A8670BA}" destId="{4D70F35A-8FE0-418B-B623-5B51EC2A4CC0}" srcOrd="3" destOrd="0" parTransId="{6219DBC6-3D48-4494-B0CA-BD0FD410CF72}" sibTransId="{2ED68A59-0A93-421E-9B57-617E443C3695}"/>
    <dgm:cxn modelId="{7B20B076-9EDB-4CE0-9F58-695873F4D761}" srcId="{8747BA2A-3A9B-42A1-AFB3-39ABC51B8029}" destId="{27C16700-EAE8-43C1-BBE1-A19C529C424F}" srcOrd="0" destOrd="0" parTransId="{EA9B5FFD-C33A-4822-BA00-E2E53DC28DAD}" sibTransId="{3092E019-1CF2-4E47-919D-679368703097}"/>
    <dgm:cxn modelId="{31F60C7D-933B-464A-9DBC-F845CCB4163F}" srcId="{1397AC9C-BDEC-439E-8226-F91D5A8670BA}" destId="{0528582B-D161-4A81-AA9D-7023AFB56900}" srcOrd="0" destOrd="0" parTransId="{11F46214-25D6-4EB5-A1E9-6E58D3DEE18A}" sibTransId="{96655A09-60C3-41BC-A831-6E3EDEF90C7E}"/>
    <dgm:cxn modelId="{94041B81-F536-40FD-B427-702F802E2331}" srcId="{1397AC9C-BDEC-439E-8226-F91D5A8670BA}" destId="{30E91596-B167-471E-A066-05050860B52A}" srcOrd="2" destOrd="0" parTransId="{AEFDD56F-3817-40A0-A1DD-70343A501CC1}" sibTransId="{A102B5AD-7262-492C-B1FD-D9726FA248E8}"/>
    <dgm:cxn modelId="{BA895283-8F6A-4EEA-B2AF-F6629ADC77BF}" type="presOf" srcId="{D2DA6660-D70F-4D5A-9A03-3CBD5D6ECB74}" destId="{7BD73AB9-4AD4-475A-AA4F-F480855DF633}" srcOrd="0" destOrd="1" presId="urn:microsoft.com/office/officeart/2005/8/layout/list1"/>
    <dgm:cxn modelId="{4A479889-D661-4F4A-846C-0CB0B5C35464}" type="presOf" srcId="{5D3D46FE-BB79-486B-B737-B7975173620E}" destId="{7BD73AB9-4AD4-475A-AA4F-F480855DF633}" srcOrd="0" destOrd="5" presId="urn:microsoft.com/office/officeart/2005/8/layout/list1"/>
    <dgm:cxn modelId="{74E6B991-8759-4E01-8CF4-353A50FC221D}" type="presOf" srcId="{0528582B-D161-4A81-AA9D-7023AFB56900}" destId="{7BD73AB9-4AD4-475A-AA4F-F480855DF633}" srcOrd="0" destOrd="0" presId="urn:microsoft.com/office/officeart/2005/8/layout/list1"/>
    <dgm:cxn modelId="{73FDA495-86B8-4115-99AF-46B7E8B5EEC3}" srcId="{8747BA2A-3A9B-42A1-AFB3-39ABC51B8029}" destId="{13310DA5-18F3-4B44-A162-D97852972800}" srcOrd="3" destOrd="0" parTransId="{927E26B6-A8F5-4BA7-867C-B764AFF9E43F}" sibTransId="{A74D280B-637D-4463-9E7C-C597FEB7E132}"/>
    <dgm:cxn modelId="{121EF096-858B-41D3-AE85-333D6486DF29}" srcId="{A59E8F93-1678-47C6-81E5-6CCA3830BBA8}" destId="{1397AC9C-BDEC-439E-8226-F91D5A8670BA}" srcOrd="0" destOrd="0" parTransId="{867F284F-0248-4349-B742-D9A19B09306F}" sibTransId="{68AB6647-64E8-4032-9822-0F255A2C34E8}"/>
    <dgm:cxn modelId="{60C39099-E4B1-4ECE-B5D3-8ACDAAA8BB3C}" type="presOf" srcId="{2FB71128-71C5-4156-BAA9-759C0891CE4F}" destId="{7BD73AB9-4AD4-475A-AA4F-F480855DF633}" srcOrd="0" destOrd="4" presId="urn:microsoft.com/office/officeart/2005/8/layout/list1"/>
    <dgm:cxn modelId="{B2CD189E-D43F-40E2-BE4E-F1F02B050428}" type="presOf" srcId="{30E91596-B167-471E-A066-05050860B52A}" destId="{7BD73AB9-4AD4-475A-AA4F-F480855DF633}" srcOrd="0" destOrd="2" presId="urn:microsoft.com/office/officeart/2005/8/layout/list1"/>
    <dgm:cxn modelId="{7A2ED2B3-4B87-4BDD-AD01-DAA7419D7BAC}" srcId="{8747BA2A-3A9B-42A1-AFB3-39ABC51B8029}" destId="{9B2F0291-4BBF-44C5-BAE3-DE4ED14E2CA1}" srcOrd="4" destOrd="0" parTransId="{58A6C327-3A82-413B-B69B-1CC4285AEF2C}" sibTransId="{3F631FB0-852E-417D-9C49-F910E7B0EBCC}"/>
    <dgm:cxn modelId="{A6E3ECB4-8B89-4517-90BB-581DEC10C4CD}" type="presOf" srcId="{6EB35511-6D30-4FE0-9AAB-109693362A14}" destId="{B1E0EAB8-91D4-4E72-9D65-3A8F27BADDA8}" srcOrd="0" destOrd="2" presId="urn:microsoft.com/office/officeart/2005/8/layout/list1"/>
    <dgm:cxn modelId="{3B57A2BE-0B0D-4484-B61B-AF2698417409}" srcId="{A59E8F93-1678-47C6-81E5-6CCA3830BBA8}" destId="{8747BA2A-3A9B-42A1-AFB3-39ABC51B8029}" srcOrd="1" destOrd="0" parTransId="{7526F267-D7BA-4154-AADA-9FB6DE813C71}" sibTransId="{C695B7DA-D276-404F-9B3C-8E2A28A94353}"/>
    <dgm:cxn modelId="{1A243DC4-0A6C-408C-A299-A7A08595E990}" srcId="{1397AC9C-BDEC-439E-8226-F91D5A8670BA}" destId="{5D3D46FE-BB79-486B-B737-B7975173620E}" srcOrd="5" destOrd="0" parTransId="{BF2EF997-D2D3-43AF-9244-A47509C2B011}" sibTransId="{7D2FC37C-D2BB-41F4-922F-4DC0347ACFB2}"/>
    <dgm:cxn modelId="{C31DFDC8-F573-4F34-9A97-D1853910D159}" type="presOf" srcId="{1397AC9C-BDEC-439E-8226-F91D5A8670BA}" destId="{A50D4659-E7C0-4EEB-9B6C-F326BCE0D9CF}" srcOrd="1" destOrd="0" presId="urn:microsoft.com/office/officeart/2005/8/layout/list1"/>
    <dgm:cxn modelId="{B3B909E6-8154-4029-92AF-A488055D078C}" type="presOf" srcId="{8747BA2A-3A9B-42A1-AFB3-39ABC51B8029}" destId="{F4F80932-D3D1-447D-A55A-DA7B5C892AFE}" srcOrd="0" destOrd="0" presId="urn:microsoft.com/office/officeart/2005/8/layout/list1"/>
    <dgm:cxn modelId="{1DE082C4-6F64-470A-BE89-E6D503673096}" type="presParOf" srcId="{3C8839CB-8572-407E-BBC5-310440A033D4}" destId="{4EB573A9-1364-4123-B777-A8E9CEFFF309}" srcOrd="0" destOrd="0" presId="urn:microsoft.com/office/officeart/2005/8/layout/list1"/>
    <dgm:cxn modelId="{C5F87F14-9296-49B4-8C1D-823C42615463}" type="presParOf" srcId="{4EB573A9-1364-4123-B777-A8E9CEFFF309}" destId="{E687E6BF-85F6-4C87-B731-54AAABAB923F}" srcOrd="0" destOrd="0" presId="urn:microsoft.com/office/officeart/2005/8/layout/list1"/>
    <dgm:cxn modelId="{D452D096-F620-4776-AE1C-B38C852E6425}" type="presParOf" srcId="{4EB573A9-1364-4123-B777-A8E9CEFFF309}" destId="{A50D4659-E7C0-4EEB-9B6C-F326BCE0D9CF}" srcOrd="1" destOrd="0" presId="urn:microsoft.com/office/officeart/2005/8/layout/list1"/>
    <dgm:cxn modelId="{4C91F892-243A-4222-80A4-9A2AF546A079}" type="presParOf" srcId="{3C8839CB-8572-407E-BBC5-310440A033D4}" destId="{A75F4E6E-1D02-4803-A66C-AD65F2878EE6}" srcOrd="1" destOrd="0" presId="urn:microsoft.com/office/officeart/2005/8/layout/list1"/>
    <dgm:cxn modelId="{E5ACD829-815F-49FD-B553-4F37DA15EDDB}" type="presParOf" srcId="{3C8839CB-8572-407E-BBC5-310440A033D4}" destId="{7BD73AB9-4AD4-475A-AA4F-F480855DF633}" srcOrd="2" destOrd="0" presId="urn:microsoft.com/office/officeart/2005/8/layout/list1"/>
    <dgm:cxn modelId="{8A56F3CF-95C8-4D1F-964C-DF29E487E2ED}" type="presParOf" srcId="{3C8839CB-8572-407E-BBC5-310440A033D4}" destId="{0B25D2DC-A73D-42BF-80EB-7992F73A169B}" srcOrd="3" destOrd="0" presId="urn:microsoft.com/office/officeart/2005/8/layout/list1"/>
    <dgm:cxn modelId="{C067B251-92B6-4EEC-B7E6-5400714B1EA0}" type="presParOf" srcId="{3C8839CB-8572-407E-BBC5-310440A033D4}" destId="{51D1E1AC-214B-486A-9DAB-816C40C8C396}" srcOrd="4" destOrd="0" presId="urn:microsoft.com/office/officeart/2005/8/layout/list1"/>
    <dgm:cxn modelId="{3136B1B8-F4E2-45AB-BC2A-3B58B1073342}" type="presParOf" srcId="{51D1E1AC-214B-486A-9DAB-816C40C8C396}" destId="{F4F80932-D3D1-447D-A55A-DA7B5C892AFE}" srcOrd="0" destOrd="0" presId="urn:microsoft.com/office/officeart/2005/8/layout/list1"/>
    <dgm:cxn modelId="{D441CF5F-EDA1-4269-9D75-08C609EE6C29}" type="presParOf" srcId="{51D1E1AC-214B-486A-9DAB-816C40C8C396}" destId="{A3F5C7D9-78E1-4328-ABEA-7FF416A7602B}" srcOrd="1" destOrd="0" presId="urn:microsoft.com/office/officeart/2005/8/layout/list1"/>
    <dgm:cxn modelId="{0AAC43A6-63E5-45B0-89CB-7DEB7B709EB6}" type="presParOf" srcId="{3C8839CB-8572-407E-BBC5-310440A033D4}" destId="{7A82C25C-416B-4497-BECE-BDFA4D708D1C}" srcOrd="5" destOrd="0" presId="urn:microsoft.com/office/officeart/2005/8/layout/list1"/>
    <dgm:cxn modelId="{719EE176-DB1E-4874-88D6-3A10679F3D94}" type="presParOf" srcId="{3C8839CB-8572-407E-BBC5-310440A033D4}" destId="{B1E0EAB8-91D4-4E72-9D65-3A8F27BADDA8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A6E237-B0A1-450F-8563-17DD08882E55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/>
      <dgm:spPr/>
      <dgm:t>
        <a:bodyPr/>
        <a:lstStyle/>
        <a:p>
          <a:endParaRPr lang="en-US"/>
        </a:p>
      </dgm:t>
    </dgm:pt>
    <dgm:pt modelId="{5F48313D-44BB-4B45-9C02-6451D0318A16}">
      <dgm:prSet/>
      <dgm:spPr/>
      <dgm:t>
        <a:bodyPr/>
        <a:lstStyle/>
        <a:p>
          <a:r>
            <a:rPr lang="en-US"/>
            <a:t>Το γράμμα “s”   προφέρεται άηχο [s]:</a:t>
          </a:r>
        </a:p>
      </dgm:t>
    </dgm:pt>
    <dgm:pt modelId="{83ED8779-9C78-453E-A25E-9A6FC518AFBB}" type="parTrans" cxnId="{1CE6A188-4152-4875-A0FC-8A66B371D7D3}">
      <dgm:prSet/>
      <dgm:spPr/>
      <dgm:t>
        <a:bodyPr/>
        <a:lstStyle/>
        <a:p>
          <a:endParaRPr lang="en-US"/>
        </a:p>
      </dgm:t>
    </dgm:pt>
    <dgm:pt modelId="{CD6E33C7-0F3D-4E8C-8048-7E8BF1D8217E}" type="sibTrans" cxnId="{1CE6A188-4152-4875-A0FC-8A66B371D7D3}">
      <dgm:prSet/>
      <dgm:spPr/>
      <dgm:t>
        <a:bodyPr/>
        <a:lstStyle/>
        <a:p>
          <a:endParaRPr lang="en-US"/>
        </a:p>
      </dgm:t>
    </dgm:pt>
    <dgm:pt modelId="{7E9C3AE3-D8B5-4BF7-B62B-8F8DFDD02C92}">
      <dgm:prSet/>
      <dgm:spPr/>
      <dgm:t>
        <a:bodyPr/>
        <a:lstStyle/>
        <a:p>
          <a:r>
            <a:rPr lang="en-US"/>
            <a:t>Στην αρχή της λέξης εμπρός από φωνήεν:</a:t>
          </a:r>
        </a:p>
      </dgm:t>
    </dgm:pt>
    <dgm:pt modelId="{331F3294-ABA4-4E19-A812-C80C5A7B4C72}" type="parTrans" cxnId="{D53B4E76-CF86-4089-8529-9F26E86A2EE6}">
      <dgm:prSet/>
      <dgm:spPr/>
      <dgm:t>
        <a:bodyPr/>
        <a:lstStyle/>
        <a:p>
          <a:endParaRPr lang="en-US"/>
        </a:p>
      </dgm:t>
    </dgm:pt>
    <dgm:pt modelId="{C4BA7128-CD0D-4CC4-B6BF-8888607D3255}" type="sibTrans" cxnId="{D53B4E76-CF86-4089-8529-9F26E86A2EE6}">
      <dgm:prSet/>
      <dgm:spPr/>
      <dgm:t>
        <a:bodyPr/>
        <a:lstStyle/>
        <a:p>
          <a:endParaRPr lang="en-US"/>
        </a:p>
      </dgm:t>
    </dgm:pt>
    <dgm:pt modelId="{C3A304B6-EB42-4DEB-8EC9-E346D637F3C3}">
      <dgm:prSet/>
      <dgm:spPr/>
      <dgm:t>
        <a:bodyPr/>
        <a:lstStyle/>
        <a:p>
          <a:r>
            <a:rPr lang="en-US"/>
            <a:t>sale, sono.</a:t>
          </a:r>
        </a:p>
      </dgm:t>
    </dgm:pt>
    <dgm:pt modelId="{27BC2D27-0C3B-450A-B9AB-0789887528A1}" type="parTrans" cxnId="{DD7DC16C-3B4E-49D0-B520-EF50483C6965}">
      <dgm:prSet/>
      <dgm:spPr/>
      <dgm:t>
        <a:bodyPr/>
        <a:lstStyle/>
        <a:p>
          <a:endParaRPr lang="en-US"/>
        </a:p>
      </dgm:t>
    </dgm:pt>
    <dgm:pt modelId="{469C99AB-61B0-404D-B959-B899C0E971CE}" type="sibTrans" cxnId="{DD7DC16C-3B4E-49D0-B520-EF50483C6965}">
      <dgm:prSet/>
      <dgm:spPr/>
      <dgm:t>
        <a:bodyPr/>
        <a:lstStyle/>
        <a:p>
          <a:endParaRPr lang="en-US"/>
        </a:p>
      </dgm:t>
    </dgm:pt>
    <dgm:pt modelId="{E6CCBB92-347A-4DE6-8C4C-8DC164771D82}">
      <dgm:prSet/>
      <dgm:spPr/>
      <dgm:t>
        <a:bodyPr/>
        <a:lstStyle/>
        <a:p>
          <a:r>
            <a:rPr lang="en-US" dirty="0" err="1"/>
            <a:t>Στην</a:t>
          </a:r>
          <a:r>
            <a:rPr lang="en-US" dirty="0"/>
            <a:t> α</a:t>
          </a:r>
          <a:r>
            <a:rPr lang="en-US" dirty="0" err="1"/>
            <a:t>ρχή</a:t>
          </a:r>
          <a:r>
            <a:rPr lang="en-US" dirty="0"/>
            <a:t> ή </a:t>
          </a:r>
          <a:r>
            <a:rPr lang="en-US" dirty="0" err="1"/>
            <a:t>στο</a:t>
          </a:r>
          <a:r>
            <a:rPr lang="en-US" dirty="0"/>
            <a:t> </a:t>
          </a:r>
          <a:r>
            <a:rPr lang="en-US" dirty="0" err="1"/>
            <a:t>μέσο</a:t>
          </a:r>
          <a:r>
            <a:rPr lang="en-US" dirty="0"/>
            <a:t> </a:t>
          </a:r>
          <a:r>
            <a:rPr lang="en-US" dirty="0" err="1"/>
            <a:t>της</a:t>
          </a:r>
          <a:r>
            <a:rPr lang="en-US" dirty="0"/>
            <a:t> </a:t>
          </a:r>
          <a:r>
            <a:rPr lang="en-US" dirty="0" err="1"/>
            <a:t>λέξης</a:t>
          </a:r>
          <a:r>
            <a:rPr lang="en-US" dirty="0"/>
            <a:t> </a:t>
          </a:r>
          <a:r>
            <a:rPr lang="en-US" dirty="0" err="1"/>
            <a:t>ότ</a:t>
          </a:r>
          <a:r>
            <a:rPr lang="en-US" dirty="0"/>
            <a:t>αν  ακολουθεί άηχο σύμφωνο: scala, stile.</a:t>
          </a:r>
        </a:p>
      </dgm:t>
    </dgm:pt>
    <dgm:pt modelId="{07F44D0C-57BE-422E-ABA6-894C2C4CBFCD}" type="parTrans" cxnId="{A7A49ADE-4549-47A6-82AC-3779F4C06940}">
      <dgm:prSet/>
      <dgm:spPr/>
      <dgm:t>
        <a:bodyPr/>
        <a:lstStyle/>
        <a:p>
          <a:endParaRPr lang="en-US"/>
        </a:p>
      </dgm:t>
    </dgm:pt>
    <dgm:pt modelId="{3899D969-D5BB-41D4-B533-A516C3A1310C}" type="sibTrans" cxnId="{A7A49ADE-4549-47A6-82AC-3779F4C06940}">
      <dgm:prSet/>
      <dgm:spPr/>
      <dgm:t>
        <a:bodyPr/>
        <a:lstStyle/>
        <a:p>
          <a:endParaRPr lang="en-US"/>
        </a:p>
      </dgm:t>
    </dgm:pt>
    <dgm:pt modelId="{860FE492-2210-4E63-8880-1A7D2C558A3E}">
      <dgm:prSet/>
      <dgm:spPr/>
      <dgm:t>
        <a:bodyPr/>
        <a:lstStyle/>
        <a:p>
          <a:r>
            <a:rPr lang="en-US" dirty="0" err="1"/>
            <a:t>Ότ</a:t>
          </a:r>
          <a:r>
            <a:rPr lang="en-US" dirty="0"/>
            <a:t>αν ορθογραφικά το  “s" γράφεται διπλό:  tosse, rissa.</a:t>
          </a:r>
        </a:p>
      </dgm:t>
    </dgm:pt>
    <dgm:pt modelId="{0D4ED612-07DD-476C-A298-5F0305F4BE06}" type="parTrans" cxnId="{A3F3815B-9E96-4450-9CC0-1BCAC2BDE20C}">
      <dgm:prSet/>
      <dgm:spPr/>
      <dgm:t>
        <a:bodyPr/>
        <a:lstStyle/>
        <a:p>
          <a:endParaRPr lang="en-US"/>
        </a:p>
      </dgm:t>
    </dgm:pt>
    <dgm:pt modelId="{0A678F26-45E7-4D2E-BB06-14F591E49E22}" type="sibTrans" cxnId="{A3F3815B-9E96-4450-9CC0-1BCAC2BDE20C}">
      <dgm:prSet/>
      <dgm:spPr/>
      <dgm:t>
        <a:bodyPr/>
        <a:lstStyle/>
        <a:p>
          <a:endParaRPr lang="en-US"/>
        </a:p>
      </dgm:t>
    </dgm:pt>
    <dgm:pt modelId="{4ACD8A6B-F391-4D14-B063-09FF867643FF}" type="pres">
      <dgm:prSet presAssocID="{8AA6E237-B0A1-450F-8563-17DD08882E55}" presName="linear" presStyleCnt="0">
        <dgm:presLayoutVars>
          <dgm:animLvl val="lvl"/>
          <dgm:resizeHandles val="exact"/>
        </dgm:presLayoutVars>
      </dgm:prSet>
      <dgm:spPr/>
    </dgm:pt>
    <dgm:pt modelId="{16D71A33-2136-4AAB-97B7-65B52E3732BF}" type="pres">
      <dgm:prSet presAssocID="{5F48313D-44BB-4B45-9C02-6451D0318A16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A6BBDEAE-EAC1-478B-AE6A-2CF5780AD8B6}" type="pres">
      <dgm:prSet presAssocID="{5F48313D-44BB-4B45-9C02-6451D0318A16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92F7D218-7050-46CF-B82F-1B35051100AC}" type="presOf" srcId="{E6CCBB92-347A-4DE6-8C4C-8DC164771D82}" destId="{A6BBDEAE-EAC1-478B-AE6A-2CF5780AD8B6}" srcOrd="0" destOrd="2" presId="urn:microsoft.com/office/officeart/2005/8/layout/vList2"/>
    <dgm:cxn modelId="{C3A2112A-590E-40E9-B373-B99ADF1E1E7A}" type="presOf" srcId="{860FE492-2210-4E63-8880-1A7D2C558A3E}" destId="{A6BBDEAE-EAC1-478B-AE6A-2CF5780AD8B6}" srcOrd="0" destOrd="3" presId="urn:microsoft.com/office/officeart/2005/8/layout/vList2"/>
    <dgm:cxn modelId="{A3F3815B-9E96-4450-9CC0-1BCAC2BDE20C}" srcId="{5F48313D-44BB-4B45-9C02-6451D0318A16}" destId="{860FE492-2210-4E63-8880-1A7D2C558A3E}" srcOrd="3" destOrd="0" parTransId="{0D4ED612-07DD-476C-A298-5F0305F4BE06}" sibTransId="{0A678F26-45E7-4D2E-BB06-14F591E49E22}"/>
    <dgm:cxn modelId="{DD7DC16C-3B4E-49D0-B520-EF50483C6965}" srcId="{5F48313D-44BB-4B45-9C02-6451D0318A16}" destId="{C3A304B6-EB42-4DEB-8EC9-E346D637F3C3}" srcOrd="1" destOrd="0" parTransId="{27BC2D27-0C3B-450A-B9AB-0789887528A1}" sibTransId="{469C99AB-61B0-404D-B959-B899C0E971CE}"/>
    <dgm:cxn modelId="{D53B4E76-CF86-4089-8529-9F26E86A2EE6}" srcId="{5F48313D-44BB-4B45-9C02-6451D0318A16}" destId="{7E9C3AE3-D8B5-4BF7-B62B-8F8DFDD02C92}" srcOrd="0" destOrd="0" parTransId="{331F3294-ABA4-4E19-A812-C80C5A7B4C72}" sibTransId="{C4BA7128-CD0D-4CC4-B6BF-8888607D3255}"/>
    <dgm:cxn modelId="{C4A3F056-16C4-457B-BBF4-6345E0036ABC}" type="presOf" srcId="{C3A304B6-EB42-4DEB-8EC9-E346D637F3C3}" destId="{A6BBDEAE-EAC1-478B-AE6A-2CF5780AD8B6}" srcOrd="0" destOrd="1" presId="urn:microsoft.com/office/officeart/2005/8/layout/vList2"/>
    <dgm:cxn modelId="{1CE6A188-4152-4875-A0FC-8A66B371D7D3}" srcId="{8AA6E237-B0A1-450F-8563-17DD08882E55}" destId="{5F48313D-44BB-4B45-9C02-6451D0318A16}" srcOrd="0" destOrd="0" parTransId="{83ED8779-9C78-453E-A25E-9A6FC518AFBB}" sibTransId="{CD6E33C7-0F3D-4E8C-8048-7E8BF1D8217E}"/>
    <dgm:cxn modelId="{A0F72EAE-DAD7-4BE9-A6F8-06EB558BD628}" type="presOf" srcId="{8AA6E237-B0A1-450F-8563-17DD08882E55}" destId="{4ACD8A6B-F391-4D14-B063-09FF867643FF}" srcOrd="0" destOrd="0" presId="urn:microsoft.com/office/officeart/2005/8/layout/vList2"/>
    <dgm:cxn modelId="{3419E2C1-ABE4-46F5-A038-9F4518F30D3E}" type="presOf" srcId="{5F48313D-44BB-4B45-9C02-6451D0318A16}" destId="{16D71A33-2136-4AAB-97B7-65B52E3732BF}" srcOrd="0" destOrd="0" presId="urn:microsoft.com/office/officeart/2005/8/layout/vList2"/>
    <dgm:cxn modelId="{A7A49ADE-4549-47A6-82AC-3779F4C06940}" srcId="{5F48313D-44BB-4B45-9C02-6451D0318A16}" destId="{E6CCBB92-347A-4DE6-8C4C-8DC164771D82}" srcOrd="2" destOrd="0" parTransId="{07F44D0C-57BE-422E-ABA6-894C2C4CBFCD}" sibTransId="{3899D969-D5BB-41D4-B533-A516C3A1310C}"/>
    <dgm:cxn modelId="{8C3533E0-8918-47D6-A8A4-FD6EB309806C}" type="presOf" srcId="{7E9C3AE3-D8B5-4BF7-B62B-8F8DFDD02C92}" destId="{A6BBDEAE-EAC1-478B-AE6A-2CF5780AD8B6}" srcOrd="0" destOrd="0" presId="urn:microsoft.com/office/officeart/2005/8/layout/vList2"/>
    <dgm:cxn modelId="{58884D02-416E-4415-A985-9836C889C6F3}" type="presParOf" srcId="{4ACD8A6B-F391-4D14-B063-09FF867643FF}" destId="{16D71A33-2136-4AAB-97B7-65B52E3732BF}" srcOrd="0" destOrd="0" presId="urn:microsoft.com/office/officeart/2005/8/layout/vList2"/>
    <dgm:cxn modelId="{A9D527B1-EBB5-4C19-A48F-BB521F1A95A9}" type="presParOf" srcId="{4ACD8A6B-F391-4D14-B063-09FF867643FF}" destId="{A6BBDEAE-EAC1-478B-AE6A-2CF5780AD8B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D6A55A3-0135-424F-9E46-7B3820193645}" type="doc">
      <dgm:prSet loTypeId="urn:microsoft.com/office/officeart/2005/8/layout/vList2" loCatId="list" qsTypeId="urn:microsoft.com/office/officeart/2005/8/quickstyle/simple2" qsCatId="simple" csTypeId="urn:microsoft.com/office/officeart/2005/8/colors/accent5_2" csCatId="accent5"/>
      <dgm:spPr/>
      <dgm:t>
        <a:bodyPr/>
        <a:lstStyle/>
        <a:p>
          <a:endParaRPr lang="en-US"/>
        </a:p>
      </dgm:t>
    </dgm:pt>
    <dgm:pt modelId="{2A1152F9-67E0-42AE-A617-F2827551C0FF}">
      <dgm:prSet/>
      <dgm:spPr/>
      <dgm:t>
        <a:bodyPr/>
        <a:lstStyle/>
        <a:p>
          <a:r>
            <a:rPr lang="en-US" dirty="0" err="1"/>
            <a:t>Το</a:t>
          </a:r>
          <a:r>
            <a:rPr lang="en-US" dirty="0"/>
            <a:t> z π</a:t>
          </a:r>
          <a:r>
            <a:rPr lang="en-US" dirty="0" err="1"/>
            <a:t>ροφέρετ</a:t>
          </a:r>
          <a:r>
            <a:rPr lang="en-US" dirty="0"/>
            <a:t>αι ηχηρό προστριβόμενο</a:t>
          </a:r>
          <a:r>
            <a:rPr lang="el-GR" dirty="0"/>
            <a:t> </a:t>
          </a:r>
          <a:r>
            <a:rPr lang="en-US" dirty="0"/>
            <a:t>[</a:t>
          </a:r>
          <a:r>
            <a:rPr lang="en-US" dirty="0" err="1"/>
            <a:t>dz</a:t>
          </a:r>
          <a:r>
            <a:rPr lang="en-US" dirty="0"/>
            <a:t>]:</a:t>
          </a:r>
        </a:p>
      </dgm:t>
    </dgm:pt>
    <dgm:pt modelId="{2887BFF7-C394-4CFF-99B9-ED56DE1B6F53}" type="parTrans" cxnId="{D3A31416-4852-47C2-80D3-6E59C9CA7216}">
      <dgm:prSet/>
      <dgm:spPr/>
      <dgm:t>
        <a:bodyPr/>
        <a:lstStyle/>
        <a:p>
          <a:endParaRPr lang="en-US"/>
        </a:p>
      </dgm:t>
    </dgm:pt>
    <dgm:pt modelId="{6C1149DC-BF59-4F32-BB05-39631F576230}" type="sibTrans" cxnId="{D3A31416-4852-47C2-80D3-6E59C9CA7216}">
      <dgm:prSet/>
      <dgm:spPr/>
      <dgm:t>
        <a:bodyPr/>
        <a:lstStyle/>
        <a:p>
          <a:endParaRPr lang="en-US"/>
        </a:p>
      </dgm:t>
    </dgm:pt>
    <dgm:pt modelId="{5B22AD2F-EE9D-4813-9686-0B7DE4812D09}">
      <dgm:prSet/>
      <dgm:spPr/>
      <dgm:t>
        <a:bodyPr/>
        <a:lstStyle/>
        <a:p>
          <a:r>
            <a:rPr lang="en-US"/>
            <a:t>Σε μεσοφωνηεντική θέση: azalea, azoto</a:t>
          </a:r>
        </a:p>
      </dgm:t>
    </dgm:pt>
    <dgm:pt modelId="{408590BB-C912-4357-A6F2-0BD9A391BD62}" type="parTrans" cxnId="{96055C56-5C0C-4605-966D-F1475EEEEEC3}">
      <dgm:prSet/>
      <dgm:spPr/>
      <dgm:t>
        <a:bodyPr/>
        <a:lstStyle/>
        <a:p>
          <a:endParaRPr lang="en-US"/>
        </a:p>
      </dgm:t>
    </dgm:pt>
    <dgm:pt modelId="{963B35F2-AB8F-4897-A86A-6446BF5D12C7}" type="sibTrans" cxnId="{96055C56-5C0C-4605-966D-F1475EEEEEC3}">
      <dgm:prSet/>
      <dgm:spPr/>
      <dgm:t>
        <a:bodyPr/>
        <a:lstStyle/>
        <a:p>
          <a:endParaRPr lang="en-US"/>
        </a:p>
      </dgm:t>
    </dgm:pt>
    <dgm:pt modelId="{77A7ACF7-72B7-4E5D-B218-F2FE1E565B9E}">
      <dgm:prSet/>
      <dgm:spPr/>
      <dgm:t>
        <a:bodyPr/>
        <a:lstStyle/>
        <a:p>
          <a:r>
            <a:rPr lang="en-US"/>
            <a:t>Στην αρχή λέξης: zanzara,  zaffiro</a:t>
          </a:r>
        </a:p>
      </dgm:t>
    </dgm:pt>
    <dgm:pt modelId="{1202B6EE-AA21-44F5-8460-0C6AAA8032D4}" type="parTrans" cxnId="{0436DB2C-59A1-4DB3-A9AD-B2205CE3BE1B}">
      <dgm:prSet/>
      <dgm:spPr/>
      <dgm:t>
        <a:bodyPr/>
        <a:lstStyle/>
        <a:p>
          <a:endParaRPr lang="en-US"/>
        </a:p>
      </dgm:t>
    </dgm:pt>
    <dgm:pt modelId="{6FFA1499-6741-4B7E-B57D-EA66E8DF41CE}" type="sibTrans" cxnId="{0436DB2C-59A1-4DB3-A9AD-B2205CE3BE1B}">
      <dgm:prSet/>
      <dgm:spPr/>
      <dgm:t>
        <a:bodyPr/>
        <a:lstStyle/>
        <a:p>
          <a:endParaRPr lang="en-US"/>
        </a:p>
      </dgm:t>
    </dgm:pt>
    <dgm:pt modelId="{04562DDC-8371-4A08-92A5-3480A762172C}">
      <dgm:prSet/>
      <dgm:spPr/>
      <dgm:t>
        <a:bodyPr/>
        <a:lstStyle/>
        <a:p>
          <a:r>
            <a:rPr lang="en-US"/>
            <a:t>Στην κατάληξη –izzare και τα  παράγωγά της:</a:t>
          </a:r>
        </a:p>
      </dgm:t>
    </dgm:pt>
    <dgm:pt modelId="{57B5C1C4-AECA-4819-9853-F1E0B5614E40}" type="parTrans" cxnId="{13B1DA6C-E261-4C81-925F-467A724D9E2B}">
      <dgm:prSet/>
      <dgm:spPr/>
      <dgm:t>
        <a:bodyPr/>
        <a:lstStyle/>
        <a:p>
          <a:endParaRPr lang="en-US"/>
        </a:p>
      </dgm:t>
    </dgm:pt>
    <dgm:pt modelId="{8C9B897C-D036-4E96-8087-586C46BDC3CD}" type="sibTrans" cxnId="{13B1DA6C-E261-4C81-925F-467A724D9E2B}">
      <dgm:prSet/>
      <dgm:spPr/>
      <dgm:t>
        <a:bodyPr/>
        <a:lstStyle/>
        <a:p>
          <a:endParaRPr lang="en-US"/>
        </a:p>
      </dgm:t>
    </dgm:pt>
    <dgm:pt modelId="{8283E177-0C34-4BD9-BF25-32638A41D0FF}">
      <dgm:prSet/>
      <dgm:spPr/>
      <dgm:t>
        <a:bodyPr/>
        <a:lstStyle/>
        <a:p>
          <a:r>
            <a:rPr lang="en-US"/>
            <a:t>organizzare, organizzazione</a:t>
          </a:r>
        </a:p>
      </dgm:t>
    </dgm:pt>
    <dgm:pt modelId="{E4B03F9E-1904-4075-8048-A4FC7F86EC03}" type="parTrans" cxnId="{D9C2C4E9-5FEF-43C6-A097-285C63A50232}">
      <dgm:prSet/>
      <dgm:spPr/>
      <dgm:t>
        <a:bodyPr/>
        <a:lstStyle/>
        <a:p>
          <a:endParaRPr lang="en-US"/>
        </a:p>
      </dgm:t>
    </dgm:pt>
    <dgm:pt modelId="{3B5F4F9A-50A2-497C-8600-99F1C434156F}" type="sibTrans" cxnId="{D9C2C4E9-5FEF-43C6-A097-285C63A50232}">
      <dgm:prSet/>
      <dgm:spPr/>
      <dgm:t>
        <a:bodyPr/>
        <a:lstStyle/>
        <a:p>
          <a:endParaRPr lang="en-US"/>
        </a:p>
      </dgm:t>
    </dgm:pt>
    <dgm:pt modelId="{228C10A4-54CE-4D21-8A4A-7FB7EFD33650}" type="pres">
      <dgm:prSet presAssocID="{FD6A55A3-0135-424F-9E46-7B3820193645}" presName="linear" presStyleCnt="0">
        <dgm:presLayoutVars>
          <dgm:animLvl val="lvl"/>
          <dgm:resizeHandles val="exact"/>
        </dgm:presLayoutVars>
      </dgm:prSet>
      <dgm:spPr/>
    </dgm:pt>
    <dgm:pt modelId="{F84C3A64-A972-48DB-B4D4-CC7077C36F5D}" type="pres">
      <dgm:prSet presAssocID="{2A1152F9-67E0-42AE-A617-F2827551C0FF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08D3709B-CB58-4FE9-81B6-1D152DBAE07B}" type="pres">
      <dgm:prSet presAssocID="{2A1152F9-67E0-42AE-A617-F2827551C0FF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D3A31416-4852-47C2-80D3-6E59C9CA7216}" srcId="{FD6A55A3-0135-424F-9E46-7B3820193645}" destId="{2A1152F9-67E0-42AE-A617-F2827551C0FF}" srcOrd="0" destOrd="0" parTransId="{2887BFF7-C394-4CFF-99B9-ED56DE1B6F53}" sibTransId="{6C1149DC-BF59-4F32-BB05-39631F576230}"/>
    <dgm:cxn modelId="{0436DB2C-59A1-4DB3-A9AD-B2205CE3BE1B}" srcId="{2A1152F9-67E0-42AE-A617-F2827551C0FF}" destId="{77A7ACF7-72B7-4E5D-B218-F2FE1E565B9E}" srcOrd="1" destOrd="0" parTransId="{1202B6EE-AA21-44F5-8460-0C6AAA8032D4}" sibTransId="{6FFA1499-6741-4B7E-B57D-EA66E8DF41CE}"/>
    <dgm:cxn modelId="{DD028E43-6A29-4D84-BD63-23A86AC16A1E}" type="presOf" srcId="{04562DDC-8371-4A08-92A5-3480A762172C}" destId="{08D3709B-CB58-4FE9-81B6-1D152DBAE07B}" srcOrd="0" destOrd="2" presId="urn:microsoft.com/office/officeart/2005/8/layout/vList2"/>
    <dgm:cxn modelId="{13B1DA6C-E261-4C81-925F-467A724D9E2B}" srcId="{2A1152F9-67E0-42AE-A617-F2827551C0FF}" destId="{04562DDC-8371-4A08-92A5-3480A762172C}" srcOrd="2" destOrd="0" parTransId="{57B5C1C4-AECA-4819-9853-F1E0B5614E40}" sibTransId="{8C9B897C-D036-4E96-8087-586C46BDC3CD}"/>
    <dgm:cxn modelId="{96055C56-5C0C-4605-966D-F1475EEEEEC3}" srcId="{2A1152F9-67E0-42AE-A617-F2827551C0FF}" destId="{5B22AD2F-EE9D-4813-9686-0B7DE4812D09}" srcOrd="0" destOrd="0" parTransId="{408590BB-C912-4357-A6F2-0BD9A391BD62}" sibTransId="{963B35F2-AB8F-4897-A86A-6446BF5D12C7}"/>
    <dgm:cxn modelId="{02C2C98F-0D19-404E-BF70-4BC14F52ECAF}" type="presOf" srcId="{5B22AD2F-EE9D-4813-9686-0B7DE4812D09}" destId="{08D3709B-CB58-4FE9-81B6-1D152DBAE07B}" srcOrd="0" destOrd="0" presId="urn:microsoft.com/office/officeart/2005/8/layout/vList2"/>
    <dgm:cxn modelId="{66805D97-EF83-434D-A39E-028BB9A21365}" type="presOf" srcId="{FD6A55A3-0135-424F-9E46-7B3820193645}" destId="{228C10A4-54CE-4D21-8A4A-7FB7EFD33650}" srcOrd="0" destOrd="0" presId="urn:microsoft.com/office/officeart/2005/8/layout/vList2"/>
    <dgm:cxn modelId="{73E93AB2-A465-4F9C-A12F-00E04C2224DA}" type="presOf" srcId="{77A7ACF7-72B7-4E5D-B218-F2FE1E565B9E}" destId="{08D3709B-CB58-4FE9-81B6-1D152DBAE07B}" srcOrd="0" destOrd="1" presId="urn:microsoft.com/office/officeart/2005/8/layout/vList2"/>
    <dgm:cxn modelId="{C1733FB5-5EEE-4E89-8F6E-0A0526C261B8}" type="presOf" srcId="{8283E177-0C34-4BD9-BF25-32638A41D0FF}" destId="{08D3709B-CB58-4FE9-81B6-1D152DBAE07B}" srcOrd="0" destOrd="3" presId="urn:microsoft.com/office/officeart/2005/8/layout/vList2"/>
    <dgm:cxn modelId="{D9C2C4E9-5FEF-43C6-A097-285C63A50232}" srcId="{2A1152F9-67E0-42AE-A617-F2827551C0FF}" destId="{8283E177-0C34-4BD9-BF25-32638A41D0FF}" srcOrd="3" destOrd="0" parTransId="{E4B03F9E-1904-4075-8048-A4FC7F86EC03}" sibTransId="{3B5F4F9A-50A2-497C-8600-99F1C434156F}"/>
    <dgm:cxn modelId="{A13737EF-9724-4C52-A828-E300AB90280F}" type="presOf" srcId="{2A1152F9-67E0-42AE-A617-F2827551C0FF}" destId="{F84C3A64-A972-48DB-B4D4-CC7077C36F5D}" srcOrd="0" destOrd="0" presId="urn:microsoft.com/office/officeart/2005/8/layout/vList2"/>
    <dgm:cxn modelId="{1C62EA02-2C1D-4E6B-8FFA-28B1F0DE5A41}" type="presParOf" srcId="{228C10A4-54CE-4D21-8A4A-7FB7EFD33650}" destId="{F84C3A64-A972-48DB-B4D4-CC7077C36F5D}" srcOrd="0" destOrd="0" presId="urn:microsoft.com/office/officeart/2005/8/layout/vList2"/>
    <dgm:cxn modelId="{0A2B3B75-3C7A-4C27-9C51-99F9C3769CDE}" type="presParOf" srcId="{228C10A4-54CE-4D21-8A4A-7FB7EFD33650}" destId="{08D3709B-CB58-4FE9-81B6-1D152DBAE07B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B565682-C4E2-4B7D-9A44-BCA3580331F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0E32475-E7AB-4D79-B7B2-1D9FC5C1023A}">
      <dgm:prSet/>
      <dgm:spPr/>
      <dgm:t>
        <a:bodyPr/>
        <a:lstStyle/>
        <a:p>
          <a:r>
            <a:rPr lang="el-GR"/>
            <a:t>Το δίγραμμα </a:t>
          </a:r>
          <a:r>
            <a:rPr lang="en-US"/>
            <a:t>gl</a:t>
          </a:r>
          <a:r>
            <a:rPr lang="el-GR"/>
            <a:t> προφέρεται /</a:t>
          </a:r>
          <a:r>
            <a:rPr lang="en-US"/>
            <a:t>ʎ</a:t>
          </a:r>
          <a:r>
            <a:rPr lang="el-GR"/>
            <a:t>/ όταν ακολουθείται από </a:t>
          </a:r>
          <a:r>
            <a:rPr lang="en-US"/>
            <a:t>“i”</a:t>
          </a:r>
          <a:r>
            <a:rPr lang="el-GR"/>
            <a:t>: </a:t>
          </a:r>
          <a:r>
            <a:rPr lang="en-US"/>
            <a:t>egli, figli, agli</a:t>
          </a:r>
        </a:p>
      </dgm:t>
    </dgm:pt>
    <dgm:pt modelId="{7D0658EE-55DB-4D9E-AD96-D84F72025589}" type="parTrans" cxnId="{2D4FF80B-6911-40CE-8079-F6C1803E3D6C}">
      <dgm:prSet/>
      <dgm:spPr/>
      <dgm:t>
        <a:bodyPr/>
        <a:lstStyle/>
        <a:p>
          <a:endParaRPr lang="en-US"/>
        </a:p>
      </dgm:t>
    </dgm:pt>
    <dgm:pt modelId="{B6D2A2BC-089B-44F5-B087-C1A86E63136A}" type="sibTrans" cxnId="{2D4FF80B-6911-40CE-8079-F6C1803E3D6C}">
      <dgm:prSet/>
      <dgm:spPr/>
      <dgm:t>
        <a:bodyPr/>
        <a:lstStyle/>
        <a:p>
          <a:endParaRPr lang="en-US"/>
        </a:p>
      </dgm:t>
    </dgm:pt>
    <dgm:pt modelId="{BE894FA9-A184-472E-90D3-4F981DC53DEC}">
      <dgm:prSet/>
      <dgm:spPr/>
      <dgm:t>
        <a:bodyPr/>
        <a:lstStyle/>
        <a:p>
          <a:r>
            <a:rPr lang="el-GR"/>
            <a:t>Υπάρχουν περιπτώσεις που εξαιρούνται από το παραπάνω κανόνα: </a:t>
          </a:r>
          <a:r>
            <a:rPr lang="it-IT"/>
            <a:t>glicerina, negligenza, geroglifico </a:t>
          </a:r>
          <a:r>
            <a:rPr lang="el-GR"/>
            <a:t>(συνήθως δάνεια)</a:t>
          </a:r>
          <a:endParaRPr lang="en-US"/>
        </a:p>
      </dgm:t>
    </dgm:pt>
    <dgm:pt modelId="{661BFC60-C9D3-4A2C-B3B6-9DB1DDF77A32}" type="parTrans" cxnId="{F532BCD2-2187-4CF9-9945-DA106F94BCD3}">
      <dgm:prSet/>
      <dgm:spPr/>
      <dgm:t>
        <a:bodyPr/>
        <a:lstStyle/>
        <a:p>
          <a:endParaRPr lang="en-US"/>
        </a:p>
      </dgm:t>
    </dgm:pt>
    <dgm:pt modelId="{EC6EF964-FE0B-4473-B249-CE46099A3298}" type="sibTrans" cxnId="{F532BCD2-2187-4CF9-9945-DA106F94BCD3}">
      <dgm:prSet/>
      <dgm:spPr/>
      <dgm:t>
        <a:bodyPr/>
        <a:lstStyle/>
        <a:p>
          <a:endParaRPr lang="en-US"/>
        </a:p>
      </dgm:t>
    </dgm:pt>
    <dgm:pt modelId="{A3505F77-D2CE-4C3C-82C0-2A343A170071}">
      <dgm:prSet/>
      <dgm:spPr/>
      <dgm:t>
        <a:bodyPr/>
        <a:lstStyle/>
        <a:p>
          <a:r>
            <a:rPr lang="el-GR"/>
            <a:t>Στις περιπτώσεις που μετά το </a:t>
          </a:r>
          <a:r>
            <a:rPr lang="en-US"/>
            <a:t>“i” </a:t>
          </a:r>
          <a:r>
            <a:rPr lang="el-GR"/>
            <a:t>ακολουθεί άλλο φωνήεν, όπως </a:t>
          </a:r>
          <a:r>
            <a:rPr lang="it-IT"/>
            <a:t>aglio </a:t>
          </a:r>
          <a:r>
            <a:rPr lang="en-US"/>
            <a:t>[aʎʎo]</a:t>
          </a:r>
          <a:r>
            <a:rPr lang="it-IT"/>
            <a:t>, sceglie [ʃeʎʎe], </a:t>
          </a:r>
          <a:r>
            <a:rPr lang="el-GR"/>
            <a:t>πρόκειται για τρίγραμμα (υπάρχει </a:t>
          </a:r>
          <a:r>
            <a:rPr lang="en-US"/>
            <a:t>“i” </a:t>
          </a:r>
          <a:r>
            <a:rPr lang="el-GR"/>
            <a:t>για την δήλωση του φωνήματος </a:t>
          </a:r>
          <a:r>
            <a:rPr lang="en-US"/>
            <a:t>[ʎ]</a:t>
          </a:r>
        </a:p>
      </dgm:t>
    </dgm:pt>
    <dgm:pt modelId="{418CF9BF-4BD2-450A-A8F7-3AD682DB3EDD}" type="parTrans" cxnId="{99AED24F-086B-4586-A53E-EDE4B3AF59D0}">
      <dgm:prSet/>
      <dgm:spPr/>
      <dgm:t>
        <a:bodyPr/>
        <a:lstStyle/>
        <a:p>
          <a:endParaRPr lang="en-US"/>
        </a:p>
      </dgm:t>
    </dgm:pt>
    <dgm:pt modelId="{D0E9DC36-3B0B-491F-9BC0-A70A9E900F68}" type="sibTrans" cxnId="{99AED24F-086B-4586-A53E-EDE4B3AF59D0}">
      <dgm:prSet/>
      <dgm:spPr/>
      <dgm:t>
        <a:bodyPr/>
        <a:lstStyle/>
        <a:p>
          <a:endParaRPr lang="en-US"/>
        </a:p>
      </dgm:t>
    </dgm:pt>
    <dgm:pt modelId="{F70E2D64-5F75-4A4A-BA6F-A554BD6F45C4}">
      <dgm:prSet/>
      <dgm:spPr/>
      <dgm:t>
        <a:bodyPr/>
        <a:lstStyle/>
        <a:p>
          <a:r>
            <a:rPr lang="el-GR"/>
            <a:t>Σε όλες τις άλλες περιπτώσεις το δίγραμμα μεταγράφεται είναι: [</a:t>
          </a:r>
          <a:r>
            <a:rPr lang="en-US"/>
            <a:t>gl]</a:t>
          </a:r>
        </a:p>
      </dgm:t>
    </dgm:pt>
    <dgm:pt modelId="{219E456B-3233-4911-8DB3-A7D514907538}" type="parTrans" cxnId="{F869754D-CD5E-4F3B-9FBF-F6227EE0ADA8}">
      <dgm:prSet/>
      <dgm:spPr/>
      <dgm:t>
        <a:bodyPr/>
        <a:lstStyle/>
        <a:p>
          <a:endParaRPr lang="en-US"/>
        </a:p>
      </dgm:t>
    </dgm:pt>
    <dgm:pt modelId="{F3670729-BF94-4C9A-AD4D-1DF359645CDD}" type="sibTrans" cxnId="{F869754D-CD5E-4F3B-9FBF-F6227EE0ADA8}">
      <dgm:prSet/>
      <dgm:spPr/>
      <dgm:t>
        <a:bodyPr/>
        <a:lstStyle/>
        <a:p>
          <a:endParaRPr lang="en-US"/>
        </a:p>
      </dgm:t>
    </dgm:pt>
    <dgm:pt modelId="{B235E08B-93DC-4BCB-BF4E-273E762D575B}" type="pres">
      <dgm:prSet presAssocID="{FB565682-C4E2-4B7D-9A44-BCA3580331F7}" presName="vert0" presStyleCnt="0">
        <dgm:presLayoutVars>
          <dgm:dir/>
          <dgm:animOne val="branch"/>
          <dgm:animLvl val="lvl"/>
        </dgm:presLayoutVars>
      </dgm:prSet>
      <dgm:spPr/>
    </dgm:pt>
    <dgm:pt modelId="{73D0CDBE-89A8-4E3D-AE51-1E31D3D2A7FC}" type="pres">
      <dgm:prSet presAssocID="{50E32475-E7AB-4D79-B7B2-1D9FC5C1023A}" presName="thickLine" presStyleLbl="alignNode1" presStyleIdx="0" presStyleCnt="4"/>
      <dgm:spPr/>
    </dgm:pt>
    <dgm:pt modelId="{81C2B68E-87CD-478D-884D-28CD1DAAEEF9}" type="pres">
      <dgm:prSet presAssocID="{50E32475-E7AB-4D79-B7B2-1D9FC5C1023A}" presName="horz1" presStyleCnt="0"/>
      <dgm:spPr/>
    </dgm:pt>
    <dgm:pt modelId="{77570E43-EA1A-4314-A0C3-F8748ED9158A}" type="pres">
      <dgm:prSet presAssocID="{50E32475-E7AB-4D79-B7B2-1D9FC5C1023A}" presName="tx1" presStyleLbl="revTx" presStyleIdx="0" presStyleCnt="4"/>
      <dgm:spPr/>
    </dgm:pt>
    <dgm:pt modelId="{190B5F56-9466-4B3B-A46F-876AE407C942}" type="pres">
      <dgm:prSet presAssocID="{50E32475-E7AB-4D79-B7B2-1D9FC5C1023A}" presName="vert1" presStyleCnt="0"/>
      <dgm:spPr/>
    </dgm:pt>
    <dgm:pt modelId="{E415255A-4664-43AF-8478-6092405CA221}" type="pres">
      <dgm:prSet presAssocID="{BE894FA9-A184-472E-90D3-4F981DC53DEC}" presName="thickLine" presStyleLbl="alignNode1" presStyleIdx="1" presStyleCnt="4"/>
      <dgm:spPr/>
    </dgm:pt>
    <dgm:pt modelId="{6B7A50B2-4DF5-4276-A376-03C99E2E3575}" type="pres">
      <dgm:prSet presAssocID="{BE894FA9-A184-472E-90D3-4F981DC53DEC}" presName="horz1" presStyleCnt="0"/>
      <dgm:spPr/>
    </dgm:pt>
    <dgm:pt modelId="{AD3EFA17-8603-478D-979A-804A02A61634}" type="pres">
      <dgm:prSet presAssocID="{BE894FA9-A184-472E-90D3-4F981DC53DEC}" presName="tx1" presStyleLbl="revTx" presStyleIdx="1" presStyleCnt="4"/>
      <dgm:spPr/>
    </dgm:pt>
    <dgm:pt modelId="{9C538E3F-8190-4224-86C9-696BF9F63457}" type="pres">
      <dgm:prSet presAssocID="{BE894FA9-A184-472E-90D3-4F981DC53DEC}" presName="vert1" presStyleCnt="0"/>
      <dgm:spPr/>
    </dgm:pt>
    <dgm:pt modelId="{DC8BD954-B4F3-4305-ACDE-BA3F9FE2904F}" type="pres">
      <dgm:prSet presAssocID="{A3505F77-D2CE-4C3C-82C0-2A343A170071}" presName="thickLine" presStyleLbl="alignNode1" presStyleIdx="2" presStyleCnt="4"/>
      <dgm:spPr/>
    </dgm:pt>
    <dgm:pt modelId="{65BE417F-8521-4643-80F9-29DCAC63A412}" type="pres">
      <dgm:prSet presAssocID="{A3505F77-D2CE-4C3C-82C0-2A343A170071}" presName="horz1" presStyleCnt="0"/>
      <dgm:spPr/>
    </dgm:pt>
    <dgm:pt modelId="{39E99197-4D49-4553-9A8A-6BA01C1B97EA}" type="pres">
      <dgm:prSet presAssocID="{A3505F77-D2CE-4C3C-82C0-2A343A170071}" presName="tx1" presStyleLbl="revTx" presStyleIdx="2" presStyleCnt="4"/>
      <dgm:spPr/>
    </dgm:pt>
    <dgm:pt modelId="{DDA68104-23FB-478B-8984-9C5A394BB3E5}" type="pres">
      <dgm:prSet presAssocID="{A3505F77-D2CE-4C3C-82C0-2A343A170071}" presName="vert1" presStyleCnt="0"/>
      <dgm:spPr/>
    </dgm:pt>
    <dgm:pt modelId="{35B4B0ED-257E-4625-BE2B-F03AEBF2C21D}" type="pres">
      <dgm:prSet presAssocID="{F70E2D64-5F75-4A4A-BA6F-A554BD6F45C4}" presName="thickLine" presStyleLbl="alignNode1" presStyleIdx="3" presStyleCnt="4"/>
      <dgm:spPr/>
    </dgm:pt>
    <dgm:pt modelId="{6AB315BA-BBD8-4C13-B103-664985CC7B7F}" type="pres">
      <dgm:prSet presAssocID="{F70E2D64-5F75-4A4A-BA6F-A554BD6F45C4}" presName="horz1" presStyleCnt="0"/>
      <dgm:spPr/>
    </dgm:pt>
    <dgm:pt modelId="{9B28ED11-A423-4554-9BEB-AC541F61B9DC}" type="pres">
      <dgm:prSet presAssocID="{F70E2D64-5F75-4A4A-BA6F-A554BD6F45C4}" presName="tx1" presStyleLbl="revTx" presStyleIdx="3" presStyleCnt="4"/>
      <dgm:spPr/>
    </dgm:pt>
    <dgm:pt modelId="{BB5A6252-02DD-4438-933B-6DC1AF8FBC3A}" type="pres">
      <dgm:prSet presAssocID="{F70E2D64-5F75-4A4A-BA6F-A554BD6F45C4}" presName="vert1" presStyleCnt="0"/>
      <dgm:spPr/>
    </dgm:pt>
  </dgm:ptLst>
  <dgm:cxnLst>
    <dgm:cxn modelId="{2D4FF80B-6911-40CE-8079-F6C1803E3D6C}" srcId="{FB565682-C4E2-4B7D-9A44-BCA3580331F7}" destId="{50E32475-E7AB-4D79-B7B2-1D9FC5C1023A}" srcOrd="0" destOrd="0" parTransId="{7D0658EE-55DB-4D9E-AD96-D84F72025589}" sibTransId="{B6D2A2BC-089B-44F5-B087-C1A86E63136A}"/>
    <dgm:cxn modelId="{3EB7EB47-C50A-4806-8978-334677D7361A}" type="presOf" srcId="{F70E2D64-5F75-4A4A-BA6F-A554BD6F45C4}" destId="{9B28ED11-A423-4554-9BEB-AC541F61B9DC}" srcOrd="0" destOrd="0" presId="urn:microsoft.com/office/officeart/2008/layout/LinedList"/>
    <dgm:cxn modelId="{F869754D-CD5E-4F3B-9FBF-F6227EE0ADA8}" srcId="{FB565682-C4E2-4B7D-9A44-BCA3580331F7}" destId="{F70E2D64-5F75-4A4A-BA6F-A554BD6F45C4}" srcOrd="3" destOrd="0" parTransId="{219E456B-3233-4911-8DB3-A7D514907538}" sibTransId="{F3670729-BF94-4C9A-AD4D-1DF359645CDD}"/>
    <dgm:cxn modelId="{99AED24F-086B-4586-A53E-EDE4B3AF59D0}" srcId="{FB565682-C4E2-4B7D-9A44-BCA3580331F7}" destId="{A3505F77-D2CE-4C3C-82C0-2A343A170071}" srcOrd="2" destOrd="0" parTransId="{418CF9BF-4BD2-450A-A8F7-3AD682DB3EDD}" sibTransId="{D0E9DC36-3B0B-491F-9BC0-A70A9E900F68}"/>
    <dgm:cxn modelId="{DE5ACD77-4054-4386-9707-2E4D6F90ABF9}" type="presOf" srcId="{BE894FA9-A184-472E-90D3-4F981DC53DEC}" destId="{AD3EFA17-8603-478D-979A-804A02A61634}" srcOrd="0" destOrd="0" presId="urn:microsoft.com/office/officeart/2008/layout/LinedList"/>
    <dgm:cxn modelId="{D178EA87-802D-4BA0-924E-118CA04DCA72}" type="presOf" srcId="{FB565682-C4E2-4B7D-9A44-BCA3580331F7}" destId="{B235E08B-93DC-4BCB-BF4E-273E762D575B}" srcOrd="0" destOrd="0" presId="urn:microsoft.com/office/officeart/2008/layout/LinedList"/>
    <dgm:cxn modelId="{421582B0-9F11-43CE-A584-FE7D47446AAD}" type="presOf" srcId="{50E32475-E7AB-4D79-B7B2-1D9FC5C1023A}" destId="{77570E43-EA1A-4314-A0C3-F8748ED9158A}" srcOrd="0" destOrd="0" presId="urn:microsoft.com/office/officeart/2008/layout/LinedList"/>
    <dgm:cxn modelId="{F532BCD2-2187-4CF9-9945-DA106F94BCD3}" srcId="{FB565682-C4E2-4B7D-9A44-BCA3580331F7}" destId="{BE894FA9-A184-472E-90D3-4F981DC53DEC}" srcOrd="1" destOrd="0" parTransId="{661BFC60-C9D3-4A2C-B3B6-9DB1DDF77A32}" sibTransId="{EC6EF964-FE0B-4473-B249-CE46099A3298}"/>
    <dgm:cxn modelId="{F931E7E5-20AB-455E-99C4-2D675C37DCB2}" type="presOf" srcId="{A3505F77-D2CE-4C3C-82C0-2A343A170071}" destId="{39E99197-4D49-4553-9A8A-6BA01C1B97EA}" srcOrd="0" destOrd="0" presId="urn:microsoft.com/office/officeart/2008/layout/LinedList"/>
    <dgm:cxn modelId="{C1ECA160-3141-46B4-98EB-61531F4D012C}" type="presParOf" srcId="{B235E08B-93DC-4BCB-BF4E-273E762D575B}" destId="{73D0CDBE-89A8-4E3D-AE51-1E31D3D2A7FC}" srcOrd="0" destOrd="0" presId="urn:microsoft.com/office/officeart/2008/layout/LinedList"/>
    <dgm:cxn modelId="{A6CB723B-D37A-4C8C-AFF5-660D6FAA4D2A}" type="presParOf" srcId="{B235E08B-93DC-4BCB-BF4E-273E762D575B}" destId="{81C2B68E-87CD-478D-884D-28CD1DAAEEF9}" srcOrd="1" destOrd="0" presId="urn:microsoft.com/office/officeart/2008/layout/LinedList"/>
    <dgm:cxn modelId="{72533DB8-93EB-462B-ACA1-F6E598816BD9}" type="presParOf" srcId="{81C2B68E-87CD-478D-884D-28CD1DAAEEF9}" destId="{77570E43-EA1A-4314-A0C3-F8748ED9158A}" srcOrd="0" destOrd="0" presId="urn:microsoft.com/office/officeart/2008/layout/LinedList"/>
    <dgm:cxn modelId="{8D54A1BF-B2D8-4DC6-82A0-2CAC3336CBDD}" type="presParOf" srcId="{81C2B68E-87CD-478D-884D-28CD1DAAEEF9}" destId="{190B5F56-9466-4B3B-A46F-876AE407C942}" srcOrd="1" destOrd="0" presId="urn:microsoft.com/office/officeart/2008/layout/LinedList"/>
    <dgm:cxn modelId="{591D758C-F15B-4182-940F-42C6F0C59896}" type="presParOf" srcId="{B235E08B-93DC-4BCB-BF4E-273E762D575B}" destId="{E415255A-4664-43AF-8478-6092405CA221}" srcOrd="2" destOrd="0" presId="urn:microsoft.com/office/officeart/2008/layout/LinedList"/>
    <dgm:cxn modelId="{2E6D03AE-97A9-4D45-9E0A-F1359D3E1FF0}" type="presParOf" srcId="{B235E08B-93DC-4BCB-BF4E-273E762D575B}" destId="{6B7A50B2-4DF5-4276-A376-03C99E2E3575}" srcOrd="3" destOrd="0" presId="urn:microsoft.com/office/officeart/2008/layout/LinedList"/>
    <dgm:cxn modelId="{5048BB5C-6E29-40B0-913D-2086822F807B}" type="presParOf" srcId="{6B7A50B2-4DF5-4276-A376-03C99E2E3575}" destId="{AD3EFA17-8603-478D-979A-804A02A61634}" srcOrd="0" destOrd="0" presId="urn:microsoft.com/office/officeart/2008/layout/LinedList"/>
    <dgm:cxn modelId="{D1D58EB7-506D-4F3B-B9AB-0C36A2F1FB28}" type="presParOf" srcId="{6B7A50B2-4DF5-4276-A376-03C99E2E3575}" destId="{9C538E3F-8190-4224-86C9-696BF9F63457}" srcOrd="1" destOrd="0" presId="urn:microsoft.com/office/officeart/2008/layout/LinedList"/>
    <dgm:cxn modelId="{280FA53E-991C-4ADD-9137-FDF082EC9BED}" type="presParOf" srcId="{B235E08B-93DC-4BCB-BF4E-273E762D575B}" destId="{DC8BD954-B4F3-4305-ACDE-BA3F9FE2904F}" srcOrd="4" destOrd="0" presId="urn:microsoft.com/office/officeart/2008/layout/LinedList"/>
    <dgm:cxn modelId="{6F4F5BFA-839E-4CCD-8D62-BD3ADFE97304}" type="presParOf" srcId="{B235E08B-93DC-4BCB-BF4E-273E762D575B}" destId="{65BE417F-8521-4643-80F9-29DCAC63A412}" srcOrd="5" destOrd="0" presId="urn:microsoft.com/office/officeart/2008/layout/LinedList"/>
    <dgm:cxn modelId="{0C1EE689-1B91-49F1-922C-2BD6CF31804A}" type="presParOf" srcId="{65BE417F-8521-4643-80F9-29DCAC63A412}" destId="{39E99197-4D49-4553-9A8A-6BA01C1B97EA}" srcOrd="0" destOrd="0" presId="urn:microsoft.com/office/officeart/2008/layout/LinedList"/>
    <dgm:cxn modelId="{D50D36BD-0891-4C1E-9B5D-0222AE10B983}" type="presParOf" srcId="{65BE417F-8521-4643-80F9-29DCAC63A412}" destId="{DDA68104-23FB-478B-8984-9C5A394BB3E5}" srcOrd="1" destOrd="0" presId="urn:microsoft.com/office/officeart/2008/layout/LinedList"/>
    <dgm:cxn modelId="{524802B3-1028-490F-AC36-69CD56C9DE13}" type="presParOf" srcId="{B235E08B-93DC-4BCB-BF4E-273E762D575B}" destId="{35B4B0ED-257E-4625-BE2B-F03AEBF2C21D}" srcOrd="6" destOrd="0" presId="urn:microsoft.com/office/officeart/2008/layout/LinedList"/>
    <dgm:cxn modelId="{199A53F1-7147-4F1A-9DB6-B8B6F3F4A6AD}" type="presParOf" srcId="{B235E08B-93DC-4BCB-BF4E-273E762D575B}" destId="{6AB315BA-BBD8-4C13-B103-664985CC7B7F}" srcOrd="7" destOrd="0" presId="urn:microsoft.com/office/officeart/2008/layout/LinedList"/>
    <dgm:cxn modelId="{5CB13667-57ED-4467-BCE7-3DE42F532FF5}" type="presParOf" srcId="{6AB315BA-BBD8-4C13-B103-664985CC7B7F}" destId="{9B28ED11-A423-4554-9BEB-AC541F61B9DC}" srcOrd="0" destOrd="0" presId="urn:microsoft.com/office/officeart/2008/layout/LinedList"/>
    <dgm:cxn modelId="{CA597D42-7AAF-4ADF-A4E5-CE2FA3AC8691}" type="presParOf" srcId="{6AB315BA-BBD8-4C13-B103-664985CC7B7F}" destId="{BB5A6252-02DD-4438-933B-6DC1AF8FBC3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FAE8D34-E26B-4112-A963-7F1762E13FB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03B63D2-8B4A-4DE2-B6F5-BAE2CBCAB267}">
      <dgm:prSet/>
      <dgm:spPr/>
      <dgm:t>
        <a:bodyPr/>
        <a:lstStyle/>
        <a:p>
          <a:r>
            <a:rPr lang="el-GR"/>
            <a:t>Το δίγραμμα </a:t>
          </a:r>
          <a:r>
            <a:rPr lang="en-US"/>
            <a:t>gn </a:t>
          </a:r>
          <a:r>
            <a:rPr lang="el-GR"/>
            <a:t>προφέρεται [</a:t>
          </a:r>
          <a:r>
            <a:rPr lang="en-US"/>
            <a:t>ɲ</a:t>
          </a:r>
          <a:r>
            <a:rPr lang="el-GR"/>
            <a:t>]πριν από κάθε φωνήεν. Π.χ. </a:t>
          </a:r>
          <a:r>
            <a:rPr lang="it-IT"/>
            <a:t>Ognuno </a:t>
          </a:r>
          <a:r>
            <a:rPr lang="en-US"/>
            <a:t>[oɲɲuno], </a:t>
          </a:r>
          <a:r>
            <a:rPr lang="it-IT"/>
            <a:t>gnocco </a:t>
          </a:r>
          <a:r>
            <a:rPr lang="en-US"/>
            <a:t>[ɲɔkko]</a:t>
          </a:r>
        </a:p>
      </dgm:t>
    </dgm:pt>
    <dgm:pt modelId="{7BA4B1A7-F6A2-4281-AE36-DE4D366751C6}" type="parTrans" cxnId="{B82C4257-1F69-496E-8819-7FE174A363E9}">
      <dgm:prSet/>
      <dgm:spPr/>
      <dgm:t>
        <a:bodyPr/>
        <a:lstStyle/>
        <a:p>
          <a:endParaRPr lang="en-US"/>
        </a:p>
      </dgm:t>
    </dgm:pt>
    <dgm:pt modelId="{48B03AF3-B72B-4CEA-941F-AC6A7CC8B728}" type="sibTrans" cxnId="{B82C4257-1F69-496E-8819-7FE174A363E9}">
      <dgm:prSet/>
      <dgm:spPr/>
      <dgm:t>
        <a:bodyPr/>
        <a:lstStyle/>
        <a:p>
          <a:endParaRPr lang="en-US"/>
        </a:p>
      </dgm:t>
    </dgm:pt>
    <dgm:pt modelId="{38E45D73-8E5F-4982-8654-8AAE65C0EC76}">
      <dgm:prSet/>
      <dgm:spPr/>
      <dgm:t>
        <a:bodyPr/>
        <a:lstStyle/>
        <a:p>
          <a:r>
            <a:rPr lang="el-GR"/>
            <a:t>Η προφορά του συγκεκριμένου φωνήματος ανάμεσα σε δύο φωνήεντα είναι μακρά. </a:t>
          </a:r>
          <a:endParaRPr lang="en-US"/>
        </a:p>
      </dgm:t>
    </dgm:pt>
    <dgm:pt modelId="{FE4A9297-8C6A-4D58-A346-EFE35624A627}" type="parTrans" cxnId="{EB9522E8-6AA7-4B21-A8CB-7B22ADA0A84D}">
      <dgm:prSet/>
      <dgm:spPr/>
      <dgm:t>
        <a:bodyPr/>
        <a:lstStyle/>
        <a:p>
          <a:endParaRPr lang="en-US"/>
        </a:p>
      </dgm:t>
    </dgm:pt>
    <dgm:pt modelId="{F42C8FB9-FA02-4AE7-BA01-FCC17D185B05}" type="sibTrans" cxnId="{EB9522E8-6AA7-4B21-A8CB-7B22ADA0A84D}">
      <dgm:prSet/>
      <dgm:spPr/>
      <dgm:t>
        <a:bodyPr/>
        <a:lstStyle/>
        <a:p>
          <a:endParaRPr lang="en-US"/>
        </a:p>
      </dgm:t>
    </dgm:pt>
    <dgm:pt modelId="{0CC0CE52-2A12-4053-A2E9-19C26D13B6BC}" type="pres">
      <dgm:prSet presAssocID="{CFAE8D34-E26B-4112-A963-7F1762E13FB3}" presName="vert0" presStyleCnt="0">
        <dgm:presLayoutVars>
          <dgm:dir/>
          <dgm:animOne val="branch"/>
          <dgm:animLvl val="lvl"/>
        </dgm:presLayoutVars>
      </dgm:prSet>
      <dgm:spPr/>
    </dgm:pt>
    <dgm:pt modelId="{1CAAEE7D-D06A-4870-8F50-816D46338CC9}" type="pres">
      <dgm:prSet presAssocID="{303B63D2-8B4A-4DE2-B6F5-BAE2CBCAB267}" presName="thickLine" presStyleLbl="alignNode1" presStyleIdx="0" presStyleCnt="2"/>
      <dgm:spPr/>
    </dgm:pt>
    <dgm:pt modelId="{3AF72258-BD42-40E0-8A5B-7A95FDAB40FE}" type="pres">
      <dgm:prSet presAssocID="{303B63D2-8B4A-4DE2-B6F5-BAE2CBCAB267}" presName="horz1" presStyleCnt="0"/>
      <dgm:spPr/>
    </dgm:pt>
    <dgm:pt modelId="{CDA23B79-F4AC-4CBE-85D5-08D19630B6F4}" type="pres">
      <dgm:prSet presAssocID="{303B63D2-8B4A-4DE2-B6F5-BAE2CBCAB267}" presName="tx1" presStyleLbl="revTx" presStyleIdx="0" presStyleCnt="2"/>
      <dgm:spPr/>
    </dgm:pt>
    <dgm:pt modelId="{FFA1FC93-D345-4E05-B4C6-700F37D08CFA}" type="pres">
      <dgm:prSet presAssocID="{303B63D2-8B4A-4DE2-B6F5-BAE2CBCAB267}" presName="vert1" presStyleCnt="0"/>
      <dgm:spPr/>
    </dgm:pt>
    <dgm:pt modelId="{47D92795-89F5-4316-BE8A-EDE49883CC6C}" type="pres">
      <dgm:prSet presAssocID="{38E45D73-8E5F-4982-8654-8AAE65C0EC76}" presName="thickLine" presStyleLbl="alignNode1" presStyleIdx="1" presStyleCnt="2"/>
      <dgm:spPr/>
    </dgm:pt>
    <dgm:pt modelId="{B336213F-92EC-4410-A57F-B88F00D0B959}" type="pres">
      <dgm:prSet presAssocID="{38E45D73-8E5F-4982-8654-8AAE65C0EC76}" presName="horz1" presStyleCnt="0"/>
      <dgm:spPr/>
    </dgm:pt>
    <dgm:pt modelId="{71C6D9C1-135E-43D3-A1DA-BA8521FBA12F}" type="pres">
      <dgm:prSet presAssocID="{38E45D73-8E5F-4982-8654-8AAE65C0EC76}" presName="tx1" presStyleLbl="revTx" presStyleIdx="1" presStyleCnt="2"/>
      <dgm:spPr/>
    </dgm:pt>
    <dgm:pt modelId="{BEA14EC8-D0F6-41AC-8D04-DB98E91C209F}" type="pres">
      <dgm:prSet presAssocID="{38E45D73-8E5F-4982-8654-8AAE65C0EC76}" presName="vert1" presStyleCnt="0"/>
      <dgm:spPr/>
    </dgm:pt>
  </dgm:ptLst>
  <dgm:cxnLst>
    <dgm:cxn modelId="{4B26222C-87A7-413D-A3C3-0C74FA919418}" type="presOf" srcId="{38E45D73-8E5F-4982-8654-8AAE65C0EC76}" destId="{71C6D9C1-135E-43D3-A1DA-BA8521FBA12F}" srcOrd="0" destOrd="0" presId="urn:microsoft.com/office/officeart/2008/layout/LinedList"/>
    <dgm:cxn modelId="{E967864F-B4D7-451C-9039-53F236D64645}" type="presOf" srcId="{CFAE8D34-E26B-4112-A963-7F1762E13FB3}" destId="{0CC0CE52-2A12-4053-A2E9-19C26D13B6BC}" srcOrd="0" destOrd="0" presId="urn:microsoft.com/office/officeart/2008/layout/LinedList"/>
    <dgm:cxn modelId="{B82C4257-1F69-496E-8819-7FE174A363E9}" srcId="{CFAE8D34-E26B-4112-A963-7F1762E13FB3}" destId="{303B63D2-8B4A-4DE2-B6F5-BAE2CBCAB267}" srcOrd="0" destOrd="0" parTransId="{7BA4B1A7-F6A2-4281-AE36-DE4D366751C6}" sibTransId="{48B03AF3-B72B-4CEA-941F-AC6A7CC8B728}"/>
    <dgm:cxn modelId="{82CBD0D8-2003-400D-9807-22213C347C8D}" type="presOf" srcId="{303B63D2-8B4A-4DE2-B6F5-BAE2CBCAB267}" destId="{CDA23B79-F4AC-4CBE-85D5-08D19630B6F4}" srcOrd="0" destOrd="0" presId="urn:microsoft.com/office/officeart/2008/layout/LinedList"/>
    <dgm:cxn modelId="{EB9522E8-6AA7-4B21-A8CB-7B22ADA0A84D}" srcId="{CFAE8D34-E26B-4112-A963-7F1762E13FB3}" destId="{38E45D73-8E5F-4982-8654-8AAE65C0EC76}" srcOrd="1" destOrd="0" parTransId="{FE4A9297-8C6A-4D58-A346-EFE35624A627}" sibTransId="{F42C8FB9-FA02-4AE7-BA01-FCC17D185B05}"/>
    <dgm:cxn modelId="{CE9F039D-EF76-4CB2-A113-14D0B0198C40}" type="presParOf" srcId="{0CC0CE52-2A12-4053-A2E9-19C26D13B6BC}" destId="{1CAAEE7D-D06A-4870-8F50-816D46338CC9}" srcOrd="0" destOrd="0" presId="urn:microsoft.com/office/officeart/2008/layout/LinedList"/>
    <dgm:cxn modelId="{A26ED626-3423-432C-84D6-6E498420AF78}" type="presParOf" srcId="{0CC0CE52-2A12-4053-A2E9-19C26D13B6BC}" destId="{3AF72258-BD42-40E0-8A5B-7A95FDAB40FE}" srcOrd="1" destOrd="0" presId="urn:microsoft.com/office/officeart/2008/layout/LinedList"/>
    <dgm:cxn modelId="{DEECF57F-035E-4145-B721-8D2F58F71B87}" type="presParOf" srcId="{3AF72258-BD42-40E0-8A5B-7A95FDAB40FE}" destId="{CDA23B79-F4AC-4CBE-85D5-08D19630B6F4}" srcOrd="0" destOrd="0" presId="urn:microsoft.com/office/officeart/2008/layout/LinedList"/>
    <dgm:cxn modelId="{4973A08E-7FB8-43DA-B9E3-9D382D1CC1F5}" type="presParOf" srcId="{3AF72258-BD42-40E0-8A5B-7A95FDAB40FE}" destId="{FFA1FC93-D345-4E05-B4C6-700F37D08CFA}" srcOrd="1" destOrd="0" presId="urn:microsoft.com/office/officeart/2008/layout/LinedList"/>
    <dgm:cxn modelId="{0CBD7A6B-C57A-4A6D-8536-2565E8FC906C}" type="presParOf" srcId="{0CC0CE52-2A12-4053-A2E9-19C26D13B6BC}" destId="{47D92795-89F5-4316-BE8A-EDE49883CC6C}" srcOrd="2" destOrd="0" presId="urn:microsoft.com/office/officeart/2008/layout/LinedList"/>
    <dgm:cxn modelId="{A656E95F-8A64-467A-993C-BFEE63E9D0F7}" type="presParOf" srcId="{0CC0CE52-2A12-4053-A2E9-19C26D13B6BC}" destId="{B336213F-92EC-4410-A57F-B88F00D0B959}" srcOrd="3" destOrd="0" presId="urn:microsoft.com/office/officeart/2008/layout/LinedList"/>
    <dgm:cxn modelId="{6B28BBCB-CB29-4BB2-A09B-DD9021F0B17F}" type="presParOf" srcId="{B336213F-92EC-4410-A57F-B88F00D0B959}" destId="{71C6D9C1-135E-43D3-A1DA-BA8521FBA12F}" srcOrd="0" destOrd="0" presId="urn:microsoft.com/office/officeart/2008/layout/LinedList"/>
    <dgm:cxn modelId="{335A0D5B-E890-49A4-85B1-69770024B966}" type="presParOf" srcId="{B336213F-92EC-4410-A57F-B88F00D0B959}" destId="{BEA14EC8-D0F6-41AC-8D04-DB98E91C209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1910D71-FB4C-43CE-BB9F-DD87470E755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4B12FF4-06AE-4CBD-9407-22F07D038CCC}">
      <dgm:prSet/>
      <dgm:spPr/>
      <dgm:t>
        <a:bodyPr/>
        <a:lstStyle/>
        <a:p>
          <a:r>
            <a:rPr lang="el-GR"/>
            <a:t>Το δίγραμμα </a:t>
          </a:r>
          <a:r>
            <a:rPr lang="en-US"/>
            <a:t>sc</a:t>
          </a:r>
          <a:r>
            <a:rPr lang="it-IT"/>
            <a:t> </a:t>
          </a:r>
          <a:r>
            <a:rPr lang="el-GR"/>
            <a:t>προφέρεται </a:t>
          </a:r>
          <a:r>
            <a:rPr lang="en-US"/>
            <a:t>[ʃ]</a:t>
          </a:r>
          <a:r>
            <a:rPr lang="el-GR"/>
            <a:t> όταν ακολουθεί </a:t>
          </a:r>
          <a:r>
            <a:rPr lang="en-US"/>
            <a:t>“i” , </a:t>
          </a:r>
          <a:r>
            <a:rPr lang="el-GR"/>
            <a:t>όπως </a:t>
          </a:r>
          <a:r>
            <a:rPr lang="it-IT"/>
            <a:t>sciare </a:t>
          </a:r>
          <a:r>
            <a:rPr lang="en-US"/>
            <a:t>[ʃiare], lasci [laʃʃi]</a:t>
          </a:r>
          <a:r>
            <a:rPr lang="el-GR"/>
            <a:t> ή </a:t>
          </a:r>
          <a:r>
            <a:rPr lang="en-US"/>
            <a:t>“e”, </a:t>
          </a:r>
          <a:r>
            <a:rPr lang="el-GR"/>
            <a:t>όπως </a:t>
          </a:r>
          <a:r>
            <a:rPr lang="it-IT"/>
            <a:t>pesce </a:t>
          </a:r>
          <a:r>
            <a:rPr lang="en-US"/>
            <a:t>[peʃʃe]</a:t>
          </a:r>
        </a:p>
      </dgm:t>
    </dgm:pt>
    <dgm:pt modelId="{EFA73051-BD58-43F2-B8AE-91FF593E0200}" type="parTrans" cxnId="{D7AAEA4A-229C-4F43-9207-B8A4DFD20D08}">
      <dgm:prSet/>
      <dgm:spPr/>
      <dgm:t>
        <a:bodyPr/>
        <a:lstStyle/>
        <a:p>
          <a:endParaRPr lang="en-US"/>
        </a:p>
      </dgm:t>
    </dgm:pt>
    <dgm:pt modelId="{CFAAE58D-4861-437F-A6F8-1165099FF874}" type="sibTrans" cxnId="{D7AAEA4A-229C-4F43-9207-B8A4DFD20D08}">
      <dgm:prSet/>
      <dgm:spPr/>
      <dgm:t>
        <a:bodyPr/>
        <a:lstStyle/>
        <a:p>
          <a:endParaRPr lang="en-US"/>
        </a:p>
      </dgm:t>
    </dgm:pt>
    <dgm:pt modelId="{7EF03A68-7AE2-49D7-AAF0-2FBD14156BE7}">
      <dgm:prSet/>
      <dgm:spPr/>
      <dgm:t>
        <a:bodyPr/>
        <a:lstStyle/>
        <a:p>
          <a:r>
            <a:rPr lang="el-GR"/>
            <a:t>Αλλά η προφορά [</a:t>
          </a:r>
          <a:r>
            <a:rPr lang="en-US"/>
            <a:t>ʃ</a:t>
          </a:r>
          <a:r>
            <a:rPr lang="el-GR"/>
            <a:t>] επιτυγχάνεται με τρίγραμμα αν έχουμε την ακολουθία </a:t>
          </a:r>
          <a:r>
            <a:rPr lang="en-US"/>
            <a:t>“scia +a, o, u. </a:t>
          </a:r>
          <a:r>
            <a:rPr lang="el-GR"/>
            <a:t>Όπως </a:t>
          </a:r>
          <a:r>
            <a:rPr lang="it-IT"/>
            <a:t>lasciare [laʃʃare] sciogl</a:t>
          </a:r>
          <a:r>
            <a:rPr lang="en-US"/>
            <a:t>i</a:t>
          </a:r>
          <a:r>
            <a:rPr lang="it-IT"/>
            <a:t>ere </a:t>
          </a:r>
          <a:r>
            <a:rPr lang="en-US"/>
            <a:t>[ʃoʎʎere]</a:t>
          </a:r>
        </a:p>
      </dgm:t>
    </dgm:pt>
    <dgm:pt modelId="{0916F4E4-E994-4F92-9C78-D25799ED9572}" type="parTrans" cxnId="{75001532-531F-4254-93E4-520347C750A3}">
      <dgm:prSet/>
      <dgm:spPr/>
      <dgm:t>
        <a:bodyPr/>
        <a:lstStyle/>
        <a:p>
          <a:endParaRPr lang="en-US"/>
        </a:p>
      </dgm:t>
    </dgm:pt>
    <dgm:pt modelId="{ED682E03-0F0E-4988-87CD-8D1F933ED73D}" type="sibTrans" cxnId="{75001532-531F-4254-93E4-520347C750A3}">
      <dgm:prSet/>
      <dgm:spPr/>
      <dgm:t>
        <a:bodyPr/>
        <a:lstStyle/>
        <a:p>
          <a:endParaRPr lang="en-US"/>
        </a:p>
      </dgm:t>
    </dgm:pt>
    <dgm:pt modelId="{A00851B7-0C9A-47B6-8CF1-E581E83E215C}">
      <dgm:prSet/>
      <dgm:spPr/>
      <dgm:t>
        <a:bodyPr/>
        <a:lstStyle/>
        <a:p>
          <a:r>
            <a:rPr lang="el-GR"/>
            <a:t>Η προφορά του συγκεκριμένου φωνήματος ανάμεσα σε δύο φωνήεντα είναι μακρά</a:t>
          </a:r>
          <a:endParaRPr lang="en-US"/>
        </a:p>
      </dgm:t>
    </dgm:pt>
    <dgm:pt modelId="{9A7057A3-482B-4BB7-8FD3-3238EAED9AA8}" type="parTrans" cxnId="{550867A9-CFD7-4EB2-B6BC-85DF3240844A}">
      <dgm:prSet/>
      <dgm:spPr/>
      <dgm:t>
        <a:bodyPr/>
        <a:lstStyle/>
        <a:p>
          <a:endParaRPr lang="en-US"/>
        </a:p>
      </dgm:t>
    </dgm:pt>
    <dgm:pt modelId="{C212554B-602D-418F-924E-11B38659E2FC}" type="sibTrans" cxnId="{550867A9-CFD7-4EB2-B6BC-85DF3240844A}">
      <dgm:prSet/>
      <dgm:spPr/>
      <dgm:t>
        <a:bodyPr/>
        <a:lstStyle/>
        <a:p>
          <a:endParaRPr lang="en-US"/>
        </a:p>
      </dgm:t>
    </dgm:pt>
    <dgm:pt modelId="{C901BD2A-EE24-4028-AAF2-B4B32F754CCF}" type="pres">
      <dgm:prSet presAssocID="{81910D71-FB4C-43CE-BB9F-DD87470E7557}" presName="vert0" presStyleCnt="0">
        <dgm:presLayoutVars>
          <dgm:dir/>
          <dgm:animOne val="branch"/>
          <dgm:animLvl val="lvl"/>
        </dgm:presLayoutVars>
      </dgm:prSet>
      <dgm:spPr/>
    </dgm:pt>
    <dgm:pt modelId="{B6DE5FF3-2409-474B-BB88-E5C430E4F524}" type="pres">
      <dgm:prSet presAssocID="{24B12FF4-06AE-4CBD-9407-22F07D038CCC}" presName="thickLine" presStyleLbl="alignNode1" presStyleIdx="0" presStyleCnt="3"/>
      <dgm:spPr/>
    </dgm:pt>
    <dgm:pt modelId="{B997C157-8F4D-49AB-812E-5DEEBDFC8A5F}" type="pres">
      <dgm:prSet presAssocID="{24B12FF4-06AE-4CBD-9407-22F07D038CCC}" presName="horz1" presStyleCnt="0"/>
      <dgm:spPr/>
    </dgm:pt>
    <dgm:pt modelId="{EC1C5592-0C17-4B48-9661-601EF3E2DA95}" type="pres">
      <dgm:prSet presAssocID="{24B12FF4-06AE-4CBD-9407-22F07D038CCC}" presName="tx1" presStyleLbl="revTx" presStyleIdx="0" presStyleCnt="3"/>
      <dgm:spPr/>
    </dgm:pt>
    <dgm:pt modelId="{A9D9D40F-0C9C-4924-B50C-52FE1CB675EE}" type="pres">
      <dgm:prSet presAssocID="{24B12FF4-06AE-4CBD-9407-22F07D038CCC}" presName="vert1" presStyleCnt="0"/>
      <dgm:spPr/>
    </dgm:pt>
    <dgm:pt modelId="{18BEA66E-1FEF-44A9-AFF9-2911C5864C00}" type="pres">
      <dgm:prSet presAssocID="{7EF03A68-7AE2-49D7-AAF0-2FBD14156BE7}" presName="thickLine" presStyleLbl="alignNode1" presStyleIdx="1" presStyleCnt="3"/>
      <dgm:spPr/>
    </dgm:pt>
    <dgm:pt modelId="{F5AD3A38-A1F0-406D-B7A8-C162B7B48532}" type="pres">
      <dgm:prSet presAssocID="{7EF03A68-7AE2-49D7-AAF0-2FBD14156BE7}" presName="horz1" presStyleCnt="0"/>
      <dgm:spPr/>
    </dgm:pt>
    <dgm:pt modelId="{23AF440E-1D78-4E77-A370-6D3A7AB402D0}" type="pres">
      <dgm:prSet presAssocID="{7EF03A68-7AE2-49D7-AAF0-2FBD14156BE7}" presName="tx1" presStyleLbl="revTx" presStyleIdx="1" presStyleCnt="3"/>
      <dgm:spPr/>
    </dgm:pt>
    <dgm:pt modelId="{AA3DF3C3-BC38-467A-BA65-DD13A87C8BC5}" type="pres">
      <dgm:prSet presAssocID="{7EF03A68-7AE2-49D7-AAF0-2FBD14156BE7}" presName="vert1" presStyleCnt="0"/>
      <dgm:spPr/>
    </dgm:pt>
    <dgm:pt modelId="{6643DA0D-5C6F-4ECD-A4F8-E5B105B20292}" type="pres">
      <dgm:prSet presAssocID="{A00851B7-0C9A-47B6-8CF1-E581E83E215C}" presName="thickLine" presStyleLbl="alignNode1" presStyleIdx="2" presStyleCnt="3"/>
      <dgm:spPr/>
    </dgm:pt>
    <dgm:pt modelId="{E471DFC4-6112-4E05-83AE-54C64426A158}" type="pres">
      <dgm:prSet presAssocID="{A00851B7-0C9A-47B6-8CF1-E581E83E215C}" presName="horz1" presStyleCnt="0"/>
      <dgm:spPr/>
    </dgm:pt>
    <dgm:pt modelId="{7FD1EB05-6F85-4AE9-914D-231079DDBC8B}" type="pres">
      <dgm:prSet presAssocID="{A00851B7-0C9A-47B6-8CF1-E581E83E215C}" presName="tx1" presStyleLbl="revTx" presStyleIdx="2" presStyleCnt="3"/>
      <dgm:spPr/>
    </dgm:pt>
    <dgm:pt modelId="{665F8919-2C43-454F-A8C5-87757307F172}" type="pres">
      <dgm:prSet presAssocID="{A00851B7-0C9A-47B6-8CF1-E581E83E215C}" presName="vert1" presStyleCnt="0"/>
      <dgm:spPr/>
    </dgm:pt>
  </dgm:ptLst>
  <dgm:cxnLst>
    <dgm:cxn modelId="{75001532-531F-4254-93E4-520347C750A3}" srcId="{81910D71-FB4C-43CE-BB9F-DD87470E7557}" destId="{7EF03A68-7AE2-49D7-AAF0-2FBD14156BE7}" srcOrd="1" destOrd="0" parTransId="{0916F4E4-E994-4F92-9C78-D25799ED9572}" sibTransId="{ED682E03-0F0E-4988-87CD-8D1F933ED73D}"/>
    <dgm:cxn modelId="{D7AAEA4A-229C-4F43-9207-B8A4DFD20D08}" srcId="{81910D71-FB4C-43CE-BB9F-DD87470E7557}" destId="{24B12FF4-06AE-4CBD-9407-22F07D038CCC}" srcOrd="0" destOrd="0" parTransId="{EFA73051-BD58-43F2-B8AE-91FF593E0200}" sibTransId="{CFAAE58D-4861-437F-A6F8-1165099FF874}"/>
    <dgm:cxn modelId="{28183593-7000-4462-8548-8154EB10FE20}" type="presOf" srcId="{24B12FF4-06AE-4CBD-9407-22F07D038CCC}" destId="{EC1C5592-0C17-4B48-9661-601EF3E2DA95}" srcOrd="0" destOrd="0" presId="urn:microsoft.com/office/officeart/2008/layout/LinedList"/>
    <dgm:cxn modelId="{01FDD099-1CA3-49F8-934C-978D05F6EE93}" type="presOf" srcId="{81910D71-FB4C-43CE-BB9F-DD87470E7557}" destId="{C901BD2A-EE24-4028-AAF2-B4B32F754CCF}" srcOrd="0" destOrd="0" presId="urn:microsoft.com/office/officeart/2008/layout/LinedList"/>
    <dgm:cxn modelId="{550867A9-CFD7-4EB2-B6BC-85DF3240844A}" srcId="{81910D71-FB4C-43CE-BB9F-DD87470E7557}" destId="{A00851B7-0C9A-47B6-8CF1-E581E83E215C}" srcOrd="2" destOrd="0" parTransId="{9A7057A3-482B-4BB7-8FD3-3238EAED9AA8}" sibTransId="{C212554B-602D-418F-924E-11B38659E2FC}"/>
    <dgm:cxn modelId="{18B6D2B9-0677-4703-A0BA-D2F82D851AF4}" type="presOf" srcId="{7EF03A68-7AE2-49D7-AAF0-2FBD14156BE7}" destId="{23AF440E-1D78-4E77-A370-6D3A7AB402D0}" srcOrd="0" destOrd="0" presId="urn:microsoft.com/office/officeart/2008/layout/LinedList"/>
    <dgm:cxn modelId="{D3715DE9-54B1-4584-80C3-5645594E1183}" type="presOf" srcId="{A00851B7-0C9A-47B6-8CF1-E581E83E215C}" destId="{7FD1EB05-6F85-4AE9-914D-231079DDBC8B}" srcOrd="0" destOrd="0" presId="urn:microsoft.com/office/officeart/2008/layout/LinedList"/>
    <dgm:cxn modelId="{4E2DC9D0-7C4C-4441-8108-11D73C43C8D3}" type="presParOf" srcId="{C901BD2A-EE24-4028-AAF2-B4B32F754CCF}" destId="{B6DE5FF3-2409-474B-BB88-E5C430E4F524}" srcOrd="0" destOrd="0" presId="urn:microsoft.com/office/officeart/2008/layout/LinedList"/>
    <dgm:cxn modelId="{CF7FBC64-AA16-43C3-AD67-7ACD799D006A}" type="presParOf" srcId="{C901BD2A-EE24-4028-AAF2-B4B32F754CCF}" destId="{B997C157-8F4D-49AB-812E-5DEEBDFC8A5F}" srcOrd="1" destOrd="0" presId="urn:microsoft.com/office/officeart/2008/layout/LinedList"/>
    <dgm:cxn modelId="{72985EE8-6024-4EA1-B284-5920DBA95E02}" type="presParOf" srcId="{B997C157-8F4D-49AB-812E-5DEEBDFC8A5F}" destId="{EC1C5592-0C17-4B48-9661-601EF3E2DA95}" srcOrd="0" destOrd="0" presId="urn:microsoft.com/office/officeart/2008/layout/LinedList"/>
    <dgm:cxn modelId="{882A5C0F-EE4F-4E41-BE07-5FF753FDB8C3}" type="presParOf" srcId="{B997C157-8F4D-49AB-812E-5DEEBDFC8A5F}" destId="{A9D9D40F-0C9C-4924-B50C-52FE1CB675EE}" srcOrd="1" destOrd="0" presId="urn:microsoft.com/office/officeart/2008/layout/LinedList"/>
    <dgm:cxn modelId="{7BCF6306-9420-4A89-AB1A-5409301EC47C}" type="presParOf" srcId="{C901BD2A-EE24-4028-AAF2-B4B32F754CCF}" destId="{18BEA66E-1FEF-44A9-AFF9-2911C5864C00}" srcOrd="2" destOrd="0" presId="urn:microsoft.com/office/officeart/2008/layout/LinedList"/>
    <dgm:cxn modelId="{21E3B6B8-996E-4629-9F10-A00B2B9BAB28}" type="presParOf" srcId="{C901BD2A-EE24-4028-AAF2-B4B32F754CCF}" destId="{F5AD3A38-A1F0-406D-B7A8-C162B7B48532}" srcOrd="3" destOrd="0" presId="urn:microsoft.com/office/officeart/2008/layout/LinedList"/>
    <dgm:cxn modelId="{E65D4756-53B2-4DC4-93D5-17D6B3AC7BC2}" type="presParOf" srcId="{F5AD3A38-A1F0-406D-B7A8-C162B7B48532}" destId="{23AF440E-1D78-4E77-A370-6D3A7AB402D0}" srcOrd="0" destOrd="0" presId="urn:microsoft.com/office/officeart/2008/layout/LinedList"/>
    <dgm:cxn modelId="{4308B5E3-9E00-4457-ABEB-DF5913C03108}" type="presParOf" srcId="{F5AD3A38-A1F0-406D-B7A8-C162B7B48532}" destId="{AA3DF3C3-BC38-467A-BA65-DD13A87C8BC5}" srcOrd="1" destOrd="0" presId="urn:microsoft.com/office/officeart/2008/layout/LinedList"/>
    <dgm:cxn modelId="{4CC69C8C-576E-44BC-AC2A-90524E0DD421}" type="presParOf" srcId="{C901BD2A-EE24-4028-AAF2-B4B32F754CCF}" destId="{6643DA0D-5C6F-4ECD-A4F8-E5B105B20292}" srcOrd="4" destOrd="0" presId="urn:microsoft.com/office/officeart/2008/layout/LinedList"/>
    <dgm:cxn modelId="{910DF232-2F71-4DA9-BE0D-668EF7085058}" type="presParOf" srcId="{C901BD2A-EE24-4028-AAF2-B4B32F754CCF}" destId="{E471DFC4-6112-4E05-83AE-54C64426A158}" srcOrd="5" destOrd="0" presId="urn:microsoft.com/office/officeart/2008/layout/LinedList"/>
    <dgm:cxn modelId="{2449F44B-83C2-487D-A6EB-7A120E12F315}" type="presParOf" srcId="{E471DFC4-6112-4E05-83AE-54C64426A158}" destId="{7FD1EB05-6F85-4AE9-914D-231079DDBC8B}" srcOrd="0" destOrd="0" presId="urn:microsoft.com/office/officeart/2008/layout/LinedList"/>
    <dgm:cxn modelId="{AA936504-EE28-4C2B-86E7-6FCACC1FFD21}" type="presParOf" srcId="{E471DFC4-6112-4E05-83AE-54C64426A158}" destId="{665F8919-2C43-454F-A8C5-87757307F17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D73AB9-4AD4-475A-AA4F-F480855DF633}">
      <dsp:nvSpPr>
        <dsp:cNvPr id="0" name=""/>
        <dsp:cNvSpPr/>
      </dsp:nvSpPr>
      <dsp:spPr>
        <a:xfrm>
          <a:off x="0" y="609522"/>
          <a:ext cx="4817176" cy="201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3866" tIns="333248" rIns="373866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piano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ieri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piove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guida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uomo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guerra</a:t>
          </a:r>
        </a:p>
      </dsp:txBody>
      <dsp:txXfrm>
        <a:off x="0" y="609522"/>
        <a:ext cx="4817176" cy="2016000"/>
      </dsp:txXfrm>
    </dsp:sp>
    <dsp:sp modelId="{A50D4659-E7C0-4EEB-9B6C-F326BCE0D9CF}">
      <dsp:nvSpPr>
        <dsp:cNvPr id="0" name=""/>
        <dsp:cNvSpPr/>
      </dsp:nvSpPr>
      <dsp:spPr>
        <a:xfrm>
          <a:off x="240858" y="373362"/>
          <a:ext cx="3372023" cy="472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454" tIns="0" rIns="127454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Ανοδικοί δίφθογγοι/ημισύμφωνα</a:t>
          </a:r>
          <a:r>
            <a:rPr lang="en-US" sz="1600" kern="1200"/>
            <a:t>: </a:t>
          </a:r>
        </a:p>
      </dsp:txBody>
      <dsp:txXfrm>
        <a:off x="263915" y="396419"/>
        <a:ext cx="3325909" cy="426206"/>
      </dsp:txXfrm>
    </dsp:sp>
    <dsp:sp modelId="{B1E0EAB8-91D4-4E72-9D65-3A8F27BADDA8}">
      <dsp:nvSpPr>
        <dsp:cNvPr id="0" name=""/>
        <dsp:cNvSpPr/>
      </dsp:nvSpPr>
      <dsp:spPr>
        <a:xfrm>
          <a:off x="0" y="2948082"/>
          <a:ext cx="4817176" cy="176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3866" tIns="333248" rIns="373866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fai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sei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poi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Mauro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pneumatico</a:t>
          </a:r>
        </a:p>
      </dsp:txBody>
      <dsp:txXfrm>
        <a:off x="0" y="2948082"/>
        <a:ext cx="4817176" cy="1764000"/>
      </dsp:txXfrm>
    </dsp:sp>
    <dsp:sp modelId="{A3F5C7D9-78E1-4328-ABEA-7FF416A7602B}">
      <dsp:nvSpPr>
        <dsp:cNvPr id="0" name=""/>
        <dsp:cNvSpPr/>
      </dsp:nvSpPr>
      <dsp:spPr>
        <a:xfrm>
          <a:off x="240858" y="2711922"/>
          <a:ext cx="3372023" cy="472320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454" tIns="0" rIns="127454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Καθοδικοί δίφθογγοι/ ημίφωνα</a:t>
          </a:r>
          <a:r>
            <a:rPr lang="en-US" sz="1600" kern="1200"/>
            <a:t>:</a:t>
          </a:r>
        </a:p>
      </dsp:txBody>
      <dsp:txXfrm>
        <a:off x="263915" y="2734979"/>
        <a:ext cx="3325909" cy="4262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D71A33-2136-4AAB-97B7-65B52E3732BF}">
      <dsp:nvSpPr>
        <dsp:cNvPr id="0" name=""/>
        <dsp:cNvSpPr/>
      </dsp:nvSpPr>
      <dsp:spPr>
        <a:xfrm>
          <a:off x="0" y="69961"/>
          <a:ext cx="4695039" cy="95471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Το γράμμα “s”   προφέρεται άηχο [s]:</a:t>
          </a:r>
        </a:p>
      </dsp:txBody>
      <dsp:txXfrm>
        <a:off x="46606" y="116567"/>
        <a:ext cx="4601827" cy="861507"/>
      </dsp:txXfrm>
    </dsp:sp>
    <dsp:sp modelId="{A6BBDEAE-EAC1-478B-AE6A-2CF5780AD8B6}">
      <dsp:nvSpPr>
        <dsp:cNvPr id="0" name=""/>
        <dsp:cNvSpPr/>
      </dsp:nvSpPr>
      <dsp:spPr>
        <a:xfrm>
          <a:off x="0" y="1024681"/>
          <a:ext cx="4695039" cy="2136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067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/>
            <a:t>Στην αρχή της λέξης εμπρός από φωνήεν: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/>
            <a:t>sale, sono.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 err="1"/>
            <a:t>Στην</a:t>
          </a:r>
          <a:r>
            <a:rPr lang="en-US" sz="1900" kern="1200" dirty="0"/>
            <a:t> α</a:t>
          </a:r>
          <a:r>
            <a:rPr lang="en-US" sz="1900" kern="1200" dirty="0" err="1"/>
            <a:t>ρχή</a:t>
          </a:r>
          <a:r>
            <a:rPr lang="en-US" sz="1900" kern="1200" dirty="0"/>
            <a:t> ή </a:t>
          </a:r>
          <a:r>
            <a:rPr lang="en-US" sz="1900" kern="1200" dirty="0" err="1"/>
            <a:t>στο</a:t>
          </a:r>
          <a:r>
            <a:rPr lang="en-US" sz="1900" kern="1200" dirty="0"/>
            <a:t> </a:t>
          </a:r>
          <a:r>
            <a:rPr lang="en-US" sz="1900" kern="1200" dirty="0" err="1"/>
            <a:t>μέσο</a:t>
          </a:r>
          <a:r>
            <a:rPr lang="en-US" sz="1900" kern="1200" dirty="0"/>
            <a:t> </a:t>
          </a:r>
          <a:r>
            <a:rPr lang="en-US" sz="1900" kern="1200" dirty="0" err="1"/>
            <a:t>της</a:t>
          </a:r>
          <a:r>
            <a:rPr lang="en-US" sz="1900" kern="1200" dirty="0"/>
            <a:t> </a:t>
          </a:r>
          <a:r>
            <a:rPr lang="en-US" sz="1900" kern="1200" dirty="0" err="1"/>
            <a:t>λέξης</a:t>
          </a:r>
          <a:r>
            <a:rPr lang="en-US" sz="1900" kern="1200" dirty="0"/>
            <a:t> </a:t>
          </a:r>
          <a:r>
            <a:rPr lang="en-US" sz="1900" kern="1200" dirty="0" err="1"/>
            <a:t>ότ</a:t>
          </a:r>
          <a:r>
            <a:rPr lang="en-US" sz="1900" kern="1200" dirty="0"/>
            <a:t>αν  ακολουθεί άηχο σύμφωνο: scala, stile.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 err="1"/>
            <a:t>Ότ</a:t>
          </a:r>
          <a:r>
            <a:rPr lang="en-US" sz="1900" kern="1200" dirty="0"/>
            <a:t>αν ορθογραφικά το  “s" γράφεται διπλό:  tosse, rissa.</a:t>
          </a:r>
        </a:p>
      </dsp:txBody>
      <dsp:txXfrm>
        <a:off x="0" y="1024681"/>
        <a:ext cx="4695039" cy="21362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4C3A64-A972-48DB-B4D4-CC7077C36F5D}">
      <dsp:nvSpPr>
        <dsp:cNvPr id="0" name=""/>
        <dsp:cNvSpPr/>
      </dsp:nvSpPr>
      <dsp:spPr>
        <a:xfrm>
          <a:off x="0" y="44446"/>
          <a:ext cx="4695039" cy="10740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Το</a:t>
          </a:r>
          <a:r>
            <a:rPr lang="en-US" sz="2700" kern="1200" dirty="0"/>
            <a:t> z π</a:t>
          </a:r>
          <a:r>
            <a:rPr lang="en-US" sz="2700" kern="1200" dirty="0" err="1"/>
            <a:t>ροφέρετ</a:t>
          </a:r>
          <a:r>
            <a:rPr lang="en-US" sz="2700" kern="1200" dirty="0"/>
            <a:t>αι ηχηρό προστριβόμενο</a:t>
          </a:r>
          <a:r>
            <a:rPr lang="el-GR" sz="2700" kern="1200" dirty="0"/>
            <a:t> </a:t>
          </a:r>
          <a:r>
            <a:rPr lang="en-US" sz="2700" kern="1200" dirty="0"/>
            <a:t>[</a:t>
          </a:r>
          <a:r>
            <a:rPr lang="en-US" sz="2700" kern="1200" dirty="0" err="1"/>
            <a:t>dz</a:t>
          </a:r>
          <a:r>
            <a:rPr lang="en-US" sz="2700" kern="1200" dirty="0"/>
            <a:t>]:</a:t>
          </a:r>
        </a:p>
      </dsp:txBody>
      <dsp:txXfrm>
        <a:off x="52431" y="96877"/>
        <a:ext cx="4590177" cy="969198"/>
      </dsp:txXfrm>
    </dsp:sp>
    <dsp:sp modelId="{08D3709B-CB58-4FE9-81B6-1D152DBAE07B}">
      <dsp:nvSpPr>
        <dsp:cNvPr id="0" name=""/>
        <dsp:cNvSpPr/>
      </dsp:nvSpPr>
      <dsp:spPr>
        <a:xfrm>
          <a:off x="0" y="1118506"/>
          <a:ext cx="4695039" cy="2067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067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Σε μεσοφωνηεντική θέση: azalea, azoto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Στην αρχή λέξης: zanzara,  zaffiro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Στην κατάληξη –izzare και τα  παράγωγά της: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organizzare, organizzazione</a:t>
          </a:r>
        </a:p>
      </dsp:txBody>
      <dsp:txXfrm>
        <a:off x="0" y="1118506"/>
        <a:ext cx="4695039" cy="206792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D0CDBE-89A8-4E3D-AE51-1E31D3D2A7FC}">
      <dsp:nvSpPr>
        <dsp:cNvPr id="0" name=""/>
        <dsp:cNvSpPr/>
      </dsp:nvSpPr>
      <dsp:spPr>
        <a:xfrm>
          <a:off x="0" y="0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570E43-EA1A-4314-A0C3-F8748ED9158A}">
      <dsp:nvSpPr>
        <dsp:cNvPr id="0" name=""/>
        <dsp:cNvSpPr/>
      </dsp:nvSpPr>
      <dsp:spPr>
        <a:xfrm>
          <a:off x="0" y="0"/>
          <a:ext cx="78867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/>
            <a:t>Το δίγραμμα </a:t>
          </a:r>
          <a:r>
            <a:rPr lang="en-US" sz="2100" kern="1200"/>
            <a:t>gl</a:t>
          </a:r>
          <a:r>
            <a:rPr lang="el-GR" sz="2100" kern="1200"/>
            <a:t> προφέρεται /</a:t>
          </a:r>
          <a:r>
            <a:rPr lang="en-US" sz="2100" kern="1200"/>
            <a:t>ʎ</a:t>
          </a:r>
          <a:r>
            <a:rPr lang="el-GR" sz="2100" kern="1200"/>
            <a:t>/ όταν ακολουθείται από </a:t>
          </a:r>
          <a:r>
            <a:rPr lang="en-US" sz="2100" kern="1200"/>
            <a:t>“i”</a:t>
          </a:r>
          <a:r>
            <a:rPr lang="el-GR" sz="2100" kern="1200"/>
            <a:t>: </a:t>
          </a:r>
          <a:r>
            <a:rPr lang="en-US" sz="2100" kern="1200"/>
            <a:t>egli, figli, agli</a:t>
          </a:r>
        </a:p>
      </dsp:txBody>
      <dsp:txXfrm>
        <a:off x="0" y="0"/>
        <a:ext cx="7886700" cy="1087834"/>
      </dsp:txXfrm>
    </dsp:sp>
    <dsp:sp modelId="{E415255A-4664-43AF-8478-6092405CA221}">
      <dsp:nvSpPr>
        <dsp:cNvPr id="0" name=""/>
        <dsp:cNvSpPr/>
      </dsp:nvSpPr>
      <dsp:spPr>
        <a:xfrm>
          <a:off x="0" y="1087834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3EFA17-8603-478D-979A-804A02A61634}">
      <dsp:nvSpPr>
        <dsp:cNvPr id="0" name=""/>
        <dsp:cNvSpPr/>
      </dsp:nvSpPr>
      <dsp:spPr>
        <a:xfrm>
          <a:off x="0" y="1087834"/>
          <a:ext cx="78867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/>
            <a:t>Υπάρχουν περιπτώσεις που εξαιρούνται από το παραπάνω κανόνα: </a:t>
          </a:r>
          <a:r>
            <a:rPr lang="it-IT" sz="2100" kern="1200"/>
            <a:t>glicerina, negligenza, geroglifico </a:t>
          </a:r>
          <a:r>
            <a:rPr lang="el-GR" sz="2100" kern="1200"/>
            <a:t>(συνήθως δάνεια)</a:t>
          </a:r>
          <a:endParaRPr lang="en-US" sz="2100" kern="1200"/>
        </a:p>
      </dsp:txBody>
      <dsp:txXfrm>
        <a:off x="0" y="1087834"/>
        <a:ext cx="7886700" cy="1087834"/>
      </dsp:txXfrm>
    </dsp:sp>
    <dsp:sp modelId="{DC8BD954-B4F3-4305-ACDE-BA3F9FE2904F}">
      <dsp:nvSpPr>
        <dsp:cNvPr id="0" name=""/>
        <dsp:cNvSpPr/>
      </dsp:nvSpPr>
      <dsp:spPr>
        <a:xfrm>
          <a:off x="0" y="2175669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E99197-4D49-4553-9A8A-6BA01C1B97EA}">
      <dsp:nvSpPr>
        <dsp:cNvPr id="0" name=""/>
        <dsp:cNvSpPr/>
      </dsp:nvSpPr>
      <dsp:spPr>
        <a:xfrm>
          <a:off x="0" y="2175669"/>
          <a:ext cx="78867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/>
            <a:t>Στις περιπτώσεις που μετά το </a:t>
          </a:r>
          <a:r>
            <a:rPr lang="en-US" sz="2100" kern="1200"/>
            <a:t>“i” </a:t>
          </a:r>
          <a:r>
            <a:rPr lang="el-GR" sz="2100" kern="1200"/>
            <a:t>ακολουθεί άλλο φωνήεν, όπως </a:t>
          </a:r>
          <a:r>
            <a:rPr lang="it-IT" sz="2100" kern="1200"/>
            <a:t>aglio </a:t>
          </a:r>
          <a:r>
            <a:rPr lang="en-US" sz="2100" kern="1200"/>
            <a:t>[aʎʎo]</a:t>
          </a:r>
          <a:r>
            <a:rPr lang="it-IT" sz="2100" kern="1200"/>
            <a:t>, sceglie [ʃeʎʎe], </a:t>
          </a:r>
          <a:r>
            <a:rPr lang="el-GR" sz="2100" kern="1200"/>
            <a:t>πρόκειται για τρίγραμμα (υπάρχει </a:t>
          </a:r>
          <a:r>
            <a:rPr lang="en-US" sz="2100" kern="1200"/>
            <a:t>“i” </a:t>
          </a:r>
          <a:r>
            <a:rPr lang="el-GR" sz="2100" kern="1200"/>
            <a:t>για την δήλωση του φωνήματος </a:t>
          </a:r>
          <a:r>
            <a:rPr lang="en-US" sz="2100" kern="1200"/>
            <a:t>[ʎ]</a:t>
          </a:r>
        </a:p>
      </dsp:txBody>
      <dsp:txXfrm>
        <a:off x="0" y="2175669"/>
        <a:ext cx="7886700" cy="1087834"/>
      </dsp:txXfrm>
    </dsp:sp>
    <dsp:sp modelId="{35B4B0ED-257E-4625-BE2B-F03AEBF2C21D}">
      <dsp:nvSpPr>
        <dsp:cNvPr id="0" name=""/>
        <dsp:cNvSpPr/>
      </dsp:nvSpPr>
      <dsp:spPr>
        <a:xfrm>
          <a:off x="0" y="3263503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28ED11-A423-4554-9BEB-AC541F61B9DC}">
      <dsp:nvSpPr>
        <dsp:cNvPr id="0" name=""/>
        <dsp:cNvSpPr/>
      </dsp:nvSpPr>
      <dsp:spPr>
        <a:xfrm>
          <a:off x="0" y="3263503"/>
          <a:ext cx="78867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/>
            <a:t>Σε όλες τις άλλες περιπτώσεις το δίγραμμα μεταγράφεται είναι: [</a:t>
          </a:r>
          <a:r>
            <a:rPr lang="en-US" sz="2100" kern="1200"/>
            <a:t>gl]</a:t>
          </a:r>
        </a:p>
      </dsp:txBody>
      <dsp:txXfrm>
        <a:off x="0" y="3263503"/>
        <a:ext cx="7886700" cy="108783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AAEE7D-D06A-4870-8F50-816D46338CC9}">
      <dsp:nvSpPr>
        <dsp:cNvPr id="0" name=""/>
        <dsp:cNvSpPr/>
      </dsp:nvSpPr>
      <dsp:spPr>
        <a:xfrm>
          <a:off x="0" y="0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A23B79-F4AC-4CBE-85D5-08D19630B6F4}">
      <dsp:nvSpPr>
        <dsp:cNvPr id="0" name=""/>
        <dsp:cNvSpPr/>
      </dsp:nvSpPr>
      <dsp:spPr>
        <a:xfrm>
          <a:off x="0" y="0"/>
          <a:ext cx="7886700" cy="21756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000" kern="1200"/>
            <a:t>Το δίγραμμα </a:t>
          </a:r>
          <a:r>
            <a:rPr lang="en-US" sz="4000" kern="1200"/>
            <a:t>gn </a:t>
          </a:r>
          <a:r>
            <a:rPr lang="el-GR" sz="4000" kern="1200"/>
            <a:t>προφέρεται [</a:t>
          </a:r>
          <a:r>
            <a:rPr lang="en-US" sz="4000" kern="1200"/>
            <a:t>ɲ</a:t>
          </a:r>
          <a:r>
            <a:rPr lang="el-GR" sz="4000" kern="1200"/>
            <a:t>]πριν από κάθε φωνήεν. Π.χ. </a:t>
          </a:r>
          <a:r>
            <a:rPr lang="it-IT" sz="4000" kern="1200"/>
            <a:t>Ognuno </a:t>
          </a:r>
          <a:r>
            <a:rPr lang="en-US" sz="4000" kern="1200"/>
            <a:t>[oɲɲuno], </a:t>
          </a:r>
          <a:r>
            <a:rPr lang="it-IT" sz="4000" kern="1200"/>
            <a:t>gnocco </a:t>
          </a:r>
          <a:r>
            <a:rPr lang="en-US" sz="4000" kern="1200"/>
            <a:t>[ɲɔkko]</a:t>
          </a:r>
        </a:p>
      </dsp:txBody>
      <dsp:txXfrm>
        <a:off x="0" y="0"/>
        <a:ext cx="7886700" cy="2175669"/>
      </dsp:txXfrm>
    </dsp:sp>
    <dsp:sp modelId="{47D92795-89F5-4316-BE8A-EDE49883CC6C}">
      <dsp:nvSpPr>
        <dsp:cNvPr id="0" name=""/>
        <dsp:cNvSpPr/>
      </dsp:nvSpPr>
      <dsp:spPr>
        <a:xfrm>
          <a:off x="0" y="2175669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C6D9C1-135E-43D3-A1DA-BA8521FBA12F}">
      <dsp:nvSpPr>
        <dsp:cNvPr id="0" name=""/>
        <dsp:cNvSpPr/>
      </dsp:nvSpPr>
      <dsp:spPr>
        <a:xfrm>
          <a:off x="0" y="2175669"/>
          <a:ext cx="7886700" cy="21756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000" kern="1200"/>
            <a:t>Η προφορά του συγκεκριμένου φωνήματος ανάμεσα σε δύο φωνήεντα είναι μακρά. </a:t>
          </a:r>
          <a:endParaRPr lang="en-US" sz="4000" kern="1200"/>
        </a:p>
      </dsp:txBody>
      <dsp:txXfrm>
        <a:off x="0" y="2175669"/>
        <a:ext cx="7886700" cy="217566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DE5FF3-2409-474B-BB88-E5C430E4F524}">
      <dsp:nvSpPr>
        <dsp:cNvPr id="0" name=""/>
        <dsp:cNvSpPr/>
      </dsp:nvSpPr>
      <dsp:spPr>
        <a:xfrm>
          <a:off x="0" y="2124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1C5592-0C17-4B48-9661-601EF3E2DA95}">
      <dsp:nvSpPr>
        <dsp:cNvPr id="0" name=""/>
        <dsp:cNvSpPr/>
      </dsp:nvSpPr>
      <dsp:spPr>
        <a:xfrm>
          <a:off x="0" y="2124"/>
          <a:ext cx="78867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kern="1200"/>
            <a:t>Το δίγραμμα </a:t>
          </a:r>
          <a:r>
            <a:rPr lang="en-US" sz="2900" kern="1200"/>
            <a:t>sc</a:t>
          </a:r>
          <a:r>
            <a:rPr lang="it-IT" sz="2900" kern="1200"/>
            <a:t> </a:t>
          </a:r>
          <a:r>
            <a:rPr lang="el-GR" sz="2900" kern="1200"/>
            <a:t>προφέρεται </a:t>
          </a:r>
          <a:r>
            <a:rPr lang="en-US" sz="2900" kern="1200"/>
            <a:t>[ʃ]</a:t>
          </a:r>
          <a:r>
            <a:rPr lang="el-GR" sz="2900" kern="1200"/>
            <a:t> όταν ακολουθεί </a:t>
          </a:r>
          <a:r>
            <a:rPr lang="en-US" sz="2900" kern="1200"/>
            <a:t>“i” , </a:t>
          </a:r>
          <a:r>
            <a:rPr lang="el-GR" sz="2900" kern="1200"/>
            <a:t>όπως </a:t>
          </a:r>
          <a:r>
            <a:rPr lang="it-IT" sz="2900" kern="1200"/>
            <a:t>sciare </a:t>
          </a:r>
          <a:r>
            <a:rPr lang="en-US" sz="2900" kern="1200"/>
            <a:t>[ʃiare], lasci [laʃʃi]</a:t>
          </a:r>
          <a:r>
            <a:rPr lang="el-GR" sz="2900" kern="1200"/>
            <a:t> ή </a:t>
          </a:r>
          <a:r>
            <a:rPr lang="en-US" sz="2900" kern="1200"/>
            <a:t>“e”, </a:t>
          </a:r>
          <a:r>
            <a:rPr lang="el-GR" sz="2900" kern="1200"/>
            <a:t>όπως </a:t>
          </a:r>
          <a:r>
            <a:rPr lang="it-IT" sz="2900" kern="1200"/>
            <a:t>pesce </a:t>
          </a:r>
          <a:r>
            <a:rPr lang="en-US" sz="2900" kern="1200"/>
            <a:t>[peʃʃe]</a:t>
          </a:r>
        </a:p>
      </dsp:txBody>
      <dsp:txXfrm>
        <a:off x="0" y="2124"/>
        <a:ext cx="7886700" cy="1449029"/>
      </dsp:txXfrm>
    </dsp:sp>
    <dsp:sp modelId="{18BEA66E-1FEF-44A9-AFF9-2911C5864C00}">
      <dsp:nvSpPr>
        <dsp:cNvPr id="0" name=""/>
        <dsp:cNvSpPr/>
      </dsp:nvSpPr>
      <dsp:spPr>
        <a:xfrm>
          <a:off x="0" y="1451154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AF440E-1D78-4E77-A370-6D3A7AB402D0}">
      <dsp:nvSpPr>
        <dsp:cNvPr id="0" name=""/>
        <dsp:cNvSpPr/>
      </dsp:nvSpPr>
      <dsp:spPr>
        <a:xfrm>
          <a:off x="0" y="1451154"/>
          <a:ext cx="78867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kern="1200"/>
            <a:t>Αλλά η προφορά [</a:t>
          </a:r>
          <a:r>
            <a:rPr lang="en-US" sz="2900" kern="1200"/>
            <a:t>ʃ</a:t>
          </a:r>
          <a:r>
            <a:rPr lang="el-GR" sz="2900" kern="1200"/>
            <a:t>] επιτυγχάνεται με τρίγραμμα αν έχουμε την ακολουθία </a:t>
          </a:r>
          <a:r>
            <a:rPr lang="en-US" sz="2900" kern="1200"/>
            <a:t>“scia +a, o, u. </a:t>
          </a:r>
          <a:r>
            <a:rPr lang="el-GR" sz="2900" kern="1200"/>
            <a:t>Όπως </a:t>
          </a:r>
          <a:r>
            <a:rPr lang="it-IT" sz="2900" kern="1200"/>
            <a:t>lasciare [laʃʃare] sciogl</a:t>
          </a:r>
          <a:r>
            <a:rPr lang="en-US" sz="2900" kern="1200"/>
            <a:t>i</a:t>
          </a:r>
          <a:r>
            <a:rPr lang="it-IT" sz="2900" kern="1200"/>
            <a:t>ere </a:t>
          </a:r>
          <a:r>
            <a:rPr lang="en-US" sz="2900" kern="1200"/>
            <a:t>[ʃoʎʎere]</a:t>
          </a:r>
        </a:p>
      </dsp:txBody>
      <dsp:txXfrm>
        <a:off x="0" y="1451154"/>
        <a:ext cx="7886700" cy="1449029"/>
      </dsp:txXfrm>
    </dsp:sp>
    <dsp:sp modelId="{6643DA0D-5C6F-4ECD-A4F8-E5B105B20292}">
      <dsp:nvSpPr>
        <dsp:cNvPr id="0" name=""/>
        <dsp:cNvSpPr/>
      </dsp:nvSpPr>
      <dsp:spPr>
        <a:xfrm>
          <a:off x="0" y="2900183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D1EB05-6F85-4AE9-914D-231079DDBC8B}">
      <dsp:nvSpPr>
        <dsp:cNvPr id="0" name=""/>
        <dsp:cNvSpPr/>
      </dsp:nvSpPr>
      <dsp:spPr>
        <a:xfrm>
          <a:off x="0" y="2900183"/>
          <a:ext cx="78867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kern="1200"/>
            <a:t>Η προφορά του συγκεκριμένου φωνήματος ανάμεσα σε δύο φωνήεντα είναι μακρά</a:t>
          </a:r>
          <a:endParaRPr lang="en-US" sz="2900" kern="1200"/>
        </a:p>
      </dsp:txBody>
      <dsp:txXfrm>
        <a:off x="0" y="2900183"/>
        <a:ext cx="7886700" cy="14490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99937D-A0FC-4C5E-5770-F7E6AA65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F290265-92D4-9663-5496-538CE534B5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9B6FE3C-B4AD-55C0-6122-1E80103EE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8D70A-600A-4F8E-9CEA-10F2A634B575}" type="datetimeFigureOut">
              <a:rPr lang="el-GR" smtClean="0"/>
              <a:pPr/>
              <a:t>26/3/2026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9D7EFA5-DBE1-B878-CFEB-7DB0491F9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8284AE7-A33B-41F7-F06D-B1DD5B483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BB0F4-A3B0-404C-A0D4-71E80E9C2C1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67010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0A13A2-FC1B-4531-DDD1-A9AAAE13F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841AB29-17B2-E743-8575-EB1ADC11E9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57989BD-F144-6E7A-D11E-3F471F75C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8D70A-600A-4F8E-9CEA-10F2A634B575}" type="datetimeFigureOut">
              <a:rPr lang="el-GR" smtClean="0"/>
              <a:pPr/>
              <a:t>26/3/2026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BFFBCCF-691F-FA72-45AD-EDD5DA37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356E2C8-E63A-C773-053D-B9499AF08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BB0F4-A3B0-404C-A0D4-71E80E9C2C1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90664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BD40C5C2-232D-6544-F5DA-D556891767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E7D1541-3C83-625C-03F1-3C0C4367C7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DBA1664-8F1C-7BDD-DA14-B838341D8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8D70A-600A-4F8E-9CEA-10F2A634B575}" type="datetimeFigureOut">
              <a:rPr lang="el-GR" smtClean="0"/>
              <a:pPr/>
              <a:t>26/3/2026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51BA6A7-501F-A2B3-F636-A5B62F78E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FCEFEFC-761E-E7E6-4919-51068BE89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BB0F4-A3B0-404C-A0D4-71E80E9C2C1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73707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DejaVu Sans"/>
                <a:cs typeface="DejaVu Sans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114" dirty="0"/>
              <a:pPr marL="38100">
                <a:lnSpc>
                  <a:spcPts val="1650"/>
                </a:lnSpc>
              </a:pPr>
              <a:t>‹#›</a:t>
            </a:fld>
            <a:endParaRPr spc="-114" dirty="0"/>
          </a:p>
        </p:txBody>
      </p:sp>
    </p:spTree>
    <p:extLst>
      <p:ext uri="{BB962C8B-B14F-4D97-AF65-F5344CB8AC3E}">
        <p14:creationId xmlns:p14="http://schemas.microsoft.com/office/powerpoint/2010/main" val="723453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71B7D78-5373-3DD0-F5ED-02A9DF636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DD0300A-96B0-E59D-5472-C0D6B6740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B542406-1B7F-1604-FADF-59D6923A3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8D70A-600A-4F8E-9CEA-10F2A634B575}" type="datetimeFigureOut">
              <a:rPr lang="el-GR" smtClean="0"/>
              <a:pPr/>
              <a:t>26/3/2026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710A744-7F76-6E4B-FE34-D0A1FA69F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F7D255D-1E59-197B-8123-602177658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BB0F4-A3B0-404C-A0D4-71E80E9C2C1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26163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8D1034-6080-89CF-320F-8FB471D3C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C9B606F-BACF-D8C2-1A11-B34B57C5B8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4CCB2A8-6746-7E69-73CC-AF5B399F2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8D70A-600A-4F8E-9CEA-10F2A634B575}" type="datetimeFigureOut">
              <a:rPr lang="el-GR" smtClean="0"/>
              <a:pPr/>
              <a:t>26/3/2026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0050BEB-1CDA-F81C-305C-683598A68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A3F7F65-0D59-5195-5348-8D5D488D5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BB0F4-A3B0-404C-A0D4-71E80E9C2C1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49467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885FEE6-891F-EB4E-4AB5-2C9998071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4021379-DAF1-B6F7-1D02-041E979ADD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AD47089-94BF-039E-64CD-A5F83AD78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5D55BCA-559C-7FE8-5CB6-FA8263FE1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8D70A-600A-4F8E-9CEA-10F2A634B575}" type="datetimeFigureOut">
              <a:rPr lang="el-GR" smtClean="0"/>
              <a:pPr/>
              <a:t>26/3/2026</a:t>
            </a:fld>
            <a:endParaRPr lang="el-GR" dirty="0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0548D2D-92B8-60C1-D48B-541F96D42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CA9229E-B5D1-6B20-64A0-96D14605C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BB0F4-A3B0-404C-A0D4-71E80E9C2C1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24708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3051901-60E0-2B34-20EB-937873DBF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6FDB192-9A90-E9C5-8000-DD4E06A1DB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F6D1532-170F-A8FD-F643-02C75822ED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931F172C-4EB2-D0D4-3549-312CA8F0EF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E10BB18B-D130-39CE-8239-8402F7567A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D192A319-0AD3-6A8C-8906-7C8863192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8D70A-600A-4F8E-9CEA-10F2A634B575}" type="datetimeFigureOut">
              <a:rPr lang="el-GR" smtClean="0"/>
              <a:pPr/>
              <a:t>26/3/2026</a:t>
            </a:fld>
            <a:endParaRPr lang="el-GR" dirty="0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605F486C-9099-519D-932F-36FA508E1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624E84BF-A249-DD82-7A13-0B4E911B5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BB0F4-A3B0-404C-A0D4-71E80E9C2C1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59865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1A2B47A-5221-87C7-C42D-2E5DCF414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913C27DD-AC11-B80B-8A02-01BEDE497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8D70A-600A-4F8E-9CEA-10F2A634B575}" type="datetimeFigureOut">
              <a:rPr lang="el-GR" smtClean="0"/>
              <a:pPr/>
              <a:t>26/3/2026</a:t>
            </a:fld>
            <a:endParaRPr lang="el-GR" dirty="0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84DCC719-B30C-EE8F-5AED-C9620C832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1C4CE7CC-EA6B-8592-04CC-891233AEC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BB0F4-A3B0-404C-A0D4-71E80E9C2C1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6240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1CFB97FE-030F-6192-C500-7B7748D7A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8D70A-600A-4F8E-9CEA-10F2A634B575}" type="datetimeFigureOut">
              <a:rPr lang="el-GR" smtClean="0"/>
              <a:pPr/>
              <a:t>26/3/2026</a:t>
            </a:fld>
            <a:endParaRPr lang="el-GR" dirty="0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C633664-89F1-1DFC-0D76-23D6B1FCB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2DF6289-135C-50E7-85B9-E68BBAAAC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BB0F4-A3B0-404C-A0D4-71E80E9C2C1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7092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A1AAE4B-AF64-BCD5-6246-7610BC007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AAB71B9-CDB8-3DD9-C446-3CBFD6F82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FDEF629-5A72-F39E-C7A0-275E6C3098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27770FF-A616-3C32-A1F4-399822D01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8D70A-600A-4F8E-9CEA-10F2A634B575}" type="datetimeFigureOut">
              <a:rPr lang="el-GR" smtClean="0"/>
              <a:pPr/>
              <a:t>26/3/2026</a:t>
            </a:fld>
            <a:endParaRPr lang="el-GR" dirty="0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F404AC1-49A3-54C6-90E4-48A8BC71A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50A077C-9168-B930-A03D-8075DDF97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BB0F4-A3B0-404C-A0D4-71E80E9C2C1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89477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69B087-EAA7-91DF-EAC6-66D97FE57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49BBA9A-D99F-12A3-B671-D5BC9D6C0C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7015107-A169-1D12-4D75-757B91AFE2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FDDF8D4-C6C7-1A82-3922-B76529B3C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8D70A-600A-4F8E-9CEA-10F2A634B575}" type="datetimeFigureOut">
              <a:rPr lang="el-GR" smtClean="0"/>
              <a:pPr/>
              <a:t>26/3/2026</a:t>
            </a:fld>
            <a:endParaRPr lang="el-GR" dirty="0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EC9CEEB-4664-4A8D-7900-DB9099EC8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B06F8DF-883F-C0A2-81F2-38E3C360A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BB0F4-A3B0-404C-A0D4-71E80E9C2C1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28290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887C728-86F5-D0DD-81ED-DBD0A6F19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7E07611-1037-4EB9-58AE-B6640A2ADB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8B93FAE-D36E-406C-E872-793D1189C2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18D70A-600A-4F8E-9CEA-10F2A634B575}" type="datetimeFigureOut">
              <a:rPr lang="el-GR" smtClean="0"/>
              <a:pPr/>
              <a:t>26/3/2026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996ABF2-58C6-AE25-979C-A9DBA7D975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1AB5B00-5252-3581-CDF9-7E8B341B1B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CBB0F4-A3B0-404C-A0D4-71E80E9C2C1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15690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67753" y="640080"/>
            <a:ext cx="2800511" cy="3566160"/>
          </a:xfrm>
        </p:spPr>
        <p:txBody>
          <a:bodyPr anchor="b">
            <a:normAutofit/>
          </a:bodyPr>
          <a:lstStyle/>
          <a:p>
            <a:pPr algn="l"/>
            <a:r>
              <a:rPr lang="en-US" sz="4300" b="1"/>
              <a:t>REGOLE I:</a:t>
            </a:r>
            <a:br>
              <a:rPr lang="en-US" sz="4300"/>
            </a:br>
            <a:r>
              <a:rPr lang="en-US" sz="4300"/>
              <a:t>Dittonghi</a:t>
            </a:r>
            <a:br>
              <a:rPr lang="en-US" sz="4300"/>
            </a:br>
            <a:r>
              <a:rPr lang="en-US" sz="4300"/>
              <a:t>Semivocali</a:t>
            </a:r>
            <a:br>
              <a:rPr lang="en-US" sz="4300"/>
            </a:br>
            <a:r>
              <a:rPr lang="en-US" sz="4300"/>
              <a:t>Grafia e fonetica </a:t>
            </a:r>
            <a:endParaRPr lang="el-GR" sz="4300"/>
          </a:p>
        </p:txBody>
      </p:sp>
      <p:sp>
        <p:nvSpPr>
          <p:cNvPr id="4" name="3 - Υπότιτλος"/>
          <p:cNvSpPr>
            <a:spLocks noGrp="1"/>
          </p:cNvSpPr>
          <p:nvPr>
            <p:ph type="subTitle" idx="1"/>
          </p:nvPr>
        </p:nvSpPr>
        <p:spPr>
          <a:xfrm>
            <a:off x="667754" y="4636008"/>
            <a:ext cx="2800510" cy="1572768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Katerina Florou</a:t>
            </a:r>
          </a:p>
          <a:p>
            <a:pPr algn="l"/>
            <a:r>
              <a:rPr lang="en-US" dirty="0"/>
              <a:t>2025-26</a:t>
            </a:r>
            <a:endParaRPr lang="el-GR" dirty="0"/>
          </a:p>
          <a:p>
            <a:pPr algn="l"/>
            <a:endParaRPr lang="el-GR" dirty="0"/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7753" y="4409267"/>
            <a:ext cx="2606040" cy="18288"/>
          </a:xfrm>
          <a:custGeom>
            <a:avLst/>
            <a:gdLst>
              <a:gd name="csX0" fmla="*/ 0 w 2606040"/>
              <a:gd name="csY0" fmla="*/ 0 h 18288"/>
              <a:gd name="csX1" fmla="*/ 625450 w 2606040"/>
              <a:gd name="csY1" fmla="*/ 0 h 18288"/>
              <a:gd name="csX2" fmla="*/ 1224839 w 2606040"/>
              <a:gd name="csY2" fmla="*/ 0 h 18288"/>
              <a:gd name="csX3" fmla="*/ 1824228 w 2606040"/>
              <a:gd name="csY3" fmla="*/ 0 h 18288"/>
              <a:gd name="csX4" fmla="*/ 2606040 w 2606040"/>
              <a:gd name="csY4" fmla="*/ 0 h 18288"/>
              <a:gd name="csX5" fmla="*/ 2606040 w 2606040"/>
              <a:gd name="csY5" fmla="*/ 18288 h 18288"/>
              <a:gd name="csX6" fmla="*/ 1902409 w 2606040"/>
              <a:gd name="csY6" fmla="*/ 18288 h 18288"/>
              <a:gd name="csX7" fmla="*/ 1276960 w 2606040"/>
              <a:gd name="csY7" fmla="*/ 18288 h 18288"/>
              <a:gd name="csX8" fmla="*/ 677570 w 2606040"/>
              <a:gd name="csY8" fmla="*/ 18288 h 18288"/>
              <a:gd name="csX9" fmla="*/ 0 w 2606040"/>
              <a:gd name="csY9" fmla="*/ 18288 h 18288"/>
              <a:gd name="csX10" fmla="*/ 0 w 2606040"/>
              <a:gd name="csY10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2606040" h="18288" fill="none" extrusionOk="0">
                <a:moveTo>
                  <a:pt x="0" y="0"/>
                </a:moveTo>
                <a:cubicBezTo>
                  <a:pt x="266776" y="-600"/>
                  <a:pt x="322756" y="3201"/>
                  <a:pt x="625450" y="0"/>
                </a:cubicBezTo>
                <a:cubicBezTo>
                  <a:pt x="928144" y="-3201"/>
                  <a:pt x="968141" y="9269"/>
                  <a:pt x="1224839" y="0"/>
                </a:cubicBezTo>
                <a:cubicBezTo>
                  <a:pt x="1481537" y="-9269"/>
                  <a:pt x="1569059" y="21947"/>
                  <a:pt x="1824228" y="0"/>
                </a:cubicBezTo>
                <a:cubicBezTo>
                  <a:pt x="2079397" y="-21947"/>
                  <a:pt x="2326053" y="-10194"/>
                  <a:pt x="2606040" y="0"/>
                </a:cubicBezTo>
                <a:cubicBezTo>
                  <a:pt x="2605462" y="4771"/>
                  <a:pt x="2606793" y="12323"/>
                  <a:pt x="2606040" y="18288"/>
                </a:cubicBezTo>
                <a:cubicBezTo>
                  <a:pt x="2256758" y="31410"/>
                  <a:pt x="2173673" y="-12878"/>
                  <a:pt x="1902409" y="18288"/>
                </a:cubicBezTo>
                <a:cubicBezTo>
                  <a:pt x="1631145" y="49454"/>
                  <a:pt x="1461378" y="5466"/>
                  <a:pt x="1276960" y="18288"/>
                </a:cubicBezTo>
                <a:cubicBezTo>
                  <a:pt x="1092542" y="31110"/>
                  <a:pt x="890442" y="13213"/>
                  <a:pt x="677570" y="18288"/>
                </a:cubicBezTo>
                <a:cubicBezTo>
                  <a:pt x="464698" y="23364"/>
                  <a:pt x="187648" y="35837"/>
                  <a:pt x="0" y="18288"/>
                </a:cubicBezTo>
                <a:cubicBezTo>
                  <a:pt x="841" y="12879"/>
                  <a:pt x="-726" y="3977"/>
                  <a:pt x="0" y="0"/>
                </a:cubicBezTo>
                <a:close/>
              </a:path>
              <a:path w="2606040" h="18288" stroke="0" extrusionOk="0">
                <a:moveTo>
                  <a:pt x="0" y="0"/>
                </a:moveTo>
                <a:cubicBezTo>
                  <a:pt x="197231" y="3803"/>
                  <a:pt x="358914" y="-9291"/>
                  <a:pt x="599389" y="0"/>
                </a:cubicBezTo>
                <a:cubicBezTo>
                  <a:pt x="839864" y="9291"/>
                  <a:pt x="979371" y="8509"/>
                  <a:pt x="1303020" y="0"/>
                </a:cubicBezTo>
                <a:cubicBezTo>
                  <a:pt x="1626669" y="-8509"/>
                  <a:pt x="1726300" y="7440"/>
                  <a:pt x="1876349" y="0"/>
                </a:cubicBezTo>
                <a:cubicBezTo>
                  <a:pt x="2026398" y="-7440"/>
                  <a:pt x="2430712" y="17957"/>
                  <a:pt x="2606040" y="0"/>
                </a:cubicBezTo>
                <a:cubicBezTo>
                  <a:pt x="2605426" y="8857"/>
                  <a:pt x="2606544" y="13619"/>
                  <a:pt x="2606040" y="18288"/>
                </a:cubicBezTo>
                <a:cubicBezTo>
                  <a:pt x="2393024" y="2241"/>
                  <a:pt x="2191161" y="39259"/>
                  <a:pt x="1980590" y="18288"/>
                </a:cubicBezTo>
                <a:cubicBezTo>
                  <a:pt x="1770019" y="-2683"/>
                  <a:pt x="1476440" y="36114"/>
                  <a:pt x="1276960" y="18288"/>
                </a:cubicBezTo>
                <a:cubicBezTo>
                  <a:pt x="1077480" y="463"/>
                  <a:pt x="880988" y="42125"/>
                  <a:pt x="651510" y="18288"/>
                </a:cubicBezTo>
                <a:cubicBezTo>
                  <a:pt x="422032" y="-5549"/>
                  <a:pt x="130744" y="-1947"/>
                  <a:pt x="0" y="18288"/>
                </a:cubicBezTo>
                <a:cubicBezTo>
                  <a:pt x="-487" y="10816"/>
                  <a:pt x="-839" y="605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Penna posizionata sopra riga della firma">
            <a:extLst>
              <a:ext uri="{FF2B5EF4-FFF2-40B4-BE49-F238E27FC236}">
                <a16:creationId xmlns:a16="http://schemas.microsoft.com/office/drawing/2014/main" id="{1DF570DF-1724-512B-5B0D-EDF2D3115EE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9786" r="-1" b="-1"/>
          <a:stretch/>
        </p:blipFill>
        <p:spPr>
          <a:xfrm>
            <a:off x="3983776" y="10"/>
            <a:ext cx="5159081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5D13CC36-B950-4F02-9BAF-9A7EB267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2775" y="609600"/>
            <a:ext cx="4858813" cy="1322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 defTabSz="914400"/>
            <a:r>
              <a:rPr lang="en-US" sz="2800" kern="1200" spc="-21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Σχέση</a:t>
            </a:r>
            <a:r>
              <a:rPr lang="en-US" sz="2800" kern="1200" spc="-21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spc="-325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γρ</a:t>
            </a:r>
            <a:r>
              <a:rPr lang="en-US" sz="2800" kern="1200" spc="-325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αφημάτων </a:t>
            </a:r>
            <a:r>
              <a:rPr lang="en-US" sz="2800" kern="1200" spc="22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– </a:t>
            </a:r>
            <a:r>
              <a:rPr lang="en-US" sz="2800" kern="1200" spc="-305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φωνημάτων</a:t>
            </a:r>
            <a:r>
              <a:rPr lang="en-US" sz="2800" kern="1200" spc="-37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spc="-7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</a:t>
            </a:r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C1657055-16FE-41A2-B207-7880F6DCA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42443" y="2"/>
            <a:ext cx="5701557" cy="470844"/>
          </a:xfrm>
          <a:custGeom>
            <a:avLst/>
            <a:gdLst>
              <a:gd name="connsiteX0" fmla="*/ 9683888 w 9683888"/>
              <a:gd name="connsiteY0" fmla="*/ 0 h 743457"/>
              <a:gd name="connsiteX1" fmla="*/ 0 w 9683888"/>
              <a:gd name="connsiteY1" fmla="*/ 0 h 743457"/>
              <a:gd name="connsiteX2" fmla="*/ 0 w 9683888"/>
              <a:gd name="connsiteY2" fmla="*/ 365878 h 743457"/>
              <a:gd name="connsiteX3" fmla="*/ 11844 w 9683888"/>
              <a:gd name="connsiteY3" fmla="*/ 367909 h 743457"/>
              <a:gd name="connsiteX4" fmla="*/ 106208 w 9683888"/>
              <a:gd name="connsiteY4" fmla="*/ 385974 h 743457"/>
              <a:gd name="connsiteX5" fmla="*/ 183667 w 9683888"/>
              <a:gd name="connsiteY5" fmla="*/ 399162 h 743457"/>
              <a:gd name="connsiteX6" fmla="*/ 292430 w 9683888"/>
              <a:gd name="connsiteY6" fmla="*/ 390408 h 743457"/>
              <a:gd name="connsiteX7" fmla="*/ 386942 w 9683888"/>
              <a:gd name="connsiteY7" fmla="*/ 395582 h 743457"/>
              <a:gd name="connsiteX8" fmla="*/ 485751 w 9683888"/>
              <a:gd name="connsiteY8" fmla="*/ 408404 h 743457"/>
              <a:gd name="connsiteX9" fmla="*/ 604107 w 9683888"/>
              <a:gd name="connsiteY9" fmla="*/ 418647 h 743457"/>
              <a:gd name="connsiteX10" fmla="*/ 694081 w 9683888"/>
              <a:gd name="connsiteY10" fmla="*/ 449524 h 743457"/>
              <a:gd name="connsiteX11" fmla="*/ 762452 w 9683888"/>
              <a:gd name="connsiteY11" fmla="*/ 456090 h 743457"/>
              <a:gd name="connsiteX12" fmla="*/ 987872 w 9683888"/>
              <a:gd name="connsiteY12" fmla="*/ 481862 h 743457"/>
              <a:gd name="connsiteX13" fmla="*/ 1077163 w 9683888"/>
              <a:gd name="connsiteY13" fmla="*/ 524467 h 743457"/>
              <a:gd name="connsiteX14" fmla="*/ 1258716 w 9683888"/>
              <a:gd name="connsiteY14" fmla="*/ 587975 h 743457"/>
              <a:gd name="connsiteX15" fmla="*/ 1298056 w 9683888"/>
              <a:gd name="connsiteY15" fmla="*/ 595413 h 743457"/>
              <a:gd name="connsiteX16" fmla="*/ 1327017 w 9683888"/>
              <a:gd name="connsiteY16" fmla="*/ 617412 h 743457"/>
              <a:gd name="connsiteX17" fmla="*/ 1347909 w 9683888"/>
              <a:gd name="connsiteY17" fmla="*/ 620209 h 743457"/>
              <a:gd name="connsiteX18" fmla="*/ 1421792 w 9683888"/>
              <a:gd name="connsiteY18" fmla="*/ 626139 h 743457"/>
              <a:gd name="connsiteX19" fmla="*/ 1519789 w 9683888"/>
              <a:gd name="connsiteY19" fmla="*/ 645011 h 743457"/>
              <a:gd name="connsiteX20" fmla="*/ 1620886 w 9683888"/>
              <a:gd name="connsiteY20" fmla="*/ 687715 h 743457"/>
              <a:gd name="connsiteX21" fmla="*/ 1676745 w 9683888"/>
              <a:gd name="connsiteY21" fmla="*/ 690130 h 743457"/>
              <a:gd name="connsiteX22" fmla="*/ 1832228 w 9683888"/>
              <a:gd name="connsiteY22" fmla="*/ 690860 h 743457"/>
              <a:gd name="connsiteX23" fmla="*/ 1980464 w 9683888"/>
              <a:gd name="connsiteY23" fmla="*/ 704858 h 743457"/>
              <a:gd name="connsiteX24" fmla="*/ 2051150 w 9683888"/>
              <a:gd name="connsiteY24" fmla="*/ 711187 h 743457"/>
              <a:gd name="connsiteX25" fmla="*/ 2162824 w 9683888"/>
              <a:gd name="connsiteY25" fmla="*/ 709178 h 743457"/>
              <a:gd name="connsiteX26" fmla="*/ 2259859 w 9683888"/>
              <a:gd name="connsiteY26" fmla="*/ 718188 h 743457"/>
              <a:gd name="connsiteX27" fmla="*/ 2378290 w 9683888"/>
              <a:gd name="connsiteY27" fmla="*/ 738748 h 743457"/>
              <a:gd name="connsiteX28" fmla="*/ 2407828 w 9683888"/>
              <a:gd name="connsiteY28" fmla="*/ 743457 h 743457"/>
              <a:gd name="connsiteX29" fmla="*/ 2428936 w 9683888"/>
              <a:gd name="connsiteY29" fmla="*/ 734697 h 743457"/>
              <a:gd name="connsiteX30" fmla="*/ 2646106 w 9683888"/>
              <a:gd name="connsiteY30" fmla="*/ 660204 h 743457"/>
              <a:gd name="connsiteX31" fmla="*/ 2799920 w 9683888"/>
              <a:gd name="connsiteY31" fmla="*/ 630451 h 743457"/>
              <a:gd name="connsiteX32" fmla="*/ 2953556 w 9683888"/>
              <a:gd name="connsiteY32" fmla="*/ 607173 h 743457"/>
              <a:gd name="connsiteX33" fmla="*/ 3009839 w 9683888"/>
              <a:gd name="connsiteY33" fmla="*/ 601743 h 743457"/>
              <a:gd name="connsiteX34" fmla="*/ 3115016 w 9683888"/>
              <a:gd name="connsiteY34" fmla="*/ 584982 h 743457"/>
              <a:gd name="connsiteX35" fmla="*/ 3185844 w 9683888"/>
              <a:gd name="connsiteY35" fmla="*/ 595356 h 743457"/>
              <a:gd name="connsiteX36" fmla="*/ 3246013 w 9683888"/>
              <a:gd name="connsiteY36" fmla="*/ 592418 h 743457"/>
              <a:gd name="connsiteX37" fmla="*/ 3313565 w 9683888"/>
              <a:gd name="connsiteY37" fmla="*/ 574138 h 743457"/>
              <a:gd name="connsiteX38" fmla="*/ 3414143 w 9683888"/>
              <a:gd name="connsiteY38" fmla="*/ 553730 h 743457"/>
              <a:gd name="connsiteX39" fmla="*/ 3552895 w 9683888"/>
              <a:gd name="connsiteY39" fmla="*/ 548563 h 743457"/>
              <a:gd name="connsiteX40" fmla="*/ 3753012 w 9683888"/>
              <a:gd name="connsiteY40" fmla="*/ 599520 h 743457"/>
              <a:gd name="connsiteX41" fmla="*/ 3804392 w 9683888"/>
              <a:gd name="connsiteY41" fmla="*/ 604131 h 743457"/>
              <a:gd name="connsiteX42" fmla="*/ 3916696 w 9683888"/>
              <a:gd name="connsiteY42" fmla="*/ 606540 h 743457"/>
              <a:gd name="connsiteX43" fmla="*/ 4063849 w 9683888"/>
              <a:gd name="connsiteY43" fmla="*/ 604058 h 743457"/>
              <a:gd name="connsiteX44" fmla="*/ 4172179 w 9683888"/>
              <a:gd name="connsiteY44" fmla="*/ 592355 h 743457"/>
              <a:gd name="connsiteX45" fmla="*/ 4276294 w 9683888"/>
              <a:gd name="connsiteY45" fmla="*/ 587119 h 743457"/>
              <a:gd name="connsiteX46" fmla="*/ 4411090 w 9683888"/>
              <a:gd name="connsiteY46" fmla="*/ 575600 h 743457"/>
              <a:gd name="connsiteX47" fmla="*/ 4540465 w 9683888"/>
              <a:gd name="connsiteY47" fmla="*/ 567464 h 743457"/>
              <a:gd name="connsiteX48" fmla="*/ 4545352 w 9683888"/>
              <a:gd name="connsiteY48" fmla="*/ 555554 h 743457"/>
              <a:gd name="connsiteX49" fmla="*/ 4564014 w 9683888"/>
              <a:gd name="connsiteY49" fmla="*/ 553660 h 743457"/>
              <a:gd name="connsiteX50" fmla="*/ 4568602 w 9683888"/>
              <a:gd name="connsiteY50" fmla="*/ 550913 h 743457"/>
              <a:gd name="connsiteX51" fmla="*/ 4595289 w 9683888"/>
              <a:gd name="connsiteY51" fmla="*/ 537407 h 743457"/>
              <a:gd name="connsiteX52" fmla="*/ 4739026 w 9683888"/>
              <a:gd name="connsiteY52" fmla="*/ 532483 h 743457"/>
              <a:gd name="connsiteX53" fmla="*/ 5061335 w 9683888"/>
              <a:gd name="connsiteY53" fmla="*/ 545635 h 743457"/>
              <a:gd name="connsiteX54" fmla="*/ 5338634 w 9683888"/>
              <a:gd name="connsiteY54" fmla="*/ 595754 h 743457"/>
              <a:gd name="connsiteX55" fmla="*/ 5529430 w 9683888"/>
              <a:gd name="connsiteY55" fmla="*/ 606335 h 743457"/>
              <a:gd name="connsiteX56" fmla="*/ 5604039 w 9683888"/>
              <a:gd name="connsiteY56" fmla="*/ 607676 h 743457"/>
              <a:gd name="connsiteX57" fmla="*/ 5625281 w 9683888"/>
              <a:gd name="connsiteY57" fmla="*/ 617253 h 743457"/>
              <a:gd name="connsiteX58" fmla="*/ 5628138 w 9683888"/>
              <a:gd name="connsiteY58" fmla="*/ 615483 h 743457"/>
              <a:gd name="connsiteX59" fmla="*/ 5653593 w 9683888"/>
              <a:gd name="connsiteY59" fmla="*/ 617873 h 743457"/>
              <a:gd name="connsiteX60" fmla="*/ 5658658 w 9683888"/>
              <a:gd name="connsiteY60" fmla="*/ 624279 h 743457"/>
              <a:gd name="connsiteX61" fmla="*/ 5675963 w 9683888"/>
              <a:gd name="connsiteY61" fmla="*/ 627762 h 743457"/>
              <a:gd name="connsiteX62" fmla="*/ 5709625 w 9683888"/>
              <a:gd name="connsiteY62" fmla="*/ 639593 h 743457"/>
              <a:gd name="connsiteX63" fmla="*/ 5716324 w 9683888"/>
              <a:gd name="connsiteY63" fmla="*/ 637148 h 743457"/>
              <a:gd name="connsiteX64" fmla="*/ 5767720 w 9683888"/>
              <a:gd name="connsiteY64" fmla="*/ 647737 h 743457"/>
              <a:gd name="connsiteX65" fmla="*/ 5768619 w 9683888"/>
              <a:gd name="connsiteY65" fmla="*/ 645671 h 743457"/>
              <a:gd name="connsiteX66" fmla="*/ 5858696 w 9683888"/>
              <a:gd name="connsiteY66" fmla="*/ 628099 h 743457"/>
              <a:gd name="connsiteX67" fmla="*/ 5935260 w 9683888"/>
              <a:gd name="connsiteY67" fmla="*/ 596904 h 743457"/>
              <a:gd name="connsiteX68" fmla="*/ 5946176 w 9683888"/>
              <a:gd name="connsiteY68" fmla="*/ 597874 h 743457"/>
              <a:gd name="connsiteX69" fmla="*/ 5946447 w 9683888"/>
              <a:gd name="connsiteY69" fmla="*/ 597396 h 743457"/>
              <a:gd name="connsiteX70" fmla="*/ 5958069 w 9683888"/>
              <a:gd name="connsiteY70" fmla="*/ 597432 h 743457"/>
              <a:gd name="connsiteX71" fmla="*/ 5966081 w 9683888"/>
              <a:gd name="connsiteY71" fmla="*/ 599643 h 743457"/>
              <a:gd name="connsiteX72" fmla="*/ 5987259 w 9683888"/>
              <a:gd name="connsiteY72" fmla="*/ 601523 h 743457"/>
              <a:gd name="connsiteX73" fmla="*/ 5994905 w 9683888"/>
              <a:gd name="connsiteY73" fmla="*/ 598873 h 743457"/>
              <a:gd name="connsiteX74" fmla="*/ 6054803 w 9683888"/>
              <a:gd name="connsiteY74" fmla="*/ 541202 h 743457"/>
              <a:gd name="connsiteX75" fmla="*/ 6188672 w 9683888"/>
              <a:gd name="connsiteY75" fmla="*/ 496389 h 743457"/>
              <a:gd name="connsiteX76" fmla="*/ 6323280 w 9683888"/>
              <a:gd name="connsiteY76" fmla="*/ 458013 h 743457"/>
              <a:gd name="connsiteX77" fmla="*/ 6457257 w 9683888"/>
              <a:gd name="connsiteY77" fmla="*/ 414621 h 743457"/>
              <a:gd name="connsiteX78" fmla="*/ 6530019 w 9683888"/>
              <a:gd name="connsiteY78" fmla="*/ 423168 h 743457"/>
              <a:gd name="connsiteX79" fmla="*/ 6626800 w 9683888"/>
              <a:gd name="connsiteY79" fmla="*/ 375078 h 743457"/>
              <a:gd name="connsiteX80" fmla="*/ 6689231 w 9683888"/>
              <a:gd name="connsiteY80" fmla="*/ 353501 h 743457"/>
              <a:gd name="connsiteX81" fmla="*/ 6726440 w 9683888"/>
              <a:gd name="connsiteY81" fmla="*/ 340276 h 743457"/>
              <a:gd name="connsiteX82" fmla="*/ 6835228 w 9683888"/>
              <a:gd name="connsiteY82" fmla="*/ 329393 h 743457"/>
              <a:gd name="connsiteX83" fmla="*/ 7039363 w 9683888"/>
              <a:gd name="connsiteY83" fmla="*/ 370823 h 743457"/>
              <a:gd name="connsiteX84" fmla="*/ 7095156 w 9683888"/>
              <a:gd name="connsiteY84" fmla="*/ 366075 h 743457"/>
              <a:gd name="connsiteX85" fmla="*/ 7187061 w 9683888"/>
              <a:gd name="connsiteY85" fmla="*/ 383876 h 743457"/>
              <a:gd name="connsiteX86" fmla="*/ 7295039 w 9683888"/>
              <a:gd name="connsiteY86" fmla="*/ 355046 h 743457"/>
              <a:gd name="connsiteX87" fmla="*/ 7373651 w 9683888"/>
              <a:gd name="connsiteY87" fmla="*/ 322299 h 743457"/>
              <a:gd name="connsiteX88" fmla="*/ 7418964 w 9683888"/>
              <a:gd name="connsiteY88" fmla="*/ 308685 h 743457"/>
              <a:gd name="connsiteX89" fmla="*/ 7450568 w 9683888"/>
              <a:gd name="connsiteY89" fmla="*/ 293511 h 743457"/>
              <a:gd name="connsiteX90" fmla="*/ 7538380 w 9683888"/>
              <a:gd name="connsiteY90" fmla="*/ 283235 h 743457"/>
              <a:gd name="connsiteX91" fmla="*/ 7786348 w 9683888"/>
              <a:gd name="connsiteY91" fmla="*/ 225377 h 743457"/>
              <a:gd name="connsiteX92" fmla="*/ 7849534 w 9683888"/>
              <a:gd name="connsiteY92" fmla="*/ 245434 h 743457"/>
              <a:gd name="connsiteX93" fmla="*/ 7981165 w 9683888"/>
              <a:gd name="connsiteY93" fmla="*/ 222252 h 743457"/>
              <a:gd name="connsiteX94" fmla="*/ 8171882 w 9683888"/>
              <a:gd name="connsiteY94" fmla="*/ 222497 h 743457"/>
              <a:gd name="connsiteX95" fmla="*/ 8242270 w 9683888"/>
              <a:gd name="connsiteY95" fmla="*/ 180535 h 743457"/>
              <a:gd name="connsiteX96" fmla="*/ 8490152 w 9683888"/>
              <a:gd name="connsiteY96" fmla="*/ 209193 h 743457"/>
              <a:gd name="connsiteX97" fmla="*/ 8622272 w 9683888"/>
              <a:gd name="connsiteY97" fmla="*/ 188859 h 743457"/>
              <a:gd name="connsiteX98" fmla="*/ 8738606 w 9683888"/>
              <a:gd name="connsiteY98" fmla="*/ 208945 h 743457"/>
              <a:gd name="connsiteX99" fmla="*/ 8831307 w 9683888"/>
              <a:gd name="connsiteY99" fmla="*/ 207738 h 743457"/>
              <a:gd name="connsiteX100" fmla="*/ 8891432 w 9683888"/>
              <a:gd name="connsiteY100" fmla="*/ 184510 h 743457"/>
              <a:gd name="connsiteX101" fmla="*/ 8946980 w 9683888"/>
              <a:gd name="connsiteY101" fmla="*/ 145578 h 743457"/>
              <a:gd name="connsiteX102" fmla="*/ 9107760 w 9683888"/>
              <a:gd name="connsiteY102" fmla="*/ 128052 h 743457"/>
              <a:gd name="connsiteX103" fmla="*/ 9195623 w 9683888"/>
              <a:gd name="connsiteY103" fmla="*/ 100212 h 743457"/>
              <a:gd name="connsiteX104" fmla="*/ 9256898 w 9683888"/>
              <a:gd name="connsiteY104" fmla="*/ 73900 h 743457"/>
              <a:gd name="connsiteX105" fmla="*/ 9351740 w 9683888"/>
              <a:gd name="connsiteY105" fmla="*/ 80439 h 743457"/>
              <a:gd name="connsiteX106" fmla="*/ 9539796 w 9683888"/>
              <a:gd name="connsiteY106" fmla="*/ 87069 h 743457"/>
              <a:gd name="connsiteX107" fmla="*/ 9619109 w 9683888"/>
              <a:gd name="connsiteY107" fmla="*/ 39994 h 743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</a:cxnLst>
            <a:rect l="l" t="t" r="r" b="b"/>
            <a:pathLst>
              <a:path w="9683888" h="743457">
                <a:moveTo>
                  <a:pt x="9683888" y="0"/>
                </a:moveTo>
                <a:lnTo>
                  <a:pt x="0" y="0"/>
                </a:lnTo>
                <a:lnTo>
                  <a:pt x="0" y="365878"/>
                </a:lnTo>
                <a:lnTo>
                  <a:pt x="11844" y="367909"/>
                </a:lnTo>
                <a:cubicBezTo>
                  <a:pt x="50423" y="374387"/>
                  <a:pt x="87879" y="380746"/>
                  <a:pt x="106208" y="385974"/>
                </a:cubicBezTo>
                <a:cubicBezTo>
                  <a:pt x="119919" y="389979"/>
                  <a:pt x="149687" y="402128"/>
                  <a:pt x="183667" y="399162"/>
                </a:cubicBezTo>
                <a:cubicBezTo>
                  <a:pt x="228274" y="394575"/>
                  <a:pt x="256969" y="398315"/>
                  <a:pt x="292430" y="390408"/>
                </a:cubicBezTo>
                <a:cubicBezTo>
                  <a:pt x="325377" y="395694"/>
                  <a:pt x="374510" y="420053"/>
                  <a:pt x="386942" y="395582"/>
                </a:cubicBezTo>
                <a:cubicBezTo>
                  <a:pt x="400429" y="416427"/>
                  <a:pt x="451168" y="399411"/>
                  <a:pt x="485751" y="408404"/>
                </a:cubicBezTo>
                <a:cubicBezTo>
                  <a:pt x="520399" y="423586"/>
                  <a:pt x="570416" y="404235"/>
                  <a:pt x="604107" y="418647"/>
                </a:cubicBezTo>
                <a:cubicBezTo>
                  <a:pt x="633631" y="425521"/>
                  <a:pt x="672063" y="446364"/>
                  <a:pt x="694081" y="449524"/>
                </a:cubicBezTo>
                <a:cubicBezTo>
                  <a:pt x="700528" y="463278"/>
                  <a:pt x="713487" y="450700"/>
                  <a:pt x="762452" y="456090"/>
                </a:cubicBezTo>
                <a:cubicBezTo>
                  <a:pt x="811417" y="461479"/>
                  <a:pt x="935420" y="470466"/>
                  <a:pt x="987872" y="481862"/>
                </a:cubicBezTo>
                <a:cubicBezTo>
                  <a:pt x="1018493" y="475799"/>
                  <a:pt x="1019470" y="516810"/>
                  <a:pt x="1077163" y="524467"/>
                </a:cubicBezTo>
                <a:cubicBezTo>
                  <a:pt x="1124222" y="535807"/>
                  <a:pt x="1202940" y="574855"/>
                  <a:pt x="1258716" y="587975"/>
                </a:cubicBezTo>
                <a:cubicBezTo>
                  <a:pt x="1274181" y="586466"/>
                  <a:pt x="1286859" y="589632"/>
                  <a:pt x="1298056" y="595413"/>
                </a:cubicBezTo>
                <a:lnTo>
                  <a:pt x="1327017" y="617412"/>
                </a:lnTo>
                <a:lnTo>
                  <a:pt x="1347909" y="620209"/>
                </a:lnTo>
                <a:cubicBezTo>
                  <a:pt x="1377004" y="628445"/>
                  <a:pt x="1394712" y="616344"/>
                  <a:pt x="1421792" y="626139"/>
                </a:cubicBezTo>
                <a:cubicBezTo>
                  <a:pt x="1466260" y="647543"/>
                  <a:pt x="1506099" y="610975"/>
                  <a:pt x="1519789" y="645011"/>
                </a:cubicBezTo>
                <a:cubicBezTo>
                  <a:pt x="1556219" y="665699"/>
                  <a:pt x="1578776" y="668950"/>
                  <a:pt x="1620886" y="687715"/>
                </a:cubicBezTo>
                <a:cubicBezTo>
                  <a:pt x="1658228" y="693647"/>
                  <a:pt x="1636224" y="694371"/>
                  <a:pt x="1676745" y="690130"/>
                </a:cubicBezTo>
                <a:cubicBezTo>
                  <a:pt x="1713709" y="697532"/>
                  <a:pt x="1774627" y="701403"/>
                  <a:pt x="1832228" y="690860"/>
                </a:cubicBezTo>
                <a:cubicBezTo>
                  <a:pt x="1866586" y="689181"/>
                  <a:pt x="1949046" y="755765"/>
                  <a:pt x="1980464" y="704858"/>
                </a:cubicBezTo>
                <a:cubicBezTo>
                  <a:pt x="2001472" y="716610"/>
                  <a:pt x="2020758" y="710467"/>
                  <a:pt x="2051150" y="711187"/>
                </a:cubicBezTo>
                <a:cubicBezTo>
                  <a:pt x="2081543" y="711907"/>
                  <a:pt x="2117567" y="736153"/>
                  <a:pt x="2162824" y="709178"/>
                </a:cubicBezTo>
                <a:cubicBezTo>
                  <a:pt x="2219712" y="701824"/>
                  <a:pt x="2181421" y="742368"/>
                  <a:pt x="2259859" y="718188"/>
                </a:cubicBezTo>
                <a:cubicBezTo>
                  <a:pt x="2296623" y="733933"/>
                  <a:pt x="2337412" y="741012"/>
                  <a:pt x="2378290" y="738748"/>
                </a:cubicBezTo>
                <a:cubicBezTo>
                  <a:pt x="2380041" y="725410"/>
                  <a:pt x="2399659" y="741017"/>
                  <a:pt x="2407828" y="743457"/>
                </a:cubicBezTo>
                <a:cubicBezTo>
                  <a:pt x="2406113" y="735180"/>
                  <a:pt x="2421642" y="728742"/>
                  <a:pt x="2428936" y="734697"/>
                </a:cubicBezTo>
                <a:cubicBezTo>
                  <a:pt x="2468648" y="720822"/>
                  <a:pt x="2584275" y="677579"/>
                  <a:pt x="2646106" y="660204"/>
                </a:cubicBezTo>
                <a:cubicBezTo>
                  <a:pt x="2706894" y="652346"/>
                  <a:pt x="2738390" y="612318"/>
                  <a:pt x="2799920" y="630451"/>
                </a:cubicBezTo>
                <a:cubicBezTo>
                  <a:pt x="2856798" y="622940"/>
                  <a:pt x="2902940" y="602232"/>
                  <a:pt x="2953556" y="607173"/>
                </a:cubicBezTo>
                <a:cubicBezTo>
                  <a:pt x="2970626" y="593247"/>
                  <a:pt x="2988095" y="586399"/>
                  <a:pt x="3009839" y="601743"/>
                </a:cubicBezTo>
                <a:cubicBezTo>
                  <a:pt x="3046166" y="594868"/>
                  <a:pt x="3085682" y="586046"/>
                  <a:pt x="3115016" y="584982"/>
                </a:cubicBezTo>
                <a:cubicBezTo>
                  <a:pt x="3144992" y="587935"/>
                  <a:pt x="3158740" y="599045"/>
                  <a:pt x="3185844" y="595356"/>
                </a:cubicBezTo>
                <a:cubicBezTo>
                  <a:pt x="3209939" y="576197"/>
                  <a:pt x="3221731" y="614583"/>
                  <a:pt x="3246013" y="592418"/>
                </a:cubicBezTo>
                <a:cubicBezTo>
                  <a:pt x="3228976" y="565486"/>
                  <a:pt x="3320172" y="599686"/>
                  <a:pt x="3313565" y="574138"/>
                </a:cubicBezTo>
                <a:cubicBezTo>
                  <a:pt x="3341586" y="564515"/>
                  <a:pt x="3371901" y="555346"/>
                  <a:pt x="3414143" y="553730"/>
                </a:cubicBezTo>
                <a:cubicBezTo>
                  <a:pt x="3463229" y="557630"/>
                  <a:pt x="3476532" y="539673"/>
                  <a:pt x="3552895" y="548563"/>
                </a:cubicBezTo>
                <a:cubicBezTo>
                  <a:pt x="3620356" y="561042"/>
                  <a:pt x="3688830" y="574962"/>
                  <a:pt x="3753012" y="599520"/>
                </a:cubicBezTo>
                <a:cubicBezTo>
                  <a:pt x="3769580" y="615048"/>
                  <a:pt x="3777112" y="602961"/>
                  <a:pt x="3804392" y="604131"/>
                </a:cubicBezTo>
                <a:cubicBezTo>
                  <a:pt x="3831672" y="605301"/>
                  <a:pt x="3878076" y="605222"/>
                  <a:pt x="3916696" y="606540"/>
                </a:cubicBezTo>
                <a:cubicBezTo>
                  <a:pt x="3970533" y="603881"/>
                  <a:pt x="3981244" y="618066"/>
                  <a:pt x="4063849" y="604058"/>
                </a:cubicBezTo>
                <a:cubicBezTo>
                  <a:pt x="4074473" y="605185"/>
                  <a:pt x="4134611" y="589365"/>
                  <a:pt x="4172179" y="592355"/>
                </a:cubicBezTo>
                <a:cubicBezTo>
                  <a:pt x="4180554" y="576172"/>
                  <a:pt x="4255433" y="602075"/>
                  <a:pt x="4276294" y="587119"/>
                </a:cubicBezTo>
                <a:cubicBezTo>
                  <a:pt x="4326119" y="586973"/>
                  <a:pt x="4361692" y="573867"/>
                  <a:pt x="4411090" y="575600"/>
                </a:cubicBezTo>
                <a:cubicBezTo>
                  <a:pt x="4465125" y="575500"/>
                  <a:pt x="4518088" y="570805"/>
                  <a:pt x="4540465" y="567464"/>
                </a:cubicBezTo>
                <a:lnTo>
                  <a:pt x="4545352" y="555554"/>
                </a:lnTo>
                <a:lnTo>
                  <a:pt x="4564014" y="553660"/>
                </a:lnTo>
                <a:lnTo>
                  <a:pt x="4568602" y="550913"/>
                </a:lnTo>
                <a:cubicBezTo>
                  <a:pt x="4577353" y="545618"/>
                  <a:pt x="4586105" y="540734"/>
                  <a:pt x="4595289" y="537407"/>
                </a:cubicBezTo>
                <a:cubicBezTo>
                  <a:pt x="4623104" y="537511"/>
                  <a:pt x="4660764" y="533229"/>
                  <a:pt x="4739026" y="532483"/>
                </a:cubicBezTo>
                <a:cubicBezTo>
                  <a:pt x="4806238" y="527255"/>
                  <a:pt x="4944577" y="524439"/>
                  <a:pt x="5061335" y="545635"/>
                </a:cubicBezTo>
                <a:cubicBezTo>
                  <a:pt x="5167156" y="553533"/>
                  <a:pt x="5251789" y="586167"/>
                  <a:pt x="5338634" y="595754"/>
                </a:cubicBezTo>
                <a:cubicBezTo>
                  <a:pt x="5415763" y="589622"/>
                  <a:pt x="5434719" y="609365"/>
                  <a:pt x="5529430" y="606335"/>
                </a:cubicBezTo>
                <a:cubicBezTo>
                  <a:pt x="5534498" y="613561"/>
                  <a:pt x="5597157" y="603269"/>
                  <a:pt x="5604039" y="607676"/>
                </a:cubicBezTo>
                <a:lnTo>
                  <a:pt x="5625281" y="617253"/>
                </a:lnTo>
                <a:lnTo>
                  <a:pt x="5628138" y="615483"/>
                </a:lnTo>
                <a:cubicBezTo>
                  <a:pt x="5640641" y="612245"/>
                  <a:pt x="5648217" y="613966"/>
                  <a:pt x="5653593" y="617873"/>
                </a:cubicBezTo>
                <a:lnTo>
                  <a:pt x="5658658" y="624279"/>
                </a:lnTo>
                <a:lnTo>
                  <a:pt x="5675963" y="627762"/>
                </a:lnTo>
                <a:lnTo>
                  <a:pt x="5709625" y="639593"/>
                </a:lnTo>
                <a:lnTo>
                  <a:pt x="5716324" y="637148"/>
                </a:lnTo>
                <a:lnTo>
                  <a:pt x="5767720" y="647737"/>
                </a:lnTo>
                <a:lnTo>
                  <a:pt x="5768619" y="645671"/>
                </a:lnTo>
                <a:cubicBezTo>
                  <a:pt x="5776130" y="642927"/>
                  <a:pt x="5830922" y="636226"/>
                  <a:pt x="5858696" y="628099"/>
                </a:cubicBezTo>
                <a:lnTo>
                  <a:pt x="5935260" y="596904"/>
                </a:lnTo>
                <a:lnTo>
                  <a:pt x="5946176" y="597874"/>
                </a:lnTo>
                <a:lnTo>
                  <a:pt x="5946447" y="597396"/>
                </a:lnTo>
                <a:cubicBezTo>
                  <a:pt x="5948934" y="596546"/>
                  <a:pt x="5952567" y="596468"/>
                  <a:pt x="5958069" y="597432"/>
                </a:cubicBezTo>
                <a:lnTo>
                  <a:pt x="5966081" y="599643"/>
                </a:lnTo>
                <a:lnTo>
                  <a:pt x="5987259" y="601523"/>
                </a:lnTo>
                <a:lnTo>
                  <a:pt x="5994905" y="598873"/>
                </a:lnTo>
                <a:cubicBezTo>
                  <a:pt x="6020610" y="579716"/>
                  <a:pt x="6016968" y="560235"/>
                  <a:pt x="6054803" y="541202"/>
                </a:cubicBezTo>
                <a:cubicBezTo>
                  <a:pt x="6108247" y="527358"/>
                  <a:pt x="6130976" y="484538"/>
                  <a:pt x="6188672" y="496389"/>
                </a:cubicBezTo>
                <a:cubicBezTo>
                  <a:pt x="6238659" y="483279"/>
                  <a:pt x="6277194" y="458153"/>
                  <a:pt x="6323280" y="458013"/>
                </a:cubicBezTo>
                <a:cubicBezTo>
                  <a:pt x="6368044" y="444385"/>
                  <a:pt x="6422801" y="420428"/>
                  <a:pt x="6457257" y="414621"/>
                </a:cubicBezTo>
                <a:cubicBezTo>
                  <a:pt x="6483424" y="410645"/>
                  <a:pt x="6508964" y="423228"/>
                  <a:pt x="6530019" y="423168"/>
                </a:cubicBezTo>
                <a:cubicBezTo>
                  <a:pt x="6558276" y="416578"/>
                  <a:pt x="6600264" y="386690"/>
                  <a:pt x="6626800" y="375078"/>
                </a:cubicBezTo>
                <a:cubicBezTo>
                  <a:pt x="6664418" y="400828"/>
                  <a:pt x="6655535" y="354302"/>
                  <a:pt x="6689231" y="353501"/>
                </a:cubicBezTo>
                <a:cubicBezTo>
                  <a:pt x="6708837" y="361122"/>
                  <a:pt x="6719642" y="359485"/>
                  <a:pt x="6726440" y="340276"/>
                </a:cubicBezTo>
                <a:cubicBezTo>
                  <a:pt x="6818329" y="378763"/>
                  <a:pt x="6765502" y="328183"/>
                  <a:pt x="6835228" y="329393"/>
                </a:cubicBezTo>
                <a:cubicBezTo>
                  <a:pt x="6897464" y="335048"/>
                  <a:pt x="6962224" y="329085"/>
                  <a:pt x="7039363" y="370823"/>
                </a:cubicBezTo>
                <a:cubicBezTo>
                  <a:pt x="7056368" y="384567"/>
                  <a:pt x="7070539" y="363899"/>
                  <a:pt x="7095156" y="366075"/>
                </a:cubicBezTo>
                <a:cubicBezTo>
                  <a:pt x="7119772" y="368250"/>
                  <a:pt x="7153748" y="385714"/>
                  <a:pt x="7187061" y="383876"/>
                </a:cubicBezTo>
                <a:cubicBezTo>
                  <a:pt x="7242115" y="377604"/>
                  <a:pt x="7270954" y="334249"/>
                  <a:pt x="7295039" y="355046"/>
                </a:cubicBezTo>
                <a:cubicBezTo>
                  <a:pt x="7320104" y="344159"/>
                  <a:pt x="7343179" y="301443"/>
                  <a:pt x="7373651" y="322299"/>
                </a:cubicBezTo>
                <a:cubicBezTo>
                  <a:pt x="7367160" y="298575"/>
                  <a:pt x="7410095" y="329040"/>
                  <a:pt x="7418964" y="308685"/>
                </a:cubicBezTo>
                <a:cubicBezTo>
                  <a:pt x="7424243" y="291807"/>
                  <a:pt x="7438503" y="297117"/>
                  <a:pt x="7450568" y="293511"/>
                </a:cubicBezTo>
                <a:cubicBezTo>
                  <a:pt x="7461276" y="277652"/>
                  <a:pt x="7519437" y="275664"/>
                  <a:pt x="7538380" y="283235"/>
                </a:cubicBezTo>
                <a:cubicBezTo>
                  <a:pt x="7594343" y="271879"/>
                  <a:pt x="7734488" y="231676"/>
                  <a:pt x="7786348" y="225377"/>
                </a:cubicBezTo>
                <a:cubicBezTo>
                  <a:pt x="7797693" y="277094"/>
                  <a:pt x="7847327" y="236176"/>
                  <a:pt x="7849534" y="245434"/>
                </a:cubicBezTo>
                <a:cubicBezTo>
                  <a:pt x="7894253" y="231282"/>
                  <a:pt x="7937937" y="238796"/>
                  <a:pt x="7981165" y="222252"/>
                </a:cubicBezTo>
                <a:cubicBezTo>
                  <a:pt x="8066564" y="234459"/>
                  <a:pt x="8127007" y="235277"/>
                  <a:pt x="8171882" y="222497"/>
                </a:cubicBezTo>
                <a:cubicBezTo>
                  <a:pt x="8183092" y="205785"/>
                  <a:pt x="8217423" y="177145"/>
                  <a:pt x="8242270" y="180535"/>
                </a:cubicBezTo>
                <a:cubicBezTo>
                  <a:pt x="8294138" y="178846"/>
                  <a:pt x="8410926" y="208334"/>
                  <a:pt x="8490152" y="209193"/>
                </a:cubicBezTo>
                <a:cubicBezTo>
                  <a:pt x="8558493" y="195433"/>
                  <a:pt x="8564727" y="233466"/>
                  <a:pt x="8622272" y="188859"/>
                </a:cubicBezTo>
                <a:cubicBezTo>
                  <a:pt x="8659556" y="191317"/>
                  <a:pt x="8666988" y="178214"/>
                  <a:pt x="8738606" y="208945"/>
                </a:cubicBezTo>
                <a:cubicBezTo>
                  <a:pt x="8769507" y="208543"/>
                  <a:pt x="8800406" y="224019"/>
                  <a:pt x="8831307" y="207738"/>
                </a:cubicBezTo>
                <a:cubicBezTo>
                  <a:pt x="8836477" y="191612"/>
                  <a:pt x="8870109" y="182455"/>
                  <a:pt x="8891432" y="184510"/>
                </a:cubicBezTo>
                <a:cubicBezTo>
                  <a:pt x="8876795" y="135260"/>
                  <a:pt x="8938553" y="173381"/>
                  <a:pt x="8946980" y="145578"/>
                </a:cubicBezTo>
                <a:cubicBezTo>
                  <a:pt x="9010957" y="156064"/>
                  <a:pt x="9046552" y="157746"/>
                  <a:pt x="9107760" y="128052"/>
                </a:cubicBezTo>
                <a:cubicBezTo>
                  <a:pt x="9135191" y="151813"/>
                  <a:pt x="9184204" y="114911"/>
                  <a:pt x="9195623" y="100212"/>
                </a:cubicBezTo>
                <a:cubicBezTo>
                  <a:pt x="9222736" y="85917"/>
                  <a:pt x="9230892" y="98248"/>
                  <a:pt x="9256898" y="73900"/>
                </a:cubicBezTo>
                <a:cubicBezTo>
                  <a:pt x="9276443" y="63724"/>
                  <a:pt x="9334001" y="80454"/>
                  <a:pt x="9351740" y="80439"/>
                </a:cubicBezTo>
                <a:cubicBezTo>
                  <a:pt x="9398889" y="82633"/>
                  <a:pt x="9473718" y="102566"/>
                  <a:pt x="9539796" y="87069"/>
                </a:cubicBezTo>
                <a:cubicBezTo>
                  <a:pt x="9565852" y="70987"/>
                  <a:pt x="9591569" y="56211"/>
                  <a:pt x="9619109" y="39994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object 3"/>
          <p:cNvSpPr txBox="1"/>
          <p:nvPr/>
        </p:nvSpPr>
        <p:spPr>
          <a:xfrm>
            <a:off x="852776" y="2194102"/>
            <a:ext cx="4695039" cy="32308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750"/>
              </a:spcBef>
              <a:tabLst>
                <a:tab pos="354965" algn="l"/>
                <a:tab pos="355600" algn="l"/>
              </a:tabLst>
            </a:pPr>
            <a:r>
              <a:rPr lang="en-US" sz="1400" dirty="0" err="1"/>
              <a:t>Γράμμ</a:t>
            </a:r>
            <a:r>
              <a:rPr lang="en-US" sz="1400" dirty="0"/>
              <a:t>ατα  c και g:</a:t>
            </a:r>
          </a:p>
          <a:p>
            <a:pPr marL="171450" marR="5080" lvl="1" indent="-228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400" dirty="0"/>
              <a:t>Υπ</a:t>
            </a:r>
            <a:r>
              <a:rPr lang="en-US" sz="1400" dirty="0" err="1"/>
              <a:t>ερωικά</a:t>
            </a:r>
            <a:r>
              <a:rPr lang="en-US" sz="1400" dirty="0"/>
              <a:t> [k, g]:  </a:t>
            </a:r>
            <a:r>
              <a:rPr lang="en-US" sz="1400" dirty="0" err="1"/>
              <a:t>Πριν</a:t>
            </a:r>
            <a:r>
              <a:rPr lang="en-US" sz="1400" dirty="0"/>
              <a:t> από τα  π</a:t>
            </a:r>
            <a:r>
              <a:rPr lang="en-US" sz="1400" dirty="0" err="1"/>
              <a:t>ίσω</a:t>
            </a:r>
            <a:r>
              <a:rPr lang="en-US" sz="1400" dirty="0"/>
              <a:t> </a:t>
            </a:r>
            <a:r>
              <a:rPr lang="en-US" sz="1400" dirty="0" err="1"/>
              <a:t>φωνήεντ</a:t>
            </a:r>
            <a:r>
              <a:rPr lang="en-US" sz="1400" dirty="0"/>
              <a:t>α και τα  σύμφωνα, π.χ. </a:t>
            </a:r>
            <a:r>
              <a:rPr lang="en-US" sz="1400" dirty="0" err="1"/>
              <a:t>classe</a:t>
            </a:r>
            <a:r>
              <a:rPr lang="en-US" sz="1400" dirty="0"/>
              <a:t>, </a:t>
            </a:r>
            <a:r>
              <a:rPr lang="en-US" sz="1400" dirty="0" err="1"/>
              <a:t>corvo</a:t>
            </a:r>
            <a:endParaRPr lang="en-US" sz="1400" dirty="0"/>
          </a:p>
          <a:p>
            <a:pPr marL="171450" marR="855980" lvl="1" indent="-228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400" dirty="0" err="1"/>
              <a:t>Προουρ</a:t>
            </a:r>
            <a:r>
              <a:rPr lang="en-US" sz="1400" dirty="0"/>
              <a:t>ανικά [ tʃ , dʒ] πριν από εμπρόσθια φωνήεντα π.χ. </a:t>
            </a:r>
            <a:r>
              <a:rPr lang="en-US" sz="1400" dirty="0" err="1"/>
              <a:t>cena</a:t>
            </a:r>
            <a:r>
              <a:rPr lang="en-US" sz="1400" dirty="0"/>
              <a:t>, ci</a:t>
            </a:r>
          </a:p>
          <a:p>
            <a:pPr marL="171450" marR="33655" lvl="1" indent="-228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400" dirty="0"/>
              <a:t>Υπ</a:t>
            </a:r>
            <a:r>
              <a:rPr lang="en-US" sz="1400" dirty="0" err="1"/>
              <a:t>ερωικά</a:t>
            </a:r>
            <a:r>
              <a:rPr lang="en-US" sz="1400" dirty="0"/>
              <a:t> [k, g] π</a:t>
            </a:r>
            <a:r>
              <a:rPr lang="en-US" sz="1400" dirty="0" err="1"/>
              <a:t>ριν</a:t>
            </a:r>
            <a:r>
              <a:rPr lang="en-US" sz="1400" dirty="0"/>
              <a:t> από </a:t>
            </a:r>
            <a:r>
              <a:rPr lang="en-US" sz="1400" dirty="0" err="1"/>
              <a:t>εμ</a:t>
            </a:r>
            <a:r>
              <a:rPr lang="en-US" sz="1400" dirty="0"/>
              <a:t>πρόσθια φωνήεντα:  Εισάγεται το   “h” ανάμεσα στο “c, g” και το [e, i], π.χ.  chi, </a:t>
            </a:r>
            <a:r>
              <a:rPr lang="en-US" sz="1400" dirty="0" err="1"/>
              <a:t>ghinea</a:t>
            </a:r>
            <a:endParaRPr lang="en-US" sz="1400" dirty="0"/>
          </a:p>
          <a:p>
            <a:pPr marL="171450" marR="146685" lvl="1" indent="-228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400" dirty="0" err="1"/>
              <a:t>Προουρ</a:t>
            </a:r>
            <a:r>
              <a:rPr lang="en-US" sz="1400" dirty="0"/>
              <a:t>ανικά  [  tʃ , dʒ] πριν από πίσω φωνήεντα:  Εισάγεται το    “   i   “     μετά το “c, g” και  πριν από τα  πίσω  φωνήεντα. </a:t>
            </a:r>
            <a:r>
              <a:rPr lang="en-US" sz="1400" dirty="0" err="1"/>
              <a:t>Το</a:t>
            </a:r>
            <a:r>
              <a:rPr lang="en-US" sz="1400" dirty="0"/>
              <a:t> </a:t>
            </a:r>
            <a:r>
              <a:rPr lang="en-US" sz="1400" dirty="0" err="1"/>
              <a:t>συγκεκριμένο</a:t>
            </a:r>
            <a:r>
              <a:rPr lang="en-US" sz="1400" dirty="0"/>
              <a:t> </a:t>
            </a:r>
            <a:r>
              <a:rPr lang="en-US" sz="1400" dirty="0" err="1"/>
              <a:t>γράμμ</a:t>
            </a:r>
            <a:r>
              <a:rPr lang="en-US" sz="1400" dirty="0"/>
              <a:t>α δεν έχει  φωνητική αξία, π.χ. </a:t>
            </a:r>
            <a:r>
              <a:rPr lang="en-US" sz="1400" dirty="0" err="1"/>
              <a:t>bacio</a:t>
            </a:r>
            <a:r>
              <a:rPr lang="en-US" sz="1400" dirty="0"/>
              <a:t>, </a:t>
            </a:r>
            <a:r>
              <a:rPr lang="en-US" sz="1400" dirty="0" err="1"/>
              <a:t>camicia</a:t>
            </a:r>
            <a:endParaRPr lang="en-US" sz="1400" dirty="0"/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F3BD3BB9-3CB5-4253-A27D-6B7904723D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9827"/>
            <a:ext cx="8010421" cy="1078174"/>
          </a:xfrm>
          <a:custGeom>
            <a:avLst/>
            <a:gdLst>
              <a:gd name="connsiteX0" fmla="*/ 3617689 w 10680562"/>
              <a:gd name="connsiteY0" fmla="*/ 0 h 1605023"/>
              <a:gd name="connsiteX1" fmla="*/ 3635901 w 10680562"/>
              <a:gd name="connsiteY1" fmla="*/ 7738 h 1605023"/>
              <a:gd name="connsiteX2" fmla="*/ 3690891 w 10680562"/>
              <a:gd name="connsiteY2" fmla="*/ 7049 h 1605023"/>
              <a:gd name="connsiteX3" fmla="*/ 3832247 w 10680562"/>
              <a:gd name="connsiteY3" fmla="*/ 13937 h 1605023"/>
              <a:gd name="connsiteX4" fmla="*/ 3999111 w 10680562"/>
              <a:gd name="connsiteY4" fmla="*/ 44624 h 1605023"/>
              <a:gd name="connsiteX5" fmla="*/ 4034676 w 10680562"/>
              <a:gd name="connsiteY5" fmla="*/ 48775 h 1605023"/>
              <a:gd name="connsiteX6" fmla="*/ 4065394 w 10680562"/>
              <a:gd name="connsiteY6" fmla="*/ 42879 h 1605023"/>
              <a:gd name="connsiteX7" fmla="*/ 4072648 w 10680562"/>
              <a:gd name="connsiteY7" fmla="*/ 33262 h 1605023"/>
              <a:gd name="connsiteX8" fmla="*/ 4092232 w 10680562"/>
              <a:gd name="connsiteY8" fmla="*/ 34026 h 1605023"/>
              <a:gd name="connsiteX9" fmla="*/ 4097470 w 10680562"/>
              <a:gd name="connsiteY9" fmla="*/ 32252 h 1605023"/>
              <a:gd name="connsiteX10" fmla="*/ 4127488 w 10680562"/>
              <a:gd name="connsiteY10" fmla="*/ 24056 h 1605023"/>
              <a:gd name="connsiteX11" fmla="*/ 4190803 w 10680562"/>
              <a:gd name="connsiteY11" fmla="*/ 55685 h 1605023"/>
              <a:gd name="connsiteX12" fmla="*/ 4269333 w 10680562"/>
              <a:gd name="connsiteY12" fmla="*/ 54186 h 1605023"/>
              <a:gd name="connsiteX13" fmla="*/ 4481486 w 10680562"/>
              <a:gd name="connsiteY13" fmla="*/ 116915 h 1605023"/>
              <a:gd name="connsiteX14" fmla="*/ 4651418 w 10680562"/>
              <a:gd name="connsiteY14" fmla="*/ 150071 h 1605023"/>
              <a:gd name="connsiteX15" fmla="*/ 4863575 w 10680562"/>
              <a:gd name="connsiteY15" fmla="*/ 175458 h 1605023"/>
              <a:gd name="connsiteX16" fmla="*/ 5013635 w 10680562"/>
              <a:gd name="connsiteY16" fmla="*/ 213928 h 1605023"/>
              <a:gd name="connsiteX17" fmla="*/ 5203044 w 10680562"/>
              <a:gd name="connsiteY17" fmla="*/ 228946 h 1605023"/>
              <a:gd name="connsiteX18" fmla="*/ 5207070 w 10680562"/>
              <a:gd name="connsiteY18" fmla="*/ 235105 h 1605023"/>
              <a:gd name="connsiteX19" fmla="*/ 5224253 w 10680562"/>
              <a:gd name="connsiteY19" fmla="*/ 240320 h 1605023"/>
              <a:gd name="connsiteX20" fmla="*/ 5256736 w 10680562"/>
              <a:gd name="connsiteY20" fmla="*/ 254811 h 1605023"/>
              <a:gd name="connsiteX21" fmla="*/ 5264095 w 10680562"/>
              <a:gd name="connsiteY21" fmla="*/ 253567 h 1605023"/>
              <a:gd name="connsiteX22" fmla="*/ 5315084 w 10680562"/>
              <a:gd name="connsiteY22" fmla="*/ 269264 h 1605023"/>
              <a:gd name="connsiteX23" fmla="*/ 5316393 w 10680562"/>
              <a:gd name="connsiteY23" fmla="*/ 267603 h 1605023"/>
              <a:gd name="connsiteX24" fmla="*/ 5333427 w 10680562"/>
              <a:gd name="connsiteY24" fmla="*/ 263823 h 1605023"/>
              <a:gd name="connsiteX25" fmla="*/ 5364589 w 10680562"/>
              <a:gd name="connsiteY25" fmla="*/ 260882 h 1605023"/>
              <a:gd name="connsiteX26" fmla="*/ 5443973 w 10680562"/>
              <a:gd name="connsiteY26" fmla="*/ 230866 h 1605023"/>
              <a:gd name="connsiteX27" fmla="*/ 5497201 w 10680562"/>
              <a:gd name="connsiteY27" fmla="*/ 247023 h 1605023"/>
              <a:gd name="connsiteX28" fmla="*/ 5508269 w 10680562"/>
              <a:gd name="connsiteY28" fmla="*/ 249256 h 1605023"/>
              <a:gd name="connsiteX29" fmla="*/ 5508636 w 10680562"/>
              <a:gd name="connsiteY29" fmla="*/ 248880 h 1605023"/>
              <a:gd name="connsiteX30" fmla="*/ 5520606 w 10680562"/>
              <a:gd name="connsiteY30" fmla="*/ 250400 h 1605023"/>
              <a:gd name="connsiteX31" fmla="*/ 5528451 w 10680562"/>
              <a:gd name="connsiteY31" fmla="*/ 253330 h 1605023"/>
              <a:gd name="connsiteX32" fmla="*/ 5549923 w 10680562"/>
              <a:gd name="connsiteY32" fmla="*/ 257662 h 1605023"/>
              <a:gd name="connsiteX33" fmla="*/ 5558295 w 10680562"/>
              <a:gd name="connsiteY33" fmla="*/ 256364 h 1605023"/>
              <a:gd name="connsiteX34" fmla="*/ 5664799 w 10680562"/>
              <a:gd name="connsiteY34" fmla="*/ 278924 h 1605023"/>
              <a:gd name="connsiteX35" fmla="*/ 5796160 w 10680562"/>
              <a:gd name="connsiteY35" fmla="*/ 307979 h 1605023"/>
              <a:gd name="connsiteX36" fmla="*/ 5897647 w 10680562"/>
              <a:gd name="connsiteY36" fmla="*/ 339431 h 1605023"/>
              <a:gd name="connsiteX37" fmla="*/ 5978838 w 10680562"/>
              <a:gd name="connsiteY37" fmla="*/ 367970 h 1605023"/>
              <a:gd name="connsiteX38" fmla="*/ 6050367 w 10680562"/>
              <a:gd name="connsiteY38" fmla="*/ 386341 h 1605023"/>
              <a:gd name="connsiteX39" fmla="*/ 6140609 w 10680562"/>
              <a:gd name="connsiteY39" fmla="*/ 385135 h 1605023"/>
              <a:gd name="connsiteX40" fmla="*/ 6302950 w 10680562"/>
              <a:gd name="connsiteY40" fmla="*/ 448183 h 1605023"/>
              <a:gd name="connsiteX41" fmla="*/ 6308533 w 10680562"/>
              <a:gd name="connsiteY41" fmla="*/ 448551 h 1605023"/>
              <a:gd name="connsiteX42" fmla="*/ 6340278 w 10680562"/>
              <a:gd name="connsiteY42" fmla="*/ 468555 h 1605023"/>
              <a:gd name="connsiteX43" fmla="*/ 6341685 w 10680562"/>
              <a:gd name="connsiteY43" fmla="*/ 467587 h 1605023"/>
              <a:gd name="connsiteX44" fmla="*/ 6354862 w 10680562"/>
              <a:gd name="connsiteY44" fmla="*/ 467794 h 1605023"/>
              <a:gd name="connsiteX45" fmla="*/ 6377840 w 10680562"/>
              <a:gd name="connsiteY45" fmla="*/ 471024 h 1605023"/>
              <a:gd name="connsiteX46" fmla="*/ 6442804 w 10680562"/>
              <a:gd name="connsiteY46" fmla="*/ 463091 h 1605023"/>
              <a:gd name="connsiteX47" fmla="*/ 6476009 w 10680562"/>
              <a:gd name="connsiteY47" fmla="*/ 483807 h 1605023"/>
              <a:gd name="connsiteX48" fmla="*/ 6483237 w 10680562"/>
              <a:gd name="connsiteY48" fmla="*/ 487308 h 1605023"/>
              <a:gd name="connsiteX49" fmla="*/ 6483605 w 10680562"/>
              <a:gd name="connsiteY49" fmla="*/ 487102 h 1605023"/>
              <a:gd name="connsiteX50" fmla="*/ 6491673 w 10680562"/>
              <a:gd name="connsiteY50" fmla="*/ 490243 h 1605023"/>
              <a:gd name="connsiteX51" fmla="*/ 6496411 w 10680562"/>
              <a:gd name="connsiteY51" fmla="*/ 493689 h 1605023"/>
              <a:gd name="connsiteX52" fmla="*/ 6510429 w 10680562"/>
              <a:gd name="connsiteY52" fmla="*/ 500479 h 1605023"/>
              <a:gd name="connsiteX53" fmla="*/ 6516750 w 10680562"/>
              <a:gd name="connsiteY53" fmla="*/ 500983 h 1605023"/>
              <a:gd name="connsiteX54" fmla="*/ 6580199 w 10680562"/>
              <a:gd name="connsiteY54" fmla="*/ 483318 h 1605023"/>
              <a:gd name="connsiteX55" fmla="*/ 6690237 w 10680562"/>
              <a:gd name="connsiteY55" fmla="*/ 493051 h 1605023"/>
              <a:gd name="connsiteX56" fmla="*/ 6798356 w 10680562"/>
              <a:gd name="connsiteY56" fmla="*/ 506748 h 1605023"/>
              <a:gd name="connsiteX57" fmla="*/ 6837102 w 10680562"/>
              <a:gd name="connsiteY57" fmla="*/ 513677 h 1605023"/>
              <a:gd name="connsiteX58" fmla="*/ 6907934 w 10680562"/>
              <a:gd name="connsiteY58" fmla="*/ 517339 h 1605023"/>
              <a:gd name="connsiteX59" fmla="*/ 6941474 w 10680562"/>
              <a:gd name="connsiteY59" fmla="*/ 513632 h 1605023"/>
              <a:gd name="connsiteX60" fmla="*/ 6942754 w 10680562"/>
              <a:gd name="connsiteY60" fmla="*/ 514394 h 1605023"/>
              <a:gd name="connsiteX61" fmla="*/ 6946363 w 10680562"/>
              <a:gd name="connsiteY61" fmla="*/ 511066 h 1605023"/>
              <a:gd name="connsiteX62" fmla="*/ 6952592 w 10680562"/>
              <a:gd name="connsiteY62" fmla="*/ 510252 h 1605023"/>
              <a:gd name="connsiteX63" fmla="*/ 6968398 w 10680562"/>
              <a:gd name="connsiteY63" fmla="*/ 513946 h 1605023"/>
              <a:gd name="connsiteX64" fmla="*/ 6974142 w 10680562"/>
              <a:gd name="connsiteY64" fmla="*/ 516310 h 1605023"/>
              <a:gd name="connsiteX65" fmla="*/ 6982971 w 10680562"/>
              <a:gd name="connsiteY65" fmla="*/ 517694 h 1605023"/>
              <a:gd name="connsiteX66" fmla="*/ 6983252 w 10680562"/>
              <a:gd name="connsiteY66" fmla="*/ 517416 h 1605023"/>
              <a:gd name="connsiteX67" fmla="*/ 6991400 w 10680562"/>
              <a:gd name="connsiteY67" fmla="*/ 519321 h 1605023"/>
              <a:gd name="connsiteX68" fmla="*/ 7030460 w 10680562"/>
              <a:gd name="connsiteY68" fmla="*/ 532556 h 1605023"/>
              <a:gd name="connsiteX69" fmla="*/ 7089916 w 10680562"/>
              <a:gd name="connsiteY69" fmla="*/ 511503 h 1605023"/>
              <a:gd name="connsiteX70" fmla="*/ 7113059 w 10680562"/>
              <a:gd name="connsiteY70" fmla="*/ 509904 h 1605023"/>
              <a:gd name="connsiteX71" fmla="*/ 7125755 w 10680562"/>
              <a:gd name="connsiteY71" fmla="*/ 507393 h 1605023"/>
              <a:gd name="connsiteX72" fmla="*/ 7126765 w 10680562"/>
              <a:gd name="connsiteY72" fmla="*/ 506166 h 1605023"/>
              <a:gd name="connsiteX73" fmla="*/ 7164175 w 10680562"/>
              <a:gd name="connsiteY73" fmla="*/ 519011 h 1605023"/>
              <a:gd name="connsiteX74" fmla="*/ 7169654 w 10680562"/>
              <a:gd name="connsiteY74" fmla="*/ 518219 h 1605023"/>
              <a:gd name="connsiteX75" fmla="*/ 7193386 w 10680562"/>
              <a:gd name="connsiteY75" fmla="*/ 529788 h 1605023"/>
              <a:gd name="connsiteX76" fmla="*/ 7205997 w 10680562"/>
              <a:gd name="connsiteY76" fmla="*/ 534060 h 1605023"/>
              <a:gd name="connsiteX77" fmla="*/ 7208842 w 10680562"/>
              <a:gd name="connsiteY77" fmla="*/ 538783 h 1605023"/>
              <a:gd name="connsiteX78" fmla="*/ 7227817 w 10680562"/>
              <a:gd name="connsiteY78" fmla="*/ 543304 h 1605023"/>
              <a:gd name="connsiteX79" fmla="*/ 7230267 w 10680562"/>
              <a:gd name="connsiteY79" fmla="*/ 542497 h 1605023"/>
              <a:gd name="connsiteX80" fmla="*/ 7244913 w 10680562"/>
              <a:gd name="connsiteY80" fmla="*/ 551160 h 1605023"/>
              <a:gd name="connsiteX81" fmla="*/ 7255970 w 10680562"/>
              <a:gd name="connsiteY81" fmla="*/ 564383 h 1605023"/>
              <a:gd name="connsiteX82" fmla="*/ 7421156 w 10680562"/>
              <a:gd name="connsiteY82" fmla="*/ 584155 h 1605023"/>
              <a:gd name="connsiteX83" fmla="*/ 7553166 w 10680562"/>
              <a:gd name="connsiteY83" fmla="*/ 653085 h 1605023"/>
              <a:gd name="connsiteX84" fmla="*/ 7643092 w 10680562"/>
              <a:gd name="connsiteY84" fmla="*/ 662482 h 1605023"/>
              <a:gd name="connsiteX85" fmla="*/ 7896429 w 10680562"/>
              <a:gd name="connsiteY85" fmla="*/ 689054 h 1605023"/>
              <a:gd name="connsiteX86" fmla="*/ 7954620 w 10680562"/>
              <a:gd name="connsiteY86" fmla="*/ 689481 h 1605023"/>
              <a:gd name="connsiteX87" fmla="*/ 8000803 w 10680562"/>
              <a:gd name="connsiteY87" fmla="*/ 714583 h 1605023"/>
              <a:gd name="connsiteX88" fmla="*/ 8023216 w 10680562"/>
              <a:gd name="connsiteY88" fmla="*/ 709000 h 1605023"/>
              <a:gd name="connsiteX89" fmla="*/ 8027136 w 10680562"/>
              <a:gd name="connsiteY89" fmla="*/ 707765 h 1605023"/>
              <a:gd name="connsiteX90" fmla="*/ 8041622 w 10680562"/>
              <a:gd name="connsiteY90" fmla="*/ 708731 h 1605023"/>
              <a:gd name="connsiteX91" fmla="*/ 8047209 w 10680562"/>
              <a:gd name="connsiteY91" fmla="*/ 701624 h 1605023"/>
              <a:gd name="connsiteX92" fmla="*/ 8070088 w 10680562"/>
              <a:gd name="connsiteY92" fmla="*/ 697789 h 1605023"/>
              <a:gd name="connsiteX93" fmla="*/ 8096332 w 10680562"/>
              <a:gd name="connsiteY93" fmla="*/ 701624 h 1605023"/>
              <a:gd name="connsiteX94" fmla="*/ 8219225 w 10680562"/>
              <a:gd name="connsiteY94" fmla="*/ 728069 h 1605023"/>
              <a:gd name="connsiteX95" fmla="*/ 8293793 w 10680562"/>
              <a:gd name="connsiteY95" fmla="*/ 739200 h 1605023"/>
              <a:gd name="connsiteX96" fmla="*/ 8323753 w 10680562"/>
              <a:gd name="connsiteY96" fmla="*/ 736063 h 1605023"/>
              <a:gd name="connsiteX97" fmla="*/ 8364496 w 10680562"/>
              <a:gd name="connsiteY97" fmla="*/ 736635 h 1605023"/>
              <a:gd name="connsiteX98" fmla="*/ 8437662 w 10680562"/>
              <a:gd name="connsiteY98" fmla="*/ 731942 h 1605023"/>
              <a:gd name="connsiteX99" fmla="*/ 8533764 w 10680562"/>
              <a:gd name="connsiteY99" fmla="*/ 735554 h 1605023"/>
              <a:gd name="connsiteX100" fmla="*/ 8596769 w 10680562"/>
              <a:gd name="connsiteY100" fmla="*/ 769632 h 1605023"/>
              <a:gd name="connsiteX101" fmla="*/ 8604035 w 10680562"/>
              <a:gd name="connsiteY101" fmla="*/ 764982 h 1605023"/>
              <a:gd name="connsiteX102" fmla="*/ 8650929 w 10680562"/>
              <a:gd name="connsiteY102" fmla="*/ 773164 h 1605023"/>
              <a:gd name="connsiteX103" fmla="*/ 8806497 w 10680562"/>
              <a:gd name="connsiteY103" fmla="*/ 839707 h 1605023"/>
              <a:gd name="connsiteX104" fmla="*/ 8898377 w 10680562"/>
              <a:gd name="connsiteY104" fmla="*/ 854651 h 1605023"/>
              <a:gd name="connsiteX105" fmla="*/ 8932389 w 10680562"/>
              <a:gd name="connsiteY105" fmla="*/ 853846 h 1605023"/>
              <a:gd name="connsiteX106" fmla="*/ 8989288 w 10680562"/>
              <a:gd name="connsiteY106" fmla="*/ 852877 h 1605023"/>
              <a:gd name="connsiteX107" fmla="*/ 9035275 w 10680562"/>
              <a:gd name="connsiteY107" fmla="*/ 837110 h 1605023"/>
              <a:gd name="connsiteX108" fmla="*/ 9138626 w 10680562"/>
              <a:gd name="connsiteY108" fmla="*/ 862106 h 1605023"/>
              <a:gd name="connsiteX109" fmla="*/ 9216298 w 10680562"/>
              <a:gd name="connsiteY109" fmla="*/ 858754 h 1605023"/>
              <a:gd name="connsiteX110" fmla="*/ 9259941 w 10680562"/>
              <a:gd name="connsiteY110" fmla="*/ 861843 h 1605023"/>
              <a:gd name="connsiteX111" fmla="*/ 9380407 w 10680562"/>
              <a:gd name="connsiteY111" fmla="*/ 864825 h 1605023"/>
              <a:gd name="connsiteX112" fmla="*/ 9490772 w 10680562"/>
              <a:gd name="connsiteY112" fmla="*/ 901190 h 1605023"/>
              <a:gd name="connsiteX113" fmla="*/ 9584982 w 10680562"/>
              <a:gd name="connsiteY113" fmla="*/ 935980 h 1605023"/>
              <a:gd name="connsiteX114" fmla="*/ 9759797 w 10680562"/>
              <a:gd name="connsiteY114" fmla="*/ 1010923 h 1605023"/>
              <a:gd name="connsiteX115" fmla="*/ 9834455 w 10680562"/>
              <a:gd name="connsiteY115" fmla="*/ 1082908 h 1605023"/>
              <a:gd name="connsiteX116" fmla="*/ 9939504 w 10680562"/>
              <a:gd name="connsiteY116" fmla="*/ 1110614 h 1605023"/>
              <a:gd name="connsiteX117" fmla="*/ 10077001 w 10680562"/>
              <a:gd name="connsiteY117" fmla="*/ 1160906 h 1605023"/>
              <a:gd name="connsiteX118" fmla="*/ 10178431 w 10680562"/>
              <a:gd name="connsiteY118" fmla="*/ 1244920 h 1605023"/>
              <a:gd name="connsiteX119" fmla="*/ 10248658 w 10680562"/>
              <a:gd name="connsiteY119" fmla="*/ 1309335 h 1605023"/>
              <a:gd name="connsiteX120" fmla="*/ 10414709 w 10680562"/>
              <a:gd name="connsiteY120" fmla="*/ 1388645 h 1605023"/>
              <a:gd name="connsiteX121" fmla="*/ 10592469 w 10680562"/>
              <a:gd name="connsiteY121" fmla="*/ 1543828 h 1605023"/>
              <a:gd name="connsiteX122" fmla="*/ 10674941 w 10680562"/>
              <a:gd name="connsiteY122" fmla="*/ 1597388 h 1605023"/>
              <a:gd name="connsiteX123" fmla="*/ 10680562 w 10680562"/>
              <a:gd name="connsiteY123" fmla="*/ 1605023 h 1605023"/>
              <a:gd name="connsiteX124" fmla="*/ 0 w 10680562"/>
              <a:gd name="connsiteY124" fmla="*/ 1605023 h 1605023"/>
              <a:gd name="connsiteX125" fmla="*/ 0 w 10680562"/>
              <a:gd name="connsiteY125" fmla="*/ 415048 h 1605023"/>
              <a:gd name="connsiteX126" fmla="*/ 9656 w 10680562"/>
              <a:gd name="connsiteY126" fmla="*/ 416044 h 1605023"/>
              <a:gd name="connsiteX127" fmla="*/ 179196 w 10680562"/>
              <a:gd name="connsiteY127" fmla="*/ 423071 h 1605023"/>
              <a:gd name="connsiteX128" fmla="*/ 250912 w 10680562"/>
              <a:gd name="connsiteY128" fmla="*/ 408617 h 1605023"/>
              <a:gd name="connsiteX129" fmla="*/ 291375 w 10680562"/>
              <a:gd name="connsiteY129" fmla="*/ 403710 h 1605023"/>
              <a:gd name="connsiteX130" fmla="*/ 320542 w 10680562"/>
              <a:gd name="connsiteY130" fmla="*/ 396592 h 1605023"/>
              <a:gd name="connsiteX131" fmla="*/ 522426 w 10680562"/>
              <a:gd name="connsiteY131" fmla="*/ 407158 h 1605023"/>
              <a:gd name="connsiteX132" fmla="*/ 549068 w 10680562"/>
              <a:gd name="connsiteY132" fmla="*/ 407418 h 1605023"/>
              <a:gd name="connsiteX133" fmla="*/ 571100 w 10680562"/>
              <a:gd name="connsiteY133" fmla="*/ 400562 h 1605023"/>
              <a:gd name="connsiteX134" fmla="*/ 575457 w 10680562"/>
              <a:gd name="connsiteY134" fmla="*/ 392801 h 1605023"/>
              <a:gd name="connsiteX135" fmla="*/ 589968 w 10680562"/>
              <a:gd name="connsiteY135" fmla="*/ 391807 h 1605023"/>
              <a:gd name="connsiteX136" fmla="*/ 593649 w 10680562"/>
              <a:gd name="connsiteY136" fmla="*/ 390062 h 1605023"/>
              <a:gd name="connsiteX137" fmla="*/ 614928 w 10680562"/>
              <a:gd name="connsiteY137" fmla="*/ 381544 h 1605023"/>
              <a:gd name="connsiteX138" fmla="*/ 722580 w 10680562"/>
              <a:gd name="connsiteY138" fmla="*/ 392722 h 1605023"/>
              <a:gd name="connsiteX139" fmla="*/ 946884 w 10680562"/>
              <a:gd name="connsiteY139" fmla="*/ 411854 h 1605023"/>
              <a:gd name="connsiteX140" fmla="*/ 1210905 w 10680562"/>
              <a:gd name="connsiteY140" fmla="*/ 432414 h 1605023"/>
              <a:gd name="connsiteX141" fmla="*/ 1377854 w 10680562"/>
              <a:gd name="connsiteY141" fmla="*/ 429745 h 1605023"/>
              <a:gd name="connsiteX142" fmla="*/ 1391004 w 10680562"/>
              <a:gd name="connsiteY142" fmla="*/ 441307 h 1605023"/>
              <a:gd name="connsiteX143" fmla="*/ 1406953 w 10680562"/>
              <a:gd name="connsiteY143" fmla="*/ 447889 h 1605023"/>
              <a:gd name="connsiteX144" fmla="*/ 1409246 w 10680562"/>
              <a:gd name="connsiteY144" fmla="*/ 446765 h 1605023"/>
              <a:gd name="connsiteX145" fmla="*/ 1428800 w 10680562"/>
              <a:gd name="connsiteY145" fmla="*/ 448677 h 1605023"/>
              <a:gd name="connsiteX146" fmla="*/ 1432402 w 10680562"/>
              <a:gd name="connsiteY146" fmla="*/ 452956 h 1605023"/>
              <a:gd name="connsiteX147" fmla="*/ 1606578 w 10680562"/>
              <a:gd name="connsiteY147" fmla="*/ 430870 h 1605023"/>
              <a:gd name="connsiteX148" fmla="*/ 1647476 w 10680562"/>
              <a:gd name="connsiteY148" fmla="*/ 438687 h 1605023"/>
              <a:gd name="connsiteX149" fmla="*/ 1655866 w 10680562"/>
              <a:gd name="connsiteY149" fmla="*/ 439472 h 1605023"/>
              <a:gd name="connsiteX150" fmla="*/ 1656096 w 10680562"/>
              <a:gd name="connsiteY150" fmla="*/ 439162 h 1605023"/>
              <a:gd name="connsiteX151" fmla="*/ 1670708 w 10680562"/>
              <a:gd name="connsiteY151" fmla="*/ 412530 h 1605023"/>
              <a:gd name="connsiteX152" fmla="*/ 1737953 w 10680562"/>
              <a:gd name="connsiteY152" fmla="*/ 399496 h 1605023"/>
              <a:gd name="connsiteX153" fmla="*/ 1848192 w 10680562"/>
              <a:gd name="connsiteY153" fmla="*/ 376032 h 1605023"/>
              <a:gd name="connsiteX154" fmla="*/ 1954077 w 10680562"/>
              <a:gd name="connsiteY154" fmla="*/ 352621 h 1605023"/>
              <a:gd name="connsiteX155" fmla="*/ 1993047 w 10680562"/>
              <a:gd name="connsiteY155" fmla="*/ 346068 h 1605023"/>
              <a:gd name="connsiteX156" fmla="*/ 2059719 w 10680562"/>
              <a:gd name="connsiteY156" fmla="*/ 325903 h 1605023"/>
              <a:gd name="connsiteX157" fmla="*/ 2088528 w 10680562"/>
              <a:gd name="connsiteY157" fmla="*/ 311409 h 1605023"/>
              <a:gd name="connsiteX158" fmla="*/ 2090087 w 10680562"/>
              <a:gd name="connsiteY158" fmla="*/ 311676 h 1605023"/>
              <a:gd name="connsiteX159" fmla="*/ 2091700 w 10680562"/>
              <a:gd name="connsiteY159" fmla="*/ 307455 h 1605023"/>
              <a:gd name="connsiteX160" fmla="*/ 2096989 w 10680562"/>
              <a:gd name="connsiteY160" fmla="*/ 304649 h 1605023"/>
              <a:gd name="connsiteX161" fmla="*/ 2113325 w 10680562"/>
              <a:gd name="connsiteY161" fmla="*/ 302764 h 1605023"/>
              <a:gd name="connsiteX162" fmla="*/ 2119780 w 10680562"/>
              <a:gd name="connsiteY162" fmla="*/ 303007 h 1605023"/>
              <a:gd name="connsiteX163" fmla="*/ 2128562 w 10680562"/>
              <a:gd name="connsiteY163" fmla="*/ 301336 h 1605023"/>
              <a:gd name="connsiteX164" fmla="*/ 2128679 w 10680562"/>
              <a:gd name="connsiteY164" fmla="*/ 300991 h 1605023"/>
              <a:gd name="connsiteX165" fmla="*/ 2179558 w 10680562"/>
              <a:gd name="connsiteY165" fmla="*/ 299095 h 1605023"/>
              <a:gd name="connsiteX166" fmla="*/ 2223277 w 10680562"/>
              <a:gd name="connsiteY166" fmla="*/ 260239 h 1605023"/>
              <a:gd name="connsiteX167" fmla="*/ 2243644 w 10680562"/>
              <a:gd name="connsiteY167" fmla="*/ 251110 h 1605023"/>
              <a:gd name="connsiteX168" fmla="*/ 2253986 w 10680562"/>
              <a:gd name="connsiteY168" fmla="*/ 244616 h 1605023"/>
              <a:gd name="connsiteX169" fmla="*/ 2254285 w 10680562"/>
              <a:gd name="connsiteY169" fmla="*/ 243167 h 1605023"/>
              <a:gd name="connsiteX170" fmla="*/ 2295037 w 10680562"/>
              <a:gd name="connsiteY170" fmla="*/ 242433 h 1605023"/>
              <a:gd name="connsiteX171" fmla="*/ 2299648 w 10680562"/>
              <a:gd name="connsiteY171" fmla="*/ 239896 h 1605023"/>
              <a:gd name="connsiteX172" fmla="*/ 2327237 w 10680562"/>
              <a:gd name="connsiteY172" fmla="*/ 242539 h 1605023"/>
              <a:gd name="connsiteX173" fmla="*/ 2340943 w 10680562"/>
              <a:gd name="connsiteY173" fmla="*/ 242239 h 1605023"/>
              <a:gd name="connsiteX174" fmla="*/ 2345943 w 10680562"/>
              <a:gd name="connsiteY174" fmla="*/ 245589 h 1605023"/>
              <a:gd name="connsiteX175" fmla="*/ 2365602 w 10680562"/>
              <a:gd name="connsiteY175" fmla="*/ 243403 h 1605023"/>
              <a:gd name="connsiteX176" fmla="*/ 2367433 w 10680562"/>
              <a:gd name="connsiteY176" fmla="*/ 241858 h 1605023"/>
              <a:gd name="connsiteX177" fmla="*/ 2385231 w 10680562"/>
              <a:gd name="connsiteY177" fmla="*/ 244873 h 1605023"/>
              <a:gd name="connsiteX178" fmla="*/ 2402059 w 10680562"/>
              <a:gd name="connsiteY178" fmla="*/ 253223 h 1605023"/>
              <a:gd name="connsiteX179" fmla="*/ 2719020 w 10680562"/>
              <a:gd name="connsiteY179" fmla="*/ 235271 h 1605023"/>
              <a:gd name="connsiteX180" fmla="*/ 2877308 w 10680562"/>
              <a:gd name="connsiteY180" fmla="*/ 208630 h 1605023"/>
              <a:gd name="connsiteX181" fmla="*/ 3051375 w 10680562"/>
              <a:gd name="connsiteY181" fmla="*/ 154110 h 1605023"/>
              <a:gd name="connsiteX182" fmla="*/ 3104837 w 10680562"/>
              <a:gd name="connsiteY182" fmla="*/ 135199 h 1605023"/>
              <a:gd name="connsiteX183" fmla="*/ 3159836 w 10680562"/>
              <a:gd name="connsiteY183" fmla="*/ 142694 h 1605023"/>
              <a:gd name="connsiteX184" fmla="*/ 3177510 w 10680562"/>
              <a:gd name="connsiteY184" fmla="*/ 130186 h 1605023"/>
              <a:gd name="connsiteX185" fmla="*/ 3180470 w 10680562"/>
              <a:gd name="connsiteY185" fmla="*/ 127764 h 1605023"/>
              <a:gd name="connsiteX186" fmla="*/ 3194216 w 10680562"/>
              <a:gd name="connsiteY186" fmla="*/ 123837 h 1605023"/>
              <a:gd name="connsiteX187" fmla="*/ 3214710 w 10680562"/>
              <a:gd name="connsiteY187" fmla="*/ 104451 h 1605023"/>
              <a:gd name="connsiteX188" fmla="*/ 3240671 w 10680562"/>
              <a:gd name="connsiteY188" fmla="*/ 99232 h 1605023"/>
              <a:gd name="connsiteX189" fmla="*/ 3366544 w 10680562"/>
              <a:gd name="connsiteY189" fmla="*/ 82506 h 1605023"/>
              <a:gd name="connsiteX190" fmla="*/ 3440424 w 10680562"/>
              <a:gd name="connsiteY190" fmla="*/ 67891 h 1605023"/>
              <a:gd name="connsiteX191" fmla="*/ 3466248 w 10680562"/>
              <a:gd name="connsiteY191" fmla="*/ 55103 h 1605023"/>
              <a:gd name="connsiteX192" fmla="*/ 3503820 w 10680562"/>
              <a:gd name="connsiteY192" fmla="*/ 42110 h 1605023"/>
              <a:gd name="connsiteX193" fmla="*/ 3568389 w 10680562"/>
              <a:gd name="connsiteY193" fmla="*/ 13576 h 1605023"/>
              <a:gd name="connsiteX194" fmla="*/ 3604089 w 10680562"/>
              <a:gd name="connsiteY194" fmla="*/ 6980 h 1605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680562" h="1605023">
                <a:moveTo>
                  <a:pt x="3617689" y="0"/>
                </a:moveTo>
                <a:lnTo>
                  <a:pt x="3635901" y="7738"/>
                </a:lnTo>
                <a:cubicBezTo>
                  <a:pt x="3636815" y="-13593"/>
                  <a:pt x="3674070" y="21953"/>
                  <a:pt x="3690891" y="7049"/>
                </a:cubicBezTo>
                <a:cubicBezTo>
                  <a:pt x="3723615" y="8082"/>
                  <a:pt x="3780877" y="7675"/>
                  <a:pt x="3832247" y="13937"/>
                </a:cubicBezTo>
                <a:cubicBezTo>
                  <a:pt x="3878761" y="52737"/>
                  <a:pt x="3960967" y="15082"/>
                  <a:pt x="3999111" y="44624"/>
                </a:cubicBezTo>
                <a:cubicBezTo>
                  <a:pt x="4011661" y="48427"/>
                  <a:pt x="4023440" y="49464"/>
                  <a:pt x="4034676" y="48775"/>
                </a:cubicBezTo>
                <a:lnTo>
                  <a:pt x="4065394" y="42879"/>
                </a:lnTo>
                <a:lnTo>
                  <a:pt x="4072648" y="33262"/>
                </a:lnTo>
                <a:lnTo>
                  <a:pt x="4092232" y="34026"/>
                </a:lnTo>
                <a:lnTo>
                  <a:pt x="4097470" y="32252"/>
                </a:lnTo>
                <a:cubicBezTo>
                  <a:pt x="4107476" y="28819"/>
                  <a:pt x="4117405" y="25741"/>
                  <a:pt x="4127488" y="24056"/>
                </a:cubicBezTo>
                <a:cubicBezTo>
                  <a:pt x="4122379" y="69900"/>
                  <a:pt x="4212421" y="17287"/>
                  <a:pt x="4190803" y="55685"/>
                </a:cubicBezTo>
                <a:cubicBezTo>
                  <a:pt x="4245322" y="54405"/>
                  <a:pt x="4210442" y="91290"/>
                  <a:pt x="4269333" y="54186"/>
                </a:cubicBezTo>
                <a:cubicBezTo>
                  <a:pt x="4360007" y="84494"/>
                  <a:pt x="4405441" y="66275"/>
                  <a:pt x="4481486" y="116915"/>
                </a:cubicBezTo>
                <a:cubicBezTo>
                  <a:pt x="4469366" y="96298"/>
                  <a:pt x="4624978" y="141388"/>
                  <a:pt x="4651418" y="150071"/>
                </a:cubicBezTo>
                <a:lnTo>
                  <a:pt x="4863575" y="175458"/>
                </a:lnTo>
                <a:cubicBezTo>
                  <a:pt x="4867452" y="182323"/>
                  <a:pt x="5007365" y="209256"/>
                  <a:pt x="5013635" y="213928"/>
                </a:cubicBezTo>
                <a:lnTo>
                  <a:pt x="5203044" y="228946"/>
                </a:lnTo>
                <a:lnTo>
                  <a:pt x="5207070" y="235105"/>
                </a:lnTo>
                <a:lnTo>
                  <a:pt x="5224253" y="240320"/>
                </a:lnTo>
                <a:lnTo>
                  <a:pt x="5256736" y="254811"/>
                </a:lnTo>
                <a:lnTo>
                  <a:pt x="5264095" y="253567"/>
                </a:lnTo>
                <a:lnTo>
                  <a:pt x="5315084" y="269264"/>
                </a:lnTo>
                <a:lnTo>
                  <a:pt x="5316393" y="267603"/>
                </a:lnTo>
                <a:cubicBezTo>
                  <a:pt x="5320500" y="264235"/>
                  <a:pt x="5325719" y="262424"/>
                  <a:pt x="5333427" y="263823"/>
                </a:cubicBezTo>
                <a:cubicBezTo>
                  <a:pt x="5330520" y="234164"/>
                  <a:pt x="5341605" y="254143"/>
                  <a:pt x="5364589" y="260882"/>
                </a:cubicBezTo>
                <a:cubicBezTo>
                  <a:pt x="5365199" y="216323"/>
                  <a:pt x="5425089" y="252089"/>
                  <a:pt x="5443973" y="230866"/>
                </a:cubicBezTo>
                <a:cubicBezTo>
                  <a:pt x="5460840" y="236821"/>
                  <a:pt x="5478689" y="242307"/>
                  <a:pt x="5497201" y="247023"/>
                </a:cubicBezTo>
                <a:lnTo>
                  <a:pt x="5508269" y="249256"/>
                </a:lnTo>
                <a:lnTo>
                  <a:pt x="5508636" y="248880"/>
                </a:lnTo>
                <a:cubicBezTo>
                  <a:pt x="5511356" y="248469"/>
                  <a:pt x="5515116" y="248867"/>
                  <a:pt x="5520606" y="250400"/>
                </a:cubicBezTo>
                <a:lnTo>
                  <a:pt x="5528451" y="253330"/>
                </a:lnTo>
                <a:lnTo>
                  <a:pt x="5549923" y="257662"/>
                </a:lnTo>
                <a:lnTo>
                  <a:pt x="5558295" y="256364"/>
                </a:lnTo>
                <a:lnTo>
                  <a:pt x="5664799" y="278924"/>
                </a:lnTo>
                <a:lnTo>
                  <a:pt x="5796160" y="307979"/>
                </a:lnTo>
                <a:lnTo>
                  <a:pt x="5897647" y="339431"/>
                </a:lnTo>
                <a:cubicBezTo>
                  <a:pt x="5894921" y="322560"/>
                  <a:pt x="5962532" y="357207"/>
                  <a:pt x="5978838" y="367970"/>
                </a:cubicBezTo>
                <a:cubicBezTo>
                  <a:pt x="6035145" y="375765"/>
                  <a:pt x="6006578" y="380813"/>
                  <a:pt x="6050367" y="386341"/>
                </a:cubicBezTo>
                <a:cubicBezTo>
                  <a:pt x="6051161" y="391932"/>
                  <a:pt x="6137489" y="380709"/>
                  <a:pt x="6140609" y="385135"/>
                </a:cubicBezTo>
                <a:cubicBezTo>
                  <a:pt x="6205928" y="424013"/>
                  <a:pt x="6248816" y="452185"/>
                  <a:pt x="6302950" y="448183"/>
                </a:cubicBezTo>
                <a:lnTo>
                  <a:pt x="6308533" y="448551"/>
                </a:lnTo>
                <a:lnTo>
                  <a:pt x="6340278" y="468555"/>
                </a:lnTo>
                <a:lnTo>
                  <a:pt x="6341685" y="467587"/>
                </a:lnTo>
                <a:cubicBezTo>
                  <a:pt x="6345560" y="465876"/>
                  <a:pt x="6349786" y="465470"/>
                  <a:pt x="6354862" y="467794"/>
                </a:cubicBezTo>
                <a:cubicBezTo>
                  <a:pt x="6361260" y="446013"/>
                  <a:pt x="6363438" y="462250"/>
                  <a:pt x="6377840" y="471024"/>
                </a:cubicBezTo>
                <a:cubicBezTo>
                  <a:pt x="6390990" y="439154"/>
                  <a:pt x="6423334" y="475084"/>
                  <a:pt x="6442804" y="463091"/>
                </a:cubicBezTo>
                <a:cubicBezTo>
                  <a:pt x="6453090" y="470255"/>
                  <a:pt x="6464204" y="477252"/>
                  <a:pt x="6476009" y="483807"/>
                </a:cubicBezTo>
                <a:lnTo>
                  <a:pt x="6483237" y="487308"/>
                </a:lnTo>
                <a:lnTo>
                  <a:pt x="6483605" y="487102"/>
                </a:lnTo>
                <a:cubicBezTo>
                  <a:pt x="6485654" y="487272"/>
                  <a:pt x="6488212" y="488201"/>
                  <a:pt x="6491673" y="490243"/>
                </a:cubicBezTo>
                <a:lnTo>
                  <a:pt x="6496411" y="493689"/>
                </a:lnTo>
                <a:lnTo>
                  <a:pt x="6510429" y="500479"/>
                </a:lnTo>
                <a:lnTo>
                  <a:pt x="6516750" y="500983"/>
                </a:lnTo>
                <a:cubicBezTo>
                  <a:pt x="6541864" y="496675"/>
                  <a:pt x="6554866" y="452619"/>
                  <a:pt x="6580199" y="483318"/>
                </a:cubicBezTo>
                <a:cubicBezTo>
                  <a:pt x="6622601" y="489571"/>
                  <a:pt x="6654587" y="470617"/>
                  <a:pt x="6690237" y="493051"/>
                </a:cubicBezTo>
                <a:cubicBezTo>
                  <a:pt x="6729957" y="498806"/>
                  <a:pt x="6766252" y="494451"/>
                  <a:pt x="6798356" y="506748"/>
                </a:cubicBezTo>
                <a:cubicBezTo>
                  <a:pt x="6813529" y="501270"/>
                  <a:pt x="6826992" y="500232"/>
                  <a:pt x="6837102" y="513677"/>
                </a:cubicBezTo>
                <a:cubicBezTo>
                  <a:pt x="6874837" y="515764"/>
                  <a:pt x="6887115" y="500833"/>
                  <a:pt x="6907934" y="517339"/>
                </a:cubicBezTo>
                <a:cubicBezTo>
                  <a:pt x="6934086" y="494196"/>
                  <a:pt x="6933260" y="504492"/>
                  <a:pt x="6941474" y="513632"/>
                </a:cubicBezTo>
                <a:lnTo>
                  <a:pt x="6942754" y="514394"/>
                </a:lnTo>
                <a:lnTo>
                  <a:pt x="6946363" y="511066"/>
                </a:lnTo>
                <a:lnTo>
                  <a:pt x="6952592" y="510252"/>
                </a:lnTo>
                <a:lnTo>
                  <a:pt x="6968398" y="513946"/>
                </a:lnTo>
                <a:lnTo>
                  <a:pt x="6974142" y="516310"/>
                </a:lnTo>
                <a:cubicBezTo>
                  <a:pt x="6978173" y="517574"/>
                  <a:pt x="6980948" y="517948"/>
                  <a:pt x="6982971" y="517694"/>
                </a:cubicBezTo>
                <a:lnTo>
                  <a:pt x="6983252" y="517416"/>
                </a:lnTo>
                <a:lnTo>
                  <a:pt x="6991400" y="519321"/>
                </a:lnTo>
                <a:cubicBezTo>
                  <a:pt x="7005004" y="523242"/>
                  <a:pt x="7018100" y="527732"/>
                  <a:pt x="7030460" y="532556"/>
                </a:cubicBezTo>
                <a:cubicBezTo>
                  <a:pt x="7044917" y="516932"/>
                  <a:pt x="7088472" y="545083"/>
                  <a:pt x="7089916" y="511503"/>
                </a:cubicBezTo>
                <a:cubicBezTo>
                  <a:pt x="7106785" y="517039"/>
                  <a:pt x="7114554" y="532321"/>
                  <a:pt x="7113059" y="509904"/>
                </a:cubicBezTo>
                <a:cubicBezTo>
                  <a:pt x="7118735" y="511110"/>
                  <a:pt x="7122641" y="509850"/>
                  <a:pt x="7125755" y="507393"/>
                </a:cubicBezTo>
                <a:lnTo>
                  <a:pt x="7126765" y="506166"/>
                </a:lnTo>
                <a:lnTo>
                  <a:pt x="7164175" y="519011"/>
                </a:lnTo>
                <a:lnTo>
                  <a:pt x="7169654" y="518219"/>
                </a:lnTo>
                <a:lnTo>
                  <a:pt x="7193386" y="529788"/>
                </a:lnTo>
                <a:lnTo>
                  <a:pt x="7205997" y="534060"/>
                </a:lnTo>
                <a:lnTo>
                  <a:pt x="7208842" y="538783"/>
                </a:lnTo>
                <a:cubicBezTo>
                  <a:pt x="7212314" y="541931"/>
                  <a:pt x="7217803" y="543928"/>
                  <a:pt x="7227817" y="543304"/>
                </a:cubicBezTo>
                <a:lnTo>
                  <a:pt x="7230267" y="542497"/>
                </a:lnTo>
                <a:lnTo>
                  <a:pt x="7244913" y="551160"/>
                </a:lnTo>
                <a:cubicBezTo>
                  <a:pt x="7249453" y="554807"/>
                  <a:pt x="7253253" y="559130"/>
                  <a:pt x="7255970" y="564383"/>
                </a:cubicBezTo>
                <a:cubicBezTo>
                  <a:pt x="7315146" y="548103"/>
                  <a:pt x="7361553" y="579076"/>
                  <a:pt x="7421156" y="584155"/>
                </a:cubicBezTo>
                <a:cubicBezTo>
                  <a:pt x="7465612" y="613750"/>
                  <a:pt x="7546249" y="613142"/>
                  <a:pt x="7553166" y="653085"/>
                </a:cubicBezTo>
                <a:cubicBezTo>
                  <a:pt x="7562552" y="609214"/>
                  <a:pt x="7673998" y="724531"/>
                  <a:pt x="7643092" y="662482"/>
                </a:cubicBezTo>
                <a:lnTo>
                  <a:pt x="7896429" y="689054"/>
                </a:lnTo>
                <a:cubicBezTo>
                  <a:pt x="7940867" y="662251"/>
                  <a:pt x="7914217" y="689365"/>
                  <a:pt x="7954620" y="689481"/>
                </a:cubicBezTo>
                <a:cubicBezTo>
                  <a:pt x="7937756" y="718000"/>
                  <a:pt x="8005608" y="680123"/>
                  <a:pt x="8000803" y="714583"/>
                </a:cubicBezTo>
                <a:cubicBezTo>
                  <a:pt x="8008309" y="713512"/>
                  <a:pt x="8015731" y="711389"/>
                  <a:pt x="8023216" y="709000"/>
                </a:cubicBezTo>
                <a:lnTo>
                  <a:pt x="8027136" y="707765"/>
                </a:lnTo>
                <a:lnTo>
                  <a:pt x="8041622" y="708731"/>
                </a:lnTo>
                <a:lnTo>
                  <a:pt x="8047209" y="701624"/>
                </a:lnTo>
                <a:lnTo>
                  <a:pt x="8070088" y="697789"/>
                </a:lnTo>
                <a:cubicBezTo>
                  <a:pt x="8078424" y="697492"/>
                  <a:pt x="8087123" y="698508"/>
                  <a:pt x="8096332" y="701624"/>
                </a:cubicBezTo>
                <a:cubicBezTo>
                  <a:pt x="8123926" y="724651"/>
                  <a:pt x="8185640" y="697894"/>
                  <a:pt x="8219225" y="728069"/>
                </a:cubicBezTo>
                <a:cubicBezTo>
                  <a:pt x="8232644" y="736562"/>
                  <a:pt x="8280723" y="746936"/>
                  <a:pt x="8293793" y="739200"/>
                </a:cubicBezTo>
                <a:cubicBezTo>
                  <a:pt x="8304636" y="739365"/>
                  <a:pt x="8314843" y="745516"/>
                  <a:pt x="8323753" y="736063"/>
                </a:cubicBezTo>
                <a:cubicBezTo>
                  <a:pt x="8336542" y="725164"/>
                  <a:pt x="8363344" y="752699"/>
                  <a:pt x="8364496" y="736635"/>
                </a:cubicBezTo>
                <a:cubicBezTo>
                  <a:pt x="8383724" y="755702"/>
                  <a:pt x="8414211" y="733717"/>
                  <a:pt x="8437662" y="731942"/>
                </a:cubicBezTo>
                <a:cubicBezTo>
                  <a:pt x="8451685" y="749699"/>
                  <a:pt x="8487061" y="728469"/>
                  <a:pt x="8533764" y="735554"/>
                </a:cubicBezTo>
                <a:cubicBezTo>
                  <a:pt x="8548878" y="755832"/>
                  <a:pt x="8565301" y="740114"/>
                  <a:pt x="8596769" y="769632"/>
                </a:cubicBezTo>
                <a:cubicBezTo>
                  <a:pt x="8598880" y="767829"/>
                  <a:pt x="8601326" y="766261"/>
                  <a:pt x="8604035" y="764982"/>
                </a:cubicBezTo>
                <a:cubicBezTo>
                  <a:pt x="8619777" y="757551"/>
                  <a:pt x="8640772" y="761213"/>
                  <a:pt x="8650929" y="773164"/>
                </a:cubicBezTo>
                <a:cubicBezTo>
                  <a:pt x="8702615" y="814545"/>
                  <a:pt x="8757170" y="823762"/>
                  <a:pt x="8806497" y="839707"/>
                </a:cubicBezTo>
                <a:cubicBezTo>
                  <a:pt x="8863157" y="854381"/>
                  <a:pt x="8833749" y="812347"/>
                  <a:pt x="8898377" y="854651"/>
                </a:cubicBezTo>
                <a:cubicBezTo>
                  <a:pt x="8909161" y="844048"/>
                  <a:pt x="8918437" y="845186"/>
                  <a:pt x="8932389" y="853846"/>
                </a:cubicBezTo>
                <a:cubicBezTo>
                  <a:pt x="8960146" y="860074"/>
                  <a:pt x="8965550" y="829338"/>
                  <a:pt x="8989288" y="852877"/>
                </a:cubicBezTo>
                <a:cubicBezTo>
                  <a:pt x="8988278" y="835633"/>
                  <a:pt x="9043995" y="856467"/>
                  <a:pt x="9035275" y="837110"/>
                </a:cubicBezTo>
                <a:cubicBezTo>
                  <a:pt x="9060165" y="838647"/>
                  <a:pt x="9108456" y="858499"/>
                  <a:pt x="9138626" y="862106"/>
                </a:cubicBezTo>
                <a:cubicBezTo>
                  <a:pt x="9165080" y="876547"/>
                  <a:pt x="9174888" y="860404"/>
                  <a:pt x="9216298" y="858754"/>
                </a:cubicBezTo>
                <a:cubicBezTo>
                  <a:pt x="9230418" y="871192"/>
                  <a:pt x="9244774" y="868822"/>
                  <a:pt x="9259941" y="861843"/>
                </a:cubicBezTo>
                <a:cubicBezTo>
                  <a:pt x="9297647" y="870955"/>
                  <a:pt x="9335980" y="863006"/>
                  <a:pt x="9380407" y="864825"/>
                </a:cubicBezTo>
                <a:cubicBezTo>
                  <a:pt x="9424338" y="883720"/>
                  <a:pt x="9443322" y="899138"/>
                  <a:pt x="9490772" y="901190"/>
                </a:cubicBezTo>
                <a:cubicBezTo>
                  <a:pt x="9530410" y="933396"/>
                  <a:pt x="9546422" y="928548"/>
                  <a:pt x="9584982" y="935980"/>
                </a:cubicBezTo>
                <a:cubicBezTo>
                  <a:pt x="9629819" y="954269"/>
                  <a:pt x="9718219" y="986435"/>
                  <a:pt x="9759797" y="1010923"/>
                </a:cubicBezTo>
                <a:cubicBezTo>
                  <a:pt x="9801376" y="1035410"/>
                  <a:pt x="9804503" y="1066293"/>
                  <a:pt x="9834455" y="1082908"/>
                </a:cubicBezTo>
                <a:cubicBezTo>
                  <a:pt x="9864406" y="1099522"/>
                  <a:pt x="9891608" y="1087791"/>
                  <a:pt x="9939504" y="1110614"/>
                </a:cubicBezTo>
                <a:cubicBezTo>
                  <a:pt x="9978150" y="1098522"/>
                  <a:pt x="10034187" y="1166580"/>
                  <a:pt x="10077001" y="1160906"/>
                </a:cubicBezTo>
                <a:cubicBezTo>
                  <a:pt x="10084861" y="1190721"/>
                  <a:pt x="10164307" y="1234884"/>
                  <a:pt x="10178431" y="1244920"/>
                </a:cubicBezTo>
                <a:cubicBezTo>
                  <a:pt x="10210316" y="1215779"/>
                  <a:pt x="10222273" y="1306394"/>
                  <a:pt x="10248658" y="1309335"/>
                </a:cubicBezTo>
                <a:lnTo>
                  <a:pt x="10414709" y="1388645"/>
                </a:lnTo>
                <a:cubicBezTo>
                  <a:pt x="10473963" y="1440373"/>
                  <a:pt x="10538857" y="1454568"/>
                  <a:pt x="10592469" y="1543828"/>
                </a:cubicBezTo>
                <a:cubicBezTo>
                  <a:pt x="10651538" y="1531501"/>
                  <a:pt x="10660082" y="1567462"/>
                  <a:pt x="10674941" y="1597388"/>
                </a:cubicBezTo>
                <a:lnTo>
                  <a:pt x="10680562" y="1605023"/>
                </a:lnTo>
                <a:lnTo>
                  <a:pt x="0" y="1605023"/>
                </a:lnTo>
                <a:lnTo>
                  <a:pt x="0" y="415048"/>
                </a:lnTo>
                <a:lnTo>
                  <a:pt x="9656" y="416044"/>
                </a:lnTo>
                <a:cubicBezTo>
                  <a:pt x="66794" y="420549"/>
                  <a:pt x="142962" y="423374"/>
                  <a:pt x="179196" y="423071"/>
                </a:cubicBezTo>
                <a:cubicBezTo>
                  <a:pt x="202136" y="418172"/>
                  <a:pt x="228694" y="392385"/>
                  <a:pt x="250912" y="408617"/>
                </a:cubicBezTo>
                <a:cubicBezTo>
                  <a:pt x="249389" y="392611"/>
                  <a:pt x="280512" y="416185"/>
                  <a:pt x="291375" y="403710"/>
                </a:cubicBezTo>
                <a:cubicBezTo>
                  <a:pt x="298635" y="393187"/>
                  <a:pt x="309770" y="397885"/>
                  <a:pt x="320542" y="396592"/>
                </a:cubicBezTo>
                <a:cubicBezTo>
                  <a:pt x="359051" y="397166"/>
                  <a:pt x="484339" y="405354"/>
                  <a:pt x="522426" y="407158"/>
                </a:cubicBezTo>
                <a:cubicBezTo>
                  <a:pt x="532069" y="408997"/>
                  <a:pt x="540856" y="408831"/>
                  <a:pt x="549068" y="407418"/>
                </a:cubicBezTo>
                <a:lnTo>
                  <a:pt x="571100" y="400562"/>
                </a:lnTo>
                <a:lnTo>
                  <a:pt x="575457" y="392801"/>
                </a:lnTo>
                <a:lnTo>
                  <a:pt x="589968" y="391807"/>
                </a:lnTo>
                <a:lnTo>
                  <a:pt x="593649" y="390062"/>
                </a:lnTo>
                <a:cubicBezTo>
                  <a:pt x="600667" y="386700"/>
                  <a:pt x="607669" y="383607"/>
                  <a:pt x="614928" y="381544"/>
                </a:cubicBezTo>
                <a:cubicBezTo>
                  <a:pt x="636416" y="381988"/>
                  <a:pt x="667253" y="387671"/>
                  <a:pt x="722580" y="392722"/>
                </a:cubicBezTo>
                <a:cubicBezTo>
                  <a:pt x="792539" y="408114"/>
                  <a:pt x="885615" y="380106"/>
                  <a:pt x="946884" y="411854"/>
                </a:cubicBezTo>
                <a:cubicBezTo>
                  <a:pt x="1028270" y="418469"/>
                  <a:pt x="1139077" y="429433"/>
                  <a:pt x="1210905" y="432414"/>
                </a:cubicBezTo>
                <a:cubicBezTo>
                  <a:pt x="1270803" y="429423"/>
                  <a:pt x="1321921" y="453757"/>
                  <a:pt x="1377854" y="429745"/>
                </a:cubicBezTo>
                <a:cubicBezTo>
                  <a:pt x="1381419" y="434564"/>
                  <a:pt x="1385901" y="438319"/>
                  <a:pt x="1391004" y="441307"/>
                </a:cubicBezTo>
                <a:lnTo>
                  <a:pt x="1406953" y="447889"/>
                </a:lnTo>
                <a:lnTo>
                  <a:pt x="1409246" y="446765"/>
                </a:lnTo>
                <a:cubicBezTo>
                  <a:pt x="1419066" y="444804"/>
                  <a:pt x="1424836" y="446037"/>
                  <a:pt x="1428800" y="448677"/>
                </a:cubicBezTo>
                <a:lnTo>
                  <a:pt x="1432402" y="452956"/>
                </a:lnTo>
                <a:lnTo>
                  <a:pt x="1606578" y="430870"/>
                </a:lnTo>
                <a:cubicBezTo>
                  <a:pt x="1619625" y="433971"/>
                  <a:pt x="1633347" y="436643"/>
                  <a:pt x="1647476" y="438687"/>
                </a:cubicBezTo>
                <a:lnTo>
                  <a:pt x="1655866" y="439472"/>
                </a:lnTo>
                <a:lnTo>
                  <a:pt x="1656096" y="439162"/>
                </a:lnTo>
                <a:cubicBezTo>
                  <a:pt x="1658061" y="438636"/>
                  <a:pt x="1666503" y="411823"/>
                  <a:pt x="1670708" y="412530"/>
                </a:cubicBezTo>
                <a:lnTo>
                  <a:pt x="1737953" y="399496"/>
                </a:lnTo>
                <a:lnTo>
                  <a:pt x="1848192" y="376032"/>
                </a:lnTo>
                <a:cubicBezTo>
                  <a:pt x="1887458" y="368088"/>
                  <a:pt x="1918458" y="352092"/>
                  <a:pt x="1954077" y="352621"/>
                </a:cubicBezTo>
                <a:cubicBezTo>
                  <a:pt x="1965180" y="342609"/>
                  <a:pt x="1976973" y="337201"/>
                  <a:pt x="1993047" y="346068"/>
                </a:cubicBezTo>
                <a:cubicBezTo>
                  <a:pt x="2028636" y="335449"/>
                  <a:pt x="2032293" y="317806"/>
                  <a:pt x="2059719" y="325903"/>
                </a:cubicBezTo>
                <a:cubicBezTo>
                  <a:pt x="2071905" y="296194"/>
                  <a:pt x="2076373" y="305826"/>
                  <a:pt x="2088528" y="311409"/>
                </a:cubicBezTo>
                <a:lnTo>
                  <a:pt x="2090087" y="311676"/>
                </a:lnTo>
                <a:lnTo>
                  <a:pt x="2091700" y="307455"/>
                </a:lnTo>
                <a:lnTo>
                  <a:pt x="2096989" y="304649"/>
                </a:lnTo>
                <a:lnTo>
                  <a:pt x="2113325" y="302764"/>
                </a:lnTo>
                <a:lnTo>
                  <a:pt x="2119780" y="303007"/>
                </a:lnTo>
                <a:cubicBezTo>
                  <a:pt x="2124111" y="302819"/>
                  <a:pt x="2126840" y="302239"/>
                  <a:pt x="2128562" y="301336"/>
                </a:cubicBezTo>
                <a:cubicBezTo>
                  <a:pt x="2128600" y="301221"/>
                  <a:pt x="2128640" y="301107"/>
                  <a:pt x="2128679" y="300991"/>
                </a:cubicBezTo>
                <a:lnTo>
                  <a:pt x="2179558" y="299095"/>
                </a:lnTo>
                <a:cubicBezTo>
                  <a:pt x="2184857" y="280099"/>
                  <a:pt x="2238998" y="291238"/>
                  <a:pt x="2223277" y="260239"/>
                </a:cubicBezTo>
                <a:cubicBezTo>
                  <a:pt x="2241523" y="259676"/>
                  <a:pt x="2256386" y="270988"/>
                  <a:pt x="2243644" y="251110"/>
                </a:cubicBezTo>
                <a:cubicBezTo>
                  <a:pt x="2249448" y="250324"/>
                  <a:pt x="2252382" y="247882"/>
                  <a:pt x="2253986" y="244616"/>
                </a:cubicBezTo>
                <a:lnTo>
                  <a:pt x="2254285" y="243167"/>
                </a:lnTo>
                <a:lnTo>
                  <a:pt x="2295037" y="242433"/>
                </a:lnTo>
                <a:lnTo>
                  <a:pt x="2299648" y="239896"/>
                </a:lnTo>
                <a:lnTo>
                  <a:pt x="2327237" y="242539"/>
                </a:lnTo>
                <a:lnTo>
                  <a:pt x="2340943" y="242239"/>
                </a:lnTo>
                <a:lnTo>
                  <a:pt x="2345943" y="245589"/>
                </a:lnTo>
                <a:cubicBezTo>
                  <a:pt x="2350718" y="247299"/>
                  <a:pt x="2356754" y="247292"/>
                  <a:pt x="2365602" y="243403"/>
                </a:cubicBezTo>
                <a:lnTo>
                  <a:pt x="2367433" y="241858"/>
                </a:lnTo>
                <a:lnTo>
                  <a:pt x="2385231" y="244873"/>
                </a:lnTo>
                <a:cubicBezTo>
                  <a:pt x="2391237" y="246682"/>
                  <a:pt x="2396907" y="249351"/>
                  <a:pt x="2402059" y="253223"/>
                </a:cubicBezTo>
                <a:cubicBezTo>
                  <a:pt x="2457690" y="251623"/>
                  <a:pt x="2639813" y="242704"/>
                  <a:pt x="2719020" y="235271"/>
                </a:cubicBezTo>
                <a:cubicBezTo>
                  <a:pt x="2762954" y="229515"/>
                  <a:pt x="2821915" y="222156"/>
                  <a:pt x="2877308" y="208630"/>
                </a:cubicBezTo>
                <a:cubicBezTo>
                  <a:pt x="2947949" y="226393"/>
                  <a:pt x="2978035" y="153757"/>
                  <a:pt x="3051375" y="154110"/>
                </a:cubicBezTo>
                <a:cubicBezTo>
                  <a:pt x="3078434" y="115011"/>
                  <a:pt x="3067807" y="148493"/>
                  <a:pt x="3104837" y="135199"/>
                </a:cubicBezTo>
                <a:cubicBezTo>
                  <a:pt x="3103880" y="166713"/>
                  <a:pt x="3146743" y="109780"/>
                  <a:pt x="3159836" y="142694"/>
                </a:cubicBezTo>
                <a:cubicBezTo>
                  <a:pt x="3166160" y="139232"/>
                  <a:pt x="3171875" y="134841"/>
                  <a:pt x="3177510" y="130186"/>
                </a:cubicBezTo>
                <a:lnTo>
                  <a:pt x="3180470" y="127764"/>
                </a:lnTo>
                <a:lnTo>
                  <a:pt x="3194216" y="123837"/>
                </a:lnTo>
                <a:lnTo>
                  <a:pt x="3214710" y="104451"/>
                </a:lnTo>
                <a:cubicBezTo>
                  <a:pt x="3222186" y="101416"/>
                  <a:pt x="3230663" y="99454"/>
                  <a:pt x="3240671" y="99232"/>
                </a:cubicBezTo>
                <a:cubicBezTo>
                  <a:pt x="3277606" y="111009"/>
                  <a:pt x="3320498" y="66221"/>
                  <a:pt x="3366544" y="82506"/>
                </a:cubicBezTo>
                <a:cubicBezTo>
                  <a:pt x="3383134" y="85775"/>
                  <a:pt x="3432393" y="79256"/>
                  <a:pt x="3440424" y="67891"/>
                </a:cubicBezTo>
                <a:cubicBezTo>
                  <a:pt x="3450432" y="64444"/>
                  <a:pt x="3462892" y="66649"/>
                  <a:pt x="3466248" y="55103"/>
                </a:cubicBezTo>
                <a:cubicBezTo>
                  <a:pt x="3472418" y="40954"/>
                  <a:pt x="3510917" y="57092"/>
                  <a:pt x="3503820" y="42110"/>
                </a:cubicBezTo>
                <a:lnTo>
                  <a:pt x="3568389" y="13576"/>
                </a:lnTo>
                <a:cubicBezTo>
                  <a:pt x="3579310" y="19318"/>
                  <a:pt x="3590168" y="14433"/>
                  <a:pt x="3604089" y="6980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81D60167-4931-47E6-BA6A-407CBD079E47}" type="slidenum">
              <a:rPr lang="en-US" spc="-114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10</a:t>
            </a:fld>
            <a:endParaRPr lang="en-US" spc="-114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5D13CC36-B950-4F02-9BAF-9A7EB267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2775" y="609600"/>
            <a:ext cx="6743561" cy="13228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"/>
            </a:pPr>
            <a:r>
              <a:rPr lang="en-US" sz="2800" kern="12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ea typeface="+mn-ea"/>
                <a:cs typeface="+mn-cs"/>
              </a:rPr>
              <a:t>Σχέση</a:t>
            </a:r>
            <a:r>
              <a:rPr lang="en-US" sz="2800" kern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ea typeface="+mn-ea"/>
                <a:cs typeface="+mn-cs"/>
              </a:rPr>
              <a:t>γρ</a:t>
            </a:r>
            <a:r>
              <a:rPr lang="en-US" sz="2800" kern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ptos" panose="02110004020202020204"/>
                <a:ea typeface="+mn-ea"/>
                <a:cs typeface="+mn-cs"/>
              </a:rPr>
              <a:t>αφημάτων – φωνημάτων II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C1657055-16FE-41A2-B207-7880F6DCA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42443" y="2"/>
            <a:ext cx="5701557" cy="470844"/>
          </a:xfrm>
          <a:custGeom>
            <a:avLst/>
            <a:gdLst>
              <a:gd name="connsiteX0" fmla="*/ 9683888 w 9683888"/>
              <a:gd name="connsiteY0" fmla="*/ 0 h 743457"/>
              <a:gd name="connsiteX1" fmla="*/ 0 w 9683888"/>
              <a:gd name="connsiteY1" fmla="*/ 0 h 743457"/>
              <a:gd name="connsiteX2" fmla="*/ 0 w 9683888"/>
              <a:gd name="connsiteY2" fmla="*/ 365878 h 743457"/>
              <a:gd name="connsiteX3" fmla="*/ 11844 w 9683888"/>
              <a:gd name="connsiteY3" fmla="*/ 367909 h 743457"/>
              <a:gd name="connsiteX4" fmla="*/ 106208 w 9683888"/>
              <a:gd name="connsiteY4" fmla="*/ 385974 h 743457"/>
              <a:gd name="connsiteX5" fmla="*/ 183667 w 9683888"/>
              <a:gd name="connsiteY5" fmla="*/ 399162 h 743457"/>
              <a:gd name="connsiteX6" fmla="*/ 292430 w 9683888"/>
              <a:gd name="connsiteY6" fmla="*/ 390408 h 743457"/>
              <a:gd name="connsiteX7" fmla="*/ 386942 w 9683888"/>
              <a:gd name="connsiteY7" fmla="*/ 395582 h 743457"/>
              <a:gd name="connsiteX8" fmla="*/ 485751 w 9683888"/>
              <a:gd name="connsiteY8" fmla="*/ 408404 h 743457"/>
              <a:gd name="connsiteX9" fmla="*/ 604107 w 9683888"/>
              <a:gd name="connsiteY9" fmla="*/ 418647 h 743457"/>
              <a:gd name="connsiteX10" fmla="*/ 694081 w 9683888"/>
              <a:gd name="connsiteY10" fmla="*/ 449524 h 743457"/>
              <a:gd name="connsiteX11" fmla="*/ 762452 w 9683888"/>
              <a:gd name="connsiteY11" fmla="*/ 456090 h 743457"/>
              <a:gd name="connsiteX12" fmla="*/ 987872 w 9683888"/>
              <a:gd name="connsiteY12" fmla="*/ 481862 h 743457"/>
              <a:gd name="connsiteX13" fmla="*/ 1077163 w 9683888"/>
              <a:gd name="connsiteY13" fmla="*/ 524467 h 743457"/>
              <a:gd name="connsiteX14" fmla="*/ 1258716 w 9683888"/>
              <a:gd name="connsiteY14" fmla="*/ 587975 h 743457"/>
              <a:gd name="connsiteX15" fmla="*/ 1298056 w 9683888"/>
              <a:gd name="connsiteY15" fmla="*/ 595413 h 743457"/>
              <a:gd name="connsiteX16" fmla="*/ 1327017 w 9683888"/>
              <a:gd name="connsiteY16" fmla="*/ 617412 h 743457"/>
              <a:gd name="connsiteX17" fmla="*/ 1347909 w 9683888"/>
              <a:gd name="connsiteY17" fmla="*/ 620209 h 743457"/>
              <a:gd name="connsiteX18" fmla="*/ 1421792 w 9683888"/>
              <a:gd name="connsiteY18" fmla="*/ 626139 h 743457"/>
              <a:gd name="connsiteX19" fmla="*/ 1519789 w 9683888"/>
              <a:gd name="connsiteY19" fmla="*/ 645011 h 743457"/>
              <a:gd name="connsiteX20" fmla="*/ 1620886 w 9683888"/>
              <a:gd name="connsiteY20" fmla="*/ 687715 h 743457"/>
              <a:gd name="connsiteX21" fmla="*/ 1676745 w 9683888"/>
              <a:gd name="connsiteY21" fmla="*/ 690130 h 743457"/>
              <a:gd name="connsiteX22" fmla="*/ 1832228 w 9683888"/>
              <a:gd name="connsiteY22" fmla="*/ 690860 h 743457"/>
              <a:gd name="connsiteX23" fmla="*/ 1980464 w 9683888"/>
              <a:gd name="connsiteY23" fmla="*/ 704858 h 743457"/>
              <a:gd name="connsiteX24" fmla="*/ 2051150 w 9683888"/>
              <a:gd name="connsiteY24" fmla="*/ 711187 h 743457"/>
              <a:gd name="connsiteX25" fmla="*/ 2162824 w 9683888"/>
              <a:gd name="connsiteY25" fmla="*/ 709178 h 743457"/>
              <a:gd name="connsiteX26" fmla="*/ 2259859 w 9683888"/>
              <a:gd name="connsiteY26" fmla="*/ 718188 h 743457"/>
              <a:gd name="connsiteX27" fmla="*/ 2378290 w 9683888"/>
              <a:gd name="connsiteY27" fmla="*/ 738748 h 743457"/>
              <a:gd name="connsiteX28" fmla="*/ 2407828 w 9683888"/>
              <a:gd name="connsiteY28" fmla="*/ 743457 h 743457"/>
              <a:gd name="connsiteX29" fmla="*/ 2428936 w 9683888"/>
              <a:gd name="connsiteY29" fmla="*/ 734697 h 743457"/>
              <a:gd name="connsiteX30" fmla="*/ 2646106 w 9683888"/>
              <a:gd name="connsiteY30" fmla="*/ 660204 h 743457"/>
              <a:gd name="connsiteX31" fmla="*/ 2799920 w 9683888"/>
              <a:gd name="connsiteY31" fmla="*/ 630451 h 743457"/>
              <a:gd name="connsiteX32" fmla="*/ 2953556 w 9683888"/>
              <a:gd name="connsiteY32" fmla="*/ 607173 h 743457"/>
              <a:gd name="connsiteX33" fmla="*/ 3009839 w 9683888"/>
              <a:gd name="connsiteY33" fmla="*/ 601743 h 743457"/>
              <a:gd name="connsiteX34" fmla="*/ 3115016 w 9683888"/>
              <a:gd name="connsiteY34" fmla="*/ 584982 h 743457"/>
              <a:gd name="connsiteX35" fmla="*/ 3185844 w 9683888"/>
              <a:gd name="connsiteY35" fmla="*/ 595356 h 743457"/>
              <a:gd name="connsiteX36" fmla="*/ 3246013 w 9683888"/>
              <a:gd name="connsiteY36" fmla="*/ 592418 h 743457"/>
              <a:gd name="connsiteX37" fmla="*/ 3313565 w 9683888"/>
              <a:gd name="connsiteY37" fmla="*/ 574138 h 743457"/>
              <a:gd name="connsiteX38" fmla="*/ 3414143 w 9683888"/>
              <a:gd name="connsiteY38" fmla="*/ 553730 h 743457"/>
              <a:gd name="connsiteX39" fmla="*/ 3552895 w 9683888"/>
              <a:gd name="connsiteY39" fmla="*/ 548563 h 743457"/>
              <a:gd name="connsiteX40" fmla="*/ 3753012 w 9683888"/>
              <a:gd name="connsiteY40" fmla="*/ 599520 h 743457"/>
              <a:gd name="connsiteX41" fmla="*/ 3804392 w 9683888"/>
              <a:gd name="connsiteY41" fmla="*/ 604131 h 743457"/>
              <a:gd name="connsiteX42" fmla="*/ 3916696 w 9683888"/>
              <a:gd name="connsiteY42" fmla="*/ 606540 h 743457"/>
              <a:gd name="connsiteX43" fmla="*/ 4063849 w 9683888"/>
              <a:gd name="connsiteY43" fmla="*/ 604058 h 743457"/>
              <a:gd name="connsiteX44" fmla="*/ 4172179 w 9683888"/>
              <a:gd name="connsiteY44" fmla="*/ 592355 h 743457"/>
              <a:gd name="connsiteX45" fmla="*/ 4276294 w 9683888"/>
              <a:gd name="connsiteY45" fmla="*/ 587119 h 743457"/>
              <a:gd name="connsiteX46" fmla="*/ 4411090 w 9683888"/>
              <a:gd name="connsiteY46" fmla="*/ 575600 h 743457"/>
              <a:gd name="connsiteX47" fmla="*/ 4540465 w 9683888"/>
              <a:gd name="connsiteY47" fmla="*/ 567464 h 743457"/>
              <a:gd name="connsiteX48" fmla="*/ 4545352 w 9683888"/>
              <a:gd name="connsiteY48" fmla="*/ 555554 h 743457"/>
              <a:gd name="connsiteX49" fmla="*/ 4564014 w 9683888"/>
              <a:gd name="connsiteY49" fmla="*/ 553660 h 743457"/>
              <a:gd name="connsiteX50" fmla="*/ 4568602 w 9683888"/>
              <a:gd name="connsiteY50" fmla="*/ 550913 h 743457"/>
              <a:gd name="connsiteX51" fmla="*/ 4595289 w 9683888"/>
              <a:gd name="connsiteY51" fmla="*/ 537407 h 743457"/>
              <a:gd name="connsiteX52" fmla="*/ 4739026 w 9683888"/>
              <a:gd name="connsiteY52" fmla="*/ 532483 h 743457"/>
              <a:gd name="connsiteX53" fmla="*/ 5061335 w 9683888"/>
              <a:gd name="connsiteY53" fmla="*/ 545635 h 743457"/>
              <a:gd name="connsiteX54" fmla="*/ 5338634 w 9683888"/>
              <a:gd name="connsiteY54" fmla="*/ 595754 h 743457"/>
              <a:gd name="connsiteX55" fmla="*/ 5529430 w 9683888"/>
              <a:gd name="connsiteY55" fmla="*/ 606335 h 743457"/>
              <a:gd name="connsiteX56" fmla="*/ 5604039 w 9683888"/>
              <a:gd name="connsiteY56" fmla="*/ 607676 h 743457"/>
              <a:gd name="connsiteX57" fmla="*/ 5625281 w 9683888"/>
              <a:gd name="connsiteY57" fmla="*/ 617253 h 743457"/>
              <a:gd name="connsiteX58" fmla="*/ 5628138 w 9683888"/>
              <a:gd name="connsiteY58" fmla="*/ 615483 h 743457"/>
              <a:gd name="connsiteX59" fmla="*/ 5653593 w 9683888"/>
              <a:gd name="connsiteY59" fmla="*/ 617873 h 743457"/>
              <a:gd name="connsiteX60" fmla="*/ 5658658 w 9683888"/>
              <a:gd name="connsiteY60" fmla="*/ 624279 h 743457"/>
              <a:gd name="connsiteX61" fmla="*/ 5675963 w 9683888"/>
              <a:gd name="connsiteY61" fmla="*/ 627762 h 743457"/>
              <a:gd name="connsiteX62" fmla="*/ 5709625 w 9683888"/>
              <a:gd name="connsiteY62" fmla="*/ 639593 h 743457"/>
              <a:gd name="connsiteX63" fmla="*/ 5716324 w 9683888"/>
              <a:gd name="connsiteY63" fmla="*/ 637148 h 743457"/>
              <a:gd name="connsiteX64" fmla="*/ 5767720 w 9683888"/>
              <a:gd name="connsiteY64" fmla="*/ 647737 h 743457"/>
              <a:gd name="connsiteX65" fmla="*/ 5768619 w 9683888"/>
              <a:gd name="connsiteY65" fmla="*/ 645671 h 743457"/>
              <a:gd name="connsiteX66" fmla="*/ 5858696 w 9683888"/>
              <a:gd name="connsiteY66" fmla="*/ 628099 h 743457"/>
              <a:gd name="connsiteX67" fmla="*/ 5935260 w 9683888"/>
              <a:gd name="connsiteY67" fmla="*/ 596904 h 743457"/>
              <a:gd name="connsiteX68" fmla="*/ 5946176 w 9683888"/>
              <a:gd name="connsiteY68" fmla="*/ 597874 h 743457"/>
              <a:gd name="connsiteX69" fmla="*/ 5946447 w 9683888"/>
              <a:gd name="connsiteY69" fmla="*/ 597396 h 743457"/>
              <a:gd name="connsiteX70" fmla="*/ 5958069 w 9683888"/>
              <a:gd name="connsiteY70" fmla="*/ 597432 h 743457"/>
              <a:gd name="connsiteX71" fmla="*/ 5966081 w 9683888"/>
              <a:gd name="connsiteY71" fmla="*/ 599643 h 743457"/>
              <a:gd name="connsiteX72" fmla="*/ 5987259 w 9683888"/>
              <a:gd name="connsiteY72" fmla="*/ 601523 h 743457"/>
              <a:gd name="connsiteX73" fmla="*/ 5994905 w 9683888"/>
              <a:gd name="connsiteY73" fmla="*/ 598873 h 743457"/>
              <a:gd name="connsiteX74" fmla="*/ 6054803 w 9683888"/>
              <a:gd name="connsiteY74" fmla="*/ 541202 h 743457"/>
              <a:gd name="connsiteX75" fmla="*/ 6188672 w 9683888"/>
              <a:gd name="connsiteY75" fmla="*/ 496389 h 743457"/>
              <a:gd name="connsiteX76" fmla="*/ 6323280 w 9683888"/>
              <a:gd name="connsiteY76" fmla="*/ 458013 h 743457"/>
              <a:gd name="connsiteX77" fmla="*/ 6457257 w 9683888"/>
              <a:gd name="connsiteY77" fmla="*/ 414621 h 743457"/>
              <a:gd name="connsiteX78" fmla="*/ 6530019 w 9683888"/>
              <a:gd name="connsiteY78" fmla="*/ 423168 h 743457"/>
              <a:gd name="connsiteX79" fmla="*/ 6626800 w 9683888"/>
              <a:gd name="connsiteY79" fmla="*/ 375078 h 743457"/>
              <a:gd name="connsiteX80" fmla="*/ 6689231 w 9683888"/>
              <a:gd name="connsiteY80" fmla="*/ 353501 h 743457"/>
              <a:gd name="connsiteX81" fmla="*/ 6726440 w 9683888"/>
              <a:gd name="connsiteY81" fmla="*/ 340276 h 743457"/>
              <a:gd name="connsiteX82" fmla="*/ 6835228 w 9683888"/>
              <a:gd name="connsiteY82" fmla="*/ 329393 h 743457"/>
              <a:gd name="connsiteX83" fmla="*/ 7039363 w 9683888"/>
              <a:gd name="connsiteY83" fmla="*/ 370823 h 743457"/>
              <a:gd name="connsiteX84" fmla="*/ 7095156 w 9683888"/>
              <a:gd name="connsiteY84" fmla="*/ 366075 h 743457"/>
              <a:gd name="connsiteX85" fmla="*/ 7187061 w 9683888"/>
              <a:gd name="connsiteY85" fmla="*/ 383876 h 743457"/>
              <a:gd name="connsiteX86" fmla="*/ 7295039 w 9683888"/>
              <a:gd name="connsiteY86" fmla="*/ 355046 h 743457"/>
              <a:gd name="connsiteX87" fmla="*/ 7373651 w 9683888"/>
              <a:gd name="connsiteY87" fmla="*/ 322299 h 743457"/>
              <a:gd name="connsiteX88" fmla="*/ 7418964 w 9683888"/>
              <a:gd name="connsiteY88" fmla="*/ 308685 h 743457"/>
              <a:gd name="connsiteX89" fmla="*/ 7450568 w 9683888"/>
              <a:gd name="connsiteY89" fmla="*/ 293511 h 743457"/>
              <a:gd name="connsiteX90" fmla="*/ 7538380 w 9683888"/>
              <a:gd name="connsiteY90" fmla="*/ 283235 h 743457"/>
              <a:gd name="connsiteX91" fmla="*/ 7786348 w 9683888"/>
              <a:gd name="connsiteY91" fmla="*/ 225377 h 743457"/>
              <a:gd name="connsiteX92" fmla="*/ 7849534 w 9683888"/>
              <a:gd name="connsiteY92" fmla="*/ 245434 h 743457"/>
              <a:gd name="connsiteX93" fmla="*/ 7981165 w 9683888"/>
              <a:gd name="connsiteY93" fmla="*/ 222252 h 743457"/>
              <a:gd name="connsiteX94" fmla="*/ 8171882 w 9683888"/>
              <a:gd name="connsiteY94" fmla="*/ 222497 h 743457"/>
              <a:gd name="connsiteX95" fmla="*/ 8242270 w 9683888"/>
              <a:gd name="connsiteY95" fmla="*/ 180535 h 743457"/>
              <a:gd name="connsiteX96" fmla="*/ 8490152 w 9683888"/>
              <a:gd name="connsiteY96" fmla="*/ 209193 h 743457"/>
              <a:gd name="connsiteX97" fmla="*/ 8622272 w 9683888"/>
              <a:gd name="connsiteY97" fmla="*/ 188859 h 743457"/>
              <a:gd name="connsiteX98" fmla="*/ 8738606 w 9683888"/>
              <a:gd name="connsiteY98" fmla="*/ 208945 h 743457"/>
              <a:gd name="connsiteX99" fmla="*/ 8831307 w 9683888"/>
              <a:gd name="connsiteY99" fmla="*/ 207738 h 743457"/>
              <a:gd name="connsiteX100" fmla="*/ 8891432 w 9683888"/>
              <a:gd name="connsiteY100" fmla="*/ 184510 h 743457"/>
              <a:gd name="connsiteX101" fmla="*/ 8946980 w 9683888"/>
              <a:gd name="connsiteY101" fmla="*/ 145578 h 743457"/>
              <a:gd name="connsiteX102" fmla="*/ 9107760 w 9683888"/>
              <a:gd name="connsiteY102" fmla="*/ 128052 h 743457"/>
              <a:gd name="connsiteX103" fmla="*/ 9195623 w 9683888"/>
              <a:gd name="connsiteY103" fmla="*/ 100212 h 743457"/>
              <a:gd name="connsiteX104" fmla="*/ 9256898 w 9683888"/>
              <a:gd name="connsiteY104" fmla="*/ 73900 h 743457"/>
              <a:gd name="connsiteX105" fmla="*/ 9351740 w 9683888"/>
              <a:gd name="connsiteY105" fmla="*/ 80439 h 743457"/>
              <a:gd name="connsiteX106" fmla="*/ 9539796 w 9683888"/>
              <a:gd name="connsiteY106" fmla="*/ 87069 h 743457"/>
              <a:gd name="connsiteX107" fmla="*/ 9619109 w 9683888"/>
              <a:gd name="connsiteY107" fmla="*/ 39994 h 743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</a:cxnLst>
            <a:rect l="l" t="t" r="r" b="b"/>
            <a:pathLst>
              <a:path w="9683888" h="743457">
                <a:moveTo>
                  <a:pt x="9683888" y="0"/>
                </a:moveTo>
                <a:lnTo>
                  <a:pt x="0" y="0"/>
                </a:lnTo>
                <a:lnTo>
                  <a:pt x="0" y="365878"/>
                </a:lnTo>
                <a:lnTo>
                  <a:pt x="11844" y="367909"/>
                </a:lnTo>
                <a:cubicBezTo>
                  <a:pt x="50423" y="374387"/>
                  <a:pt x="87879" y="380746"/>
                  <a:pt x="106208" y="385974"/>
                </a:cubicBezTo>
                <a:cubicBezTo>
                  <a:pt x="119919" y="389979"/>
                  <a:pt x="149687" y="402128"/>
                  <a:pt x="183667" y="399162"/>
                </a:cubicBezTo>
                <a:cubicBezTo>
                  <a:pt x="228274" y="394575"/>
                  <a:pt x="256969" y="398315"/>
                  <a:pt x="292430" y="390408"/>
                </a:cubicBezTo>
                <a:cubicBezTo>
                  <a:pt x="325377" y="395694"/>
                  <a:pt x="374510" y="420053"/>
                  <a:pt x="386942" y="395582"/>
                </a:cubicBezTo>
                <a:cubicBezTo>
                  <a:pt x="400429" y="416427"/>
                  <a:pt x="451168" y="399411"/>
                  <a:pt x="485751" y="408404"/>
                </a:cubicBezTo>
                <a:cubicBezTo>
                  <a:pt x="520399" y="423586"/>
                  <a:pt x="570416" y="404235"/>
                  <a:pt x="604107" y="418647"/>
                </a:cubicBezTo>
                <a:cubicBezTo>
                  <a:pt x="633631" y="425521"/>
                  <a:pt x="672063" y="446364"/>
                  <a:pt x="694081" y="449524"/>
                </a:cubicBezTo>
                <a:cubicBezTo>
                  <a:pt x="700528" y="463278"/>
                  <a:pt x="713487" y="450700"/>
                  <a:pt x="762452" y="456090"/>
                </a:cubicBezTo>
                <a:cubicBezTo>
                  <a:pt x="811417" y="461479"/>
                  <a:pt x="935420" y="470466"/>
                  <a:pt x="987872" y="481862"/>
                </a:cubicBezTo>
                <a:cubicBezTo>
                  <a:pt x="1018493" y="475799"/>
                  <a:pt x="1019470" y="516810"/>
                  <a:pt x="1077163" y="524467"/>
                </a:cubicBezTo>
                <a:cubicBezTo>
                  <a:pt x="1124222" y="535807"/>
                  <a:pt x="1202940" y="574855"/>
                  <a:pt x="1258716" y="587975"/>
                </a:cubicBezTo>
                <a:cubicBezTo>
                  <a:pt x="1274181" y="586466"/>
                  <a:pt x="1286859" y="589632"/>
                  <a:pt x="1298056" y="595413"/>
                </a:cubicBezTo>
                <a:lnTo>
                  <a:pt x="1327017" y="617412"/>
                </a:lnTo>
                <a:lnTo>
                  <a:pt x="1347909" y="620209"/>
                </a:lnTo>
                <a:cubicBezTo>
                  <a:pt x="1377004" y="628445"/>
                  <a:pt x="1394712" y="616344"/>
                  <a:pt x="1421792" y="626139"/>
                </a:cubicBezTo>
                <a:cubicBezTo>
                  <a:pt x="1466260" y="647543"/>
                  <a:pt x="1506099" y="610975"/>
                  <a:pt x="1519789" y="645011"/>
                </a:cubicBezTo>
                <a:cubicBezTo>
                  <a:pt x="1556219" y="665699"/>
                  <a:pt x="1578776" y="668950"/>
                  <a:pt x="1620886" y="687715"/>
                </a:cubicBezTo>
                <a:cubicBezTo>
                  <a:pt x="1658228" y="693647"/>
                  <a:pt x="1636224" y="694371"/>
                  <a:pt x="1676745" y="690130"/>
                </a:cubicBezTo>
                <a:cubicBezTo>
                  <a:pt x="1713709" y="697532"/>
                  <a:pt x="1774627" y="701403"/>
                  <a:pt x="1832228" y="690860"/>
                </a:cubicBezTo>
                <a:cubicBezTo>
                  <a:pt x="1866586" y="689181"/>
                  <a:pt x="1949046" y="755765"/>
                  <a:pt x="1980464" y="704858"/>
                </a:cubicBezTo>
                <a:cubicBezTo>
                  <a:pt x="2001472" y="716610"/>
                  <a:pt x="2020758" y="710467"/>
                  <a:pt x="2051150" y="711187"/>
                </a:cubicBezTo>
                <a:cubicBezTo>
                  <a:pt x="2081543" y="711907"/>
                  <a:pt x="2117567" y="736153"/>
                  <a:pt x="2162824" y="709178"/>
                </a:cubicBezTo>
                <a:cubicBezTo>
                  <a:pt x="2219712" y="701824"/>
                  <a:pt x="2181421" y="742368"/>
                  <a:pt x="2259859" y="718188"/>
                </a:cubicBezTo>
                <a:cubicBezTo>
                  <a:pt x="2296623" y="733933"/>
                  <a:pt x="2337412" y="741012"/>
                  <a:pt x="2378290" y="738748"/>
                </a:cubicBezTo>
                <a:cubicBezTo>
                  <a:pt x="2380041" y="725410"/>
                  <a:pt x="2399659" y="741017"/>
                  <a:pt x="2407828" y="743457"/>
                </a:cubicBezTo>
                <a:cubicBezTo>
                  <a:pt x="2406113" y="735180"/>
                  <a:pt x="2421642" y="728742"/>
                  <a:pt x="2428936" y="734697"/>
                </a:cubicBezTo>
                <a:cubicBezTo>
                  <a:pt x="2468648" y="720822"/>
                  <a:pt x="2584275" y="677579"/>
                  <a:pt x="2646106" y="660204"/>
                </a:cubicBezTo>
                <a:cubicBezTo>
                  <a:pt x="2706894" y="652346"/>
                  <a:pt x="2738390" y="612318"/>
                  <a:pt x="2799920" y="630451"/>
                </a:cubicBezTo>
                <a:cubicBezTo>
                  <a:pt x="2856798" y="622940"/>
                  <a:pt x="2902940" y="602232"/>
                  <a:pt x="2953556" y="607173"/>
                </a:cubicBezTo>
                <a:cubicBezTo>
                  <a:pt x="2970626" y="593247"/>
                  <a:pt x="2988095" y="586399"/>
                  <a:pt x="3009839" y="601743"/>
                </a:cubicBezTo>
                <a:cubicBezTo>
                  <a:pt x="3046166" y="594868"/>
                  <a:pt x="3085682" y="586046"/>
                  <a:pt x="3115016" y="584982"/>
                </a:cubicBezTo>
                <a:cubicBezTo>
                  <a:pt x="3144992" y="587935"/>
                  <a:pt x="3158740" y="599045"/>
                  <a:pt x="3185844" y="595356"/>
                </a:cubicBezTo>
                <a:cubicBezTo>
                  <a:pt x="3209939" y="576197"/>
                  <a:pt x="3221731" y="614583"/>
                  <a:pt x="3246013" y="592418"/>
                </a:cubicBezTo>
                <a:cubicBezTo>
                  <a:pt x="3228976" y="565486"/>
                  <a:pt x="3320172" y="599686"/>
                  <a:pt x="3313565" y="574138"/>
                </a:cubicBezTo>
                <a:cubicBezTo>
                  <a:pt x="3341586" y="564515"/>
                  <a:pt x="3371901" y="555346"/>
                  <a:pt x="3414143" y="553730"/>
                </a:cubicBezTo>
                <a:cubicBezTo>
                  <a:pt x="3463229" y="557630"/>
                  <a:pt x="3476532" y="539673"/>
                  <a:pt x="3552895" y="548563"/>
                </a:cubicBezTo>
                <a:cubicBezTo>
                  <a:pt x="3620356" y="561042"/>
                  <a:pt x="3688830" y="574962"/>
                  <a:pt x="3753012" y="599520"/>
                </a:cubicBezTo>
                <a:cubicBezTo>
                  <a:pt x="3769580" y="615048"/>
                  <a:pt x="3777112" y="602961"/>
                  <a:pt x="3804392" y="604131"/>
                </a:cubicBezTo>
                <a:cubicBezTo>
                  <a:pt x="3831672" y="605301"/>
                  <a:pt x="3878076" y="605222"/>
                  <a:pt x="3916696" y="606540"/>
                </a:cubicBezTo>
                <a:cubicBezTo>
                  <a:pt x="3970533" y="603881"/>
                  <a:pt x="3981244" y="618066"/>
                  <a:pt x="4063849" y="604058"/>
                </a:cubicBezTo>
                <a:cubicBezTo>
                  <a:pt x="4074473" y="605185"/>
                  <a:pt x="4134611" y="589365"/>
                  <a:pt x="4172179" y="592355"/>
                </a:cubicBezTo>
                <a:cubicBezTo>
                  <a:pt x="4180554" y="576172"/>
                  <a:pt x="4255433" y="602075"/>
                  <a:pt x="4276294" y="587119"/>
                </a:cubicBezTo>
                <a:cubicBezTo>
                  <a:pt x="4326119" y="586973"/>
                  <a:pt x="4361692" y="573867"/>
                  <a:pt x="4411090" y="575600"/>
                </a:cubicBezTo>
                <a:cubicBezTo>
                  <a:pt x="4465125" y="575500"/>
                  <a:pt x="4518088" y="570805"/>
                  <a:pt x="4540465" y="567464"/>
                </a:cubicBezTo>
                <a:lnTo>
                  <a:pt x="4545352" y="555554"/>
                </a:lnTo>
                <a:lnTo>
                  <a:pt x="4564014" y="553660"/>
                </a:lnTo>
                <a:lnTo>
                  <a:pt x="4568602" y="550913"/>
                </a:lnTo>
                <a:cubicBezTo>
                  <a:pt x="4577353" y="545618"/>
                  <a:pt x="4586105" y="540734"/>
                  <a:pt x="4595289" y="537407"/>
                </a:cubicBezTo>
                <a:cubicBezTo>
                  <a:pt x="4623104" y="537511"/>
                  <a:pt x="4660764" y="533229"/>
                  <a:pt x="4739026" y="532483"/>
                </a:cubicBezTo>
                <a:cubicBezTo>
                  <a:pt x="4806238" y="527255"/>
                  <a:pt x="4944577" y="524439"/>
                  <a:pt x="5061335" y="545635"/>
                </a:cubicBezTo>
                <a:cubicBezTo>
                  <a:pt x="5167156" y="553533"/>
                  <a:pt x="5251789" y="586167"/>
                  <a:pt x="5338634" y="595754"/>
                </a:cubicBezTo>
                <a:cubicBezTo>
                  <a:pt x="5415763" y="589622"/>
                  <a:pt x="5434719" y="609365"/>
                  <a:pt x="5529430" y="606335"/>
                </a:cubicBezTo>
                <a:cubicBezTo>
                  <a:pt x="5534498" y="613561"/>
                  <a:pt x="5597157" y="603269"/>
                  <a:pt x="5604039" y="607676"/>
                </a:cubicBezTo>
                <a:lnTo>
                  <a:pt x="5625281" y="617253"/>
                </a:lnTo>
                <a:lnTo>
                  <a:pt x="5628138" y="615483"/>
                </a:lnTo>
                <a:cubicBezTo>
                  <a:pt x="5640641" y="612245"/>
                  <a:pt x="5648217" y="613966"/>
                  <a:pt x="5653593" y="617873"/>
                </a:cubicBezTo>
                <a:lnTo>
                  <a:pt x="5658658" y="624279"/>
                </a:lnTo>
                <a:lnTo>
                  <a:pt x="5675963" y="627762"/>
                </a:lnTo>
                <a:lnTo>
                  <a:pt x="5709625" y="639593"/>
                </a:lnTo>
                <a:lnTo>
                  <a:pt x="5716324" y="637148"/>
                </a:lnTo>
                <a:lnTo>
                  <a:pt x="5767720" y="647737"/>
                </a:lnTo>
                <a:lnTo>
                  <a:pt x="5768619" y="645671"/>
                </a:lnTo>
                <a:cubicBezTo>
                  <a:pt x="5776130" y="642927"/>
                  <a:pt x="5830922" y="636226"/>
                  <a:pt x="5858696" y="628099"/>
                </a:cubicBezTo>
                <a:lnTo>
                  <a:pt x="5935260" y="596904"/>
                </a:lnTo>
                <a:lnTo>
                  <a:pt x="5946176" y="597874"/>
                </a:lnTo>
                <a:lnTo>
                  <a:pt x="5946447" y="597396"/>
                </a:lnTo>
                <a:cubicBezTo>
                  <a:pt x="5948934" y="596546"/>
                  <a:pt x="5952567" y="596468"/>
                  <a:pt x="5958069" y="597432"/>
                </a:cubicBezTo>
                <a:lnTo>
                  <a:pt x="5966081" y="599643"/>
                </a:lnTo>
                <a:lnTo>
                  <a:pt x="5987259" y="601523"/>
                </a:lnTo>
                <a:lnTo>
                  <a:pt x="5994905" y="598873"/>
                </a:lnTo>
                <a:cubicBezTo>
                  <a:pt x="6020610" y="579716"/>
                  <a:pt x="6016968" y="560235"/>
                  <a:pt x="6054803" y="541202"/>
                </a:cubicBezTo>
                <a:cubicBezTo>
                  <a:pt x="6108247" y="527358"/>
                  <a:pt x="6130976" y="484538"/>
                  <a:pt x="6188672" y="496389"/>
                </a:cubicBezTo>
                <a:cubicBezTo>
                  <a:pt x="6238659" y="483279"/>
                  <a:pt x="6277194" y="458153"/>
                  <a:pt x="6323280" y="458013"/>
                </a:cubicBezTo>
                <a:cubicBezTo>
                  <a:pt x="6368044" y="444385"/>
                  <a:pt x="6422801" y="420428"/>
                  <a:pt x="6457257" y="414621"/>
                </a:cubicBezTo>
                <a:cubicBezTo>
                  <a:pt x="6483424" y="410645"/>
                  <a:pt x="6508964" y="423228"/>
                  <a:pt x="6530019" y="423168"/>
                </a:cubicBezTo>
                <a:cubicBezTo>
                  <a:pt x="6558276" y="416578"/>
                  <a:pt x="6600264" y="386690"/>
                  <a:pt x="6626800" y="375078"/>
                </a:cubicBezTo>
                <a:cubicBezTo>
                  <a:pt x="6664418" y="400828"/>
                  <a:pt x="6655535" y="354302"/>
                  <a:pt x="6689231" y="353501"/>
                </a:cubicBezTo>
                <a:cubicBezTo>
                  <a:pt x="6708837" y="361122"/>
                  <a:pt x="6719642" y="359485"/>
                  <a:pt x="6726440" y="340276"/>
                </a:cubicBezTo>
                <a:cubicBezTo>
                  <a:pt x="6818329" y="378763"/>
                  <a:pt x="6765502" y="328183"/>
                  <a:pt x="6835228" y="329393"/>
                </a:cubicBezTo>
                <a:cubicBezTo>
                  <a:pt x="6897464" y="335048"/>
                  <a:pt x="6962224" y="329085"/>
                  <a:pt x="7039363" y="370823"/>
                </a:cubicBezTo>
                <a:cubicBezTo>
                  <a:pt x="7056368" y="384567"/>
                  <a:pt x="7070539" y="363899"/>
                  <a:pt x="7095156" y="366075"/>
                </a:cubicBezTo>
                <a:cubicBezTo>
                  <a:pt x="7119772" y="368250"/>
                  <a:pt x="7153748" y="385714"/>
                  <a:pt x="7187061" y="383876"/>
                </a:cubicBezTo>
                <a:cubicBezTo>
                  <a:pt x="7242115" y="377604"/>
                  <a:pt x="7270954" y="334249"/>
                  <a:pt x="7295039" y="355046"/>
                </a:cubicBezTo>
                <a:cubicBezTo>
                  <a:pt x="7320104" y="344159"/>
                  <a:pt x="7343179" y="301443"/>
                  <a:pt x="7373651" y="322299"/>
                </a:cubicBezTo>
                <a:cubicBezTo>
                  <a:pt x="7367160" y="298575"/>
                  <a:pt x="7410095" y="329040"/>
                  <a:pt x="7418964" y="308685"/>
                </a:cubicBezTo>
                <a:cubicBezTo>
                  <a:pt x="7424243" y="291807"/>
                  <a:pt x="7438503" y="297117"/>
                  <a:pt x="7450568" y="293511"/>
                </a:cubicBezTo>
                <a:cubicBezTo>
                  <a:pt x="7461276" y="277652"/>
                  <a:pt x="7519437" y="275664"/>
                  <a:pt x="7538380" y="283235"/>
                </a:cubicBezTo>
                <a:cubicBezTo>
                  <a:pt x="7594343" y="271879"/>
                  <a:pt x="7734488" y="231676"/>
                  <a:pt x="7786348" y="225377"/>
                </a:cubicBezTo>
                <a:cubicBezTo>
                  <a:pt x="7797693" y="277094"/>
                  <a:pt x="7847327" y="236176"/>
                  <a:pt x="7849534" y="245434"/>
                </a:cubicBezTo>
                <a:cubicBezTo>
                  <a:pt x="7894253" y="231282"/>
                  <a:pt x="7937937" y="238796"/>
                  <a:pt x="7981165" y="222252"/>
                </a:cubicBezTo>
                <a:cubicBezTo>
                  <a:pt x="8066564" y="234459"/>
                  <a:pt x="8127007" y="235277"/>
                  <a:pt x="8171882" y="222497"/>
                </a:cubicBezTo>
                <a:cubicBezTo>
                  <a:pt x="8183092" y="205785"/>
                  <a:pt x="8217423" y="177145"/>
                  <a:pt x="8242270" y="180535"/>
                </a:cubicBezTo>
                <a:cubicBezTo>
                  <a:pt x="8294138" y="178846"/>
                  <a:pt x="8410926" y="208334"/>
                  <a:pt x="8490152" y="209193"/>
                </a:cubicBezTo>
                <a:cubicBezTo>
                  <a:pt x="8558493" y="195433"/>
                  <a:pt x="8564727" y="233466"/>
                  <a:pt x="8622272" y="188859"/>
                </a:cubicBezTo>
                <a:cubicBezTo>
                  <a:pt x="8659556" y="191317"/>
                  <a:pt x="8666988" y="178214"/>
                  <a:pt x="8738606" y="208945"/>
                </a:cubicBezTo>
                <a:cubicBezTo>
                  <a:pt x="8769507" y="208543"/>
                  <a:pt x="8800406" y="224019"/>
                  <a:pt x="8831307" y="207738"/>
                </a:cubicBezTo>
                <a:cubicBezTo>
                  <a:pt x="8836477" y="191612"/>
                  <a:pt x="8870109" y="182455"/>
                  <a:pt x="8891432" y="184510"/>
                </a:cubicBezTo>
                <a:cubicBezTo>
                  <a:pt x="8876795" y="135260"/>
                  <a:pt x="8938553" y="173381"/>
                  <a:pt x="8946980" y="145578"/>
                </a:cubicBezTo>
                <a:cubicBezTo>
                  <a:pt x="9010957" y="156064"/>
                  <a:pt x="9046552" y="157746"/>
                  <a:pt x="9107760" y="128052"/>
                </a:cubicBezTo>
                <a:cubicBezTo>
                  <a:pt x="9135191" y="151813"/>
                  <a:pt x="9184204" y="114911"/>
                  <a:pt x="9195623" y="100212"/>
                </a:cubicBezTo>
                <a:cubicBezTo>
                  <a:pt x="9222736" y="85917"/>
                  <a:pt x="9230892" y="98248"/>
                  <a:pt x="9256898" y="73900"/>
                </a:cubicBezTo>
                <a:cubicBezTo>
                  <a:pt x="9276443" y="63724"/>
                  <a:pt x="9334001" y="80454"/>
                  <a:pt x="9351740" y="80439"/>
                </a:cubicBezTo>
                <a:cubicBezTo>
                  <a:pt x="9398889" y="82633"/>
                  <a:pt x="9473718" y="102566"/>
                  <a:pt x="9539796" y="87069"/>
                </a:cubicBezTo>
                <a:cubicBezTo>
                  <a:pt x="9565852" y="70987"/>
                  <a:pt x="9591569" y="56211"/>
                  <a:pt x="9619109" y="39994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F3BD3BB9-3CB5-4253-A27D-6B7904723D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9827"/>
            <a:ext cx="8010421" cy="1078174"/>
          </a:xfrm>
          <a:custGeom>
            <a:avLst/>
            <a:gdLst>
              <a:gd name="connsiteX0" fmla="*/ 3617689 w 10680562"/>
              <a:gd name="connsiteY0" fmla="*/ 0 h 1605023"/>
              <a:gd name="connsiteX1" fmla="*/ 3635901 w 10680562"/>
              <a:gd name="connsiteY1" fmla="*/ 7738 h 1605023"/>
              <a:gd name="connsiteX2" fmla="*/ 3690891 w 10680562"/>
              <a:gd name="connsiteY2" fmla="*/ 7049 h 1605023"/>
              <a:gd name="connsiteX3" fmla="*/ 3832247 w 10680562"/>
              <a:gd name="connsiteY3" fmla="*/ 13937 h 1605023"/>
              <a:gd name="connsiteX4" fmla="*/ 3999111 w 10680562"/>
              <a:gd name="connsiteY4" fmla="*/ 44624 h 1605023"/>
              <a:gd name="connsiteX5" fmla="*/ 4034676 w 10680562"/>
              <a:gd name="connsiteY5" fmla="*/ 48775 h 1605023"/>
              <a:gd name="connsiteX6" fmla="*/ 4065394 w 10680562"/>
              <a:gd name="connsiteY6" fmla="*/ 42879 h 1605023"/>
              <a:gd name="connsiteX7" fmla="*/ 4072648 w 10680562"/>
              <a:gd name="connsiteY7" fmla="*/ 33262 h 1605023"/>
              <a:gd name="connsiteX8" fmla="*/ 4092232 w 10680562"/>
              <a:gd name="connsiteY8" fmla="*/ 34026 h 1605023"/>
              <a:gd name="connsiteX9" fmla="*/ 4097470 w 10680562"/>
              <a:gd name="connsiteY9" fmla="*/ 32252 h 1605023"/>
              <a:gd name="connsiteX10" fmla="*/ 4127488 w 10680562"/>
              <a:gd name="connsiteY10" fmla="*/ 24056 h 1605023"/>
              <a:gd name="connsiteX11" fmla="*/ 4190803 w 10680562"/>
              <a:gd name="connsiteY11" fmla="*/ 55685 h 1605023"/>
              <a:gd name="connsiteX12" fmla="*/ 4269333 w 10680562"/>
              <a:gd name="connsiteY12" fmla="*/ 54186 h 1605023"/>
              <a:gd name="connsiteX13" fmla="*/ 4481486 w 10680562"/>
              <a:gd name="connsiteY13" fmla="*/ 116915 h 1605023"/>
              <a:gd name="connsiteX14" fmla="*/ 4651418 w 10680562"/>
              <a:gd name="connsiteY14" fmla="*/ 150071 h 1605023"/>
              <a:gd name="connsiteX15" fmla="*/ 4863575 w 10680562"/>
              <a:gd name="connsiteY15" fmla="*/ 175458 h 1605023"/>
              <a:gd name="connsiteX16" fmla="*/ 5013635 w 10680562"/>
              <a:gd name="connsiteY16" fmla="*/ 213928 h 1605023"/>
              <a:gd name="connsiteX17" fmla="*/ 5203044 w 10680562"/>
              <a:gd name="connsiteY17" fmla="*/ 228946 h 1605023"/>
              <a:gd name="connsiteX18" fmla="*/ 5207070 w 10680562"/>
              <a:gd name="connsiteY18" fmla="*/ 235105 h 1605023"/>
              <a:gd name="connsiteX19" fmla="*/ 5224253 w 10680562"/>
              <a:gd name="connsiteY19" fmla="*/ 240320 h 1605023"/>
              <a:gd name="connsiteX20" fmla="*/ 5256736 w 10680562"/>
              <a:gd name="connsiteY20" fmla="*/ 254811 h 1605023"/>
              <a:gd name="connsiteX21" fmla="*/ 5264095 w 10680562"/>
              <a:gd name="connsiteY21" fmla="*/ 253567 h 1605023"/>
              <a:gd name="connsiteX22" fmla="*/ 5315084 w 10680562"/>
              <a:gd name="connsiteY22" fmla="*/ 269264 h 1605023"/>
              <a:gd name="connsiteX23" fmla="*/ 5316393 w 10680562"/>
              <a:gd name="connsiteY23" fmla="*/ 267603 h 1605023"/>
              <a:gd name="connsiteX24" fmla="*/ 5333427 w 10680562"/>
              <a:gd name="connsiteY24" fmla="*/ 263823 h 1605023"/>
              <a:gd name="connsiteX25" fmla="*/ 5364589 w 10680562"/>
              <a:gd name="connsiteY25" fmla="*/ 260882 h 1605023"/>
              <a:gd name="connsiteX26" fmla="*/ 5443973 w 10680562"/>
              <a:gd name="connsiteY26" fmla="*/ 230866 h 1605023"/>
              <a:gd name="connsiteX27" fmla="*/ 5497201 w 10680562"/>
              <a:gd name="connsiteY27" fmla="*/ 247023 h 1605023"/>
              <a:gd name="connsiteX28" fmla="*/ 5508269 w 10680562"/>
              <a:gd name="connsiteY28" fmla="*/ 249256 h 1605023"/>
              <a:gd name="connsiteX29" fmla="*/ 5508636 w 10680562"/>
              <a:gd name="connsiteY29" fmla="*/ 248880 h 1605023"/>
              <a:gd name="connsiteX30" fmla="*/ 5520606 w 10680562"/>
              <a:gd name="connsiteY30" fmla="*/ 250400 h 1605023"/>
              <a:gd name="connsiteX31" fmla="*/ 5528451 w 10680562"/>
              <a:gd name="connsiteY31" fmla="*/ 253330 h 1605023"/>
              <a:gd name="connsiteX32" fmla="*/ 5549923 w 10680562"/>
              <a:gd name="connsiteY32" fmla="*/ 257662 h 1605023"/>
              <a:gd name="connsiteX33" fmla="*/ 5558295 w 10680562"/>
              <a:gd name="connsiteY33" fmla="*/ 256364 h 1605023"/>
              <a:gd name="connsiteX34" fmla="*/ 5664799 w 10680562"/>
              <a:gd name="connsiteY34" fmla="*/ 278924 h 1605023"/>
              <a:gd name="connsiteX35" fmla="*/ 5796160 w 10680562"/>
              <a:gd name="connsiteY35" fmla="*/ 307979 h 1605023"/>
              <a:gd name="connsiteX36" fmla="*/ 5897647 w 10680562"/>
              <a:gd name="connsiteY36" fmla="*/ 339431 h 1605023"/>
              <a:gd name="connsiteX37" fmla="*/ 5978838 w 10680562"/>
              <a:gd name="connsiteY37" fmla="*/ 367970 h 1605023"/>
              <a:gd name="connsiteX38" fmla="*/ 6050367 w 10680562"/>
              <a:gd name="connsiteY38" fmla="*/ 386341 h 1605023"/>
              <a:gd name="connsiteX39" fmla="*/ 6140609 w 10680562"/>
              <a:gd name="connsiteY39" fmla="*/ 385135 h 1605023"/>
              <a:gd name="connsiteX40" fmla="*/ 6302950 w 10680562"/>
              <a:gd name="connsiteY40" fmla="*/ 448183 h 1605023"/>
              <a:gd name="connsiteX41" fmla="*/ 6308533 w 10680562"/>
              <a:gd name="connsiteY41" fmla="*/ 448551 h 1605023"/>
              <a:gd name="connsiteX42" fmla="*/ 6340278 w 10680562"/>
              <a:gd name="connsiteY42" fmla="*/ 468555 h 1605023"/>
              <a:gd name="connsiteX43" fmla="*/ 6341685 w 10680562"/>
              <a:gd name="connsiteY43" fmla="*/ 467587 h 1605023"/>
              <a:gd name="connsiteX44" fmla="*/ 6354862 w 10680562"/>
              <a:gd name="connsiteY44" fmla="*/ 467794 h 1605023"/>
              <a:gd name="connsiteX45" fmla="*/ 6377840 w 10680562"/>
              <a:gd name="connsiteY45" fmla="*/ 471024 h 1605023"/>
              <a:gd name="connsiteX46" fmla="*/ 6442804 w 10680562"/>
              <a:gd name="connsiteY46" fmla="*/ 463091 h 1605023"/>
              <a:gd name="connsiteX47" fmla="*/ 6476009 w 10680562"/>
              <a:gd name="connsiteY47" fmla="*/ 483807 h 1605023"/>
              <a:gd name="connsiteX48" fmla="*/ 6483237 w 10680562"/>
              <a:gd name="connsiteY48" fmla="*/ 487308 h 1605023"/>
              <a:gd name="connsiteX49" fmla="*/ 6483605 w 10680562"/>
              <a:gd name="connsiteY49" fmla="*/ 487102 h 1605023"/>
              <a:gd name="connsiteX50" fmla="*/ 6491673 w 10680562"/>
              <a:gd name="connsiteY50" fmla="*/ 490243 h 1605023"/>
              <a:gd name="connsiteX51" fmla="*/ 6496411 w 10680562"/>
              <a:gd name="connsiteY51" fmla="*/ 493689 h 1605023"/>
              <a:gd name="connsiteX52" fmla="*/ 6510429 w 10680562"/>
              <a:gd name="connsiteY52" fmla="*/ 500479 h 1605023"/>
              <a:gd name="connsiteX53" fmla="*/ 6516750 w 10680562"/>
              <a:gd name="connsiteY53" fmla="*/ 500983 h 1605023"/>
              <a:gd name="connsiteX54" fmla="*/ 6580199 w 10680562"/>
              <a:gd name="connsiteY54" fmla="*/ 483318 h 1605023"/>
              <a:gd name="connsiteX55" fmla="*/ 6690237 w 10680562"/>
              <a:gd name="connsiteY55" fmla="*/ 493051 h 1605023"/>
              <a:gd name="connsiteX56" fmla="*/ 6798356 w 10680562"/>
              <a:gd name="connsiteY56" fmla="*/ 506748 h 1605023"/>
              <a:gd name="connsiteX57" fmla="*/ 6837102 w 10680562"/>
              <a:gd name="connsiteY57" fmla="*/ 513677 h 1605023"/>
              <a:gd name="connsiteX58" fmla="*/ 6907934 w 10680562"/>
              <a:gd name="connsiteY58" fmla="*/ 517339 h 1605023"/>
              <a:gd name="connsiteX59" fmla="*/ 6941474 w 10680562"/>
              <a:gd name="connsiteY59" fmla="*/ 513632 h 1605023"/>
              <a:gd name="connsiteX60" fmla="*/ 6942754 w 10680562"/>
              <a:gd name="connsiteY60" fmla="*/ 514394 h 1605023"/>
              <a:gd name="connsiteX61" fmla="*/ 6946363 w 10680562"/>
              <a:gd name="connsiteY61" fmla="*/ 511066 h 1605023"/>
              <a:gd name="connsiteX62" fmla="*/ 6952592 w 10680562"/>
              <a:gd name="connsiteY62" fmla="*/ 510252 h 1605023"/>
              <a:gd name="connsiteX63" fmla="*/ 6968398 w 10680562"/>
              <a:gd name="connsiteY63" fmla="*/ 513946 h 1605023"/>
              <a:gd name="connsiteX64" fmla="*/ 6974142 w 10680562"/>
              <a:gd name="connsiteY64" fmla="*/ 516310 h 1605023"/>
              <a:gd name="connsiteX65" fmla="*/ 6982971 w 10680562"/>
              <a:gd name="connsiteY65" fmla="*/ 517694 h 1605023"/>
              <a:gd name="connsiteX66" fmla="*/ 6983252 w 10680562"/>
              <a:gd name="connsiteY66" fmla="*/ 517416 h 1605023"/>
              <a:gd name="connsiteX67" fmla="*/ 6991400 w 10680562"/>
              <a:gd name="connsiteY67" fmla="*/ 519321 h 1605023"/>
              <a:gd name="connsiteX68" fmla="*/ 7030460 w 10680562"/>
              <a:gd name="connsiteY68" fmla="*/ 532556 h 1605023"/>
              <a:gd name="connsiteX69" fmla="*/ 7089916 w 10680562"/>
              <a:gd name="connsiteY69" fmla="*/ 511503 h 1605023"/>
              <a:gd name="connsiteX70" fmla="*/ 7113059 w 10680562"/>
              <a:gd name="connsiteY70" fmla="*/ 509904 h 1605023"/>
              <a:gd name="connsiteX71" fmla="*/ 7125755 w 10680562"/>
              <a:gd name="connsiteY71" fmla="*/ 507393 h 1605023"/>
              <a:gd name="connsiteX72" fmla="*/ 7126765 w 10680562"/>
              <a:gd name="connsiteY72" fmla="*/ 506166 h 1605023"/>
              <a:gd name="connsiteX73" fmla="*/ 7164175 w 10680562"/>
              <a:gd name="connsiteY73" fmla="*/ 519011 h 1605023"/>
              <a:gd name="connsiteX74" fmla="*/ 7169654 w 10680562"/>
              <a:gd name="connsiteY74" fmla="*/ 518219 h 1605023"/>
              <a:gd name="connsiteX75" fmla="*/ 7193386 w 10680562"/>
              <a:gd name="connsiteY75" fmla="*/ 529788 h 1605023"/>
              <a:gd name="connsiteX76" fmla="*/ 7205997 w 10680562"/>
              <a:gd name="connsiteY76" fmla="*/ 534060 h 1605023"/>
              <a:gd name="connsiteX77" fmla="*/ 7208842 w 10680562"/>
              <a:gd name="connsiteY77" fmla="*/ 538783 h 1605023"/>
              <a:gd name="connsiteX78" fmla="*/ 7227817 w 10680562"/>
              <a:gd name="connsiteY78" fmla="*/ 543304 h 1605023"/>
              <a:gd name="connsiteX79" fmla="*/ 7230267 w 10680562"/>
              <a:gd name="connsiteY79" fmla="*/ 542497 h 1605023"/>
              <a:gd name="connsiteX80" fmla="*/ 7244913 w 10680562"/>
              <a:gd name="connsiteY80" fmla="*/ 551160 h 1605023"/>
              <a:gd name="connsiteX81" fmla="*/ 7255970 w 10680562"/>
              <a:gd name="connsiteY81" fmla="*/ 564383 h 1605023"/>
              <a:gd name="connsiteX82" fmla="*/ 7421156 w 10680562"/>
              <a:gd name="connsiteY82" fmla="*/ 584155 h 1605023"/>
              <a:gd name="connsiteX83" fmla="*/ 7553166 w 10680562"/>
              <a:gd name="connsiteY83" fmla="*/ 653085 h 1605023"/>
              <a:gd name="connsiteX84" fmla="*/ 7643092 w 10680562"/>
              <a:gd name="connsiteY84" fmla="*/ 662482 h 1605023"/>
              <a:gd name="connsiteX85" fmla="*/ 7896429 w 10680562"/>
              <a:gd name="connsiteY85" fmla="*/ 689054 h 1605023"/>
              <a:gd name="connsiteX86" fmla="*/ 7954620 w 10680562"/>
              <a:gd name="connsiteY86" fmla="*/ 689481 h 1605023"/>
              <a:gd name="connsiteX87" fmla="*/ 8000803 w 10680562"/>
              <a:gd name="connsiteY87" fmla="*/ 714583 h 1605023"/>
              <a:gd name="connsiteX88" fmla="*/ 8023216 w 10680562"/>
              <a:gd name="connsiteY88" fmla="*/ 709000 h 1605023"/>
              <a:gd name="connsiteX89" fmla="*/ 8027136 w 10680562"/>
              <a:gd name="connsiteY89" fmla="*/ 707765 h 1605023"/>
              <a:gd name="connsiteX90" fmla="*/ 8041622 w 10680562"/>
              <a:gd name="connsiteY90" fmla="*/ 708731 h 1605023"/>
              <a:gd name="connsiteX91" fmla="*/ 8047209 w 10680562"/>
              <a:gd name="connsiteY91" fmla="*/ 701624 h 1605023"/>
              <a:gd name="connsiteX92" fmla="*/ 8070088 w 10680562"/>
              <a:gd name="connsiteY92" fmla="*/ 697789 h 1605023"/>
              <a:gd name="connsiteX93" fmla="*/ 8096332 w 10680562"/>
              <a:gd name="connsiteY93" fmla="*/ 701624 h 1605023"/>
              <a:gd name="connsiteX94" fmla="*/ 8219225 w 10680562"/>
              <a:gd name="connsiteY94" fmla="*/ 728069 h 1605023"/>
              <a:gd name="connsiteX95" fmla="*/ 8293793 w 10680562"/>
              <a:gd name="connsiteY95" fmla="*/ 739200 h 1605023"/>
              <a:gd name="connsiteX96" fmla="*/ 8323753 w 10680562"/>
              <a:gd name="connsiteY96" fmla="*/ 736063 h 1605023"/>
              <a:gd name="connsiteX97" fmla="*/ 8364496 w 10680562"/>
              <a:gd name="connsiteY97" fmla="*/ 736635 h 1605023"/>
              <a:gd name="connsiteX98" fmla="*/ 8437662 w 10680562"/>
              <a:gd name="connsiteY98" fmla="*/ 731942 h 1605023"/>
              <a:gd name="connsiteX99" fmla="*/ 8533764 w 10680562"/>
              <a:gd name="connsiteY99" fmla="*/ 735554 h 1605023"/>
              <a:gd name="connsiteX100" fmla="*/ 8596769 w 10680562"/>
              <a:gd name="connsiteY100" fmla="*/ 769632 h 1605023"/>
              <a:gd name="connsiteX101" fmla="*/ 8604035 w 10680562"/>
              <a:gd name="connsiteY101" fmla="*/ 764982 h 1605023"/>
              <a:gd name="connsiteX102" fmla="*/ 8650929 w 10680562"/>
              <a:gd name="connsiteY102" fmla="*/ 773164 h 1605023"/>
              <a:gd name="connsiteX103" fmla="*/ 8806497 w 10680562"/>
              <a:gd name="connsiteY103" fmla="*/ 839707 h 1605023"/>
              <a:gd name="connsiteX104" fmla="*/ 8898377 w 10680562"/>
              <a:gd name="connsiteY104" fmla="*/ 854651 h 1605023"/>
              <a:gd name="connsiteX105" fmla="*/ 8932389 w 10680562"/>
              <a:gd name="connsiteY105" fmla="*/ 853846 h 1605023"/>
              <a:gd name="connsiteX106" fmla="*/ 8989288 w 10680562"/>
              <a:gd name="connsiteY106" fmla="*/ 852877 h 1605023"/>
              <a:gd name="connsiteX107" fmla="*/ 9035275 w 10680562"/>
              <a:gd name="connsiteY107" fmla="*/ 837110 h 1605023"/>
              <a:gd name="connsiteX108" fmla="*/ 9138626 w 10680562"/>
              <a:gd name="connsiteY108" fmla="*/ 862106 h 1605023"/>
              <a:gd name="connsiteX109" fmla="*/ 9216298 w 10680562"/>
              <a:gd name="connsiteY109" fmla="*/ 858754 h 1605023"/>
              <a:gd name="connsiteX110" fmla="*/ 9259941 w 10680562"/>
              <a:gd name="connsiteY110" fmla="*/ 861843 h 1605023"/>
              <a:gd name="connsiteX111" fmla="*/ 9380407 w 10680562"/>
              <a:gd name="connsiteY111" fmla="*/ 864825 h 1605023"/>
              <a:gd name="connsiteX112" fmla="*/ 9490772 w 10680562"/>
              <a:gd name="connsiteY112" fmla="*/ 901190 h 1605023"/>
              <a:gd name="connsiteX113" fmla="*/ 9584982 w 10680562"/>
              <a:gd name="connsiteY113" fmla="*/ 935980 h 1605023"/>
              <a:gd name="connsiteX114" fmla="*/ 9759797 w 10680562"/>
              <a:gd name="connsiteY114" fmla="*/ 1010923 h 1605023"/>
              <a:gd name="connsiteX115" fmla="*/ 9834455 w 10680562"/>
              <a:gd name="connsiteY115" fmla="*/ 1082908 h 1605023"/>
              <a:gd name="connsiteX116" fmla="*/ 9939504 w 10680562"/>
              <a:gd name="connsiteY116" fmla="*/ 1110614 h 1605023"/>
              <a:gd name="connsiteX117" fmla="*/ 10077001 w 10680562"/>
              <a:gd name="connsiteY117" fmla="*/ 1160906 h 1605023"/>
              <a:gd name="connsiteX118" fmla="*/ 10178431 w 10680562"/>
              <a:gd name="connsiteY118" fmla="*/ 1244920 h 1605023"/>
              <a:gd name="connsiteX119" fmla="*/ 10248658 w 10680562"/>
              <a:gd name="connsiteY119" fmla="*/ 1309335 h 1605023"/>
              <a:gd name="connsiteX120" fmla="*/ 10414709 w 10680562"/>
              <a:gd name="connsiteY120" fmla="*/ 1388645 h 1605023"/>
              <a:gd name="connsiteX121" fmla="*/ 10592469 w 10680562"/>
              <a:gd name="connsiteY121" fmla="*/ 1543828 h 1605023"/>
              <a:gd name="connsiteX122" fmla="*/ 10674941 w 10680562"/>
              <a:gd name="connsiteY122" fmla="*/ 1597388 h 1605023"/>
              <a:gd name="connsiteX123" fmla="*/ 10680562 w 10680562"/>
              <a:gd name="connsiteY123" fmla="*/ 1605023 h 1605023"/>
              <a:gd name="connsiteX124" fmla="*/ 0 w 10680562"/>
              <a:gd name="connsiteY124" fmla="*/ 1605023 h 1605023"/>
              <a:gd name="connsiteX125" fmla="*/ 0 w 10680562"/>
              <a:gd name="connsiteY125" fmla="*/ 415048 h 1605023"/>
              <a:gd name="connsiteX126" fmla="*/ 9656 w 10680562"/>
              <a:gd name="connsiteY126" fmla="*/ 416044 h 1605023"/>
              <a:gd name="connsiteX127" fmla="*/ 179196 w 10680562"/>
              <a:gd name="connsiteY127" fmla="*/ 423071 h 1605023"/>
              <a:gd name="connsiteX128" fmla="*/ 250912 w 10680562"/>
              <a:gd name="connsiteY128" fmla="*/ 408617 h 1605023"/>
              <a:gd name="connsiteX129" fmla="*/ 291375 w 10680562"/>
              <a:gd name="connsiteY129" fmla="*/ 403710 h 1605023"/>
              <a:gd name="connsiteX130" fmla="*/ 320542 w 10680562"/>
              <a:gd name="connsiteY130" fmla="*/ 396592 h 1605023"/>
              <a:gd name="connsiteX131" fmla="*/ 522426 w 10680562"/>
              <a:gd name="connsiteY131" fmla="*/ 407158 h 1605023"/>
              <a:gd name="connsiteX132" fmla="*/ 549068 w 10680562"/>
              <a:gd name="connsiteY132" fmla="*/ 407418 h 1605023"/>
              <a:gd name="connsiteX133" fmla="*/ 571100 w 10680562"/>
              <a:gd name="connsiteY133" fmla="*/ 400562 h 1605023"/>
              <a:gd name="connsiteX134" fmla="*/ 575457 w 10680562"/>
              <a:gd name="connsiteY134" fmla="*/ 392801 h 1605023"/>
              <a:gd name="connsiteX135" fmla="*/ 589968 w 10680562"/>
              <a:gd name="connsiteY135" fmla="*/ 391807 h 1605023"/>
              <a:gd name="connsiteX136" fmla="*/ 593649 w 10680562"/>
              <a:gd name="connsiteY136" fmla="*/ 390062 h 1605023"/>
              <a:gd name="connsiteX137" fmla="*/ 614928 w 10680562"/>
              <a:gd name="connsiteY137" fmla="*/ 381544 h 1605023"/>
              <a:gd name="connsiteX138" fmla="*/ 722580 w 10680562"/>
              <a:gd name="connsiteY138" fmla="*/ 392722 h 1605023"/>
              <a:gd name="connsiteX139" fmla="*/ 946884 w 10680562"/>
              <a:gd name="connsiteY139" fmla="*/ 411854 h 1605023"/>
              <a:gd name="connsiteX140" fmla="*/ 1210905 w 10680562"/>
              <a:gd name="connsiteY140" fmla="*/ 432414 h 1605023"/>
              <a:gd name="connsiteX141" fmla="*/ 1377854 w 10680562"/>
              <a:gd name="connsiteY141" fmla="*/ 429745 h 1605023"/>
              <a:gd name="connsiteX142" fmla="*/ 1391004 w 10680562"/>
              <a:gd name="connsiteY142" fmla="*/ 441307 h 1605023"/>
              <a:gd name="connsiteX143" fmla="*/ 1406953 w 10680562"/>
              <a:gd name="connsiteY143" fmla="*/ 447889 h 1605023"/>
              <a:gd name="connsiteX144" fmla="*/ 1409246 w 10680562"/>
              <a:gd name="connsiteY144" fmla="*/ 446765 h 1605023"/>
              <a:gd name="connsiteX145" fmla="*/ 1428800 w 10680562"/>
              <a:gd name="connsiteY145" fmla="*/ 448677 h 1605023"/>
              <a:gd name="connsiteX146" fmla="*/ 1432402 w 10680562"/>
              <a:gd name="connsiteY146" fmla="*/ 452956 h 1605023"/>
              <a:gd name="connsiteX147" fmla="*/ 1606578 w 10680562"/>
              <a:gd name="connsiteY147" fmla="*/ 430870 h 1605023"/>
              <a:gd name="connsiteX148" fmla="*/ 1647476 w 10680562"/>
              <a:gd name="connsiteY148" fmla="*/ 438687 h 1605023"/>
              <a:gd name="connsiteX149" fmla="*/ 1655866 w 10680562"/>
              <a:gd name="connsiteY149" fmla="*/ 439472 h 1605023"/>
              <a:gd name="connsiteX150" fmla="*/ 1656096 w 10680562"/>
              <a:gd name="connsiteY150" fmla="*/ 439162 h 1605023"/>
              <a:gd name="connsiteX151" fmla="*/ 1670708 w 10680562"/>
              <a:gd name="connsiteY151" fmla="*/ 412530 h 1605023"/>
              <a:gd name="connsiteX152" fmla="*/ 1737953 w 10680562"/>
              <a:gd name="connsiteY152" fmla="*/ 399496 h 1605023"/>
              <a:gd name="connsiteX153" fmla="*/ 1848192 w 10680562"/>
              <a:gd name="connsiteY153" fmla="*/ 376032 h 1605023"/>
              <a:gd name="connsiteX154" fmla="*/ 1954077 w 10680562"/>
              <a:gd name="connsiteY154" fmla="*/ 352621 h 1605023"/>
              <a:gd name="connsiteX155" fmla="*/ 1993047 w 10680562"/>
              <a:gd name="connsiteY155" fmla="*/ 346068 h 1605023"/>
              <a:gd name="connsiteX156" fmla="*/ 2059719 w 10680562"/>
              <a:gd name="connsiteY156" fmla="*/ 325903 h 1605023"/>
              <a:gd name="connsiteX157" fmla="*/ 2088528 w 10680562"/>
              <a:gd name="connsiteY157" fmla="*/ 311409 h 1605023"/>
              <a:gd name="connsiteX158" fmla="*/ 2090087 w 10680562"/>
              <a:gd name="connsiteY158" fmla="*/ 311676 h 1605023"/>
              <a:gd name="connsiteX159" fmla="*/ 2091700 w 10680562"/>
              <a:gd name="connsiteY159" fmla="*/ 307455 h 1605023"/>
              <a:gd name="connsiteX160" fmla="*/ 2096989 w 10680562"/>
              <a:gd name="connsiteY160" fmla="*/ 304649 h 1605023"/>
              <a:gd name="connsiteX161" fmla="*/ 2113325 w 10680562"/>
              <a:gd name="connsiteY161" fmla="*/ 302764 h 1605023"/>
              <a:gd name="connsiteX162" fmla="*/ 2119780 w 10680562"/>
              <a:gd name="connsiteY162" fmla="*/ 303007 h 1605023"/>
              <a:gd name="connsiteX163" fmla="*/ 2128562 w 10680562"/>
              <a:gd name="connsiteY163" fmla="*/ 301336 h 1605023"/>
              <a:gd name="connsiteX164" fmla="*/ 2128679 w 10680562"/>
              <a:gd name="connsiteY164" fmla="*/ 300991 h 1605023"/>
              <a:gd name="connsiteX165" fmla="*/ 2179558 w 10680562"/>
              <a:gd name="connsiteY165" fmla="*/ 299095 h 1605023"/>
              <a:gd name="connsiteX166" fmla="*/ 2223277 w 10680562"/>
              <a:gd name="connsiteY166" fmla="*/ 260239 h 1605023"/>
              <a:gd name="connsiteX167" fmla="*/ 2243644 w 10680562"/>
              <a:gd name="connsiteY167" fmla="*/ 251110 h 1605023"/>
              <a:gd name="connsiteX168" fmla="*/ 2253986 w 10680562"/>
              <a:gd name="connsiteY168" fmla="*/ 244616 h 1605023"/>
              <a:gd name="connsiteX169" fmla="*/ 2254285 w 10680562"/>
              <a:gd name="connsiteY169" fmla="*/ 243167 h 1605023"/>
              <a:gd name="connsiteX170" fmla="*/ 2295037 w 10680562"/>
              <a:gd name="connsiteY170" fmla="*/ 242433 h 1605023"/>
              <a:gd name="connsiteX171" fmla="*/ 2299648 w 10680562"/>
              <a:gd name="connsiteY171" fmla="*/ 239896 h 1605023"/>
              <a:gd name="connsiteX172" fmla="*/ 2327237 w 10680562"/>
              <a:gd name="connsiteY172" fmla="*/ 242539 h 1605023"/>
              <a:gd name="connsiteX173" fmla="*/ 2340943 w 10680562"/>
              <a:gd name="connsiteY173" fmla="*/ 242239 h 1605023"/>
              <a:gd name="connsiteX174" fmla="*/ 2345943 w 10680562"/>
              <a:gd name="connsiteY174" fmla="*/ 245589 h 1605023"/>
              <a:gd name="connsiteX175" fmla="*/ 2365602 w 10680562"/>
              <a:gd name="connsiteY175" fmla="*/ 243403 h 1605023"/>
              <a:gd name="connsiteX176" fmla="*/ 2367433 w 10680562"/>
              <a:gd name="connsiteY176" fmla="*/ 241858 h 1605023"/>
              <a:gd name="connsiteX177" fmla="*/ 2385231 w 10680562"/>
              <a:gd name="connsiteY177" fmla="*/ 244873 h 1605023"/>
              <a:gd name="connsiteX178" fmla="*/ 2402059 w 10680562"/>
              <a:gd name="connsiteY178" fmla="*/ 253223 h 1605023"/>
              <a:gd name="connsiteX179" fmla="*/ 2719020 w 10680562"/>
              <a:gd name="connsiteY179" fmla="*/ 235271 h 1605023"/>
              <a:gd name="connsiteX180" fmla="*/ 2877308 w 10680562"/>
              <a:gd name="connsiteY180" fmla="*/ 208630 h 1605023"/>
              <a:gd name="connsiteX181" fmla="*/ 3051375 w 10680562"/>
              <a:gd name="connsiteY181" fmla="*/ 154110 h 1605023"/>
              <a:gd name="connsiteX182" fmla="*/ 3104837 w 10680562"/>
              <a:gd name="connsiteY182" fmla="*/ 135199 h 1605023"/>
              <a:gd name="connsiteX183" fmla="*/ 3159836 w 10680562"/>
              <a:gd name="connsiteY183" fmla="*/ 142694 h 1605023"/>
              <a:gd name="connsiteX184" fmla="*/ 3177510 w 10680562"/>
              <a:gd name="connsiteY184" fmla="*/ 130186 h 1605023"/>
              <a:gd name="connsiteX185" fmla="*/ 3180470 w 10680562"/>
              <a:gd name="connsiteY185" fmla="*/ 127764 h 1605023"/>
              <a:gd name="connsiteX186" fmla="*/ 3194216 w 10680562"/>
              <a:gd name="connsiteY186" fmla="*/ 123837 h 1605023"/>
              <a:gd name="connsiteX187" fmla="*/ 3214710 w 10680562"/>
              <a:gd name="connsiteY187" fmla="*/ 104451 h 1605023"/>
              <a:gd name="connsiteX188" fmla="*/ 3240671 w 10680562"/>
              <a:gd name="connsiteY188" fmla="*/ 99232 h 1605023"/>
              <a:gd name="connsiteX189" fmla="*/ 3366544 w 10680562"/>
              <a:gd name="connsiteY189" fmla="*/ 82506 h 1605023"/>
              <a:gd name="connsiteX190" fmla="*/ 3440424 w 10680562"/>
              <a:gd name="connsiteY190" fmla="*/ 67891 h 1605023"/>
              <a:gd name="connsiteX191" fmla="*/ 3466248 w 10680562"/>
              <a:gd name="connsiteY191" fmla="*/ 55103 h 1605023"/>
              <a:gd name="connsiteX192" fmla="*/ 3503820 w 10680562"/>
              <a:gd name="connsiteY192" fmla="*/ 42110 h 1605023"/>
              <a:gd name="connsiteX193" fmla="*/ 3568389 w 10680562"/>
              <a:gd name="connsiteY193" fmla="*/ 13576 h 1605023"/>
              <a:gd name="connsiteX194" fmla="*/ 3604089 w 10680562"/>
              <a:gd name="connsiteY194" fmla="*/ 6980 h 1605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680562" h="1605023">
                <a:moveTo>
                  <a:pt x="3617689" y="0"/>
                </a:moveTo>
                <a:lnTo>
                  <a:pt x="3635901" y="7738"/>
                </a:lnTo>
                <a:cubicBezTo>
                  <a:pt x="3636815" y="-13593"/>
                  <a:pt x="3674070" y="21953"/>
                  <a:pt x="3690891" y="7049"/>
                </a:cubicBezTo>
                <a:cubicBezTo>
                  <a:pt x="3723615" y="8082"/>
                  <a:pt x="3780877" y="7675"/>
                  <a:pt x="3832247" y="13937"/>
                </a:cubicBezTo>
                <a:cubicBezTo>
                  <a:pt x="3878761" y="52737"/>
                  <a:pt x="3960967" y="15082"/>
                  <a:pt x="3999111" y="44624"/>
                </a:cubicBezTo>
                <a:cubicBezTo>
                  <a:pt x="4011661" y="48427"/>
                  <a:pt x="4023440" y="49464"/>
                  <a:pt x="4034676" y="48775"/>
                </a:cubicBezTo>
                <a:lnTo>
                  <a:pt x="4065394" y="42879"/>
                </a:lnTo>
                <a:lnTo>
                  <a:pt x="4072648" y="33262"/>
                </a:lnTo>
                <a:lnTo>
                  <a:pt x="4092232" y="34026"/>
                </a:lnTo>
                <a:lnTo>
                  <a:pt x="4097470" y="32252"/>
                </a:lnTo>
                <a:cubicBezTo>
                  <a:pt x="4107476" y="28819"/>
                  <a:pt x="4117405" y="25741"/>
                  <a:pt x="4127488" y="24056"/>
                </a:cubicBezTo>
                <a:cubicBezTo>
                  <a:pt x="4122379" y="69900"/>
                  <a:pt x="4212421" y="17287"/>
                  <a:pt x="4190803" y="55685"/>
                </a:cubicBezTo>
                <a:cubicBezTo>
                  <a:pt x="4245322" y="54405"/>
                  <a:pt x="4210442" y="91290"/>
                  <a:pt x="4269333" y="54186"/>
                </a:cubicBezTo>
                <a:cubicBezTo>
                  <a:pt x="4360007" y="84494"/>
                  <a:pt x="4405441" y="66275"/>
                  <a:pt x="4481486" y="116915"/>
                </a:cubicBezTo>
                <a:cubicBezTo>
                  <a:pt x="4469366" y="96298"/>
                  <a:pt x="4624978" y="141388"/>
                  <a:pt x="4651418" y="150071"/>
                </a:cubicBezTo>
                <a:lnTo>
                  <a:pt x="4863575" y="175458"/>
                </a:lnTo>
                <a:cubicBezTo>
                  <a:pt x="4867452" y="182323"/>
                  <a:pt x="5007365" y="209256"/>
                  <a:pt x="5013635" y="213928"/>
                </a:cubicBezTo>
                <a:lnTo>
                  <a:pt x="5203044" y="228946"/>
                </a:lnTo>
                <a:lnTo>
                  <a:pt x="5207070" y="235105"/>
                </a:lnTo>
                <a:lnTo>
                  <a:pt x="5224253" y="240320"/>
                </a:lnTo>
                <a:lnTo>
                  <a:pt x="5256736" y="254811"/>
                </a:lnTo>
                <a:lnTo>
                  <a:pt x="5264095" y="253567"/>
                </a:lnTo>
                <a:lnTo>
                  <a:pt x="5315084" y="269264"/>
                </a:lnTo>
                <a:lnTo>
                  <a:pt x="5316393" y="267603"/>
                </a:lnTo>
                <a:cubicBezTo>
                  <a:pt x="5320500" y="264235"/>
                  <a:pt x="5325719" y="262424"/>
                  <a:pt x="5333427" y="263823"/>
                </a:cubicBezTo>
                <a:cubicBezTo>
                  <a:pt x="5330520" y="234164"/>
                  <a:pt x="5341605" y="254143"/>
                  <a:pt x="5364589" y="260882"/>
                </a:cubicBezTo>
                <a:cubicBezTo>
                  <a:pt x="5365199" y="216323"/>
                  <a:pt x="5425089" y="252089"/>
                  <a:pt x="5443973" y="230866"/>
                </a:cubicBezTo>
                <a:cubicBezTo>
                  <a:pt x="5460840" y="236821"/>
                  <a:pt x="5478689" y="242307"/>
                  <a:pt x="5497201" y="247023"/>
                </a:cubicBezTo>
                <a:lnTo>
                  <a:pt x="5508269" y="249256"/>
                </a:lnTo>
                <a:lnTo>
                  <a:pt x="5508636" y="248880"/>
                </a:lnTo>
                <a:cubicBezTo>
                  <a:pt x="5511356" y="248469"/>
                  <a:pt x="5515116" y="248867"/>
                  <a:pt x="5520606" y="250400"/>
                </a:cubicBezTo>
                <a:lnTo>
                  <a:pt x="5528451" y="253330"/>
                </a:lnTo>
                <a:lnTo>
                  <a:pt x="5549923" y="257662"/>
                </a:lnTo>
                <a:lnTo>
                  <a:pt x="5558295" y="256364"/>
                </a:lnTo>
                <a:lnTo>
                  <a:pt x="5664799" y="278924"/>
                </a:lnTo>
                <a:lnTo>
                  <a:pt x="5796160" y="307979"/>
                </a:lnTo>
                <a:lnTo>
                  <a:pt x="5897647" y="339431"/>
                </a:lnTo>
                <a:cubicBezTo>
                  <a:pt x="5894921" y="322560"/>
                  <a:pt x="5962532" y="357207"/>
                  <a:pt x="5978838" y="367970"/>
                </a:cubicBezTo>
                <a:cubicBezTo>
                  <a:pt x="6035145" y="375765"/>
                  <a:pt x="6006578" y="380813"/>
                  <a:pt x="6050367" y="386341"/>
                </a:cubicBezTo>
                <a:cubicBezTo>
                  <a:pt x="6051161" y="391932"/>
                  <a:pt x="6137489" y="380709"/>
                  <a:pt x="6140609" y="385135"/>
                </a:cubicBezTo>
                <a:cubicBezTo>
                  <a:pt x="6205928" y="424013"/>
                  <a:pt x="6248816" y="452185"/>
                  <a:pt x="6302950" y="448183"/>
                </a:cubicBezTo>
                <a:lnTo>
                  <a:pt x="6308533" y="448551"/>
                </a:lnTo>
                <a:lnTo>
                  <a:pt x="6340278" y="468555"/>
                </a:lnTo>
                <a:lnTo>
                  <a:pt x="6341685" y="467587"/>
                </a:lnTo>
                <a:cubicBezTo>
                  <a:pt x="6345560" y="465876"/>
                  <a:pt x="6349786" y="465470"/>
                  <a:pt x="6354862" y="467794"/>
                </a:cubicBezTo>
                <a:cubicBezTo>
                  <a:pt x="6361260" y="446013"/>
                  <a:pt x="6363438" y="462250"/>
                  <a:pt x="6377840" y="471024"/>
                </a:cubicBezTo>
                <a:cubicBezTo>
                  <a:pt x="6390990" y="439154"/>
                  <a:pt x="6423334" y="475084"/>
                  <a:pt x="6442804" y="463091"/>
                </a:cubicBezTo>
                <a:cubicBezTo>
                  <a:pt x="6453090" y="470255"/>
                  <a:pt x="6464204" y="477252"/>
                  <a:pt x="6476009" y="483807"/>
                </a:cubicBezTo>
                <a:lnTo>
                  <a:pt x="6483237" y="487308"/>
                </a:lnTo>
                <a:lnTo>
                  <a:pt x="6483605" y="487102"/>
                </a:lnTo>
                <a:cubicBezTo>
                  <a:pt x="6485654" y="487272"/>
                  <a:pt x="6488212" y="488201"/>
                  <a:pt x="6491673" y="490243"/>
                </a:cubicBezTo>
                <a:lnTo>
                  <a:pt x="6496411" y="493689"/>
                </a:lnTo>
                <a:lnTo>
                  <a:pt x="6510429" y="500479"/>
                </a:lnTo>
                <a:lnTo>
                  <a:pt x="6516750" y="500983"/>
                </a:lnTo>
                <a:cubicBezTo>
                  <a:pt x="6541864" y="496675"/>
                  <a:pt x="6554866" y="452619"/>
                  <a:pt x="6580199" y="483318"/>
                </a:cubicBezTo>
                <a:cubicBezTo>
                  <a:pt x="6622601" y="489571"/>
                  <a:pt x="6654587" y="470617"/>
                  <a:pt x="6690237" y="493051"/>
                </a:cubicBezTo>
                <a:cubicBezTo>
                  <a:pt x="6729957" y="498806"/>
                  <a:pt x="6766252" y="494451"/>
                  <a:pt x="6798356" y="506748"/>
                </a:cubicBezTo>
                <a:cubicBezTo>
                  <a:pt x="6813529" y="501270"/>
                  <a:pt x="6826992" y="500232"/>
                  <a:pt x="6837102" y="513677"/>
                </a:cubicBezTo>
                <a:cubicBezTo>
                  <a:pt x="6874837" y="515764"/>
                  <a:pt x="6887115" y="500833"/>
                  <a:pt x="6907934" y="517339"/>
                </a:cubicBezTo>
                <a:cubicBezTo>
                  <a:pt x="6934086" y="494196"/>
                  <a:pt x="6933260" y="504492"/>
                  <a:pt x="6941474" y="513632"/>
                </a:cubicBezTo>
                <a:lnTo>
                  <a:pt x="6942754" y="514394"/>
                </a:lnTo>
                <a:lnTo>
                  <a:pt x="6946363" y="511066"/>
                </a:lnTo>
                <a:lnTo>
                  <a:pt x="6952592" y="510252"/>
                </a:lnTo>
                <a:lnTo>
                  <a:pt x="6968398" y="513946"/>
                </a:lnTo>
                <a:lnTo>
                  <a:pt x="6974142" y="516310"/>
                </a:lnTo>
                <a:cubicBezTo>
                  <a:pt x="6978173" y="517574"/>
                  <a:pt x="6980948" y="517948"/>
                  <a:pt x="6982971" y="517694"/>
                </a:cubicBezTo>
                <a:lnTo>
                  <a:pt x="6983252" y="517416"/>
                </a:lnTo>
                <a:lnTo>
                  <a:pt x="6991400" y="519321"/>
                </a:lnTo>
                <a:cubicBezTo>
                  <a:pt x="7005004" y="523242"/>
                  <a:pt x="7018100" y="527732"/>
                  <a:pt x="7030460" y="532556"/>
                </a:cubicBezTo>
                <a:cubicBezTo>
                  <a:pt x="7044917" y="516932"/>
                  <a:pt x="7088472" y="545083"/>
                  <a:pt x="7089916" y="511503"/>
                </a:cubicBezTo>
                <a:cubicBezTo>
                  <a:pt x="7106785" y="517039"/>
                  <a:pt x="7114554" y="532321"/>
                  <a:pt x="7113059" y="509904"/>
                </a:cubicBezTo>
                <a:cubicBezTo>
                  <a:pt x="7118735" y="511110"/>
                  <a:pt x="7122641" y="509850"/>
                  <a:pt x="7125755" y="507393"/>
                </a:cubicBezTo>
                <a:lnTo>
                  <a:pt x="7126765" y="506166"/>
                </a:lnTo>
                <a:lnTo>
                  <a:pt x="7164175" y="519011"/>
                </a:lnTo>
                <a:lnTo>
                  <a:pt x="7169654" y="518219"/>
                </a:lnTo>
                <a:lnTo>
                  <a:pt x="7193386" y="529788"/>
                </a:lnTo>
                <a:lnTo>
                  <a:pt x="7205997" y="534060"/>
                </a:lnTo>
                <a:lnTo>
                  <a:pt x="7208842" y="538783"/>
                </a:lnTo>
                <a:cubicBezTo>
                  <a:pt x="7212314" y="541931"/>
                  <a:pt x="7217803" y="543928"/>
                  <a:pt x="7227817" y="543304"/>
                </a:cubicBezTo>
                <a:lnTo>
                  <a:pt x="7230267" y="542497"/>
                </a:lnTo>
                <a:lnTo>
                  <a:pt x="7244913" y="551160"/>
                </a:lnTo>
                <a:cubicBezTo>
                  <a:pt x="7249453" y="554807"/>
                  <a:pt x="7253253" y="559130"/>
                  <a:pt x="7255970" y="564383"/>
                </a:cubicBezTo>
                <a:cubicBezTo>
                  <a:pt x="7315146" y="548103"/>
                  <a:pt x="7361553" y="579076"/>
                  <a:pt x="7421156" y="584155"/>
                </a:cubicBezTo>
                <a:cubicBezTo>
                  <a:pt x="7465612" y="613750"/>
                  <a:pt x="7546249" y="613142"/>
                  <a:pt x="7553166" y="653085"/>
                </a:cubicBezTo>
                <a:cubicBezTo>
                  <a:pt x="7562552" y="609214"/>
                  <a:pt x="7673998" y="724531"/>
                  <a:pt x="7643092" y="662482"/>
                </a:cubicBezTo>
                <a:lnTo>
                  <a:pt x="7896429" y="689054"/>
                </a:lnTo>
                <a:cubicBezTo>
                  <a:pt x="7940867" y="662251"/>
                  <a:pt x="7914217" y="689365"/>
                  <a:pt x="7954620" y="689481"/>
                </a:cubicBezTo>
                <a:cubicBezTo>
                  <a:pt x="7937756" y="718000"/>
                  <a:pt x="8005608" y="680123"/>
                  <a:pt x="8000803" y="714583"/>
                </a:cubicBezTo>
                <a:cubicBezTo>
                  <a:pt x="8008309" y="713512"/>
                  <a:pt x="8015731" y="711389"/>
                  <a:pt x="8023216" y="709000"/>
                </a:cubicBezTo>
                <a:lnTo>
                  <a:pt x="8027136" y="707765"/>
                </a:lnTo>
                <a:lnTo>
                  <a:pt x="8041622" y="708731"/>
                </a:lnTo>
                <a:lnTo>
                  <a:pt x="8047209" y="701624"/>
                </a:lnTo>
                <a:lnTo>
                  <a:pt x="8070088" y="697789"/>
                </a:lnTo>
                <a:cubicBezTo>
                  <a:pt x="8078424" y="697492"/>
                  <a:pt x="8087123" y="698508"/>
                  <a:pt x="8096332" y="701624"/>
                </a:cubicBezTo>
                <a:cubicBezTo>
                  <a:pt x="8123926" y="724651"/>
                  <a:pt x="8185640" y="697894"/>
                  <a:pt x="8219225" y="728069"/>
                </a:cubicBezTo>
                <a:cubicBezTo>
                  <a:pt x="8232644" y="736562"/>
                  <a:pt x="8280723" y="746936"/>
                  <a:pt x="8293793" y="739200"/>
                </a:cubicBezTo>
                <a:cubicBezTo>
                  <a:pt x="8304636" y="739365"/>
                  <a:pt x="8314843" y="745516"/>
                  <a:pt x="8323753" y="736063"/>
                </a:cubicBezTo>
                <a:cubicBezTo>
                  <a:pt x="8336542" y="725164"/>
                  <a:pt x="8363344" y="752699"/>
                  <a:pt x="8364496" y="736635"/>
                </a:cubicBezTo>
                <a:cubicBezTo>
                  <a:pt x="8383724" y="755702"/>
                  <a:pt x="8414211" y="733717"/>
                  <a:pt x="8437662" y="731942"/>
                </a:cubicBezTo>
                <a:cubicBezTo>
                  <a:pt x="8451685" y="749699"/>
                  <a:pt x="8487061" y="728469"/>
                  <a:pt x="8533764" y="735554"/>
                </a:cubicBezTo>
                <a:cubicBezTo>
                  <a:pt x="8548878" y="755832"/>
                  <a:pt x="8565301" y="740114"/>
                  <a:pt x="8596769" y="769632"/>
                </a:cubicBezTo>
                <a:cubicBezTo>
                  <a:pt x="8598880" y="767829"/>
                  <a:pt x="8601326" y="766261"/>
                  <a:pt x="8604035" y="764982"/>
                </a:cubicBezTo>
                <a:cubicBezTo>
                  <a:pt x="8619777" y="757551"/>
                  <a:pt x="8640772" y="761213"/>
                  <a:pt x="8650929" y="773164"/>
                </a:cubicBezTo>
                <a:cubicBezTo>
                  <a:pt x="8702615" y="814545"/>
                  <a:pt x="8757170" y="823762"/>
                  <a:pt x="8806497" y="839707"/>
                </a:cubicBezTo>
                <a:cubicBezTo>
                  <a:pt x="8863157" y="854381"/>
                  <a:pt x="8833749" y="812347"/>
                  <a:pt x="8898377" y="854651"/>
                </a:cubicBezTo>
                <a:cubicBezTo>
                  <a:pt x="8909161" y="844048"/>
                  <a:pt x="8918437" y="845186"/>
                  <a:pt x="8932389" y="853846"/>
                </a:cubicBezTo>
                <a:cubicBezTo>
                  <a:pt x="8960146" y="860074"/>
                  <a:pt x="8965550" y="829338"/>
                  <a:pt x="8989288" y="852877"/>
                </a:cubicBezTo>
                <a:cubicBezTo>
                  <a:pt x="8988278" y="835633"/>
                  <a:pt x="9043995" y="856467"/>
                  <a:pt x="9035275" y="837110"/>
                </a:cubicBezTo>
                <a:cubicBezTo>
                  <a:pt x="9060165" y="838647"/>
                  <a:pt x="9108456" y="858499"/>
                  <a:pt x="9138626" y="862106"/>
                </a:cubicBezTo>
                <a:cubicBezTo>
                  <a:pt x="9165080" y="876547"/>
                  <a:pt x="9174888" y="860404"/>
                  <a:pt x="9216298" y="858754"/>
                </a:cubicBezTo>
                <a:cubicBezTo>
                  <a:pt x="9230418" y="871192"/>
                  <a:pt x="9244774" y="868822"/>
                  <a:pt x="9259941" y="861843"/>
                </a:cubicBezTo>
                <a:cubicBezTo>
                  <a:pt x="9297647" y="870955"/>
                  <a:pt x="9335980" y="863006"/>
                  <a:pt x="9380407" y="864825"/>
                </a:cubicBezTo>
                <a:cubicBezTo>
                  <a:pt x="9424338" y="883720"/>
                  <a:pt x="9443322" y="899138"/>
                  <a:pt x="9490772" y="901190"/>
                </a:cubicBezTo>
                <a:cubicBezTo>
                  <a:pt x="9530410" y="933396"/>
                  <a:pt x="9546422" y="928548"/>
                  <a:pt x="9584982" y="935980"/>
                </a:cubicBezTo>
                <a:cubicBezTo>
                  <a:pt x="9629819" y="954269"/>
                  <a:pt x="9718219" y="986435"/>
                  <a:pt x="9759797" y="1010923"/>
                </a:cubicBezTo>
                <a:cubicBezTo>
                  <a:pt x="9801376" y="1035410"/>
                  <a:pt x="9804503" y="1066293"/>
                  <a:pt x="9834455" y="1082908"/>
                </a:cubicBezTo>
                <a:cubicBezTo>
                  <a:pt x="9864406" y="1099522"/>
                  <a:pt x="9891608" y="1087791"/>
                  <a:pt x="9939504" y="1110614"/>
                </a:cubicBezTo>
                <a:cubicBezTo>
                  <a:pt x="9978150" y="1098522"/>
                  <a:pt x="10034187" y="1166580"/>
                  <a:pt x="10077001" y="1160906"/>
                </a:cubicBezTo>
                <a:cubicBezTo>
                  <a:pt x="10084861" y="1190721"/>
                  <a:pt x="10164307" y="1234884"/>
                  <a:pt x="10178431" y="1244920"/>
                </a:cubicBezTo>
                <a:cubicBezTo>
                  <a:pt x="10210316" y="1215779"/>
                  <a:pt x="10222273" y="1306394"/>
                  <a:pt x="10248658" y="1309335"/>
                </a:cubicBezTo>
                <a:lnTo>
                  <a:pt x="10414709" y="1388645"/>
                </a:lnTo>
                <a:cubicBezTo>
                  <a:pt x="10473963" y="1440373"/>
                  <a:pt x="10538857" y="1454568"/>
                  <a:pt x="10592469" y="1543828"/>
                </a:cubicBezTo>
                <a:cubicBezTo>
                  <a:pt x="10651538" y="1531501"/>
                  <a:pt x="10660082" y="1567462"/>
                  <a:pt x="10674941" y="1597388"/>
                </a:cubicBezTo>
                <a:lnTo>
                  <a:pt x="10680562" y="1605023"/>
                </a:lnTo>
                <a:lnTo>
                  <a:pt x="0" y="1605023"/>
                </a:lnTo>
                <a:lnTo>
                  <a:pt x="0" y="415048"/>
                </a:lnTo>
                <a:lnTo>
                  <a:pt x="9656" y="416044"/>
                </a:lnTo>
                <a:cubicBezTo>
                  <a:pt x="66794" y="420549"/>
                  <a:pt x="142962" y="423374"/>
                  <a:pt x="179196" y="423071"/>
                </a:cubicBezTo>
                <a:cubicBezTo>
                  <a:pt x="202136" y="418172"/>
                  <a:pt x="228694" y="392385"/>
                  <a:pt x="250912" y="408617"/>
                </a:cubicBezTo>
                <a:cubicBezTo>
                  <a:pt x="249389" y="392611"/>
                  <a:pt x="280512" y="416185"/>
                  <a:pt x="291375" y="403710"/>
                </a:cubicBezTo>
                <a:cubicBezTo>
                  <a:pt x="298635" y="393187"/>
                  <a:pt x="309770" y="397885"/>
                  <a:pt x="320542" y="396592"/>
                </a:cubicBezTo>
                <a:cubicBezTo>
                  <a:pt x="359051" y="397166"/>
                  <a:pt x="484339" y="405354"/>
                  <a:pt x="522426" y="407158"/>
                </a:cubicBezTo>
                <a:cubicBezTo>
                  <a:pt x="532069" y="408997"/>
                  <a:pt x="540856" y="408831"/>
                  <a:pt x="549068" y="407418"/>
                </a:cubicBezTo>
                <a:lnTo>
                  <a:pt x="571100" y="400562"/>
                </a:lnTo>
                <a:lnTo>
                  <a:pt x="575457" y="392801"/>
                </a:lnTo>
                <a:lnTo>
                  <a:pt x="589968" y="391807"/>
                </a:lnTo>
                <a:lnTo>
                  <a:pt x="593649" y="390062"/>
                </a:lnTo>
                <a:cubicBezTo>
                  <a:pt x="600667" y="386700"/>
                  <a:pt x="607669" y="383607"/>
                  <a:pt x="614928" y="381544"/>
                </a:cubicBezTo>
                <a:cubicBezTo>
                  <a:pt x="636416" y="381988"/>
                  <a:pt x="667253" y="387671"/>
                  <a:pt x="722580" y="392722"/>
                </a:cubicBezTo>
                <a:cubicBezTo>
                  <a:pt x="792539" y="408114"/>
                  <a:pt x="885615" y="380106"/>
                  <a:pt x="946884" y="411854"/>
                </a:cubicBezTo>
                <a:cubicBezTo>
                  <a:pt x="1028270" y="418469"/>
                  <a:pt x="1139077" y="429433"/>
                  <a:pt x="1210905" y="432414"/>
                </a:cubicBezTo>
                <a:cubicBezTo>
                  <a:pt x="1270803" y="429423"/>
                  <a:pt x="1321921" y="453757"/>
                  <a:pt x="1377854" y="429745"/>
                </a:cubicBezTo>
                <a:cubicBezTo>
                  <a:pt x="1381419" y="434564"/>
                  <a:pt x="1385901" y="438319"/>
                  <a:pt x="1391004" y="441307"/>
                </a:cubicBezTo>
                <a:lnTo>
                  <a:pt x="1406953" y="447889"/>
                </a:lnTo>
                <a:lnTo>
                  <a:pt x="1409246" y="446765"/>
                </a:lnTo>
                <a:cubicBezTo>
                  <a:pt x="1419066" y="444804"/>
                  <a:pt x="1424836" y="446037"/>
                  <a:pt x="1428800" y="448677"/>
                </a:cubicBezTo>
                <a:lnTo>
                  <a:pt x="1432402" y="452956"/>
                </a:lnTo>
                <a:lnTo>
                  <a:pt x="1606578" y="430870"/>
                </a:lnTo>
                <a:cubicBezTo>
                  <a:pt x="1619625" y="433971"/>
                  <a:pt x="1633347" y="436643"/>
                  <a:pt x="1647476" y="438687"/>
                </a:cubicBezTo>
                <a:lnTo>
                  <a:pt x="1655866" y="439472"/>
                </a:lnTo>
                <a:lnTo>
                  <a:pt x="1656096" y="439162"/>
                </a:lnTo>
                <a:cubicBezTo>
                  <a:pt x="1658061" y="438636"/>
                  <a:pt x="1666503" y="411823"/>
                  <a:pt x="1670708" y="412530"/>
                </a:cubicBezTo>
                <a:lnTo>
                  <a:pt x="1737953" y="399496"/>
                </a:lnTo>
                <a:lnTo>
                  <a:pt x="1848192" y="376032"/>
                </a:lnTo>
                <a:cubicBezTo>
                  <a:pt x="1887458" y="368088"/>
                  <a:pt x="1918458" y="352092"/>
                  <a:pt x="1954077" y="352621"/>
                </a:cubicBezTo>
                <a:cubicBezTo>
                  <a:pt x="1965180" y="342609"/>
                  <a:pt x="1976973" y="337201"/>
                  <a:pt x="1993047" y="346068"/>
                </a:cubicBezTo>
                <a:cubicBezTo>
                  <a:pt x="2028636" y="335449"/>
                  <a:pt x="2032293" y="317806"/>
                  <a:pt x="2059719" y="325903"/>
                </a:cubicBezTo>
                <a:cubicBezTo>
                  <a:pt x="2071905" y="296194"/>
                  <a:pt x="2076373" y="305826"/>
                  <a:pt x="2088528" y="311409"/>
                </a:cubicBezTo>
                <a:lnTo>
                  <a:pt x="2090087" y="311676"/>
                </a:lnTo>
                <a:lnTo>
                  <a:pt x="2091700" y="307455"/>
                </a:lnTo>
                <a:lnTo>
                  <a:pt x="2096989" y="304649"/>
                </a:lnTo>
                <a:lnTo>
                  <a:pt x="2113325" y="302764"/>
                </a:lnTo>
                <a:lnTo>
                  <a:pt x="2119780" y="303007"/>
                </a:lnTo>
                <a:cubicBezTo>
                  <a:pt x="2124111" y="302819"/>
                  <a:pt x="2126840" y="302239"/>
                  <a:pt x="2128562" y="301336"/>
                </a:cubicBezTo>
                <a:cubicBezTo>
                  <a:pt x="2128600" y="301221"/>
                  <a:pt x="2128640" y="301107"/>
                  <a:pt x="2128679" y="300991"/>
                </a:cubicBezTo>
                <a:lnTo>
                  <a:pt x="2179558" y="299095"/>
                </a:lnTo>
                <a:cubicBezTo>
                  <a:pt x="2184857" y="280099"/>
                  <a:pt x="2238998" y="291238"/>
                  <a:pt x="2223277" y="260239"/>
                </a:cubicBezTo>
                <a:cubicBezTo>
                  <a:pt x="2241523" y="259676"/>
                  <a:pt x="2256386" y="270988"/>
                  <a:pt x="2243644" y="251110"/>
                </a:cubicBezTo>
                <a:cubicBezTo>
                  <a:pt x="2249448" y="250324"/>
                  <a:pt x="2252382" y="247882"/>
                  <a:pt x="2253986" y="244616"/>
                </a:cubicBezTo>
                <a:lnTo>
                  <a:pt x="2254285" y="243167"/>
                </a:lnTo>
                <a:lnTo>
                  <a:pt x="2295037" y="242433"/>
                </a:lnTo>
                <a:lnTo>
                  <a:pt x="2299648" y="239896"/>
                </a:lnTo>
                <a:lnTo>
                  <a:pt x="2327237" y="242539"/>
                </a:lnTo>
                <a:lnTo>
                  <a:pt x="2340943" y="242239"/>
                </a:lnTo>
                <a:lnTo>
                  <a:pt x="2345943" y="245589"/>
                </a:lnTo>
                <a:cubicBezTo>
                  <a:pt x="2350718" y="247299"/>
                  <a:pt x="2356754" y="247292"/>
                  <a:pt x="2365602" y="243403"/>
                </a:cubicBezTo>
                <a:lnTo>
                  <a:pt x="2367433" y="241858"/>
                </a:lnTo>
                <a:lnTo>
                  <a:pt x="2385231" y="244873"/>
                </a:lnTo>
                <a:cubicBezTo>
                  <a:pt x="2391237" y="246682"/>
                  <a:pt x="2396907" y="249351"/>
                  <a:pt x="2402059" y="253223"/>
                </a:cubicBezTo>
                <a:cubicBezTo>
                  <a:pt x="2457690" y="251623"/>
                  <a:pt x="2639813" y="242704"/>
                  <a:pt x="2719020" y="235271"/>
                </a:cubicBezTo>
                <a:cubicBezTo>
                  <a:pt x="2762954" y="229515"/>
                  <a:pt x="2821915" y="222156"/>
                  <a:pt x="2877308" y="208630"/>
                </a:cubicBezTo>
                <a:cubicBezTo>
                  <a:pt x="2947949" y="226393"/>
                  <a:pt x="2978035" y="153757"/>
                  <a:pt x="3051375" y="154110"/>
                </a:cubicBezTo>
                <a:cubicBezTo>
                  <a:pt x="3078434" y="115011"/>
                  <a:pt x="3067807" y="148493"/>
                  <a:pt x="3104837" y="135199"/>
                </a:cubicBezTo>
                <a:cubicBezTo>
                  <a:pt x="3103880" y="166713"/>
                  <a:pt x="3146743" y="109780"/>
                  <a:pt x="3159836" y="142694"/>
                </a:cubicBezTo>
                <a:cubicBezTo>
                  <a:pt x="3166160" y="139232"/>
                  <a:pt x="3171875" y="134841"/>
                  <a:pt x="3177510" y="130186"/>
                </a:cubicBezTo>
                <a:lnTo>
                  <a:pt x="3180470" y="127764"/>
                </a:lnTo>
                <a:lnTo>
                  <a:pt x="3194216" y="123837"/>
                </a:lnTo>
                <a:lnTo>
                  <a:pt x="3214710" y="104451"/>
                </a:lnTo>
                <a:cubicBezTo>
                  <a:pt x="3222186" y="101416"/>
                  <a:pt x="3230663" y="99454"/>
                  <a:pt x="3240671" y="99232"/>
                </a:cubicBezTo>
                <a:cubicBezTo>
                  <a:pt x="3277606" y="111009"/>
                  <a:pt x="3320498" y="66221"/>
                  <a:pt x="3366544" y="82506"/>
                </a:cubicBezTo>
                <a:cubicBezTo>
                  <a:pt x="3383134" y="85775"/>
                  <a:pt x="3432393" y="79256"/>
                  <a:pt x="3440424" y="67891"/>
                </a:cubicBezTo>
                <a:cubicBezTo>
                  <a:pt x="3450432" y="64444"/>
                  <a:pt x="3462892" y="66649"/>
                  <a:pt x="3466248" y="55103"/>
                </a:cubicBezTo>
                <a:cubicBezTo>
                  <a:pt x="3472418" y="40954"/>
                  <a:pt x="3510917" y="57092"/>
                  <a:pt x="3503820" y="42110"/>
                </a:cubicBezTo>
                <a:lnTo>
                  <a:pt x="3568389" y="13576"/>
                </a:lnTo>
                <a:cubicBezTo>
                  <a:pt x="3579310" y="19318"/>
                  <a:pt x="3590168" y="14433"/>
                  <a:pt x="3604089" y="6980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fld id="{81D60167-4931-47E6-BA6A-407CBD079E47}" type="slidenum">
              <a:rPr lang="en-US" spc="-114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11</a:t>
            </a:fld>
            <a:endParaRPr lang="en-US" spc="-114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17" name="object 3">
            <a:extLst>
              <a:ext uri="{FF2B5EF4-FFF2-40B4-BE49-F238E27FC236}">
                <a16:creationId xmlns:a16="http://schemas.microsoft.com/office/drawing/2014/main" id="{3CFBC614-9BF9-57FA-666B-A14E2CAD2B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7638777"/>
              </p:ext>
            </p:extLst>
          </p:nvPr>
        </p:nvGraphicFramePr>
        <p:xfrm>
          <a:off x="852776" y="2194102"/>
          <a:ext cx="4695039" cy="3230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5D13CC36-B950-4F02-9BAF-9A7EB267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2775" y="609600"/>
            <a:ext cx="4858813" cy="1322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en-US" sz="4400" kern="1200" spc="-21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Σχέση </a:t>
            </a:r>
            <a:r>
              <a:rPr lang="en-US" sz="4400" kern="1200" spc="-325">
                <a:solidFill>
                  <a:schemeClr val="tx1"/>
                </a:solidFill>
                <a:latin typeface="+mj-lt"/>
                <a:ea typeface="+mj-ea"/>
                <a:cs typeface="+mj-cs"/>
              </a:rPr>
              <a:t>γραφημάτων </a:t>
            </a:r>
            <a:r>
              <a:rPr lang="en-US" sz="4400" kern="1200" spc="22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–</a:t>
            </a:r>
            <a:r>
              <a:rPr lang="en-US" sz="4400" kern="1200" spc="5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kern="1200" spc="-305">
                <a:solidFill>
                  <a:schemeClr val="tx1"/>
                </a:solidFill>
                <a:latin typeface="+mj-lt"/>
                <a:ea typeface="+mj-ea"/>
                <a:cs typeface="+mj-cs"/>
              </a:rPr>
              <a:t>φωνημάτων </a:t>
            </a:r>
            <a:r>
              <a:rPr lang="en-US" sz="4400" kern="1200" spc="-7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III</a:t>
            </a: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1657055-16FE-41A2-B207-7880F6DCA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42443" y="2"/>
            <a:ext cx="5701557" cy="470844"/>
          </a:xfrm>
          <a:custGeom>
            <a:avLst/>
            <a:gdLst>
              <a:gd name="connsiteX0" fmla="*/ 9683888 w 9683888"/>
              <a:gd name="connsiteY0" fmla="*/ 0 h 743457"/>
              <a:gd name="connsiteX1" fmla="*/ 0 w 9683888"/>
              <a:gd name="connsiteY1" fmla="*/ 0 h 743457"/>
              <a:gd name="connsiteX2" fmla="*/ 0 w 9683888"/>
              <a:gd name="connsiteY2" fmla="*/ 365878 h 743457"/>
              <a:gd name="connsiteX3" fmla="*/ 11844 w 9683888"/>
              <a:gd name="connsiteY3" fmla="*/ 367909 h 743457"/>
              <a:gd name="connsiteX4" fmla="*/ 106208 w 9683888"/>
              <a:gd name="connsiteY4" fmla="*/ 385974 h 743457"/>
              <a:gd name="connsiteX5" fmla="*/ 183667 w 9683888"/>
              <a:gd name="connsiteY5" fmla="*/ 399162 h 743457"/>
              <a:gd name="connsiteX6" fmla="*/ 292430 w 9683888"/>
              <a:gd name="connsiteY6" fmla="*/ 390408 h 743457"/>
              <a:gd name="connsiteX7" fmla="*/ 386942 w 9683888"/>
              <a:gd name="connsiteY7" fmla="*/ 395582 h 743457"/>
              <a:gd name="connsiteX8" fmla="*/ 485751 w 9683888"/>
              <a:gd name="connsiteY8" fmla="*/ 408404 h 743457"/>
              <a:gd name="connsiteX9" fmla="*/ 604107 w 9683888"/>
              <a:gd name="connsiteY9" fmla="*/ 418647 h 743457"/>
              <a:gd name="connsiteX10" fmla="*/ 694081 w 9683888"/>
              <a:gd name="connsiteY10" fmla="*/ 449524 h 743457"/>
              <a:gd name="connsiteX11" fmla="*/ 762452 w 9683888"/>
              <a:gd name="connsiteY11" fmla="*/ 456090 h 743457"/>
              <a:gd name="connsiteX12" fmla="*/ 987872 w 9683888"/>
              <a:gd name="connsiteY12" fmla="*/ 481862 h 743457"/>
              <a:gd name="connsiteX13" fmla="*/ 1077163 w 9683888"/>
              <a:gd name="connsiteY13" fmla="*/ 524467 h 743457"/>
              <a:gd name="connsiteX14" fmla="*/ 1258716 w 9683888"/>
              <a:gd name="connsiteY14" fmla="*/ 587975 h 743457"/>
              <a:gd name="connsiteX15" fmla="*/ 1298056 w 9683888"/>
              <a:gd name="connsiteY15" fmla="*/ 595413 h 743457"/>
              <a:gd name="connsiteX16" fmla="*/ 1327017 w 9683888"/>
              <a:gd name="connsiteY16" fmla="*/ 617412 h 743457"/>
              <a:gd name="connsiteX17" fmla="*/ 1347909 w 9683888"/>
              <a:gd name="connsiteY17" fmla="*/ 620209 h 743457"/>
              <a:gd name="connsiteX18" fmla="*/ 1421792 w 9683888"/>
              <a:gd name="connsiteY18" fmla="*/ 626139 h 743457"/>
              <a:gd name="connsiteX19" fmla="*/ 1519789 w 9683888"/>
              <a:gd name="connsiteY19" fmla="*/ 645011 h 743457"/>
              <a:gd name="connsiteX20" fmla="*/ 1620886 w 9683888"/>
              <a:gd name="connsiteY20" fmla="*/ 687715 h 743457"/>
              <a:gd name="connsiteX21" fmla="*/ 1676745 w 9683888"/>
              <a:gd name="connsiteY21" fmla="*/ 690130 h 743457"/>
              <a:gd name="connsiteX22" fmla="*/ 1832228 w 9683888"/>
              <a:gd name="connsiteY22" fmla="*/ 690860 h 743457"/>
              <a:gd name="connsiteX23" fmla="*/ 1980464 w 9683888"/>
              <a:gd name="connsiteY23" fmla="*/ 704858 h 743457"/>
              <a:gd name="connsiteX24" fmla="*/ 2051150 w 9683888"/>
              <a:gd name="connsiteY24" fmla="*/ 711187 h 743457"/>
              <a:gd name="connsiteX25" fmla="*/ 2162824 w 9683888"/>
              <a:gd name="connsiteY25" fmla="*/ 709178 h 743457"/>
              <a:gd name="connsiteX26" fmla="*/ 2259859 w 9683888"/>
              <a:gd name="connsiteY26" fmla="*/ 718188 h 743457"/>
              <a:gd name="connsiteX27" fmla="*/ 2378290 w 9683888"/>
              <a:gd name="connsiteY27" fmla="*/ 738748 h 743457"/>
              <a:gd name="connsiteX28" fmla="*/ 2407828 w 9683888"/>
              <a:gd name="connsiteY28" fmla="*/ 743457 h 743457"/>
              <a:gd name="connsiteX29" fmla="*/ 2428936 w 9683888"/>
              <a:gd name="connsiteY29" fmla="*/ 734697 h 743457"/>
              <a:gd name="connsiteX30" fmla="*/ 2646106 w 9683888"/>
              <a:gd name="connsiteY30" fmla="*/ 660204 h 743457"/>
              <a:gd name="connsiteX31" fmla="*/ 2799920 w 9683888"/>
              <a:gd name="connsiteY31" fmla="*/ 630451 h 743457"/>
              <a:gd name="connsiteX32" fmla="*/ 2953556 w 9683888"/>
              <a:gd name="connsiteY32" fmla="*/ 607173 h 743457"/>
              <a:gd name="connsiteX33" fmla="*/ 3009839 w 9683888"/>
              <a:gd name="connsiteY33" fmla="*/ 601743 h 743457"/>
              <a:gd name="connsiteX34" fmla="*/ 3115016 w 9683888"/>
              <a:gd name="connsiteY34" fmla="*/ 584982 h 743457"/>
              <a:gd name="connsiteX35" fmla="*/ 3185844 w 9683888"/>
              <a:gd name="connsiteY35" fmla="*/ 595356 h 743457"/>
              <a:gd name="connsiteX36" fmla="*/ 3246013 w 9683888"/>
              <a:gd name="connsiteY36" fmla="*/ 592418 h 743457"/>
              <a:gd name="connsiteX37" fmla="*/ 3313565 w 9683888"/>
              <a:gd name="connsiteY37" fmla="*/ 574138 h 743457"/>
              <a:gd name="connsiteX38" fmla="*/ 3414143 w 9683888"/>
              <a:gd name="connsiteY38" fmla="*/ 553730 h 743457"/>
              <a:gd name="connsiteX39" fmla="*/ 3552895 w 9683888"/>
              <a:gd name="connsiteY39" fmla="*/ 548563 h 743457"/>
              <a:gd name="connsiteX40" fmla="*/ 3753012 w 9683888"/>
              <a:gd name="connsiteY40" fmla="*/ 599520 h 743457"/>
              <a:gd name="connsiteX41" fmla="*/ 3804392 w 9683888"/>
              <a:gd name="connsiteY41" fmla="*/ 604131 h 743457"/>
              <a:gd name="connsiteX42" fmla="*/ 3916696 w 9683888"/>
              <a:gd name="connsiteY42" fmla="*/ 606540 h 743457"/>
              <a:gd name="connsiteX43" fmla="*/ 4063849 w 9683888"/>
              <a:gd name="connsiteY43" fmla="*/ 604058 h 743457"/>
              <a:gd name="connsiteX44" fmla="*/ 4172179 w 9683888"/>
              <a:gd name="connsiteY44" fmla="*/ 592355 h 743457"/>
              <a:gd name="connsiteX45" fmla="*/ 4276294 w 9683888"/>
              <a:gd name="connsiteY45" fmla="*/ 587119 h 743457"/>
              <a:gd name="connsiteX46" fmla="*/ 4411090 w 9683888"/>
              <a:gd name="connsiteY46" fmla="*/ 575600 h 743457"/>
              <a:gd name="connsiteX47" fmla="*/ 4540465 w 9683888"/>
              <a:gd name="connsiteY47" fmla="*/ 567464 h 743457"/>
              <a:gd name="connsiteX48" fmla="*/ 4545352 w 9683888"/>
              <a:gd name="connsiteY48" fmla="*/ 555554 h 743457"/>
              <a:gd name="connsiteX49" fmla="*/ 4564014 w 9683888"/>
              <a:gd name="connsiteY49" fmla="*/ 553660 h 743457"/>
              <a:gd name="connsiteX50" fmla="*/ 4568602 w 9683888"/>
              <a:gd name="connsiteY50" fmla="*/ 550913 h 743457"/>
              <a:gd name="connsiteX51" fmla="*/ 4595289 w 9683888"/>
              <a:gd name="connsiteY51" fmla="*/ 537407 h 743457"/>
              <a:gd name="connsiteX52" fmla="*/ 4739026 w 9683888"/>
              <a:gd name="connsiteY52" fmla="*/ 532483 h 743457"/>
              <a:gd name="connsiteX53" fmla="*/ 5061335 w 9683888"/>
              <a:gd name="connsiteY53" fmla="*/ 545635 h 743457"/>
              <a:gd name="connsiteX54" fmla="*/ 5338634 w 9683888"/>
              <a:gd name="connsiteY54" fmla="*/ 595754 h 743457"/>
              <a:gd name="connsiteX55" fmla="*/ 5529430 w 9683888"/>
              <a:gd name="connsiteY55" fmla="*/ 606335 h 743457"/>
              <a:gd name="connsiteX56" fmla="*/ 5604039 w 9683888"/>
              <a:gd name="connsiteY56" fmla="*/ 607676 h 743457"/>
              <a:gd name="connsiteX57" fmla="*/ 5625281 w 9683888"/>
              <a:gd name="connsiteY57" fmla="*/ 617253 h 743457"/>
              <a:gd name="connsiteX58" fmla="*/ 5628138 w 9683888"/>
              <a:gd name="connsiteY58" fmla="*/ 615483 h 743457"/>
              <a:gd name="connsiteX59" fmla="*/ 5653593 w 9683888"/>
              <a:gd name="connsiteY59" fmla="*/ 617873 h 743457"/>
              <a:gd name="connsiteX60" fmla="*/ 5658658 w 9683888"/>
              <a:gd name="connsiteY60" fmla="*/ 624279 h 743457"/>
              <a:gd name="connsiteX61" fmla="*/ 5675963 w 9683888"/>
              <a:gd name="connsiteY61" fmla="*/ 627762 h 743457"/>
              <a:gd name="connsiteX62" fmla="*/ 5709625 w 9683888"/>
              <a:gd name="connsiteY62" fmla="*/ 639593 h 743457"/>
              <a:gd name="connsiteX63" fmla="*/ 5716324 w 9683888"/>
              <a:gd name="connsiteY63" fmla="*/ 637148 h 743457"/>
              <a:gd name="connsiteX64" fmla="*/ 5767720 w 9683888"/>
              <a:gd name="connsiteY64" fmla="*/ 647737 h 743457"/>
              <a:gd name="connsiteX65" fmla="*/ 5768619 w 9683888"/>
              <a:gd name="connsiteY65" fmla="*/ 645671 h 743457"/>
              <a:gd name="connsiteX66" fmla="*/ 5858696 w 9683888"/>
              <a:gd name="connsiteY66" fmla="*/ 628099 h 743457"/>
              <a:gd name="connsiteX67" fmla="*/ 5935260 w 9683888"/>
              <a:gd name="connsiteY67" fmla="*/ 596904 h 743457"/>
              <a:gd name="connsiteX68" fmla="*/ 5946176 w 9683888"/>
              <a:gd name="connsiteY68" fmla="*/ 597874 h 743457"/>
              <a:gd name="connsiteX69" fmla="*/ 5946447 w 9683888"/>
              <a:gd name="connsiteY69" fmla="*/ 597396 h 743457"/>
              <a:gd name="connsiteX70" fmla="*/ 5958069 w 9683888"/>
              <a:gd name="connsiteY70" fmla="*/ 597432 h 743457"/>
              <a:gd name="connsiteX71" fmla="*/ 5966081 w 9683888"/>
              <a:gd name="connsiteY71" fmla="*/ 599643 h 743457"/>
              <a:gd name="connsiteX72" fmla="*/ 5987259 w 9683888"/>
              <a:gd name="connsiteY72" fmla="*/ 601523 h 743457"/>
              <a:gd name="connsiteX73" fmla="*/ 5994905 w 9683888"/>
              <a:gd name="connsiteY73" fmla="*/ 598873 h 743457"/>
              <a:gd name="connsiteX74" fmla="*/ 6054803 w 9683888"/>
              <a:gd name="connsiteY74" fmla="*/ 541202 h 743457"/>
              <a:gd name="connsiteX75" fmla="*/ 6188672 w 9683888"/>
              <a:gd name="connsiteY75" fmla="*/ 496389 h 743457"/>
              <a:gd name="connsiteX76" fmla="*/ 6323280 w 9683888"/>
              <a:gd name="connsiteY76" fmla="*/ 458013 h 743457"/>
              <a:gd name="connsiteX77" fmla="*/ 6457257 w 9683888"/>
              <a:gd name="connsiteY77" fmla="*/ 414621 h 743457"/>
              <a:gd name="connsiteX78" fmla="*/ 6530019 w 9683888"/>
              <a:gd name="connsiteY78" fmla="*/ 423168 h 743457"/>
              <a:gd name="connsiteX79" fmla="*/ 6626800 w 9683888"/>
              <a:gd name="connsiteY79" fmla="*/ 375078 h 743457"/>
              <a:gd name="connsiteX80" fmla="*/ 6689231 w 9683888"/>
              <a:gd name="connsiteY80" fmla="*/ 353501 h 743457"/>
              <a:gd name="connsiteX81" fmla="*/ 6726440 w 9683888"/>
              <a:gd name="connsiteY81" fmla="*/ 340276 h 743457"/>
              <a:gd name="connsiteX82" fmla="*/ 6835228 w 9683888"/>
              <a:gd name="connsiteY82" fmla="*/ 329393 h 743457"/>
              <a:gd name="connsiteX83" fmla="*/ 7039363 w 9683888"/>
              <a:gd name="connsiteY83" fmla="*/ 370823 h 743457"/>
              <a:gd name="connsiteX84" fmla="*/ 7095156 w 9683888"/>
              <a:gd name="connsiteY84" fmla="*/ 366075 h 743457"/>
              <a:gd name="connsiteX85" fmla="*/ 7187061 w 9683888"/>
              <a:gd name="connsiteY85" fmla="*/ 383876 h 743457"/>
              <a:gd name="connsiteX86" fmla="*/ 7295039 w 9683888"/>
              <a:gd name="connsiteY86" fmla="*/ 355046 h 743457"/>
              <a:gd name="connsiteX87" fmla="*/ 7373651 w 9683888"/>
              <a:gd name="connsiteY87" fmla="*/ 322299 h 743457"/>
              <a:gd name="connsiteX88" fmla="*/ 7418964 w 9683888"/>
              <a:gd name="connsiteY88" fmla="*/ 308685 h 743457"/>
              <a:gd name="connsiteX89" fmla="*/ 7450568 w 9683888"/>
              <a:gd name="connsiteY89" fmla="*/ 293511 h 743457"/>
              <a:gd name="connsiteX90" fmla="*/ 7538380 w 9683888"/>
              <a:gd name="connsiteY90" fmla="*/ 283235 h 743457"/>
              <a:gd name="connsiteX91" fmla="*/ 7786348 w 9683888"/>
              <a:gd name="connsiteY91" fmla="*/ 225377 h 743457"/>
              <a:gd name="connsiteX92" fmla="*/ 7849534 w 9683888"/>
              <a:gd name="connsiteY92" fmla="*/ 245434 h 743457"/>
              <a:gd name="connsiteX93" fmla="*/ 7981165 w 9683888"/>
              <a:gd name="connsiteY93" fmla="*/ 222252 h 743457"/>
              <a:gd name="connsiteX94" fmla="*/ 8171882 w 9683888"/>
              <a:gd name="connsiteY94" fmla="*/ 222497 h 743457"/>
              <a:gd name="connsiteX95" fmla="*/ 8242270 w 9683888"/>
              <a:gd name="connsiteY95" fmla="*/ 180535 h 743457"/>
              <a:gd name="connsiteX96" fmla="*/ 8490152 w 9683888"/>
              <a:gd name="connsiteY96" fmla="*/ 209193 h 743457"/>
              <a:gd name="connsiteX97" fmla="*/ 8622272 w 9683888"/>
              <a:gd name="connsiteY97" fmla="*/ 188859 h 743457"/>
              <a:gd name="connsiteX98" fmla="*/ 8738606 w 9683888"/>
              <a:gd name="connsiteY98" fmla="*/ 208945 h 743457"/>
              <a:gd name="connsiteX99" fmla="*/ 8831307 w 9683888"/>
              <a:gd name="connsiteY99" fmla="*/ 207738 h 743457"/>
              <a:gd name="connsiteX100" fmla="*/ 8891432 w 9683888"/>
              <a:gd name="connsiteY100" fmla="*/ 184510 h 743457"/>
              <a:gd name="connsiteX101" fmla="*/ 8946980 w 9683888"/>
              <a:gd name="connsiteY101" fmla="*/ 145578 h 743457"/>
              <a:gd name="connsiteX102" fmla="*/ 9107760 w 9683888"/>
              <a:gd name="connsiteY102" fmla="*/ 128052 h 743457"/>
              <a:gd name="connsiteX103" fmla="*/ 9195623 w 9683888"/>
              <a:gd name="connsiteY103" fmla="*/ 100212 h 743457"/>
              <a:gd name="connsiteX104" fmla="*/ 9256898 w 9683888"/>
              <a:gd name="connsiteY104" fmla="*/ 73900 h 743457"/>
              <a:gd name="connsiteX105" fmla="*/ 9351740 w 9683888"/>
              <a:gd name="connsiteY105" fmla="*/ 80439 h 743457"/>
              <a:gd name="connsiteX106" fmla="*/ 9539796 w 9683888"/>
              <a:gd name="connsiteY106" fmla="*/ 87069 h 743457"/>
              <a:gd name="connsiteX107" fmla="*/ 9619109 w 9683888"/>
              <a:gd name="connsiteY107" fmla="*/ 39994 h 743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</a:cxnLst>
            <a:rect l="l" t="t" r="r" b="b"/>
            <a:pathLst>
              <a:path w="9683888" h="743457">
                <a:moveTo>
                  <a:pt x="9683888" y="0"/>
                </a:moveTo>
                <a:lnTo>
                  <a:pt x="0" y="0"/>
                </a:lnTo>
                <a:lnTo>
                  <a:pt x="0" y="365878"/>
                </a:lnTo>
                <a:lnTo>
                  <a:pt x="11844" y="367909"/>
                </a:lnTo>
                <a:cubicBezTo>
                  <a:pt x="50423" y="374387"/>
                  <a:pt x="87879" y="380746"/>
                  <a:pt x="106208" y="385974"/>
                </a:cubicBezTo>
                <a:cubicBezTo>
                  <a:pt x="119919" y="389979"/>
                  <a:pt x="149687" y="402128"/>
                  <a:pt x="183667" y="399162"/>
                </a:cubicBezTo>
                <a:cubicBezTo>
                  <a:pt x="228274" y="394575"/>
                  <a:pt x="256969" y="398315"/>
                  <a:pt x="292430" y="390408"/>
                </a:cubicBezTo>
                <a:cubicBezTo>
                  <a:pt x="325377" y="395694"/>
                  <a:pt x="374510" y="420053"/>
                  <a:pt x="386942" y="395582"/>
                </a:cubicBezTo>
                <a:cubicBezTo>
                  <a:pt x="400429" y="416427"/>
                  <a:pt x="451168" y="399411"/>
                  <a:pt x="485751" y="408404"/>
                </a:cubicBezTo>
                <a:cubicBezTo>
                  <a:pt x="520399" y="423586"/>
                  <a:pt x="570416" y="404235"/>
                  <a:pt x="604107" y="418647"/>
                </a:cubicBezTo>
                <a:cubicBezTo>
                  <a:pt x="633631" y="425521"/>
                  <a:pt x="672063" y="446364"/>
                  <a:pt x="694081" y="449524"/>
                </a:cubicBezTo>
                <a:cubicBezTo>
                  <a:pt x="700528" y="463278"/>
                  <a:pt x="713487" y="450700"/>
                  <a:pt x="762452" y="456090"/>
                </a:cubicBezTo>
                <a:cubicBezTo>
                  <a:pt x="811417" y="461479"/>
                  <a:pt x="935420" y="470466"/>
                  <a:pt x="987872" y="481862"/>
                </a:cubicBezTo>
                <a:cubicBezTo>
                  <a:pt x="1018493" y="475799"/>
                  <a:pt x="1019470" y="516810"/>
                  <a:pt x="1077163" y="524467"/>
                </a:cubicBezTo>
                <a:cubicBezTo>
                  <a:pt x="1124222" y="535807"/>
                  <a:pt x="1202940" y="574855"/>
                  <a:pt x="1258716" y="587975"/>
                </a:cubicBezTo>
                <a:cubicBezTo>
                  <a:pt x="1274181" y="586466"/>
                  <a:pt x="1286859" y="589632"/>
                  <a:pt x="1298056" y="595413"/>
                </a:cubicBezTo>
                <a:lnTo>
                  <a:pt x="1327017" y="617412"/>
                </a:lnTo>
                <a:lnTo>
                  <a:pt x="1347909" y="620209"/>
                </a:lnTo>
                <a:cubicBezTo>
                  <a:pt x="1377004" y="628445"/>
                  <a:pt x="1394712" y="616344"/>
                  <a:pt x="1421792" y="626139"/>
                </a:cubicBezTo>
                <a:cubicBezTo>
                  <a:pt x="1466260" y="647543"/>
                  <a:pt x="1506099" y="610975"/>
                  <a:pt x="1519789" y="645011"/>
                </a:cubicBezTo>
                <a:cubicBezTo>
                  <a:pt x="1556219" y="665699"/>
                  <a:pt x="1578776" y="668950"/>
                  <a:pt x="1620886" y="687715"/>
                </a:cubicBezTo>
                <a:cubicBezTo>
                  <a:pt x="1658228" y="693647"/>
                  <a:pt x="1636224" y="694371"/>
                  <a:pt x="1676745" y="690130"/>
                </a:cubicBezTo>
                <a:cubicBezTo>
                  <a:pt x="1713709" y="697532"/>
                  <a:pt x="1774627" y="701403"/>
                  <a:pt x="1832228" y="690860"/>
                </a:cubicBezTo>
                <a:cubicBezTo>
                  <a:pt x="1866586" y="689181"/>
                  <a:pt x="1949046" y="755765"/>
                  <a:pt x="1980464" y="704858"/>
                </a:cubicBezTo>
                <a:cubicBezTo>
                  <a:pt x="2001472" y="716610"/>
                  <a:pt x="2020758" y="710467"/>
                  <a:pt x="2051150" y="711187"/>
                </a:cubicBezTo>
                <a:cubicBezTo>
                  <a:pt x="2081543" y="711907"/>
                  <a:pt x="2117567" y="736153"/>
                  <a:pt x="2162824" y="709178"/>
                </a:cubicBezTo>
                <a:cubicBezTo>
                  <a:pt x="2219712" y="701824"/>
                  <a:pt x="2181421" y="742368"/>
                  <a:pt x="2259859" y="718188"/>
                </a:cubicBezTo>
                <a:cubicBezTo>
                  <a:pt x="2296623" y="733933"/>
                  <a:pt x="2337412" y="741012"/>
                  <a:pt x="2378290" y="738748"/>
                </a:cubicBezTo>
                <a:cubicBezTo>
                  <a:pt x="2380041" y="725410"/>
                  <a:pt x="2399659" y="741017"/>
                  <a:pt x="2407828" y="743457"/>
                </a:cubicBezTo>
                <a:cubicBezTo>
                  <a:pt x="2406113" y="735180"/>
                  <a:pt x="2421642" y="728742"/>
                  <a:pt x="2428936" y="734697"/>
                </a:cubicBezTo>
                <a:cubicBezTo>
                  <a:pt x="2468648" y="720822"/>
                  <a:pt x="2584275" y="677579"/>
                  <a:pt x="2646106" y="660204"/>
                </a:cubicBezTo>
                <a:cubicBezTo>
                  <a:pt x="2706894" y="652346"/>
                  <a:pt x="2738390" y="612318"/>
                  <a:pt x="2799920" y="630451"/>
                </a:cubicBezTo>
                <a:cubicBezTo>
                  <a:pt x="2856798" y="622940"/>
                  <a:pt x="2902940" y="602232"/>
                  <a:pt x="2953556" y="607173"/>
                </a:cubicBezTo>
                <a:cubicBezTo>
                  <a:pt x="2970626" y="593247"/>
                  <a:pt x="2988095" y="586399"/>
                  <a:pt x="3009839" y="601743"/>
                </a:cubicBezTo>
                <a:cubicBezTo>
                  <a:pt x="3046166" y="594868"/>
                  <a:pt x="3085682" y="586046"/>
                  <a:pt x="3115016" y="584982"/>
                </a:cubicBezTo>
                <a:cubicBezTo>
                  <a:pt x="3144992" y="587935"/>
                  <a:pt x="3158740" y="599045"/>
                  <a:pt x="3185844" y="595356"/>
                </a:cubicBezTo>
                <a:cubicBezTo>
                  <a:pt x="3209939" y="576197"/>
                  <a:pt x="3221731" y="614583"/>
                  <a:pt x="3246013" y="592418"/>
                </a:cubicBezTo>
                <a:cubicBezTo>
                  <a:pt x="3228976" y="565486"/>
                  <a:pt x="3320172" y="599686"/>
                  <a:pt x="3313565" y="574138"/>
                </a:cubicBezTo>
                <a:cubicBezTo>
                  <a:pt x="3341586" y="564515"/>
                  <a:pt x="3371901" y="555346"/>
                  <a:pt x="3414143" y="553730"/>
                </a:cubicBezTo>
                <a:cubicBezTo>
                  <a:pt x="3463229" y="557630"/>
                  <a:pt x="3476532" y="539673"/>
                  <a:pt x="3552895" y="548563"/>
                </a:cubicBezTo>
                <a:cubicBezTo>
                  <a:pt x="3620356" y="561042"/>
                  <a:pt x="3688830" y="574962"/>
                  <a:pt x="3753012" y="599520"/>
                </a:cubicBezTo>
                <a:cubicBezTo>
                  <a:pt x="3769580" y="615048"/>
                  <a:pt x="3777112" y="602961"/>
                  <a:pt x="3804392" y="604131"/>
                </a:cubicBezTo>
                <a:cubicBezTo>
                  <a:pt x="3831672" y="605301"/>
                  <a:pt x="3878076" y="605222"/>
                  <a:pt x="3916696" y="606540"/>
                </a:cubicBezTo>
                <a:cubicBezTo>
                  <a:pt x="3970533" y="603881"/>
                  <a:pt x="3981244" y="618066"/>
                  <a:pt x="4063849" y="604058"/>
                </a:cubicBezTo>
                <a:cubicBezTo>
                  <a:pt x="4074473" y="605185"/>
                  <a:pt x="4134611" y="589365"/>
                  <a:pt x="4172179" y="592355"/>
                </a:cubicBezTo>
                <a:cubicBezTo>
                  <a:pt x="4180554" y="576172"/>
                  <a:pt x="4255433" y="602075"/>
                  <a:pt x="4276294" y="587119"/>
                </a:cubicBezTo>
                <a:cubicBezTo>
                  <a:pt x="4326119" y="586973"/>
                  <a:pt x="4361692" y="573867"/>
                  <a:pt x="4411090" y="575600"/>
                </a:cubicBezTo>
                <a:cubicBezTo>
                  <a:pt x="4465125" y="575500"/>
                  <a:pt x="4518088" y="570805"/>
                  <a:pt x="4540465" y="567464"/>
                </a:cubicBezTo>
                <a:lnTo>
                  <a:pt x="4545352" y="555554"/>
                </a:lnTo>
                <a:lnTo>
                  <a:pt x="4564014" y="553660"/>
                </a:lnTo>
                <a:lnTo>
                  <a:pt x="4568602" y="550913"/>
                </a:lnTo>
                <a:cubicBezTo>
                  <a:pt x="4577353" y="545618"/>
                  <a:pt x="4586105" y="540734"/>
                  <a:pt x="4595289" y="537407"/>
                </a:cubicBezTo>
                <a:cubicBezTo>
                  <a:pt x="4623104" y="537511"/>
                  <a:pt x="4660764" y="533229"/>
                  <a:pt x="4739026" y="532483"/>
                </a:cubicBezTo>
                <a:cubicBezTo>
                  <a:pt x="4806238" y="527255"/>
                  <a:pt x="4944577" y="524439"/>
                  <a:pt x="5061335" y="545635"/>
                </a:cubicBezTo>
                <a:cubicBezTo>
                  <a:pt x="5167156" y="553533"/>
                  <a:pt x="5251789" y="586167"/>
                  <a:pt x="5338634" y="595754"/>
                </a:cubicBezTo>
                <a:cubicBezTo>
                  <a:pt x="5415763" y="589622"/>
                  <a:pt x="5434719" y="609365"/>
                  <a:pt x="5529430" y="606335"/>
                </a:cubicBezTo>
                <a:cubicBezTo>
                  <a:pt x="5534498" y="613561"/>
                  <a:pt x="5597157" y="603269"/>
                  <a:pt x="5604039" y="607676"/>
                </a:cubicBezTo>
                <a:lnTo>
                  <a:pt x="5625281" y="617253"/>
                </a:lnTo>
                <a:lnTo>
                  <a:pt x="5628138" y="615483"/>
                </a:lnTo>
                <a:cubicBezTo>
                  <a:pt x="5640641" y="612245"/>
                  <a:pt x="5648217" y="613966"/>
                  <a:pt x="5653593" y="617873"/>
                </a:cubicBezTo>
                <a:lnTo>
                  <a:pt x="5658658" y="624279"/>
                </a:lnTo>
                <a:lnTo>
                  <a:pt x="5675963" y="627762"/>
                </a:lnTo>
                <a:lnTo>
                  <a:pt x="5709625" y="639593"/>
                </a:lnTo>
                <a:lnTo>
                  <a:pt x="5716324" y="637148"/>
                </a:lnTo>
                <a:lnTo>
                  <a:pt x="5767720" y="647737"/>
                </a:lnTo>
                <a:lnTo>
                  <a:pt x="5768619" y="645671"/>
                </a:lnTo>
                <a:cubicBezTo>
                  <a:pt x="5776130" y="642927"/>
                  <a:pt x="5830922" y="636226"/>
                  <a:pt x="5858696" y="628099"/>
                </a:cubicBezTo>
                <a:lnTo>
                  <a:pt x="5935260" y="596904"/>
                </a:lnTo>
                <a:lnTo>
                  <a:pt x="5946176" y="597874"/>
                </a:lnTo>
                <a:lnTo>
                  <a:pt x="5946447" y="597396"/>
                </a:lnTo>
                <a:cubicBezTo>
                  <a:pt x="5948934" y="596546"/>
                  <a:pt x="5952567" y="596468"/>
                  <a:pt x="5958069" y="597432"/>
                </a:cubicBezTo>
                <a:lnTo>
                  <a:pt x="5966081" y="599643"/>
                </a:lnTo>
                <a:lnTo>
                  <a:pt x="5987259" y="601523"/>
                </a:lnTo>
                <a:lnTo>
                  <a:pt x="5994905" y="598873"/>
                </a:lnTo>
                <a:cubicBezTo>
                  <a:pt x="6020610" y="579716"/>
                  <a:pt x="6016968" y="560235"/>
                  <a:pt x="6054803" y="541202"/>
                </a:cubicBezTo>
                <a:cubicBezTo>
                  <a:pt x="6108247" y="527358"/>
                  <a:pt x="6130976" y="484538"/>
                  <a:pt x="6188672" y="496389"/>
                </a:cubicBezTo>
                <a:cubicBezTo>
                  <a:pt x="6238659" y="483279"/>
                  <a:pt x="6277194" y="458153"/>
                  <a:pt x="6323280" y="458013"/>
                </a:cubicBezTo>
                <a:cubicBezTo>
                  <a:pt x="6368044" y="444385"/>
                  <a:pt x="6422801" y="420428"/>
                  <a:pt x="6457257" y="414621"/>
                </a:cubicBezTo>
                <a:cubicBezTo>
                  <a:pt x="6483424" y="410645"/>
                  <a:pt x="6508964" y="423228"/>
                  <a:pt x="6530019" y="423168"/>
                </a:cubicBezTo>
                <a:cubicBezTo>
                  <a:pt x="6558276" y="416578"/>
                  <a:pt x="6600264" y="386690"/>
                  <a:pt x="6626800" y="375078"/>
                </a:cubicBezTo>
                <a:cubicBezTo>
                  <a:pt x="6664418" y="400828"/>
                  <a:pt x="6655535" y="354302"/>
                  <a:pt x="6689231" y="353501"/>
                </a:cubicBezTo>
                <a:cubicBezTo>
                  <a:pt x="6708837" y="361122"/>
                  <a:pt x="6719642" y="359485"/>
                  <a:pt x="6726440" y="340276"/>
                </a:cubicBezTo>
                <a:cubicBezTo>
                  <a:pt x="6818329" y="378763"/>
                  <a:pt x="6765502" y="328183"/>
                  <a:pt x="6835228" y="329393"/>
                </a:cubicBezTo>
                <a:cubicBezTo>
                  <a:pt x="6897464" y="335048"/>
                  <a:pt x="6962224" y="329085"/>
                  <a:pt x="7039363" y="370823"/>
                </a:cubicBezTo>
                <a:cubicBezTo>
                  <a:pt x="7056368" y="384567"/>
                  <a:pt x="7070539" y="363899"/>
                  <a:pt x="7095156" y="366075"/>
                </a:cubicBezTo>
                <a:cubicBezTo>
                  <a:pt x="7119772" y="368250"/>
                  <a:pt x="7153748" y="385714"/>
                  <a:pt x="7187061" y="383876"/>
                </a:cubicBezTo>
                <a:cubicBezTo>
                  <a:pt x="7242115" y="377604"/>
                  <a:pt x="7270954" y="334249"/>
                  <a:pt x="7295039" y="355046"/>
                </a:cubicBezTo>
                <a:cubicBezTo>
                  <a:pt x="7320104" y="344159"/>
                  <a:pt x="7343179" y="301443"/>
                  <a:pt x="7373651" y="322299"/>
                </a:cubicBezTo>
                <a:cubicBezTo>
                  <a:pt x="7367160" y="298575"/>
                  <a:pt x="7410095" y="329040"/>
                  <a:pt x="7418964" y="308685"/>
                </a:cubicBezTo>
                <a:cubicBezTo>
                  <a:pt x="7424243" y="291807"/>
                  <a:pt x="7438503" y="297117"/>
                  <a:pt x="7450568" y="293511"/>
                </a:cubicBezTo>
                <a:cubicBezTo>
                  <a:pt x="7461276" y="277652"/>
                  <a:pt x="7519437" y="275664"/>
                  <a:pt x="7538380" y="283235"/>
                </a:cubicBezTo>
                <a:cubicBezTo>
                  <a:pt x="7594343" y="271879"/>
                  <a:pt x="7734488" y="231676"/>
                  <a:pt x="7786348" y="225377"/>
                </a:cubicBezTo>
                <a:cubicBezTo>
                  <a:pt x="7797693" y="277094"/>
                  <a:pt x="7847327" y="236176"/>
                  <a:pt x="7849534" y="245434"/>
                </a:cubicBezTo>
                <a:cubicBezTo>
                  <a:pt x="7894253" y="231282"/>
                  <a:pt x="7937937" y="238796"/>
                  <a:pt x="7981165" y="222252"/>
                </a:cubicBezTo>
                <a:cubicBezTo>
                  <a:pt x="8066564" y="234459"/>
                  <a:pt x="8127007" y="235277"/>
                  <a:pt x="8171882" y="222497"/>
                </a:cubicBezTo>
                <a:cubicBezTo>
                  <a:pt x="8183092" y="205785"/>
                  <a:pt x="8217423" y="177145"/>
                  <a:pt x="8242270" y="180535"/>
                </a:cubicBezTo>
                <a:cubicBezTo>
                  <a:pt x="8294138" y="178846"/>
                  <a:pt x="8410926" y="208334"/>
                  <a:pt x="8490152" y="209193"/>
                </a:cubicBezTo>
                <a:cubicBezTo>
                  <a:pt x="8558493" y="195433"/>
                  <a:pt x="8564727" y="233466"/>
                  <a:pt x="8622272" y="188859"/>
                </a:cubicBezTo>
                <a:cubicBezTo>
                  <a:pt x="8659556" y="191317"/>
                  <a:pt x="8666988" y="178214"/>
                  <a:pt x="8738606" y="208945"/>
                </a:cubicBezTo>
                <a:cubicBezTo>
                  <a:pt x="8769507" y="208543"/>
                  <a:pt x="8800406" y="224019"/>
                  <a:pt x="8831307" y="207738"/>
                </a:cubicBezTo>
                <a:cubicBezTo>
                  <a:pt x="8836477" y="191612"/>
                  <a:pt x="8870109" y="182455"/>
                  <a:pt x="8891432" y="184510"/>
                </a:cubicBezTo>
                <a:cubicBezTo>
                  <a:pt x="8876795" y="135260"/>
                  <a:pt x="8938553" y="173381"/>
                  <a:pt x="8946980" y="145578"/>
                </a:cubicBezTo>
                <a:cubicBezTo>
                  <a:pt x="9010957" y="156064"/>
                  <a:pt x="9046552" y="157746"/>
                  <a:pt x="9107760" y="128052"/>
                </a:cubicBezTo>
                <a:cubicBezTo>
                  <a:pt x="9135191" y="151813"/>
                  <a:pt x="9184204" y="114911"/>
                  <a:pt x="9195623" y="100212"/>
                </a:cubicBezTo>
                <a:cubicBezTo>
                  <a:pt x="9222736" y="85917"/>
                  <a:pt x="9230892" y="98248"/>
                  <a:pt x="9256898" y="73900"/>
                </a:cubicBezTo>
                <a:cubicBezTo>
                  <a:pt x="9276443" y="63724"/>
                  <a:pt x="9334001" y="80454"/>
                  <a:pt x="9351740" y="80439"/>
                </a:cubicBezTo>
                <a:cubicBezTo>
                  <a:pt x="9398889" y="82633"/>
                  <a:pt x="9473718" y="102566"/>
                  <a:pt x="9539796" y="87069"/>
                </a:cubicBezTo>
                <a:cubicBezTo>
                  <a:pt x="9565852" y="70987"/>
                  <a:pt x="9591569" y="56211"/>
                  <a:pt x="9619109" y="39994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object 3"/>
          <p:cNvSpPr txBox="1"/>
          <p:nvPr/>
        </p:nvSpPr>
        <p:spPr>
          <a:xfrm>
            <a:off x="852776" y="2194102"/>
            <a:ext cx="4695039" cy="32308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71450" indent="-228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tabLst>
                <a:tab pos="355600" algn="l"/>
              </a:tabLst>
            </a:pPr>
            <a:endParaRPr lang="el-GR" sz="1700" dirty="0"/>
          </a:p>
          <a:p>
            <a:pPr>
              <a:lnSpc>
                <a:spcPct val="90000"/>
              </a:lnSpc>
              <a:spcBef>
                <a:spcPts val="750"/>
              </a:spcBef>
              <a:tabLst>
                <a:tab pos="355600" algn="l"/>
              </a:tabLst>
            </a:pPr>
            <a:r>
              <a:rPr lang="en-US" sz="1700" dirty="0" err="1"/>
              <a:t>Το</a:t>
            </a:r>
            <a:r>
              <a:rPr lang="en-US" sz="1700" dirty="0"/>
              <a:t> </a:t>
            </a:r>
            <a:r>
              <a:rPr lang="en-US" sz="1700" dirty="0" err="1"/>
              <a:t>γράμμ</a:t>
            </a:r>
            <a:r>
              <a:rPr lang="en-US" sz="1700" dirty="0"/>
              <a:t>α “s”προφέρεται ηχηρό [z]:</a:t>
            </a:r>
          </a:p>
          <a:p>
            <a:pPr marL="171450" marR="557530" lvl="1" indent="-228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700" dirty="0" err="1"/>
              <a:t>Στην</a:t>
            </a:r>
            <a:r>
              <a:rPr lang="en-US" sz="1700" dirty="0"/>
              <a:t> α</a:t>
            </a:r>
            <a:r>
              <a:rPr lang="en-US" sz="1700" dirty="0" err="1"/>
              <a:t>ρχή</a:t>
            </a:r>
            <a:r>
              <a:rPr lang="en-US" sz="1700" dirty="0"/>
              <a:t> ή </a:t>
            </a:r>
            <a:r>
              <a:rPr lang="en-US" sz="1700" dirty="0" err="1"/>
              <a:t>στο</a:t>
            </a:r>
            <a:r>
              <a:rPr lang="en-US" sz="1700" dirty="0"/>
              <a:t> </a:t>
            </a:r>
            <a:r>
              <a:rPr lang="en-US" sz="1700" dirty="0" err="1"/>
              <a:t>μέσο</a:t>
            </a:r>
            <a:r>
              <a:rPr lang="en-US" sz="1700" dirty="0"/>
              <a:t> </a:t>
            </a:r>
            <a:r>
              <a:rPr lang="en-US" sz="1700" dirty="0" err="1"/>
              <a:t>της</a:t>
            </a:r>
            <a:r>
              <a:rPr lang="en-US" sz="1700" dirty="0"/>
              <a:t> </a:t>
            </a:r>
            <a:r>
              <a:rPr lang="en-US" sz="1700" dirty="0" err="1"/>
              <a:t>λέξης</a:t>
            </a:r>
            <a:r>
              <a:rPr lang="en-US" sz="1700" dirty="0"/>
              <a:t> </a:t>
            </a:r>
            <a:r>
              <a:rPr lang="en-US" sz="1700" dirty="0" err="1"/>
              <a:t>ότ</a:t>
            </a:r>
            <a:r>
              <a:rPr lang="en-US" sz="1700" dirty="0"/>
              <a:t>αν ακολουθεί ηχηρό  σύμφωνο: slavo, sveglia.</a:t>
            </a:r>
          </a:p>
          <a:p>
            <a:pPr marL="171450" marR="1193800" lvl="1" indent="-228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700" dirty="0" err="1"/>
              <a:t>Στις</a:t>
            </a:r>
            <a:r>
              <a:rPr lang="en-US" sz="1700" dirty="0"/>
              <a:t> </a:t>
            </a:r>
            <a:r>
              <a:rPr lang="en-US" sz="1700" dirty="0" err="1"/>
              <a:t>λέξεις</a:t>
            </a:r>
            <a:r>
              <a:rPr lang="en-US" sz="1700" dirty="0"/>
              <a:t> π</a:t>
            </a:r>
            <a:r>
              <a:rPr lang="en-US" sz="1700" dirty="0" err="1"/>
              <a:t>ου</a:t>
            </a:r>
            <a:r>
              <a:rPr lang="en-US" sz="1700" dirty="0"/>
              <a:t> </a:t>
            </a:r>
            <a:r>
              <a:rPr lang="en-US" sz="1700" dirty="0" err="1"/>
              <a:t>ξεκινούν</a:t>
            </a:r>
            <a:r>
              <a:rPr lang="en-US" sz="1700" dirty="0"/>
              <a:t> από es- +  </a:t>
            </a:r>
            <a:r>
              <a:rPr lang="en-US" sz="1700" dirty="0" err="1"/>
              <a:t>φωνήεν</a:t>
            </a:r>
            <a:r>
              <a:rPr lang="en-US" sz="1700" dirty="0"/>
              <a:t>   : </a:t>
            </a:r>
            <a:r>
              <a:rPr lang="en-US" sz="1700" dirty="0" err="1"/>
              <a:t>esito</a:t>
            </a:r>
            <a:r>
              <a:rPr lang="en-US" sz="1700" dirty="0"/>
              <a:t>,  </a:t>
            </a:r>
            <a:r>
              <a:rPr lang="en-US" sz="1700" dirty="0" err="1"/>
              <a:t>esempio</a:t>
            </a:r>
            <a:r>
              <a:rPr lang="en-US" sz="1700" dirty="0"/>
              <a:t>.</a:t>
            </a:r>
          </a:p>
          <a:p>
            <a:pPr marL="171450" marR="5080" lvl="1" indent="-228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700" dirty="0" err="1"/>
              <a:t>Γενικά</a:t>
            </a:r>
            <a:r>
              <a:rPr lang="en-US" sz="1700" dirty="0"/>
              <a:t> </a:t>
            </a:r>
            <a:r>
              <a:rPr lang="en-US" sz="1700" dirty="0" err="1"/>
              <a:t>στην</a:t>
            </a:r>
            <a:r>
              <a:rPr lang="en-US" sz="1700" dirty="0"/>
              <a:t> </a:t>
            </a:r>
            <a:r>
              <a:rPr lang="en-US" sz="1700" dirty="0" err="1"/>
              <a:t>μεσοφωνηεντική</a:t>
            </a:r>
            <a:r>
              <a:rPr lang="en-US" sz="1700" dirty="0"/>
              <a:t> </a:t>
            </a:r>
            <a:r>
              <a:rPr lang="en-US" sz="1700" dirty="0" err="1"/>
              <a:t>θέση</a:t>
            </a:r>
            <a:r>
              <a:rPr lang="en-US" sz="1700" dirty="0"/>
              <a:t>. </a:t>
            </a:r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F3BD3BB9-3CB5-4253-A27D-6B7904723D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9827"/>
            <a:ext cx="8010421" cy="1078174"/>
          </a:xfrm>
          <a:custGeom>
            <a:avLst/>
            <a:gdLst>
              <a:gd name="connsiteX0" fmla="*/ 3617689 w 10680562"/>
              <a:gd name="connsiteY0" fmla="*/ 0 h 1605023"/>
              <a:gd name="connsiteX1" fmla="*/ 3635901 w 10680562"/>
              <a:gd name="connsiteY1" fmla="*/ 7738 h 1605023"/>
              <a:gd name="connsiteX2" fmla="*/ 3690891 w 10680562"/>
              <a:gd name="connsiteY2" fmla="*/ 7049 h 1605023"/>
              <a:gd name="connsiteX3" fmla="*/ 3832247 w 10680562"/>
              <a:gd name="connsiteY3" fmla="*/ 13937 h 1605023"/>
              <a:gd name="connsiteX4" fmla="*/ 3999111 w 10680562"/>
              <a:gd name="connsiteY4" fmla="*/ 44624 h 1605023"/>
              <a:gd name="connsiteX5" fmla="*/ 4034676 w 10680562"/>
              <a:gd name="connsiteY5" fmla="*/ 48775 h 1605023"/>
              <a:gd name="connsiteX6" fmla="*/ 4065394 w 10680562"/>
              <a:gd name="connsiteY6" fmla="*/ 42879 h 1605023"/>
              <a:gd name="connsiteX7" fmla="*/ 4072648 w 10680562"/>
              <a:gd name="connsiteY7" fmla="*/ 33262 h 1605023"/>
              <a:gd name="connsiteX8" fmla="*/ 4092232 w 10680562"/>
              <a:gd name="connsiteY8" fmla="*/ 34026 h 1605023"/>
              <a:gd name="connsiteX9" fmla="*/ 4097470 w 10680562"/>
              <a:gd name="connsiteY9" fmla="*/ 32252 h 1605023"/>
              <a:gd name="connsiteX10" fmla="*/ 4127488 w 10680562"/>
              <a:gd name="connsiteY10" fmla="*/ 24056 h 1605023"/>
              <a:gd name="connsiteX11" fmla="*/ 4190803 w 10680562"/>
              <a:gd name="connsiteY11" fmla="*/ 55685 h 1605023"/>
              <a:gd name="connsiteX12" fmla="*/ 4269333 w 10680562"/>
              <a:gd name="connsiteY12" fmla="*/ 54186 h 1605023"/>
              <a:gd name="connsiteX13" fmla="*/ 4481486 w 10680562"/>
              <a:gd name="connsiteY13" fmla="*/ 116915 h 1605023"/>
              <a:gd name="connsiteX14" fmla="*/ 4651418 w 10680562"/>
              <a:gd name="connsiteY14" fmla="*/ 150071 h 1605023"/>
              <a:gd name="connsiteX15" fmla="*/ 4863575 w 10680562"/>
              <a:gd name="connsiteY15" fmla="*/ 175458 h 1605023"/>
              <a:gd name="connsiteX16" fmla="*/ 5013635 w 10680562"/>
              <a:gd name="connsiteY16" fmla="*/ 213928 h 1605023"/>
              <a:gd name="connsiteX17" fmla="*/ 5203044 w 10680562"/>
              <a:gd name="connsiteY17" fmla="*/ 228946 h 1605023"/>
              <a:gd name="connsiteX18" fmla="*/ 5207070 w 10680562"/>
              <a:gd name="connsiteY18" fmla="*/ 235105 h 1605023"/>
              <a:gd name="connsiteX19" fmla="*/ 5224253 w 10680562"/>
              <a:gd name="connsiteY19" fmla="*/ 240320 h 1605023"/>
              <a:gd name="connsiteX20" fmla="*/ 5256736 w 10680562"/>
              <a:gd name="connsiteY20" fmla="*/ 254811 h 1605023"/>
              <a:gd name="connsiteX21" fmla="*/ 5264095 w 10680562"/>
              <a:gd name="connsiteY21" fmla="*/ 253567 h 1605023"/>
              <a:gd name="connsiteX22" fmla="*/ 5315084 w 10680562"/>
              <a:gd name="connsiteY22" fmla="*/ 269264 h 1605023"/>
              <a:gd name="connsiteX23" fmla="*/ 5316393 w 10680562"/>
              <a:gd name="connsiteY23" fmla="*/ 267603 h 1605023"/>
              <a:gd name="connsiteX24" fmla="*/ 5333427 w 10680562"/>
              <a:gd name="connsiteY24" fmla="*/ 263823 h 1605023"/>
              <a:gd name="connsiteX25" fmla="*/ 5364589 w 10680562"/>
              <a:gd name="connsiteY25" fmla="*/ 260882 h 1605023"/>
              <a:gd name="connsiteX26" fmla="*/ 5443973 w 10680562"/>
              <a:gd name="connsiteY26" fmla="*/ 230866 h 1605023"/>
              <a:gd name="connsiteX27" fmla="*/ 5497201 w 10680562"/>
              <a:gd name="connsiteY27" fmla="*/ 247023 h 1605023"/>
              <a:gd name="connsiteX28" fmla="*/ 5508269 w 10680562"/>
              <a:gd name="connsiteY28" fmla="*/ 249256 h 1605023"/>
              <a:gd name="connsiteX29" fmla="*/ 5508636 w 10680562"/>
              <a:gd name="connsiteY29" fmla="*/ 248880 h 1605023"/>
              <a:gd name="connsiteX30" fmla="*/ 5520606 w 10680562"/>
              <a:gd name="connsiteY30" fmla="*/ 250400 h 1605023"/>
              <a:gd name="connsiteX31" fmla="*/ 5528451 w 10680562"/>
              <a:gd name="connsiteY31" fmla="*/ 253330 h 1605023"/>
              <a:gd name="connsiteX32" fmla="*/ 5549923 w 10680562"/>
              <a:gd name="connsiteY32" fmla="*/ 257662 h 1605023"/>
              <a:gd name="connsiteX33" fmla="*/ 5558295 w 10680562"/>
              <a:gd name="connsiteY33" fmla="*/ 256364 h 1605023"/>
              <a:gd name="connsiteX34" fmla="*/ 5664799 w 10680562"/>
              <a:gd name="connsiteY34" fmla="*/ 278924 h 1605023"/>
              <a:gd name="connsiteX35" fmla="*/ 5796160 w 10680562"/>
              <a:gd name="connsiteY35" fmla="*/ 307979 h 1605023"/>
              <a:gd name="connsiteX36" fmla="*/ 5897647 w 10680562"/>
              <a:gd name="connsiteY36" fmla="*/ 339431 h 1605023"/>
              <a:gd name="connsiteX37" fmla="*/ 5978838 w 10680562"/>
              <a:gd name="connsiteY37" fmla="*/ 367970 h 1605023"/>
              <a:gd name="connsiteX38" fmla="*/ 6050367 w 10680562"/>
              <a:gd name="connsiteY38" fmla="*/ 386341 h 1605023"/>
              <a:gd name="connsiteX39" fmla="*/ 6140609 w 10680562"/>
              <a:gd name="connsiteY39" fmla="*/ 385135 h 1605023"/>
              <a:gd name="connsiteX40" fmla="*/ 6302950 w 10680562"/>
              <a:gd name="connsiteY40" fmla="*/ 448183 h 1605023"/>
              <a:gd name="connsiteX41" fmla="*/ 6308533 w 10680562"/>
              <a:gd name="connsiteY41" fmla="*/ 448551 h 1605023"/>
              <a:gd name="connsiteX42" fmla="*/ 6340278 w 10680562"/>
              <a:gd name="connsiteY42" fmla="*/ 468555 h 1605023"/>
              <a:gd name="connsiteX43" fmla="*/ 6341685 w 10680562"/>
              <a:gd name="connsiteY43" fmla="*/ 467587 h 1605023"/>
              <a:gd name="connsiteX44" fmla="*/ 6354862 w 10680562"/>
              <a:gd name="connsiteY44" fmla="*/ 467794 h 1605023"/>
              <a:gd name="connsiteX45" fmla="*/ 6377840 w 10680562"/>
              <a:gd name="connsiteY45" fmla="*/ 471024 h 1605023"/>
              <a:gd name="connsiteX46" fmla="*/ 6442804 w 10680562"/>
              <a:gd name="connsiteY46" fmla="*/ 463091 h 1605023"/>
              <a:gd name="connsiteX47" fmla="*/ 6476009 w 10680562"/>
              <a:gd name="connsiteY47" fmla="*/ 483807 h 1605023"/>
              <a:gd name="connsiteX48" fmla="*/ 6483237 w 10680562"/>
              <a:gd name="connsiteY48" fmla="*/ 487308 h 1605023"/>
              <a:gd name="connsiteX49" fmla="*/ 6483605 w 10680562"/>
              <a:gd name="connsiteY49" fmla="*/ 487102 h 1605023"/>
              <a:gd name="connsiteX50" fmla="*/ 6491673 w 10680562"/>
              <a:gd name="connsiteY50" fmla="*/ 490243 h 1605023"/>
              <a:gd name="connsiteX51" fmla="*/ 6496411 w 10680562"/>
              <a:gd name="connsiteY51" fmla="*/ 493689 h 1605023"/>
              <a:gd name="connsiteX52" fmla="*/ 6510429 w 10680562"/>
              <a:gd name="connsiteY52" fmla="*/ 500479 h 1605023"/>
              <a:gd name="connsiteX53" fmla="*/ 6516750 w 10680562"/>
              <a:gd name="connsiteY53" fmla="*/ 500983 h 1605023"/>
              <a:gd name="connsiteX54" fmla="*/ 6580199 w 10680562"/>
              <a:gd name="connsiteY54" fmla="*/ 483318 h 1605023"/>
              <a:gd name="connsiteX55" fmla="*/ 6690237 w 10680562"/>
              <a:gd name="connsiteY55" fmla="*/ 493051 h 1605023"/>
              <a:gd name="connsiteX56" fmla="*/ 6798356 w 10680562"/>
              <a:gd name="connsiteY56" fmla="*/ 506748 h 1605023"/>
              <a:gd name="connsiteX57" fmla="*/ 6837102 w 10680562"/>
              <a:gd name="connsiteY57" fmla="*/ 513677 h 1605023"/>
              <a:gd name="connsiteX58" fmla="*/ 6907934 w 10680562"/>
              <a:gd name="connsiteY58" fmla="*/ 517339 h 1605023"/>
              <a:gd name="connsiteX59" fmla="*/ 6941474 w 10680562"/>
              <a:gd name="connsiteY59" fmla="*/ 513632 h 1605023"/>
              <a:gd name="connsiteX60" fmla="*/ 6942754 w 10680562"/>
              <a:gd name="connsiteY60" fmla="*/ 514394 h 1605023"/>
              <a:gd name="connsiteX61" fmla="*/ 6946363 w 10680562"/>
              <a:gd name="connsiteY61" fmla="*/ 511066 h 1605023"/>
              <a:gd name="connsiteX62" fmla="*/ 6952592 w 10680562"/>
              <a:gd name="connsiteY62" fmla="*/ 510252 h 1605023"/>
              <a:gd name="connsiteX63" fmla="*/ 6968398 w 10680562"/>
              <a:gd name="connsiteY63" fmla="*/ 513946 h 1605023"/>
              <a:gd name="connsiteX64" fmla="*/ 6974142 w 10680562"/>
              <a:gd name="connsiteY64" fmla="*/ 516310 h 1605023"/>
              <a:gd name="connsiteX65" fmla="*/ 6982971 w 10680562"/>
              <a:gd name="connsiteY65" fmla="*/ 517694 h 1605023"/>
              <a:gd name="connsiteX66" fmla="*/ 6983252 w 10680562"/>
              <a:gd name="connsiteY66" fmla="*/ 517416 h 1605023"/>
              <a:gd name="connsiteX67" fmla="*/ 6991400 w 10680562"/>
              <a:gd name="connsiteY67" fmla="*/ 519321 h 1605023"/>
              <a:gd name="connsiteX68" fmla="*/ 7030460 w 10680562"/>
              <a:gd name="connsiteY68" fmla="*/ 532556 h 1605023"/>
              <a:gd name="connsiteX69" fmla="*/ 7089916 w 10680562"/>
              <a:gd name="connsiteY69" fmla="*/ 511503 h 1605023"/>
              <a:gd name="connsiteX70" fmla="*/ 7113059 w 10680562"/>
              <a:gd name="connsiteY70" fmla="*/ 509904 h 1605023"/>
              <a:gd name="connsiteX71" fmla="*/ 7125755 w 10680562"/>
              <a:gd name="connsiteY71" fmla="*/ 507393 h 1605023"/>
              <a:gd name="connsiteX72" fmla="*/ 7126765 w 10680562"/>
              <a:gd name="connsiteY72" fmla="*/ 506166 h 1605023"/>
              <a:gd name="connsiteX73" fmla="*/ 7164175 w 10680562"/>
              <a:gd name="connsiteY73" fmla="*/ 519011 h 1605023"/>
              <a:gd name="connsiteX74" fmla="*/ 7169654 w 10680562"/>
              <a:gd name="connsiteY74" fmla="*/ 518219 h 1605023"/>
              <a:gd name="connsiteX75" fmla="*/ 7193386 w 10680562"/>
              <a:gd name="connsiteY75" fmla="*/ 529788 h 1605023"/>
              <a:gd name="connsiteX76" fmla="*/ 7205997 w 10680562"/>
              <a:gd name="connsiteY76" fmla="*/ 534060 h 1605023"/>
              <a:gd name="connsiteX77" fmla="*/ 7208842 w 10680562"/>
              <a:gd name="connsiteY77" fmla="*/ 538783 h 1605023"/>
              <a:gd name="connsiteX78" fmla="*/ 7227817 w 10680562"/>
              <a:gd name="connsiteY78" fmla="*/ 543304 h 1605023"/>
              <a:gd name="connsiteX79" fmla="*/ 7230267 w 10680562"/>
              <a:gd name="connsiteY79" fmla="*/ 542497 h 1605023"/>
              <a:gd name="connsiteX80" fmla="*/ 7244913 w 10680562"/>
              <a:gd name="connsiteY80" fmla="*/ 551160 h 1605023"/>
              <a:gd name="connsiteX81" fmla="*/ 7255970 w 10680562"/>
              <a:gd name="connsiteY81" fmla="*/ 564383 h 1605023"/>
              <a:gd name="connsiteX82" fmla="*/ 7421156 w 10680562"/>
              <a:gd name="connsiteY82" fmla="*/ 584155 h 1605023"/>
              <a:gd name="connsiteX83" fmla="*/ 7553166 w 10680562"/>
              <a:gd name="connsiteY83" fmla="*/ 653085 h 1605023"/>
              <a:gd name="connsiteX84" fmla="*/ 7643092 w 10680562"/>
              <a:gd name="connsiteY84" fmla="*/ 662482 h 1605023"/>
              <a:gd name="connsiteX85" fmla="*/ 7896429 w 10680562"/>
              <a:gd name="connsiteY85" fmla="*/ 689054 h 1605023"/>
              <a:gd name="connsiteX86" fmla="*/ 7954620 w 10680562"/>
              <a:gd name="connsiteY86" fmla="*/ 689481 h 1605023"/>
              <a:gd name="connsiteX87" fmla="*/ 8000803 w 10680562"/>
              <a:gd name="connsiteY87" fmla="*/ 714583 h 1605023"/>
              <a:gd name="connsiteX88" fmla="*/ 8023216 w 10680562"/>
              <a:gd name="connsiteY88" fmla="*/ 709000 h 1605023"/>
              <a:gd name="connsiteX89" fmla="*/ 8027136 w 10680562"/>
              <a:gd name="connsiteY89" fmla="*/ 707765 h 1605023"/>
              <a:gd name="connsiteX90" fmla="*/ 8041622 w 10680562"/>
              <a:gd name="connsiteY90" fmla="*/ 708731 h 1605023"/>
              <a:gd name="connsiteX91" fmla="*/ 8047209 w 10680562"/>
              <a:gd name="connsiteY91" fmla="*/ 701624 h 1605023"/>
              <a:gd name="connsiteX92" fmla="*/ 8070088 w 10680562"/>
              <a:gd name="connsiteY92" fmla="*/ 697789 h 1605023"/>
              <a:gd name="connsiteX93" fmla="*/ 8096332 w 10680562"/>
              <a:gd name="connsiteY93" fmla="*/ 701624 h 1605023"/>
              <a:gd name="connsiteX94" fmla="*/ 8219225 w 10680562"/>
              <a:gd name="connsiteY94" fmla="*/ 728069 h 1605023"/>
              <a:gd name="connsiteX95" fmla="*/ 8293793 w 10680562"/>
              <a:gd name="connsiteY95" fmla="*/ 739200 h 1605023"/>
              <a:gd name="connsiteX96" fmla="*/ 8323753 w 10680562"/>
              <a:gd name="connsiteY96" fmla="*/ 736063 h 1605023"/>
              <a:gd name="connsiteX97" fmla="*/ 8364496 w 10680562"/>
              <a:gd name="connsiteY97" fmla="*/ 736635 h 1605023"/>
              <a:gd name="connsiteX98" fmla="*/ 8437662 w 10680562"/>
              <a:gd name="connsiteY98" fmla="*/ 731942 h 1605023"/>
              <a:gd name="connsiteX99" fmla="*/ 8533764 w 10680562"/>
              <a:gd name="connsiteY99" fmla="*/ 735554 h 1605023"/>
              <a:gd name="connsiteX100" fmla="*/ 8596769 w 10680562"/>
              <a:gd name="connsiteY100" fmla="*/ 769632 h 1605023"/>
              <a:gd name="connsiteX101" fmla="*/ 8604035 w 10680562"/>
              <a:gd name="connsiteY101" fmla="*/ 764982 h 1605023"/>
              <a:gd name="connsiteX102" fmla="*/ 8650929 w 10680562"/>
              <a:gd name="connsiteY102" fmla="*/ 773164 h 1605023"/>
              <a:gd name="connsiteX103" fmla="*/ 8806497 w 10680562"/>
              <a:gd name="connsiteY103" fmla="*/ 839707 h 1605023"/>
              <a:gd name="connsiteX104" fmla="*/ 8898377 w 10680562"/>
              <a:gd name="connsiteY104" fmla="*/ 854651 h 1605023"/>
              <a:gd name="connsiteX105" fmla="*/ 8932389 w 10680562"/>
              <a:gd name="connsiteY105" fmla="*/ 853846 h 1605023"/>
              <a:gd name="connsiteX106" fmla="*/ 8989288 w 10680562"/>
              <a:gd name="connsiteY106" fmla="*/ 852877 h 1605023"/>
              <a:gd name="connsiteX107" fmla="*/ 9035275 w 10680562"/>
              <a:gd name="connsiteY107" fmla="*/ 837110 h 1605023"/>
              <a:gd name="connsiteX108" fmla="*/ 9138626 w 10680562"/>
              <a:gd name="connsiteY108" fmla="*/ 862106 h 1605023"/>
              <a:gd name="connsiteX109" fmla="*/ 9216298 w 10680562"/>
              <a:gd name="connsiteY109" fmla="*/ 858754 h 1605023"/>
              <a:gd name="connsiteX110" fmla="*/ 9259941 w 10680562"/>
              <a:gd name="connsiteY110" fmla="*/ 861843 h 1605023"/>
              <a:gd name="connsiteX111" fmla="*/ 9380407 w 10680562"/>
              <a:gd name="connsiteY111" fmla="*/ 864825 h 1605023"/>
              <a:gd name="connsiteX112" fmla="*/ 9490772 w 10680562"/>
              <a:gd name="connsiteY112" fmla="*/ 901190 h 1605023"/>
              <a:gd name="connsiteX113" fmla="*/ 9584982 w 10680562"/>
              <a:gd name="connsiteY113" fmla="*/ 935980 h 1605023"/>
              <a:gd name="connsiteX114" fmla="*/ 9759797 w 10680562"/>
              <a:gd name="connsiteY114" fmla="*/ 1010923 h 1605023"/>
              <a:gd name="connsiteX115" fmla="*/ 9834455 w 10680562"/>
              <a:gd name="connsiteY115" fmla="*/ 1082908 h 1605023"/>
              <a:gd name="connsiteX116" fmla="*/ 9939504 w 10680562"/>
              <a:gd name="connsiteY116" fmla="*/ 1110614 h 1605023"/>
              <a:gd name="connsiteX117" fmla="*/ 10077001 w 10680562"/>
              <a:gd name="connsiteY117" fmla="*/ 1160906 h 1605023"/>
              <a:gd name="connsiteX118" fmla="*/ 10178431 w 10680562"/>
              <a:gd name="connsiteY118" fmla="*/ 1244920 h 1605023"/>
              <a:gd name="connsiteX119" fmla="*/ 10248658 w 10680562"/>
              <a:gd name="connsiteY119" fmla="*/ 1309335 h 1605023"/>
              <a:gd name="connsiteX120" fmla="*/ 10414709 w 10680562"/>
              <a:gd name="connsiteY120" fmla="*/ 1388645 h 1605023"/>
              <a:gd name="connsiteX121" fmla="*/ 10592469 w 10680562"/>
              <a:gd name="connsiteY121" fmla="*/ 1543828 h 1605023"/>
              <a:gd name="connsiteX122" fmla="*/ 10674941 w 10680562"/>
              <a:gd name="connsiteY122" fmla="*/ 1597388 h 1605023"/>
              <a:gd name="connsiteX123" fmla="*/ 10680562 w 10680562"/>
              <a:gd name="connsiteY123" fmla="*/ 1605023 h 1605023"/>
              <a:gd name="connsiteX124" fmla="*/ 0 w 10680562"/>
              <a:gd name="connsiteY124" fmla="*/ 1605023 h 1605023"/>
              <a:gd name="connsiteX125" fmla="*/ 0 w 10680562"/>
              <a:gd name="connsiteY125" fmla="*/ 415048 h 1605023"/>
              <a:gd name="connsiteX126" fmla="*/ 9656 w 10680562"/>
              <a:gd name="connsiteY126" fmla="*/ 416044 h 1605023"/>
              <a:gd name="connsiteX127" fmla="*/ 179196 w 10680562"/>
              <a:gd name="connsiteY127" fmla="*/ 423071 h 1605023"/>
              <a:gd name="connsiteX128" fmla="*/ 250912 w 10680562"/>
              <a:gd name="connsiteY128" fmla="*/ 408617 h 1605023"/>
              <a:gd name="connsiteX129" fmla="*/ 291375 w 10680562"/>
              <a:gd name="connsiteY129" fmla="*/ 403710 h 1605023"/>
              <a:gd name="connsiteX130" fmla="*/ 320542 w 10680562"/>
              <a:gd name="connsiteY130" fmla="*/ 396592 h 1605023"/>
              <a:gd name="connsiteX131" fmla="*/ 522426 w 10680562"/>
              <a:gd name="connsiteY131" fmla="*/ 407158 h 1605023"/>
              <a:gd name="connsiteX132" fmla="*/ 549068 w 10680562"/>
              <a:gd name="connsiteY132" fmla="*/ 407418 h 1605023"/>
              <a:gd name="connsiteX133" fmla="*/ 571100 w 10680562"/>
              <a:gd name="connsiteY133" fmla="*/ 400562 h 1605023"/>
              <a:gd name="connsiteX134" fmla="*/ 575457 w 10680562"/>
              <a:gd name="connsiteY134" fmla="*/ 392801 h 1605023"/>
              <a:gd name="connsiteX135" fmla="*/ 589968 w 10680562"/>
              <a:gd name="connsiteY135" fmla="*/ 391807 h 1605023"/>
              <a:gd name="connsiteX136" fmla="*/ 593649 w 10680562"/>
              <a:gd name="connsiteY136" fmla="*/ 390062 h 1605023"/>
              <a:gd name="connsiteX137" fmla="*/ 614928 w 10680562"/>
              <a:gd name="connsiteY137" fmla="*/ 381544 h 1605023"/>
              <a:gd name="connsiteX138" fmla="*/ 722580 w 10680562"/>
              <a:gd name="connsiteY138" fmla="*/ 392722 h 1605023"/>
              <a:gd name="connsiteX139" fmla="*/ 946884 w 10680562"/>
              <a:gd name="connsiteY139" fmla="*/ 411854 h 1605023"/>
              <a:gd name="connsiteX140" fmla="*/ 1210905 w 10680562"/>
              <a:gd name="connsiteY140" fmla="*/ 432414 h 1605023"/>
              <a:gd name="connsiteX141" fmla="*/ 1377854 w 10680562"/>
              <a:gd name="connsiteY141" fmla="*/ 429745 h 1605023"/>
              <a:gd name="connsiteX142" fmla="*/ 1391004 w 10680562"/>
              <a:gd name="connsiteY142" fmla="*/ 441307 h 1605023"/>
              <a:gd name="connsiteX143" fmla="*/ 1406953 w 10680562"/>
              <a:gd name="connsiteY143" fmla="*/ 447889 h 1605023"/>
              <a:gd name="connsiteX144" fmla="*/ 1409246 w 10680562"/>
              <a:gd name="connsiteY144" fmla="*/ 446765 h 1605023"/>
              <a:gd name="connsiteX145" fmla="*/ 1428800 w 10680562"/>
              <a:gd name="connsiteY145" fmla="*/ 448677 h 1605023"/>
              <a:gd name="connsiteX146" fmla="*/ 1432402 w 10680562"/>
              <a:gd name="connsiteY146" fmla="*/ 452956 h 1605023"/>
              <a:gd name="connsiteX147" fmla="*/ 1606578 w 10680562"/>
              <a:gd name="connsiteY147" fmla="*/ 430870 h 1605023"/>
              <a:gd name="connsiteX148" fmla="*/ 1647476 w 10680562"/>
              <a:gd name="connsiteY148" fmla="*/ 438687 h 1605023"/>
              <a:gd name="connsiteX149" fmla="*/ 1655866 w 10680562"/>
              <a:gd name="connsiteY149" fmla="*/ 439472 h 1605023"/>
              <a:gd name="connsiteX150" fmla="*/ 1656096 w 10680562"/>
              <a:gd name="connsiteY150" fmla="*/ 439162 h 1605023"/>
              <a:gd name="connsiteX151" fmla="*/ 1670708 w 10680562"/>
              <a:gd name="connsiteY151" fmla="*/ 412530 h 1605023"/>
              <a:gd name="connsiteX152" fmla="*/ 1737953 w 10680562"/>
              <a:gd name="connsiteY152" fmla="*/ 399496 h 1605023"/>
              <a:gd name="connsiteX153" fmla="*/ 1848192 w 10680562"/>
              <a:gd name="connsiteY153" fmla="*/ 376032 h 1605023"/>
              <a:gd name="connsiteX154" fmla="*/ 1954077 w 10680562"/>
              <a:gd name="connsiteY154" fmla="*/ 352621 h 1605023"/>
              <a:gd name="connsiteX155" fmla="*/ 1993047 w 10680562"/>
              <a:gd name="connsiteY155" fmla="*/ 346068 h 1605023"/>
              <a:gd name="connsiteX156" fmla="*/ 2059719 w 10680562"/>
              <a:gd name="connsiteY156" fmla="*/ 325903 h 1605023"/>
              <a:gd name="connsiteX157" fmla="*/ 2088528 w 10680562"/>
              <a:gd name="connsiteY157" fmla="*/ 311409 h 1605023"/>
              <a:gd name="connsiteX158" fmla="*/ 2090087 w 10680562"/>
              <a:gd name="connsiteY158" fmla="*/ 311676 h 1605023"/>
              <a:gd name="connsiteX159" fmla="*/ 2091700 w 10680562"/>
              <a:gd name="connsiteY159" fmla="*/ 307455 h 1605023"/>
              <a:gd name="connsiteX160" fmla="*/ 2096989 w 10680562"/>
              <a:gd name="connsiteY160" fmla="*/ 304649 h 1605023"/>
              <a:gd name="connsiteX161" fmla="*/ 2113325 w 10680562"/>
              <a:gd name="connsiteY161" fmla="*/ 302764 h 1605023"/>
              <a:gd name="connsiteX162" fmla="*/ 2119780 w 10680562"/>
              <a:gd name="connsiteY162" fmla="*/ 303007 h 1605023"/>
              <a:gd name="connsiteX163" fmla="*/ 2128562 w 10680562"/>
              <a:gd name="connsiteY163" fmla="*/ 301336 h 1605023"/>
              <a:gd name="connsiteX164" fmla="*/ 2128679 w 10680562"/>
              <a:gd name="connsiteY164" fmla="*/ 300991 h 1605023"/>
              <a:gd name="connsiteX165" fmla="*/ 2179558 w 10680562"/>
              <a:gd name="connsiteY165" fmla="*/ 299095 h 1605023"/>
              <a:gd name="connsiteX166" fmla="*/ 2223277 w 10680562"/>
              <a:gd name="connsiteY166" fmla="*/ 260239 h 1605023"/>
              <a:gd name="connsiteX167" fmla="*/ 2243644 w 10680562"/>
              <a:gd name="connsiteY167" fmla="*/ 251110 h 1605023"/>
              <a:gd name="connsiteX168" fmla="*/ 2253986 w 10680562"/>
              <a:gd name="connsiteY168" fmla="*/ 244616 h 1605023"/>
              <a:gd name="connsiteX169" fmla="*/ 2254285 w 10680562"/>
              <a:gd name="connsiteY169" fmla="*/ 243167 h 1605023"/>
              <a:gd name="connsiteX170" fmla="*/ 2295037 w 10680562"/>
              <a:gd name="connsiteY170" fmla="*/ 242433 h 1605023"/>
              <a:gd name="connsiteX171" fmla="*/ 2299648 w 10680562"/>
              <a:gd name="connsiteY171" fmla="*/ 239896 h 1605023"/>
              <a:gd name="connsiteX172" fmla="*/ 2327237 w 10680562"/>
              <a:gd name="connsiteY172" fmla="*/ 242539 h 1605023"/>
              <a:gd name="connsiteX173" fmla="*/ 2340943 w 10680562"/>
              <a:gd name="connsiteY173" fmla="*/ 242239 h 1605023"/>
              <a:gd name="connsiteX174" fmla="*/ 2345943 w 10680562"/>
              <a:gd name="connsiteY174" fmla="*/ 245589 h 1605023"/>
              <a:gd name="connsiteX175" fmla="*/ 2365602 w 10680562"/>
              <a:gd name="connsiteY175" fmla="*/ 243403 h 1605023"/>
              <a:gd name="connsiteX176" fmla="*/ 2367433 w 10680562"/>
              <a:gd name="connsiteY176" fmla="*/ 241858 h 1605023"/>
              <a:gd name="connsiteX177" fmla="*/ 2385231 w 10680562"/>
              <a:gd name="connsiteY177" fmla="*/ 244873 h 1605023"/>
              <a:gd name="connsiteX178" fmla="*/ 2402059 w 10680562"/>
              <a:gd name="connsiteY178" fmla="*/ 253223 h 1605023"/>
              <a:gd name="connsiteX179" fmla="*/ 2719020 w 10680562"/>
              <a:gd name="connsiteY179" fmla="*/ 235271 h 1605023"/>
              <a:gd name="connsiteX180" fmla="*/ 2877308 w 10680562"/>
              <a:gd name="connsiteY180" fmla="*/ 208630 h 1605023"/>
              <a:gd name="connsiteX181" fmla="*/ 3051375 w 10680562"/>
              <a:gd name="connsiteY181" fmla="*/ 154110 h 1605023"/>
              <a:gd name="connsiteX182" fmla="*/ 3104837 w 10680562"/>
              <a:gd name="connsiteY182" fmla="*/ 135199 h 1605023"/>
              <a:gd name="connsiteX183" fmla="*/ 3159836 w 10680562"/>
              <a:gd name="connsiteY183" fmla="*/ 142694 h 1605023"/>
              <a:gd name="connsiteX184" fmla="*/ 3177510 w 10680562"/>
              <a:gd name="connsiteY184" fmla="*/ 130186 h 1605023"/>
              <a:gd name="connsiteX185" fmla="*/ 3180470 w 10680562"/>
              <a:gd name="connsiteY185" fmla="*/ 127764 h 1605023"/>
              <a:gd name="connsiteX186" fmla="*/ 3194216 w 10680562"/>
              <a:gd name="connsiteY186" fmla="*/ 123837 h 1605023"/>
              <a:gd name="connsiteX187" fmla="*/ 3214710 w 10680562"/>
              <a:gd name="connsiteY187" fmla="*/ 104451 h 1605023"/>
              <a:gd name="connsiteX188" fmla="*/ 3240671 w 10680562"/>
              <a:gd name="connsiteY188" fmla="*/ 99232 h 1605023"/>
              <a:gd name="connsiteX189" fmla="*/ 3366544 w 10680562"/>
              <a:gd name="connsiteY189" fmla="*/ 82506 h 1605023"/>
              <a:gd name="connsiteX190" fmla="*/ 3440424 w 10680562"/>
              <a:gd name="connsiteY190" fmla="*/ 67891 h 1605023"/>
              <a:gd name="connsiteX191" fmla="*/ 3466248 w 10680562"/>
              <a:gd name="connsiteY191" fmla="*/ 55103 h 1605023"/>
              <a:gd name="connsiteX192" fmla="*/ 3503820 w 10680562"/>
              <a:gd name="connsiteY192" fmla="*/ 42110 h 1605023"/>
              <a:gd name="connsiteX193" fmla="*/ 3568389 w 10680562"/>
              <a:gd name="connsiteY193" fmla="*/ 13576 h 1605023"/>
              <a:gd name="connsiteX194" fmla="*/ 3604089 w 10680562"/>
              <a:gd name="connsiteY194" fmla="*/ 6980 h 1605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680562" h="1605023">
                <a:moveTo>
                  <a:pt x="3617689" y="0"/>
                </a:moveTo>
                <a:lnTo>
                  <a:pt x="3635901" y="7738"/>
                </a:lnTo>
                <a:cubicBezTo>
                  <a:pt x="3636815" y="-13593"/>
                  <a:pt x="3674070" y="21953"/>
                  <a:pt x="3690891" y="7049"/>
                </a:cubicBezTo>
                <a:cubicBezTo>
                  <a:pt x="3723615" y="8082"/>
                  <a:pt x="3780877" y="7675"/>
                  <a:pt x="3832247" y="13937"/>
                </a:cubicBezTo>
                <a:cubicBezTo>
                  <a:pt x="3878761" y="52737"/>
                  <a:pt x="3960967" y="15082"/>
                  <a:pt x="3999111" y="44624"/>
                </a:cubicBezTo>
                <a:cubicBezTo>
                  <a:pt x="4011661" y="48427"/>
                  <a:pt x="4023440" y="49464"/>
                  <a:pt x="4034676" y="48775"/>
                </a:cubicBezTo>
                <a:lnTo>
                  <a:pt x="4065394" y="42879"/>
                </a:lnTo>
                <a:lnTo>
                  <a:pt x="4072648" y="33262"/>
                </a:lnTo>
                <a:lnTo>
                  <a:pt x="4092232" y="34026"/>
                </a:lnTo>
                <a:lnTo>
                  <a:pt x="4097470" y="32252"/>
                </a:lnTo>
                <a:cubicBezTo>
                  <a:pt x="4107476" y="28819"/>
                  <a:pt x="4117405" y="25741"/>
                  <a:pt x="4127488" y="24056"/>
                </a:cubicBezTo>
                <a:cubicBezTo>
                  <a:pt x="4122379" y="69900"/>
                  <a:pt x="4212421" y="17287"/>
                  <a:pt x="4190803" y="55685"/>
                </a:cubicBezTo>
                <a:cubicBezTo>
                  <a:pt x="4245322" y="54405"/>
                  <a:pt x="4210442" y="91290"/>
                  <a:pt x="4269333" y="54186"/>
                </a:cubicBezTo>
                <a:cubicBezTo>
                  <a:pt x="4360007" y="84494"/>
                  <a:pt x="4405441" y="66275"/>
                  <a:pt x="4481486" y="116915"/>
                </a:cubicBezTo>
                <a:cubicBezTo>
                  <a:pt x="4469366" y="96298"/>
                  <a:pt x="4624978" y="141388"/>
                  <a:pt x="4651418" y="150071"/>
                </a:cubicBezTo>
                <a:lnTo>
                  <a:pt x="4863575" y="175458"/>
                </a:lnTo>
                <a:cubicBezTo>
                  <a:pt x="4867452" y="182323"/>
                  <a:pt x="5007365" y="209256"/>
                  <a:pt x="5013635" y="213928"/>
                </a:cubicBezTo>
                <a:lnTo>
                  <a:pt x="5203044" y="228946"/>
                </a:lnTo>
                <a:lnTo>
                  <a:pt x="5207070" y="235105"/>
                </a:lnTo>
                <a:lnTo>
                  <a:pt x="5224253" y="240320"/>
                </a:lnTo>
                <a:lnTo>
                  <a:pt x="5256736" y="254811"/>
                </a:lnTo>
                <a:lnTo>
                  <a:pt x="5264095" y="253567"/>
                </a:lnTo>
                <a:lnTo>
                  <a:pt x="5315084" y="269264"/>
                </a:lnTo>
                <a:lnTo>
                  <a:pt x="5316393" y="267603"/>
                </a:lnTo>
                <a:cubicBezTo>
                  <a:pt x="5320500" y="264235"/>
                  <a:pt x="5325719" y="262424"/>
                  <a:pt x="5333427" y="263823"/>
                </a:cubicBezTo>
                <a:cubicBezTo>
                  <a:pt x="5330520" y="234164"/>
                  <a:pt x="5341605" y="254143"/>
                  <a:pt x="5364589" y="260882"/>
                </a:cubicBezTo>
                <a:cubicBezTo>
                  <a:pt x="5365199" y="216323"/>
                  <a:pt x="5425089" y="252089"/>
                  <a:pt x="5443973" y="230866"/>
                </a:cubicBezTo>
                <a:cubicBezTo>
                  <a:pt x="5460840" y="236821"/>
                  <a:pt x="5478689" y="242307"/>
                  <a:pt x="5497201" y="247023"/>
                </a:cubicBezTo>
                <a:lnTo>
                  <a:pt x="5508269" y="249256"/>
                </a:lnTo>
                <a:lnTo>
                  <a:pt x="5508636" y="248880"/>
                </a:lnTo>
                <a:cubicBezTo>
                  <a:pt x="5511356" y="248469"/>
                  <a:pt x="5515116" y="248867"/>
                  <a:pt x="5520606" y="250400"/>
                </a:cubicBezTo>
                <a:lnTo>
                  <a:pt x="5528451" y="253330"/>
                </a:lnTo>
                <a:lnTo>
                  <a:pt x="5549923" y="257662"/>
                </a:lnTo>
                <a:lnTo>
                  <a:pt x="5558295" y="256364"/>
                </a:lnTo>
                <a:lnTo>
                  <a:pt x="5664799" y="278924"/>
                </a:lnTo>
                <a:lnTo>
                  <a:pt x="5796160" y="307979"/>
                </a:lnTo>
                <a:lnTo>
                  <a:pt x="5897647" y="339431"/>
                </a:lnTo>
                <a:cubicBezTo>
                  <a:pt x="5894921" y="322560"/>
                  <a:pt x="5962532" y="357207"/>
                  <a:pt x="5978838" y="367970"/>
                </a:cubicBezTo>
                <a:cubicBezTo>
                  <a:pt x="6035145" y="375765"/>
                  <a:pt x="6006578" y="380813"/>
                  <a:pt x="6050367" y="386341"/>
                </a:cubicBezTo>
                <a:cubicBezTo>
                  <a:pt x="6051161" y="391932"/>
                  <a:pt x="6137489" y="380709"/>
                  <a:pt x="6140609" y="385135"/>
                </a:cubicBezTo>
                <a:cubicBezTo>
                  <a:pt x="6205928" y="424013"/>
                  <a:pt x="6248816" y="452185"/>
                  <a:pt x="6302950" y="448183"/>
                </a:cubicBezTo>
                <a:lnTo>
                  <a:pt x="6308533" y="448551"/>
                </a:lnTo>
                <a:lnTo>
                  <a:pt x="6340278" y="468555"/>
                </a:lnTo>
                <a:lnTo>
                  <a:pt x="6341685" y="467587"/>
                </a:lnTo>
                <a:cubicBezTo>
                  <a:pt x="6345560" y="465876"/>
                  <a:pt x="6349786" y="465470"/>
                  <a:pt x="6354862" y="467794"/>
                </a:cubicBezTo>
                <a:cubicBezTo>
                  <a:pt x="6361260" y="446013"/>
                  <a:pt x="6363438" y="462250"/>
                  <a:pt x="6377840" y="471024"/>
                </a:cubicBezTo>
                <a:cubicBezTo>
                  <a:pt x="6390990" y="439154"/>
                  <a:pt x="6423334" y="475084"/>
                  <a:pt x="6442804" y="463091"/>
                </a:cubicBezTo>
                <a:cubicBezTo>
                  <a:pt x="6453090" y="470255"/>
                  <a:pt x="6464204" y="477252"/>
                  <a:pt x="6476009" y="483807"/>
                </a:cubicBezTo>
                <a:lnTo>
                  <a:pt x="6483237" y="487308"/>
                </a:lnTo>
                <a:lnTo>
                  <a:pt x="6483605" y="487102"/>
                </a:lnTo>
                <a:cubicBezTo>
                  <a:pt x="6485654" y="487272"/>
                  <a:pt x="6488212" y="488201"/>
                  <a:pt x="6491673" y="490243"/>
                </a:cubicBezTo>
                <a:lnTo>
                  <a:pt x="6496411" y="493689"/>
                </a:lnTo>
                <a:lnTo>
                  <a:pt x="6510429" y="500479"/>
                </a:lnTo>
                <a:lnTo>
                  <a:pt x="6516750" y="500983"/>
                </a:lnTo>
                <a:cubicBezTo>
                  <a:pt x="6541864" y="496675"/>
                  <a:pt x="6554866" y="452619"/>
                  <a:pt x="6580199" y="483318"/>
                </a:cubicBezTo>
                <a:cubicBezTo>
                  <a:pt x="6622601" y="489571"/>
                  <a:pt x="6654587" y="470617"/>
                  <a:pt x="6690237" y="493051"/>
                </a:cubicBezTo>
                <a:cubicBezTo>
                  <a:pt x="6729957" y="498806"/>
                  <a:pt x="6766252" y="494451"/>
                  <a:pt x="6798356" y="506748"/>
                </a:cubicBezTo>
                <a:cubicBezTo>
                  <a:pt x="6813529" y="501270"/>
                  <a:pt x="6826992" y="500232"/>
                  <a:pt x="6837102" y="513677"/>
                </a:cubicBezTo>
                <a:cubicBezTo>
                  <a:pt x="6874837" y="515764"/>
                  <a:pt x="6887115" y="500833"/>
                  <a:pt x="6907934" y="517339"/>
                </a:cubicBezTo>
                <a:cubicBezTo>
                  <a:pt x="6934086" y="494196"/>
                  <a:pt x="6933260" y="504492"/>
                  <a:pt x="6941474" y="513632"/>
                </a:cubicBezTo>
                <a:lnTo>
                  <a:pt x="6942754" y="514394"/>
                </a:lnTo>
                <a:lnTo>
                  <a:pt x="6946363" y="511066"/>
                </a:lnTo>
                <a:lnTo>
                  <a:pt x="6952592" y="510252"/>
                </a:lnTo>
                <a:lnTo>
                  <a:pt x="6968398" y="513946"/>
                </a:lnTo>
                <a:lnTo>
                  <a:pt x="6974142" y="516310"/>
                </a:lnTo>
                <a:cubicBezTo>
                  <a:pt x="6978173" y="517574"/>
                  <a:pt x="6980948" y="517948"/>
                  <a:pt x="6982971" y="517694"/>
                </a:cubicBezTo>
                <a:lnTo>
                  <a:pt x="6983252" y="517416"/>
                </a:lnTo>
                <a:lnTo>
                  <a:pt x="6991400" y="519321"/>
                </a:lnTo>
                <a:cubicBezTo>
                  <a:pt x="7005004" y="523242"/>
                  <a:pt x="7018100" y="527732"/>
                  <a:pt x="7030460" y="532556"/>
                </a:cubicBezTo>
                <a:cubicBezTo>
                  <a:pt x="7044917" y="516932"/>
                  <a:pt x="7088472" y="545083"/>
                  <a:pt x="7089916" y="511503"/>
                </a:cubicBezTo>
                <a:cubicBezTo>
                  <a:pt x="7106785" y="517039"/>
                  <a:pt x="7114554" y="532321"/>
                  <a:pt x="7113059" y="509904"/>
                </a:cubicBezTo>
                <a:cubicBezTo>
                  <a:pt x="7118735" y="511110"/>
                  <a:pt x="7122641" y="509850"/>
                  <a:pt x="7125755" y="507393"/>
                </a:cubicBezTo>
                <a:lnTo>
                  <a:pt x="7126765" y="506166"/>
                </a:lnTo>
                <a:lnTo>
                  <a:pt x="7164175" y="519011"/>
                </a:lnTo>
                <a:lnTo>
                  <a:pt x="7169654" y="518219"/>
                </a:lnTo>
                <a:lnTo>
                  <a:pt x="7193386" y="529788"/>
                </a:lnTo>
                <a:lnTo>
                  <a:pt x="7205997" y="534060"/>
                </a:lnTo>
                <a:lnTo>
                  <a:pt x="7208842" y="538783"/>
                </a:lnTo>
                <a:cubicBezTo>
                  <a:pt x="7212314" y="541931"/>
                  <a:pt x="7217803" y="543928"/>
                  <a:pt x="7227817" y="543304"/>
                </a:cubicBezTo>
                <a:lnTo>
                  <a:pt x="7230267" y="542497"/>
                </a:lnTo>
                <a:lnTo>
                  <a:pt x="7244913" y="551160"/>
                </a:lnTo>
                <a:cubicBezTo>
                  <a:pt x="7249453" y="554807"/>
                  <a:pt x="7253253" y="559130"/>
                  <a:pt x="7255970" y="564383"/>
                </a:cubicBezTo>
                <a:cubicBezTo>
                  <a:pt x="7315146" y="548103"/>
                  <a:pt x="7361553" y="579076"/>
                  <a:pt x="7421156" y="584155"/>
                </a:cubicBezTo>
                <a:cubicBezTo>
                  <a:pt x="7465612" y="613750"/>
                  <a:pt x="7546249" y="613142"/>
                  <a:pt x="7553166" y="653085"/>
                </a:cubicBezTo>
                <a:cubicBezTo>
                  <a:pt x="7562552" y="609214"/>
                  <a:pt x="7673998" y="724531"/>
                  <a:pt x="7643092" y="662482"/>
                </a:cubicBezTo>
                <a:lnTo>
                  <a:pt x="7896429" y="689054"/>
                </a:lnTo>
                <a:cubicBezTo>
                  <a:pt x="7940867" y="662251"/>
                  <a:pt x="7914217" y="689365"/>
                  <a:pt x="7954620" y="689481"/>
                </a:cubicBezTo>
                <a:cubicBezTo>
                  <a:pt x="7937756" y="718000"/>
                  <a:pt x="8005608" y="680123"/>
                  <a:pt x="8000803" y="714583"/>
                </a:cubicBezTo>
                <a:cubicBezTo>
                  <a:pt x="8008309" y="713512"/>
                  <a:pt x="8015731" y="711389"/>
                  <a:pt x="8023216" y="709000"/>
                </a:cubicBezTo>
                <a:lnTo>
                  <a:pt x="8027136" y="707765"/>
                </a:lnTo>
                <a:lnTo>
                  <a:pt x="8041622" y="708731"/>
                </a:lnTo>
                <a:lnTo>
                  <a:pt x="8047209" y="701624"/>
                </a:lnTo>
                <a:lnTo>
                  <a:pt x="8070088" y="697789"/>
                </a:lnTo>
                <a:cubicBezTo>
                  <a:pt x="8078424" y="697492"/>
                  <a:pt x="8087123" y="698508"/>
                  <a:pt x="8096332" y="701624"/>
                </a:cubicBezTo>
                <a:cubicBezTo>
                  <a:pt x="8123926" y="724651"/>
                  <a:pt x="8185640" y="697894"/>
                  <a:pt x="8219225" y="728069"/>
                </a:cubicBezTo>
                <a:cubicBezTo>
                  <a:pt x="8232644" y="736562"/>
                  <a:pt x="8280723" y="746936"/>
                  <a:pt x="8293793" y="739200"/>
                </a:cubicBezTo>
                <a:cubicBezTo>
                  <a:pt x="8304636" y="739365"/>
                  <a:pt x="8314843" y="745516"/>
                  <a:pt x="8323753" y="736063"/>
                </a:cubicBezTo>
                <a:cubicBezTo>
                  <a:pt x="8336542" y="725164"/>
                  <a:pt x="8363344" y="752699"/>
                  <a:pt x="8364496" y="736635"/>
                </a:cubicBezTo>
                <a:cubicBezTo>
                  <a:pt x="8383724" y="755702"/>
                  <a:pt x="8414211" y="733717"/>
                  <a:pt x="8437662" y="731942"/>
                </a:cubicBezTo>
                <a:cubicBezTo>
                  <a:pt x="8451685" y="749699"/>
                  <a:pt x="8487061" y="728469"/>
                  <a:pt x="8533764" y="735554"/>
                </a:cubicBezTo>
                <a:cubicBezTo>
                  <a:pt x="8548878" y="755832"/>
                  <a:pt x="8565301" y="740114"/>
                  <a:pt x="8596769" y="769632"/>
                </a:cubicBezTo>
                <a:cubicBezTo>
                  <a:pt x="8598880" y="767829"/>
                  <a:pt x="8601326" y="766261"/>
                  <a:pt x="8604035" y="764982"/>
                </a:cubicBezTo>
                <a:cubicBezTo>
                  <a:pt x="8619777" y="757551"/>
                  <a:pt x="8640772" y="761213"/>
                  <a:pt x="8650929" y="773164"/>
                </a:cubicBezTo>
                <a:cubicBezTo>
                  <a:pt x="8702615" y="814545"/>
                  <a:pt x="8757170" y="823762"/>
                  <a:pt x="8806497" y="839707"/>
                </a:cubicBezTo>
                <a:cubicBezTo>
                  <a:pt x="8863157" y="854381"/>
                  <a:pt x="8833749" y="812347"/>
                  <a:pt x="8898377" y="854651"/>
                </a:cubicBezTo>
                <a:cubicBezTo>
                  <a:pt x="8909161" y="844048"/>
                  <a:pt x="8918437" y="845186"/>
                  <a:pt x="8932389" y="853846"/>
                </a:cubicBezTo>
                <a:cubicBezTo>
                  <a:pt x="8960146" y="860074"/>
                  <a:pt x="8965550" y="829338"/>
                  <a:pt x="8989288" y="852877"/>
                </a:cubicBezTo>
                <a:cubicBezTo>
                  <a:pt x="8988278" y="835633"/>
                  <a:pt x="9043995" y="856467"/>
                  <a:pt x="9035275" y="837110"/>
                </a:cubicBezTo>
                <a:cubicBezTo>
                  <a:pt x="9060165" y="838647"/>
                  <a:pt x="9108456" y="858499"/>
                  <a:pt x="9138626" y="862106"/>
                </a:cubicBezTo>
                <a:cubicBezTo>
                  <a:pt x="9165080" y="876547"/>
                  <a:pt x="9174888" y="860404"/>
                  <a:pt x="9216298" y="858754"/>
                </a:cubicBezTo>
                <a:cubicBezTo>
                  <a:pt x="9230418" y="871192"/>
                  <a:pt x="9244774" y="868822"/>
                  <a:pt x="9259941" y="861843"/>
                </a:cubicBezTo>
                <a:cubicBezTo>
                  <a:pt x="9297647" y="870955"/>
                  <a:pt x="9335980" y="863006"/>
                  <a:pt x="9380407" y="864825"/>
                </a:cubicBezTo>
                <a:cubicBezTo>
                  <a:pt x="9424338" y="883720"/>
                  <a:pt x="9443322" y="899138"/>
                  <a:pt x="9490772" y="901190"/>
                </a:cubicBezTo>
                <a:cubicBezTo>
                  <a:pt x="9530410" y="933396"/>
                  <a:pt x="9546422" y="928548"/>
                  <a:pt x="9584982" y="935980"/>
                </a:cubicBezTo>
                <a:cubicBezTo>
                  <a:pt x="9629819" y="954269"/>
                  <a:pt x="9718219" y="986435"/>
                  <a:pt x="9759797" y="1010923"/>
                </a:cubicBezTo>
                <a:cubicBezTo>
                  <a:pt x="9801376" y="1035410"/>
                  <a:pt x="9804503" y="1066293"/>
                  <a:pt x="9834455" y="1082908"/>
                </a:cubicBezTo>
                <a:cubicBezTo>
                  <a:pt x="9864406" y="1099522"/>
                  <a:pt x="9891608" y="1087791"/>
                  <a:pt x="9939504" y="1110614"/>
                </a:cubicBezTo>
                <a:cubicBezTo>
                  <a:pt x="9978150" y="1098522"/>
                  <a:pt x="10034187" y="1166580"/>
                  <a:pt x="10077001" y="1160906"/>
                </a:cubicBezTo>
                <a:cubicBezTo>
                  <a:pt x="10084861" y="1190721"/>
                  <a:pt x="10164307" y="1234884"/>
                  <a:pt x="10178431" y="1244920"/>
                </a:cubicBezTo>
                <a:cubicBezTo>
                  <a:pt x="10210316" y="1215779"/>
                  <a:pt x="10222273" y="1306394"/>
                  <a:pt x="10248658" y="1309335"/>
                </a:cubicBezTo>
                <a:lnTo>
                  <a:pt x="10414709" y="1388645"/>
                </a:lnTo>
                <a:cubicBezTo>
                  <a:pt x="10473963" y="1440373"/>
                  <a:pt x="10538857" y="1454568"/>
                  <a:pt x="10592469" y="1543828"/>
                </a:cubicBezTo>
                <a:cubicBezTo>
                  <a:pt x="10651538" y="1531501"/>
                  <a:pt x="10660082" y="1567462"/>
                  <a:pt x="10674941" y="1597388"/>
                </a:cubicBezTo>
                <a:lnTo>
                  <a:pt x="10680562" y="1605023"/>
                </a:lnTo>
                <a:lnTo>
                  <a:pt x="0" y="1605023"/>
                </a:lnTo>
                <a:lnTo>
                  <a:pt x="0" y="415048"/>
                </a:lnTo>
                <a:lnTo>
                  <a:pt x="9656" y="416044"/>
                </a:lnTo>
                <a:cubicBezTo>
                  <a:pt x="66794" y="420549"/>
                  <a:pt x="142962" y="423374"/>
                  <a:pt x="179196" y="423071"/>
                </a:cubicBezTo>
                <a:cubicBezTo>
                  <a:pt x="202136" y="418172"/>
                  <a:pt x="228694" y="392385"/>
                  <a:pt x="250912" y="408617"/>
                </a:cubicBezTo>
                <a:cubicBezTo>
                  <a:pt x="249389" y="392611"/>
                  <a:pt x="280512" y="416185"/>
                  <a:pt x="291375" y="403710"/>
                </a:cubicBezTo>
                <a:cubicBezTo>
                  <a:pt x="298635" y="393187"/>
                  <a:pt x="309770" y="397885"/>
                  <a:pt x="320542" y="396592"/>
                </a:cubicBezTo>
                <a:cubicBezTo>
                  <a:pt x="359051" y="397166"/>
                  <a:pt x="484339" y="405354"/>
                  <a:pt x="522426" y="407158"/>
                </a:cubicBezTo>
                <a:cubicBezTo>
                  <a:pt x="532069" y="408997"/>
                  <a:pt x="540856" y="408831"/>
                  <a:pt x="549068" y="407418"/>
                </a:cubicBezTo>
                <a:lnTo>
                  <a:pt x="571100" y="400562"/>
                </a:lnTo>
                <a:lnTo>
                  <a:pt x="575457" y="392801"/>
                </a:lnTo>
                <a:lnTo>
                  <a:pt x="589968" y="391807"/>
                </a:lnTo>
                <a:lnTo>
                  <a:pt x="593649" y="390062"/>
                </a:lnTo>
                <a:cubicBezTo>
                  <a:pt x="600667" y="386700"/>
                  <a:pt x="607669" y="383607"/>
                  <a:pt x="614928" y="381544"/>
                </a:cubicBezTo>
                <a:cubicBezTo>
                  <a:pt x="636416" y="381988"/>
                  <a:pt x="667253" y="387671"/>
                  <a:pt x="722580" y="392722"/>
                </a:cubicBezTo>
                <a:cubicBezTo>
                  <a:pt x="792539" y="408114"/>
                  <a:pt x="885615" y="380106"/>
                  <a:pt x="946884" y="411854"/>
                </a:cubicBezTo>
                <a:cubicBezTo>
                  <a:pt x="1028270" y="418469"/>
                  <a:pt x="1139077" y="429433"/>
                  <a:pt x="1210905" y="432414"/>
                </a:cubicBezTo>
                <a:cubicBezTo>
                  <a:pt x="1270803" y="429423"/>
                  <a:pt x="1321921" y="453757"/>
                  <a:pt x="1377854" y="429745"/>
                </a:cubicBezTo>
                <a:cubicBezTo>
                  <a:pt x="1381419" y="434564"/>
                  <a:pt x="1385901" y="438319"/>
                  <a:pt x="1391004" y="441307"/>
                </a:cubicBezTo>
                <a:lnTo>
                  <a:pt x="1406953" y="447889"/>
                </a:lnTo>
                <a:lnTo>
                  <a:pt x="1409246" y="446765"/>
                </a:lnTo>
                <a:cubicBezTo>
                  <a:pt x="1419066" y="444804"/>
                  <a:pt x="1424836" y="446037"/>
                  <a:pt x="1428800" y="448677"/>
                </a:cubicBezTo>
                <a:lnTo>
                  <a:pt x="1432402" y="452956"/>
                </a:lnTo>
                <a:lnTo>
                  <a:pt x="1606578" y="430870"/>
                </a:lnTo>
                <a:cubicBezTo>
                  <a:pt x="1619625" y="433971"/>
                  <a:pt x="1633347" y="436643"/>
                  <a:pt x="1647476" y="438687"/>
                </a:cubicBezTo>
                <a:lnTo>
                  <a:pt x="1655866" y="439472"/>
                </a:lnTo>
                <a:lnTo>
                  <a:pt x="1656096" y="439162"/>
                </a:lnTo>
                <a:cubicBezTo>
                  <a:pt x="1658061" y="438636"/>
                  <a:pt x="1666503" y="411823"/>
                  <a:pt x="1670708" y="412530"/>
                </a:cubicBezTo>
                <a:lnTo>
                  <a:pt x="1737953" y="399496"/>
                </a:lnTo>
                <a:lnTo>
                  <a:pt x="1848192" y="376032"/>
                </a:lnTo>
                <a:cubicBezTo>
                  <a:pt x="1887458" y="368088"/>
                  <a:pt x="1918458" y="352092"/>
                  <a:pt x="1954077" y="352621"/>
                </a:cubicBezTo>
                <a:cubicBezTo>
                  <a:pt x="1965180" y="342609"/>
                  <a:pt x="1976973" y="337201"/>
                  <a:pt x="1993047" y="346068"/>
                </a:cubicBezTo>
                <a:cubicBezTo>
                  <a:pt x="2028636" y="335449"/>
                  <a:pt x="2032293" y="317806"/>
                  <a:pt x="2059719" y="325903"/>
                </a:cubicBezTo>
                <a:cubicBezTo>
                  <a:pt x="2071905" y="296194"/>
                  <a:pt x="2076373" y="305826"/>
                  <a:pt x="2088528" y="311409"/>
                </a:cubicBezTo>
                <a:lnTo>
                  <a:pt x="2090087" y="311676"/>
                </a:lnTo>
                <a:lnTo>
                  <a:pt x="2091700" y="307455"/>
                </a:lnTo>
                <a:lnTo>
                  <a:pt x="2096989" y="304649"/>
                </a:lnTo>
                <a:lnTo>
                  <a:pt x="2113325" y="302764"/>
                </a:lnTo>
                <a:lnTo>
                  <a:pt x="2119780" y="303007"/>
                </a:lnTo>
                <a:cubicBezTo>
                  <a:pt x="2124111" y="302819"/>
                  <a:pt x="2126840" y="302239"/>
                  <a:pt x="2128562" y="301336"/>
                </a:cubicBezTo>
                <a:cubicBezTo>
                  <a:pt x="2128600" y="301221"/>
                  <a:pt x="2128640" y="301107"/>
                  <a:pt x="2128679" y="300991"/>
                </a:cubicBezTo>
                <a:lnTo>
                  <a:pt x="2179558" y="299095"/>
                </a:lnTo>
                <a:cubicBezTo>
                  <a:pt x="2184857" y="280099"/>
                  <a:pt x="2238998" y="291238"/>
                  <a:pt x="2223277" y="260239"/>
                </a:cubicBezTo>
                <a:cubicBezTo>
                  <a:pt x="2241523" y="259676"/>
                  <a:pt x="2256386" y="270988"/>
                  <a:pt x="2243644" y="251110"/>
                </a:cubicBezTo>
                <a:cubicBezTo>
                  <a:pt x="2249448" y="250324"/>
                  <a:pt x="2252382" y="247882"/>
                  <a:pt x="2253986" y="244616"/>
                </a:cubicBezTo>
                <a:lnTo>
                  <a:pt x="2254285" y="243167"/>
                </a:lnTo>
                <a:lnTo>
                  <a:pt x="2295037" y="242433"/>
                </a:lnTo>
                <a:lnTo>
                  <a:pt x="2299648" y="239896"/>
                </a:lnTo>
                <a:lnTo>
                  <a:pt x="2327237" y="242539"/>
                </a:lnTo>
                <a:lnTo>
                  <a:pt x="2340943" y="242239"/>
                </a:lnTo>
                <a:lnTo>
                  <a:pt x="2345943" y="245589"/>
                </a:lnTo>
                <a:cubicBezTo>
                  <a:pt x="2350718" y="247299"/>
                  <a:pt x="2356754" y="247292"/>
                  <a:pt x="2365602" y="243403"/>
                </a:cubicBezTo>
                <a:lnTo>
                  <a:pt x="2367433" y="241858"/>
                </a:lnTo>
                <a:lnTo>
                  <a:pt x="2385231" y="244873"/>
                </a:lnTo>
                <a:cubicBezTo>
                  <a:pt x="2391237" y="246682"/>
                  <a:pt x="2396907" y="249351"/>
                  <a:pt x="2402059" y="253223"/>
                </a:cubicBezTo>
                <a:cubicBezTo>
                  <a:pt x="2457690" y="251623"/>
                  <a:pt x="2639813" y="242704"/>
                  <a:pt x="2719020" y="235271"/>
                </a:cubicBezTo>
                <a:cubicBezTo>
                  <a:pt x="2762954" y="229515"/>
                  <a:pt x="2821915" y="222156"/>
                  <a:pt x="2877308" y="208630"/>
                </a:cubicBezTo>
                <a:cubicBezTo>
                  <a:pt x="2947949" y="226393"/>
                  <a:pt x="2978035" y="153757"/>
                  <a:pt x="3051375" y="154110"/>
                </a:cubicBezTo>
                <a:cubicBezTo>
                  <a:pt x="3078434" y="115011"/>
                  <a:pt x="3067807" y="148493"/>
                  <a:pt x="3104837" y="135199"/>
                </a:cubicBezTo>
                <a:cubicBezTo>
                  <a:pt x="3103880" y="166713"/>
                  <a:pt x="3146743" y="109780"/>
                  <a:pt x="3159836" y="142694"/>
                </a:cubicBezTo>
                <a:cubicBezTo>
                  <a:pt x="3166160" y="139232"/>
                  <a:pt x="3171875" y="134841"/>
                  <a:pt x="3177510" y="130186"/>
                </a:cubicBezTo>
                <a:lnTo>
                  <a:pt x="3180470" y="127764"/>
                </a:lnTo>
                <a:lnTo>
                  <a:pt x="3194216" y="123837"/>
                </a:lnTo>
                <a:lnTo>
                  <a:pt x="3214710" y="104451"/>
                </a:lnTo>
                <a:cubicBezTo>
                  <a:pt x="3222186" y="101416"/>
                  <a:pt x="3230663" y="99454"/>
                  <a:pt x="3240671" y="99232"/>
                </a:cubicBezTo>
                <a:cubicBezTo>
                  <a:pt x="3277606" y="111009"/>
                  <a:pt x="3320498" y="66221"/>
                  <a:pt x="3366544" y="82506"/>
                </a:cubicBezTo>
                <a:cubicBezTo>
                  <a:pt x="3383134" y="85775"/>
                  <a:pt x="3432393" y="79256"/>
                  <a:pt x="3440424" y="67891"/>
                </a:cubicBezTo>
                <a:cubicBezTo>
                  <a:pt x="3450432" y="64444"/>
                  <a:pt x="3462892" y="66649"/>
                  <a:pt x="3466248" y="55103"/>
                </a:cubicBezTo>
                <a:cubicBezTo>
                  <a:pt x="3472418" y="40954"/>
                  <a:pt x="3510917" y="57092"/>
                  <a:pt x="3503820" y="42110"/>
                </a:cubicBezTo>
                <a:lnTo>
                  <a:pt x="3568389" y="13576"/>
                </a:lnTo>
                <a:cubicBezTo>
                  <a:pt x="3579310" y="19318"/>
                  <a:pt x="3590168" y="14433"/>
                  <a:pt x="3604089" y="6980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81D60167-4931-47E6-BA6A-407CBD079E47}" type="slidenum">
              <a:rPr lang="en-US" spc="-114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12</a:t>
            </a:fld>
            <a:endParaRPr lang="en-US" spc="-114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9144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2777" y="548640"/>
            <a:ext cx="7157553" cy="118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en-US" sz="4100" kern="1200" spc="-21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Σχέση </a:t>
            </a:r>
            <a:r>
              <a:rPr lang="en-US" sz="4100" kern="1200" spc="-325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γραφημάτων </a:t>
            </a:r>
            <a:r>
              <a:rPr lang="en-US" sz="4100" kern="1200" spc="22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–</a:t>
            </a:r>
            <a:r>
              <a:rPr lang="en-US" sz="4100" kern="1200" spc="5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100" kern="1200" spc="-305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φωνημάτων </a:t>
            </a:r>
            <a:r>
              <a:rPr lang="en-US" sz="4100" kern="1200" spc="-7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IV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8490" y="2431765"/>
            <a:ext cx="6207019" cy="33200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ts val="750"/>
              </a:spcBef>
              <a:tabLst>
                <a:tab pos="354965" algn="l"/>
                <a:tab pos="355600" algn="l"/>
              </a:tabLst>
            </a:pPr>
            <a:r>
              <a:rPr lang="en-US" sz="1400" dirty="0" err="1"/>
              <a:t>Το</a:t>
            </a:r>
            <a:r>
              <a:rPr lang="en-US" sz="1400" dirty="0"/>
              <a:t> z π</a:t>
            </a:r>
            <a:r>
              <a:rPr lang="en-US" sz="1400" dirty="0" err="1"/>
              <a:t>ροφέρετ</a:t>
            </a:r>
            <a:r>
              <a:rPr lang="en-US" sz="1400" dirty="0"/>
              <a:t>αι άηχο προστριβόμενο [ts]:</a:t>
            </a:r>
          </a:p>
          <a:p>
            <a:pPr marL="171450" indent="-228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endParaRPr lang="en-US" sz="1400" dirty="0"/>
          </a:p>
          <a:p>
            <a:pPr marL="171450" marR="329565" lvl="1" indent="-228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400" dirty="0" err="1"/>
              <a:t>Εμ</a:t>
            </a:r>
            <a:r>
              <a:rPr lang="en-US" sz="1400" dirty="0"/>
              <a:t>πρός από τις φωνηεντικές ακολουθίες ia,  ie, io: spazio, grazie</a:t>
            </a:r>
          </a:p>
          <a:p>
            <a:pPr marL="171450" lvl="1" indent="-228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400" dirty="0" err="1"/>
              <a:t>Μετά</a:t>
            </a:r>
            <a:r>
              <a:rPr lang="en-US" sz="1400" dirty="0"/>
              <a:t> από </a:t>
            </a:r>
            <a:r>
              <a:rPr lang="en-US" sz="1400" dirty="0" err="1"/>
              <a:t>το</a:t>
            </a:r>
            <a:r>
              <a:rPr lang="en-US" sz="1400" dirty="0"/>
              <a:t> “I”: </a:t>
            </a:r>
            <a:r>
              <a:rPr lang="en-US" sz="1400" dirty="0" err="1"/>
              <a:t>alzare</a:t>
            </a:r>
            <a:r>
              <a:rPr lang="en-US" sz="1400" dirty="0"/>
              <a:t>, </a:t>
            </a:r>
            <a:r>
              <a:rPr lang="en-US" sz="1400" dirty="0" err="1"/>
              <a:t>calza</a:t>
            </a:r>
            <a:r>
              <a:rPr lang="en-US" sz="1400" dirty="0"/>
              <a:t>.</a:t>
            </a:r>
          </a:p>
          <a:p>
            <a:pPr marL="171450" marR="576580" lvl="1" indent="-228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400" dirty="0" err="1"/>
              <a:t>Στις</a:t>
            </a:r>
            <a:r>
              <a:rPr lang="en-US" sz="1400" dirty="0"/>
              <a:t> α</a:t>
            </a:r>
            <a:r>
              <a:rPr lang="en-US" sz="1400" dirty="0" err="1"/>
              <a:t>κόλουθες</a:t>
            </a:r>
            <a:r>
              <a:rPr lang="en-US" sz="1400" dirty="0"/>
              <a:t> κατα</a:t>
            </a:r>
            <a:r>
              <a:rPr lang="en-US" sz="1400" dirty="0" err="1"/>
              <a:t>λήξεις</a:t>
            </a:r>
            <a:r>
              <a:rPr lang="en-US" sz="1400" dirty="0"/>
              <a:t>: -</a:t>
            </a:r>
            <a:r>
              <a:rPr lang="en-US" sz="1400" dirty="0" err="1"/>
              <a:t>anza</a:t>
            </a:r>
            <a:r>
              <a:rPr lang="en-US" sz="1400" dirty="0"/>
              <a:t>, -</a:t>
            </a:r>
            <a:r>
              <a:rPr lang="en-US" sz="1400" dirty="0" err="1"/>
              <a:t>enza</a:t>
            </a:r>
            <a:r>
              <a:rPr lang="en-US" sz="1400" dirty="0"/>
              <a:t>, -  </a:t>
            </a:r>
            <a:r>
              <a:rPr lang="en-US" sz="1400" dirty="0" err="1"/>
              <a:t>ezza</a:t>
            </a:r>
            <a:r>
              <a:rPr lang="en-US" sz="1400" dirty="0"/>
              <a:t>, -</a:t>
            </a:r>
            <a:r>
              <a:rPr lang="en-US" sz="1400" dirty="0" err="1"/>
              <a:t>izia</a:t>
            </a:r>
            <a:r>
              <a:rPr lang="en-US" sz="1400" dirty="0"/>
              <a:t>, -</a:t>
            </a:r>
            <a:r>
              <a:rPr lang="en-US" sz="1400" dirty="0" err="1"/>
              <a:t>onzolo</a:t>
            </a:r>
            <a:r>
              <a:rPr lang="en-US" sz="1400" dirty="0"/>
              <a:t>, -</a:t>
            </a:r>
            <a:r>
              <a:rPr lang="en-US" sz="1400" dirty="0" err="1"/>
              <a:t>ozzo</a:t>
            </a:r>
            <a:r>
              <a:rPr lang="en-US" sz="1400" dirty="0"/>
              <a:t>, -</a:t>
            </a:r>
            <a:r>
              <a:rPr lang="en-US" sz="1400" dirty="0" err="1"/>
              <a:t>ozza</a:t>
            </a:r>
            <a:r>
              <a:rPr lang="en-US" sz="1400" dirty="0"/>
              <a:t>, -</a:t>
            </a:r>
            <a:r>
              <a:rPr lang="en-US" sz="1400" dirty="0" err="1"/>
              <a:t>uzzo</a:t>
            </a:r>
            <a:r>
              <a:rPr lang="en-US" sz="1400" dirty="0"/>
              <a:t>, -  </a:t>
            </a:r>
            <a:r>
              <a:rPr lang="en-US" sz="1400" dirty="0" err="1"/>
              <a:t>zione</a:t>
            </a:r>
            <a:r>
              <a:rPr lang="en-US" sz="1400" dirty="0"/>
              <a:t>, -</a:t>
            </a:r>
            <a:r>
              <a:rPr lang="en-US" sz="1400" dirty="0" err="1"/>
              <a:t>ziare</a:t>
            </a:r>
            <a:r>
              <a:rPr lang="en-US" sz="1400" dirty="0"/>
              <a:t>: </a:t>
            </a:r>
            <a:r>
              <a:rPr lang="en-US" sz="1400" dirty="0" err="1"/>
              <a:t>abbondanza</a:t>
            </a:r>
            <a:r>
              <a:rPr lang="en-US" sz="1400" dirty="0"/>
              <a:t>, influenza,  </a:t>
            </a:r>
            <a:r>
              <a:rPr lang="en-US" sz="1400" dirty="0" err="1"/>
              <a:t>bellezza</a:t>
            </a:r>
            <a:r>
              <a:rPr lang="en-US" sz="1400" dirty="0"/>
              <a:t>, </a:t>
            </a:r>
            <a:r>
              <a:rPr lang="en-US" sz="1400" dirty="0" err="1"/>
              <a:t>giustizia</a:t>
            </a:r>
            <a:r>
              <a:rPr lang="en-US" sz="1400" dirty="0"/>
              <a:t>, </a:t>
            </a:r>
            <a:r>
              <a:rPr lang="en-US" sz="1400" dirty="0" err="1"/>
              <a:t>carrozza</a:t>
            </a:r>
            <a:r>
              <a:rPr lang="en-US" sz="1400" dirty="0"/>
              <a:t>, </a:t>
            </a:r>
            <a:r>
              <a:rPr lang="en-US" sz="1400" dirty="0" err="1"/>
              <a:t>nazione</a:t>
            </a:r>
            <a:r>
              <a:rPr lang="en-US" sz="1400" dirty="0"/>
              <a:t>,  </a:t>
            </a:r>
            <a:r>
              <a:rPr lang="en-US" sz="1400" dirty="0" err="1"/>
              <a:t>deliziare</a:t>
            </a:r>
            <a:r>
              <a:rPr lang="en-US" sz="1400" dirty="0"/>
              <a:t>.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68439" y="5970896"/>
            <a:ext cx="7475562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81D60167-4931-47E6-BA6A-407CBD079E47}" type="slidenum">
              <a:rPr lang="en-US" spc="-114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13</a:t>
            </a:fld>
            <a:endParaRPr lang="en-US" spc="-114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5D13CC36-B950-4F02-9BAF-9A7EB267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2775" y="609600"/>
            <a:ext cx="4858813" cy="13228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defTabSz="914400"/>
            <a:r>
              <a:rPr lang="en-US" spc="-210"/>
              <a:t>Σχέση </a:t>
            </a:r>
            <a:r>
              <a:rPr lang="en-US" spc="-325"/>
              <a:t>γραφημάτων </a:t>
            </a:r>
            <a:r>
              <a:rPr lang="en-US" spc="220"/>
              <a:t>–</a:t>
            </a:r>
            <a:r>
              <a:rPr lang="en-US" spc="5"/>
              <a:t> </a:t>
            </a:r>
            <a:r>
              <a:rPr lang="en-US" spc="-305"/>
              <a:t>φωνημάτων </a:t>
            </a:r>
            <a:r>
              <a:rPr lang="en-US" spc="-75"/>
              <a:t>V</a:t>
            </a:r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C1657055-16FE-41A2-B207-7880F6DCA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42443" y="2"/>
            <a:ext cx="5701557" cy="470844"/>
          </a:xfrm>
          <a:custGeom>
            <a:avLst/>
            <a:gdLst>
              <a:gd name="connsiteX0" fmla="*/ 9683888 w 9683888"/>
              <a:gd name="connsiteY0" fmla="*/ 0 h 743457"/>
              <a:gd name="connsiteX1" fmla="*/ 0 w 9683888"/>
              <a:gd name="connsiteY1" fmla="*/ 0 h 743457"/>
              <a:gd name="connsiteX2" fmla="*/ 0 w 9683888"/>
              <a:gd name="connsiteY2" fmla="*/ 365878 h 743457"/>
              <a:gd name="connsiteX3" fmla="*/ 11844 w 9683888"/>
              <a:gd name="connsiteY3" fmla="*/ 367909 h 743457"/>
              <a:gd name="connsiteX4" fmla="*/ 106208 w 9683888"/>
              <a:gd name="connsiteY4" fmla="*/ 385974 h 743457"/>
              <a:gd name="connsiteX5" fmla="*/ 183667 w 9683888"/>
              <a:gd name="connsiteY5" fmla="*/ 399162 h 743457"/>
              <a:gd name="connsiteX6" fmla="*/ 292430 w 9683888"/>
              <a:gd name="connsiteY6" fmla="*/ 390408 h 743457"/>
              <a:gd name="connsiteX7" fmla="*/ 386942 w 9683888"/>
              <a:gd name="connsiteY7" fmla="*/ 395582 h 743457"/>
              <a:gd name="connsiteX8" fmla="*/ 485751 w 9683888"/>
              <a:gd name="connsiteY8" fmla="*/ 408404 h 743457"/>
              <a:gd name="connsiteX9" fmla="*/ 604107 w 9683888"/>
              <a:gd name="connsiteY9" fmla="*/ 418647 h 743457"/>
              <a:gd name="connsiteX10" fmla="*/ 694081 w 9683888"/>
              <a:gd name="connsiteY10" fmla="*/ 449524 h 743457"/>
              <a:gd name="connsiteX11" fmla="*/ 762452 w 9683888"/>
              <a:gd name="connsiteY11" fmla="*/ 456090 h 743457"/>
              <a:gd name="connsiteX12" fmla="*/ 987872 w 9683888"/>
              <a:gd name="connsiteY12" fmla="*/ 481862 h 743457"/>
              <a:gd name="connsiteX13" fmla="*/ 1077163 w 9683888"/>
              <a:gd name="connsiteY13" fmla="*/ 524467 h 743457"/>
              <a:gd name="connsiteX14" fmla="*/ 1258716 w 9683888"/>
              <a:gd name="connsiteY14" fmla="*/ 587975 h 743457"/>
              <a:gd name="connsiteX15" fmla="*/ 1298056 w 9683888"/>
              <a:gd name="connsiteY15" fmla="*/ 595413 h 743457"/>
              <a:gd name="connsiteX16" fmla="*/ 1327017 w 9683888"/>
              <a:gd name="connsiteY16" fmla="*/ 617412 h 743457"/>
              <a:gd name="connsiteX17" fmla="*/ 1347909 w 9683888"/>
              <a:gd name="connsiteY17" fmla="*/ 620209 h 743457"/>
              <a:gd name="connsiteX18" fmla="*/ 1421792 w 9683888"/>
              <a:gd name="connsiteY18" fmla="*/ 626139 h 743457"/>
              <a:gd name="connsiteX19" fmla="*/ 1519789 w 9683888"/>
              <a:gd name="connsiteY19" fmla="*/ 645011 h 743457"/>
              <a:gd name="connsiteX20" fmla="*/ 1620886 w 9683888"/>
              <a:gd name="connsiteY20" fmla="*/ 687715 h 743457"/>
              <a:gd name="connsiteX21" fmla="*/ 1676745 w 9683888"/>
              <a:gd name="connsiteY21" fmla="*/ 690130 h 743457"/>
              <a:gd name="connsiteX22" fmla="*/ 1832228 w 9683888"/>
              <a:gd name="connsiteY22" fmla="*/ 690860 h 743457"/>
              <a:gd name="connsiteX23" fmla="*/ 1980464 w 9683888"/>
              <a:gd name="connsiteY23" fmla="*/ 704858 h 743457"/>
              <a:gd name="connsiteX24" fmla="*/ 2051150 w 9683888"/>
              <a:gd name="connsiteY24" fmla="*/ 711187 h 743457"/>
              <a:gd name="connsiteX25" fmla="*/ 2162824 w 9683888"/>
              <a:gd name="connsiteY25" fmla="*/ 709178 h 743457"/>
              <a:gd name="connsiteX26" fmla="*/ 2259859 w 9683888"/>
              <a:gd name="connsiteY26" fmla="*/ 718188 h 743457"/>
              <a:gd name="connsiteX27" fmla="*/ 2378290 w 9683888"/>
              <a:gd name="connsiteY27" fmla="*/ 738748 h 743457"/>
              <a:gd name="connsiteX28" fmla="*/ 2407828 w 9683888"/>
              <a:gd name="connsiteY28" fmla="*/ 743457 h 743457"/>
              <a:gd name="connsiteX29" fmla="*/ 2428936 w 9683888"/>
              <a:gd name="connsiteY29" fmla="*/ 734697 h 743457"/>
              <a:gd name="connsiteX30" fmla="*/ 2646106 w 9683888"/>
              <a:gd name="connsiteY30" fmla="*/ 660204 h 743457"/>
              <a:gd name="connsiteX31" fmla="*/ 2799920 w 9683888"/>
              <a:gd name="connsiteY31" fmla="*/ 630451 h 743457"/>
              <a:gd name="connsiteX32" fmla="*/ 2953556 w 9683888"/>
              <a:gd name="connsiteY32" fmla="*/ 607173 h 743457"/>
              <a:gd name="connsiteX33" fmla="*/ 3009839 w 9683888"/>
              <a:gd name="connsiteY33" fmla="*/ 601743 h 743457"/>
              <a:gd name="connsiteX34" fmla="*/ 3115016 w 9683888"/>
              <a:gd name="connsiteY34" fmla="*/ 584982 h 743457"/>
              <a:gd name="connsiteX35" fmla="*/ 3185844 w 9683888"/>
              <a:gd name="connsiteY35" fmla="*/ 595356 h 743457"/>
              <a:gd name="connsiteX36" fmla="*/ 3246013 w 9683888"/>
              <a:gd name="connsiteY36" fmla="*/ 592418 h 743457"/>
              <a:gd name="connsiteX37" fmla="*/ 3313565 w 9683888"/>
              <a:gd name="connsiteY37" fmla="*/ 574138 h 743457"/>
              <a:gd name="connsiteX38" fmla="*/ 3414143 w 9683888"/>
              <a:gd name="connsiteY38" fmla="*/ 553730 h 743457"/>
              <a:gd name="connsiteX39" fmla="*/ 3552895 w 9683888"/>
              <a:gd name="connsiteY39" fmla="*/ 548563 h 743457"/>
              <a:gd name="connsiteX40" fmla="*/ 3753012 w 9683888"/>
              <a:gd name="connsiteY40" fmla="*/ 599520 h 743457"/>
              <a:gd name="connsiteX41" fmla="*/ 3804392 w 9683888"/>
              <a:gd name="connsiteY41" fmla="*/ 604131 h 743457"/>
              <a:gd name="connsiteX42" fmla="*/ 3916696 w 9683888"/>
              <a:gd name="connsiteY42" fmla="*/ 606540 h 743457"/>
              <a:gd name="connsiteX43" fmla="*/ 4063849 w 9683888"/>
              <a:gd name="connsiteY43" fmla="*/ 604058 h 743457"/>
              <a:gd name="connsiteX44" fmla="*/ 4172179 w 9683888"/>
              <a:gd name="connsiteY44" fmla="*/ 592355 h 743457"/>
              <a:gd name="connsiteX45" fmla="*/ 4276294 w 9683888"/>
              <a:gd name="connsiteY45" fmla="*/ 587119 h 743457"/>
              <a:gd name="connsiteX46" fmla="*/ 4411090 w 9683888"/>
              <a:gd name="connsiteY46" fmla="*/ 575600 h 743457"/>
              <a:gd name="connsiteX47" fmla="*/ 4540465 w 9683888"/>
              <a:gd name="connsiteY47" fmla="*/ 567464 h 743457"/>
              <a:gd name="connsiteX48" fmla="*/ 4545352 w 9683888"/>
              <a:gd name="connsiteY48" fmla="*/ 555554 h 743457"/>
              <a:gd name="connsiteX49" fmla="*/ 4564014 w 9683888"/>
              <a:gd name="connsiteY49" fmla="*/ 553660 h 743457"/>
              <a:gd name="connsiteX50" fmla="*/ 4568602 w 9683888"/>
              <a:gd name="connsiteY50" fmla="*/ 550913 h 743457"/>
              <a:gd name="connsiteX51" fmla="*/ 4595289 w 9683888"/>
              <a:gd name="connsiteY51" fmla="*/ 537407 h 743457"/>
              <a:gd name="connsiteX52" fmla="*/ 4739026 w 9683888"/>
              <a:gd name="connsiteY52" fmla="*/ 532483 h 743457"/>
              <a:gd name="connsiteX53" fmla="*/ 5061335 w 9683888"/>
              <a:gd name="connsiteY53" fmla="*/ 545635 h 743457"/>
              <a:gd name="connsiteX54" fmla="*/ 5338634 w 9683888"/>
              <a:gd name="connsiteY54" fmla="*/ 595754 h 743457"/>
              <a:gd name="connsiteX55" fmla="*/ 5529430 w 9683888"/>
              <a:gd name="connsiteY55" fmla="*/ 606335 h 743457"/>
              <a:gd name="connsiteX56" fmla="*/ 5604039 w 9683888"/>
              <a:gd name="connsiteY56" fmla="*/ 607676 h 743457"/>
              <a:gd name="connsiteX57" fmla="*/ 5625281 w 9683888"/>
              <a:gd name="connsiteY57" fmla="*/ 617253 h 743457"/>
              <a:gd name="connsiteX58" fmla="*/ 5628138 w 9683888"/>
              <a:gd name="connsiteY58" fmla="*/ 615483 h 743457"/>
              <a:gd name="connsiteX59" fmla="*/ 5653593 w 9683888"/>
              <a:gd name="connsiteY59" fmla="*/ 617873 h 743457"/>
              <a:gd name="connsiteX60" fmla="*/ 5658658 w 9683888"/>
              <a:gd name="connsiteY60" fmla="*/ 624279 h 743457"/>
              <a:gd name="connsiteX61" fmla="*/ 5675963 w 9683888"/>
              <a:gd name="connsiteY61" fmla="*/ 627762 h 743457"/>
              <a:gd name="connsiteX62" fmla="*/ 5709625 w 9683888"/>
              <a:gd name="connsiteY62" fmla="*/ 639593 h 743457"/>
              <a:gd name="connsiteX63" fmla="*/ 5716324 w 9683888"/>
              <a:gd name="connsiteY63" fmla="*/ 637148 h 743457"/>
              <a:gd name="connsiteX64" fmla="*/ 5767720 w 9683888"/>
              <a:gd name="connsiteY64" fmla="*/ 647737 h 743457"/>
              <a:gd name="connsiteX65" fmla="*/ 5768619 w 9683888"/>
              <a:gd name="connsiteY65" fmla="*/ 645671 h 743457"/>
              <a:gd name="connsiteX66" fmla="*/ 5858696 w 9683888"/>
              <a:gd name="connsiteY66" fmla="*/ 628099 h 743457"/>
              <a:gd name="connsiteX67" fmla="*/ 5935260 w 9683888"/>
              <a:gd name="connsiteY67" fmla="*/ 596904 h 743457"/>
              <a:gd name="connsiteX68" fmla="*/ 5946176 w 9683888"/>
              <a:gd name="connsiteY68" fmla="*/ 597874 h 743457"/>
              <a:gd name="connsiteX69" fmla="*/ 5946447 w 9683888"/>
              <a:gd name="connsiteY69" fmla="*/ 597396 h 743457"/>
              <a:gd name="connsiteX70" fmla="*/ 5958069 w 9683888"/>
              <a:gd name="connsiteY70" fmla="*/ 597432 h 743457"/>
              <a:gd name="connsiteX71" fmla="*/ 5966081 w 9683888"/>
              <a:gd name="connsiteY71" fmla="*/ 599643 h 743457"/>
              <a:gd name="connsiteX72" fmla="*/ 5987259 w 9683888"/>
              <a:gd name="connsiteY72" fmla="*/ 601523 h 743457"/>
              <a:gd name="connsiteX73" fmla="*/ 5994905 w 9683888"/>
              <a:gd name="connsiteY73" fmla="*/ 598873 h 743457"/>
              <a:gd name="connsiteX74" fmla="*/ 6054803 w 9683888"/>
              <a:gd name="connsiteY74" fmla="*/ 541202 h 743457"/>
              <a:gd name="connsiteX75" fmla="*/ 6188672 w 9683888"/>
              <a:gd name="connsiteY75" fmla="*/ 496389 h 743457"/>
              <a:gd name="connsiteX76" fmla="*/ 6323280 w 9683888"/>
              <a:gd name="connsiteY76" fmla="*/ 458013 h 743457"/>
              <a:gd name="connsiteX77" fmla="*/ 6457257 w 9683888"/>
              <a:gd name="connsiteY77" fmla="*/ 414621 h 743457"/>
              <a:gd name="connsiteX78" fmla="*/ 6530019 w 9683888"/>
              <a:gd name="connsiteY78" fmla="*/ 423168 h 743457"/>
              <a:gd name="connsiteX79" fmla="*/ 6626800 w 9683888"/>
              <a:gd name="connsiteY79" fmla="*/ 375078 h 743457"/>
              <a:gd name="connsiteX80" fmla="*/ 6689231 w 9683888"/>
              <a:gd name="connsiteY80" fmla="*/ 353501 h 743457"/>
              <a:gd name="connsiteX81" fmla="*/ 6726440 w 9683888"/>
              <a:gd name="connsiteY81" fmla="*/ 340276 h 743457"/>
              <a:gd name="connsiteX82" fmla="*/ 6835228 w 9683888"/>
              <a:gd name="connsiteY82" fmla="*/ 329393 h 743457"/>
              <a:gd name="connsiteX83" fmla="*/ 7039363 w 9683888"/>
              <a:gd name="connsiteY83" fmla="*/ 370823 h 743457"/>
              <a:gd name="connsiteX84" fmla="*/ 7095156 w 9683888"/>
              <a:gd name="connsiteY84" fmla="*/ 366075 h 743457"/>
              <a:gd name="connsiteX85" fmla="*/ 7187061 w 9683888"/>
              <a:gd name="connsiteY85" fmla="*/ 383876 h 743457"/>
              <a:gd name="connsiteX86" fmla="*/ 7295039 w 9683888"/>
              <a:gd name="connsiteY86" fmla="*/ 355046 h 743457"/>
              <a:gd name="connsiteX87" fmla="*/ 7373651 w 9683888"/>
              <a:gd name="connsiteY87" fmla="*/ 322299 h 743457"/>
              <a:gd name="connsiteX88" fmla="*/ 7418964 w 9683888"/>
              <a:gd name="connsiteY88" fmla="*/ 308685 h 743457"/>
              <a:gd name="connsiteX89" fmla="*/ 7450568 w 9683888"/>
              <a:gd name="connsiteY89" fmla="*/ 293511 h 743457"/>
              <a:gd name="connsiteX90" fmla="*/ 7538380 w 9683888"/>
              <a:gd name="connsiteY90" fmla="*/ 283235 h 743457"/>
              <a:gd name="connsiteX91" fmla="*/ 7786348 w 9683888"/>
              <a:gd name="connsiteY91" fmla="*/ 225377 h 743457"/>
              <a:gd name="connsiteX92" fmla="*/ 7849534 w 9683888"/>
              <a:gd name="connsiteY92" fmla="*/ 245434 h 743457"/>
              <a:gd name="connsiteX93" fmla="*/ 7981165 w 9683888"/>
              <a:gd name="connsiteY93" fmla="*/ 222252 h 743457"/>
              <a:gd name="connsiteX94" fmla="*/ 8171882 w 9683888"/>
              <a:gd name="connsiteY94" fmla="*/ 222497 h 743457"/>
              <a:gd name="connsiteX95" fmla="*/ 8242270 w 9683888"/>
              <a:gd name="connsiteY95" fmla="*/ 180535 h 743457"/>
              <a:gd name="connsiteX96" fmla="*/ 8490152 w 9683888"/>
              <a:gd name="connsiteY96" fmla="*/ 209193 h 743457"/>
              <a:gd name="connsiteX97" fmla="*/ 8622272 w 9683888"/>
              <a:gd name="connsiteY97" fmla="*/ 188859 h 743457"/>
              <a:gd name="connsiteX98" fmla="*/ 8738606 w 9683888"/>
              <a:gd name="connsiteY98" fmla="*/ 208945 h 743457"/>
              <a:gd name="connsiteX99" fmla="*/ 8831307 w 9683888"/>
              <a:gd name="connsiteY99" fmla="*/ 207738 h 743457"/>
              <a:gd name="connsiteX100" fmla="*/ 8891432 w 9683888"/>
              <a:gd name="connsiteY100" fmla="*/ 184510 h 743457"/>
              <a:gd name="connsiteX101" fmla="*/ 8946980 w 9683888"/>
              <a:gd name="connsiteY101" fmla="*/ 145578 h 743457"/>
              <a:gd name="connsiteX102" fmla="*/ 9107760 w 9683888"/>
              <a:gd name="connsiteY102" fmla="*/ 128052 h 743457"/>
              <a:gd name="connsiteX103" fmla="*/ 9195623 w 9683888"/>
              <a:gd name="connsiteY103" fmla="*/ 100212 h 743457"/>
              <a:gd name="connsiteX104" fmla="*/ 9256898 w 9683888"/>
              <a:gd name="connsiteY104" fmla="*/ 73900 h 743457"/>
              <a:gd name="connsiteX105" fmla="*/ 9351740 w 9683888"/>
              <a:gd name="connsiteY105" fmla="*/ 80439 h 743457"/>
              <a:gd name="connsiteX106" fmla="*/ 9539796 w 9683888"/>
              <a:gd name="connsiteY106" fmla="*/ 87069 h 743457"/>
              <a:gd name="connsiteX107" fmla="*/ 9619109 w 9683888"/>
              <a:gd name="connsiteY107" fmla="*/ 39994 h 743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</a:cxnLst>
            <a:rect l="l" t="t" r="r" b="b"/>
            <a:pathLst>
              <a:path w="9683888" h="743457">
                <a:moveTo>
                  <a:pt x="9683888" y="0"/>
                </a:moveTo>
                <a:lnTo>
                  <a:pt x="0" y="0"/>
                </a:lnTo>
                <a:lnTo>
                  <a:pt x="0" y="365878"/>
                </a:lnTo>
                <a:lnTo>
                  <a:pt x="11844" y="367909"/>
                </a:lnTo>
                <a:cubicBezTo>
                  <a:pt x="50423" y="374387"/>
                  <a:pt x="87879" y="380746"/>
                  <a:pt x="106208" y="385974"/>
                </a:cubicBezTo>
                <a:cubicBezTo>
                  <a:pt x="119919" y="389979"/>
                  <a:pt x="149687" y="402128"/>
                  <a:pt x="183667" y="399162"/>
                </a:cubicBezTo>
                <a:cubicBezTo>
                  <a:pt x="228274" y="394575"/>
                  <a:pt x="256969" y="398315"/>
                  <a:pt x="292430" y="390408"/>
                </a:cubicBezTo>
                <a:cubicBezTo>
                  <a:pt x="325377" y="395694"/>
                  <a:pt x="374510" y="420053"/>
                  <a:pt x="386942" y="395582"/>
                </a:cubicBezTo>
                <a:cubicBezTo>
                  <a:pt x="400429" y="416427"/>
                  <a:pt x="451168" y="399411"/>
                  <a:pt x="485751" y="408404"/>
                </a:cubicBezTo>
                <a:cubicBezTo>
                  <a:pt x="520399" y="423586"/>
                  <a:pt x="570416" y="404235"/>
                  <a:pt x="604107" y="418647"/>
                </a:cubicBezTo>
                <a:cubicBezTo>
                  <a:pt x="633631" y="425521"/>
                  <a:pt x="672063" y="446364"/>
                  <a:pt x="694081" y="449524"/>
                </a:cubicBezTo>
                <a:cubicBezTo>
                  <a:pt x="700528" y="463278"/>
                  <a:pt x="713487" y="450700"/>
                  <a:pt x="762452" y="456090"/>
                </a:cubicBezTo>
                <a:cubicBezTo>
                  <a:pt x="811417" y="461479"/>
                  <a:pt x="935420" y="470466"/>
                  <a:pt x="987872" y="481862"/>
                </a:cubicBezTo>
                <a:cubicBezTo>
                  <a:pt x="1018493" y="475799"/>
                  <a:pt x="1019470" y="516810"/>
                  <a:pt x="1077163" y="524467"/>
                </a:cubicBezTo>
                <a:cubicBezTo>
                  <a:pt x="1124222" y="535807"/>
                  <a:pt x="1202940" y="574855"/>
                  <a:pt x="1258716" y="587975"/>
                </a:cubicBezTo>
                <a:cubicBezTo>
                  <a:pt x="1274181" y="586466"/>
                  <a:pt x="1286859" y="589632"/>
                  <a:pt x="1298056" y="595413"/>
                </a:cubicBezTo>
                <a:lnTo>
                  <a:pt x="1327017" y="617412"/>
                </a:lnTo>
                <a:lnTo>
                  <a:pt x="1347909" y="620209"/>
                </a:lnTo>
                <a:cubicBezTo>
                  <a:pt x="1377004" y="628445"/>
                  <a:pt x="1394712" y="616344"/>
                  <a:pt x="1421792" y="626139"/>
                </a:cubicBezTo>
                <a:cubicBezTo>
                  <a:pt x="1466260" y="647543"/>
                  <a:pt x="1506099" y="610975"/>
                  <a:pt x="1519789" y="645011"/>
                </a:cubicBezTo>
                <a:cubicBezTo>
                  <a:pt x="1556219" y="665699"/>
                  <a:pt x="1578776" y="668950"/>
                  <a:pt x="1620886" y="687715"/>
                </a:cubicBezTo>
                <a:cubicBezTo>
                  <a:pt x="1658228" y="693647"/>
                  <a:pt x="1636224" y="694371"/>
                  <a:pt x="1676745" y="690130"/>
                </a:cubicBezTo>
                <a:cubicBezTo>
                  <a:pt x="1713709" y="697532"/>
                  <a:pt x="1774627" y="701403"/>
                  <a:pt x="1832228" y="690860"/>
                </a:cubicBezTo>
                <a:cubicBezTo>
                  <a:pt x="1866586" y="689181"/>
                  <a:pt x="1949046" y="755765"/>
                  <a:pt x="1980464" y="704858"/>
                </a:cubicBezTo>
                <a:cubicBezTo>
                  <a:pt x="2001472" y="716610"/>
                  <a:pt x="2020758" y="710467"/>
                  <a:pt x="2051150" y="711187"/>
                </a:cubicBezTo>
                <a:cubicBezTo>
                  <a:pt x="2081543" y="711907"/>
                  <a:pt x="2117567" y="736153"/>
                  <a:pt x="2162824" y="709178"/>
                </a:cubicBezTo>
                <a:cubicBezTo>
                  <a:pt x="2219712" y="701824"/>
                  <a:pt x="2181421" y="742368"/>
                  <a:pt x="2259859" y="718188"/>
                </a:cubicBezTo>
                <a:cubicBezTo>
                  <a:pt x="2296623" y="733933"/>
                  <a:pt x="2337412" y="741012"/>
                  <a:pt x="2378290" y="738748"/>
                </a:cubicBezTo>
                <a:cubicBezTo>
                  <a:pt x="2380041" y="725410"/>
                  <a:pt x="2399659" y="741017"/>
                  <a:pt x="2407828" y="743457"/>
                </a:cubicBezTo>
                <a:cubicBezTo>
                  <a:pt x="2406113" y="735180"/>
                  <a:pt x="2421642" y="728742"/>
                  <a:pt x="2428936" y="734697"/>
                </a:cubicBezTo>
                <a:cubicBezTo>
                  <a:pt x="2468648" y="720822"/>
                  <a:pt x="2584275" y="677579"/>
                  <a:pt x="2646106" y="660204"/>
                </a:cubicBezTo>
                <a:cubicBezTo>
                  <a:pt x="2706894" y="652346"/>
                  <a:pt x="2738390" y="612318"/>
                  <a:pt x="2799920" y="630451"/>
                </a:cubicBezTo>
                <a:cubicBezTo>
                  <a:pt x="2856798" y="622940"/>
                  <a:pt x="2902940" y="602232"/>
                  <a:pt x="2953556" y="607173"/>
                </a:cubicBezTo>
                <a:cubicBezTo>
                  <a:pt x="2970626" y="593247"/>
                  <a:pt x="2988095" y="586399"/>
                  <a:pt x="3009839" y="601743"/>
                </a:cubicBezTo>
                <a:cubicBezTo>
                  <a:pt x="3046166" y="594868"/>
                  <a:pt x="3085682" y="586046"/>
                  <a:pt x="3115016" y="584982"/>
                </a:cubicBezTo>
                <a:cubicBezTo>
                  <a:pt x="3144992" y="587935"/>
                  <a:pt x="3158740" y="599045"/>
                  <a:pt x="3185844" y="595356"/>
                </a:cubicBezTo>
                <a:cubicBezTo>
                  <a:pt x="3209939" y="576197"/>
                  <a:pt x="3221731" y="614583"/>
                  <a:pt x="3246013" y="592418"/>
                </a:cubicBezTo>
                <a:cubicBezTo>
                  <a:pt x="3228976" y="565486"/>
                  <a:pt x="3320172" y="599686"/>
                  <a:pt x="3313565" y="574138"/>
                </a:cubicBezTo>
                <a:cubicBezTo>
                  <a:pt x="3341586" y="564515"/>
                  <a:pt x="3371901" y="555346"/>
                  <a:pt x="3414143" y="553730"/>
                </a:cubicBezTo>
                <a:cubicBezTo>
                  <a:pt x="3463229" y="557630"/>
                  <a:pt x="3476532" y="539673"/>
                  <a:pt x="3552895" y="548563"/>
                </a:cubicBezTo>
                <a:cubicBezTo>
                  <a:pt x="3620356" y="561042"/>
                  <a:pt x="3688830" y="574962"/>
                  <a:pt x="3753012" y="599520"/>
                </a:cubicBezTo>
                <a:cubicBezTo>
                  <a:pt x="3769580" y="615048"/>
                  <a:pt x="3777112" y="602961"/>
                  <a:pt x="3804392" y="604131"/>
                </a:cubicBezTo>
                <a:cubicBezTo>
                  <a:pt x="3831672" y="605301"/>
                  <a:pt x="3878076" y="605222"/>
                  <a:pt x="3916696" y="606540"/>
                </a:cubicBezTo>
                <a:cubicBezTo>
                  <a:pt x="3970533" y="603881"/>
                  <a:pt x="3981244" y="618066"/>
                  <a:pt x="4063849" y="604058"/>
                </a:cubicBezTo>
                <a:cubicBezTo>
                  <a:pt x="4074473" y="605185"/>
                  <a:pt x="4134611" y="589365"/>
                  <a:pt x="4172179" y="592355"/>
                </a:cubicBezTo>
                <a:cubicBezTo>
                  <a:pt x="4180554" y="576172"/>
                  <a:pt x="4255433" y="602075"/>
                  <a:pt x="4276294" y="587119"/>
                </a:cubicBezTo>
                <a:cubicBezTo>
                  <a:pt x="4326119" y="586973"/>
                  <a:pt x="4361692" y="573867"/>
                  <a:pt x="4411090" y="575600"/>
                </a:cubicBezTo>
                <a:cubicBezTo>
                  <a:pt x="4465125" y="575500"/>
                  <a:pt x="4518088" y="570805"/>
                  <a:pt x="4540465" y="567464"/>
                </a:cubicBezTo>
                <a:lnTo>
                  <a:pt x="4545352" y="555554"/>
                </a:lnTo>
                <a:lnTo>
                  <a:pt x="4564014" y="553660"/>
                </a:lnTo>
                <a:lnTo>
                  <a:pt x="4568602" y="550913"/>
                </a:lnTo>
                <a:cubicBezTo>
                  <a:pt x="4577353" y="545618"/>
                  <a:pt x="4586105" y="540734"/>
                  <a:pt x="4595289" y="537407"/>
                </a:cubicBezTo>
                <a:cubicBezTo>
                  <a:pt x="4623104" y="537511"/>
                  <a:pt x="4660764" y="533229"/>
                  <a:pt x="4739026" y="532483"/>
                </a:cubicBezTo>
                <a:cubicBezTo>
                  <a:pt x="4806238" y="527255"/>
                  <a:pt x="4944577" y="524439"/>
                  <a:pt x="5061335" y="545635"/>
                </a:cubicBezTo>
                <a:cubicBezTo>
                  <a:pt x="5167156" y="553533"/>
                  <a:pt x="5251789" y="586167"/>
                  <a:pt x="5338634" y="595754"/>
                </a:cubicBezTo>
                <a:cubicBezTo>
                  <a:pt x="5415763" y="589622"/>
                  <a:pt x="5434719" y="609365"/>
                  <a:pt x="5529430" y="606335"/>
                </a:cubicBezTo>
                <a:cubicBezTo>
                  <a:pt x="5534498" y="613561"/>
                  <a:pt x="5597157" y="603269"/>
                  <a:pt x="5604039" y="607676"/>
                </a:cubicBezTo>
                <a:lnTo>
                  <a:pt x="5625281" y="617253"/>
                </a:lnTo>
                <a:lnTo>
                  <a:pt x="5628138" y="615483"/>
                </a:lnTo>
                <a:cubicBezTo>
                  <a:pt x="5640641" y="612245"/>
                  <a:pt x="5648217" y="613966"/>
                  <a:pt x="5653593" y="617873"/>
                </a:cubicBezTo>
                <a:lnTo>
                  <a:pt x="5658658" y="624279"/>
                </a:lnTo>
                <a:lnTo>
                  <a:pt x="5675963" y="627762"/>
                </a:lnTo>
                <a:lnTo>
                  <a:pt x="5709625" y="639593"/>
                </a:lnTo>
                <a:lnTo>
                  <a:pt x="5716324" y="637148"/>
                </a:lnTo>
                <a:lnTo>
                  <a:pt x="5767720" y="647737"/>
                </a:lnTo>
                <a:lnTo>
                  <a:pt x="5768619" y="645671"/>
                </a:lnTo>
                <a:cubicBezTo>
                  <a:pt x="5776130" y="642927"/>
                  <a:pt x="5830922" y="636226"/>
                  <a:pt x="5858696" y="628099"/>
                </a:cubicBezTo>
                <a:lnTo>
                  <a:pt x="5935260" y="596904"/>
                </a:lnTo>
                <a:lnTo>
                  <a:pt x="5946176" y="597874"/>
                </a:lnTo>
                <a:lnTo>
                  <a:pt x="5946447" y="597396"/>
                </a:lnTo>
                <a:cubicBezTo>
                  <a:pt x="5948934" y="596546"/>
                  <a:pt x="5952567" y="596468"/>
                  <a:pt x="5958069" y="597432"/>
                </a:cubicBezTo>
                <a:lnTo>
                  <a:pt x="5966081" y="599643"/>
                </a:lnTo>
                <a:lnTo>
                  <a:pt x="5987259" y="601523"/>
                </a:lnTo>
                <a:lnTo>
                  <a:pt x="5994905" y="598873"/>
                </a:lnTo>
                <a:cubicBezTo>
                  <a:pt x="6020610" y="579716"/>
                  <a:pt x="6016968" y="560235"/>
                  <a:pt x="6054803" y="541202"/>
                </a:cubicBezTo>
                <a:cubicBezTo>
                  <a:pt x="6108247" y="527358"/>
                  <a:pt x="6130976" y="484538"/>
                  <a:pt x="6188672" y="496389"/>
                </a:cubicBezTo>
                <a:cubicBezTo>
                  <a:pt x="6238659" y="483279"/>
                  <a:pt x="6277194" y="458153"/>
                  <a:pt x="6323280" y="458013"/>
                </a:cubicBezTo>
                <a:cubicBezTo>
                  <a:pt x="6368044" y="444385"/>
                  <a:pt x="6422801" y="420428"/>
                  <a:pt x="6457257" y="414621"/>
                </a:cubicBezTo>
                <a:cubicBezTo>
                  <a:pt x="6483424" y="410645"/>
                  <a:pt x="6508964" y="423228"/>
                  <a:pt x="6530019" y="423168"/>
                </a:cubicBezTo>
                <a:cubicBezTo>
                  <a:pt x="6558276" y="416578"/>
                  <a:pt x="6600264" y="386690"/>
                  <a:pt x="6626800" y="375078"/>
                </a:cubicBezTo>
                <a:cubicBezTo>
                  <a:pt x="6664418" y="400828"/>
                  <a:pt x="6655535" y="354302"/>
                  <a:pt x="6689231" y="353501"/>
                </a:cubicBezTo>
                <a:cubicBezTo>
                  <a:pt x="6708837" y="361122"/>
                  <a:pt x="6719642" y="359485"/>
                  <a:pt x="6726440" y="340276"/>
                </a:cubicBezTo>
                <a:cubicBezTo>
                  <a:pt x="6818329" y="378763"/>
                  <a:pt x="6765502" y="328183"/>
                  <a:pt x="6835228" y="329393"/>
                </a:cubicBezTo>
                <a:cubicBezTo>
                  <a:pt x="6897464" y="335048"/>
                  <a:pt x="6962224" y="329085"/>
                  <a:pt x="7039363" y="370823"/>
                </a:cubicBezTo>
                <a:cubicBezTo>
                  <a:pt x="7056368" y="384567"/>
                  <a:pt x="7070539" y="363899"/>
                  <a:pt x="7095156" y="366075"/>
                </a:cubicBezTo>
                <a:cubicBezTo>
                  <a:pt x="7119772" y="368250"/>
                  <a:pt x="7153748" y="385714"/>
                  <a:pt x="7187061" y="383876"/>
                </a:cubicBezTo>
                <a:cubicBezTo>
                  <a:pt x="7242115" y="377604"/>
                  <a:pt x="7270954" y="334249"/>
                  <a:pt x="7295039" y="355046"/>
                </a:cubicBezTo>
                <a:cubicBezTo>
                  <a:pt x="7320104" y="344159"/>
                  <a:pt x="7343179" y="301443"/>
                  <a:pt x="7373651" y="322299"/>
                </a:cubicBezTo>
                <a:cubicBezTo>
                  <a:pt x="7367160" y="298575"/>
                  <a:pt x="7410095" y="329040"/>
                  <a:pt x="7418964" y="308685"/>
                </a:cubicBezTo>
                <a:cubicBezTo>
                  <a:pt x="7424243" y="291807"/>
                  <a:pt x="7438503" y="297117"/>
                  <a:pt x="7450568" y="293511"/>
                </a:cubicBezTo>
                <a:cubicBezTo>
                  <a:pt x="7461276" y="277652"/>
                  <a:pt x="7519437" y="275664"/>
                  <a:pt x="7538380" y="283235"/>
                </a:cubicBezTo>
                <a:cubicBezTo>
                  <a:pt x="7594343" y="271879"/>
                  <a:pt x="7734488" y="231676"/>
                  <a:pt x="7786348" y="225377"/>
                </a:cubicBezTo>
                <a:cubicBezTo>
                  <a:pt x="7797693" y="277094"/>
                  <a:pt x="7847327" y="236176"/>
                  <a:pt x="7849534" y="245434"/>
                </a:cubicBezTo>
                <a:cubicBezTo>
                  <a:pt x="7894253" y="231282"/>
                  <a:pt x="7937937" y="238796"/>
                  <a:pt x="7981165" y="222252"/>
                </a:cubicBezTo>
                <a:cubicBezTo>
                  <a:pt x="8066564" y="234459"/>
                  <a:pt x="8127007" y="235277"/>
                  <a:pt x="8171882" y="222497"/>
                </a:cubicBezTo>
                <a:cubicBezTo>
                  <a:pt x="8183092" y="205785"/>
                  <a:pt x="8217423" y="177145"/>
                  <a:pt x="8242270" y="180535"/>
                </a:cubicBezTo>
                <a:cubicBezTo>
                  <a:pt x="8294138" y="178846"/>
                  <a:pt x="8410926" y="208334"/>
                  <a:pt x="8490152" y="209193"/>
                </a:cubicBezTo>
                <a:cubicBezTo>
                  <a:pt x="8558493" y="195433"/>
                  <a:pt x="8564727" y="233466"/>
                  <a:pt x="8622272" y="188859"/>
                </a:cubicBezTo>
                <a:cubicBezTo>
                  <a:pt x="8659556" y="191317"/>
                  <a:pt x="8666988" y="178214"/>
                  <a:pt x="8738606" y="208945"/>
                </a:cubicBezTo>
                <a:cubicBezTo>
                  <a:pt x="8769507" y="208543"/>
                  <a:pt x="8800406" y="224019"/>
                  <a:pt x="8831307" y="207738"/>
                </a:cubicBezTo>
                <a:cubicBezTo>
                  <a:pt x="8836477" y="191612"/>
                  <a:pt x="8870109" y="182455"/>
                  <a:pt x="8891432" y="184510"/>
                </a:cubicBezTo>
                <a:cubicBezTo>
                  <a:pt x="8876795" y="135260"/>
                  <a:pt x="8938553" y="173381"/>
                  <a:pt x="8946980" y="145578"/>
                </a:cubicBezTo>
                <a:cubicBezTo>
                  <a:pt x="9010957" y="156064"/>
                  <a:pt x="9046552" y="157746"/>
                  <a:pt x="9107760" y="128052"/>
                </a:cubicBezTo>
                <a:cubicBezTo>
                  <a:pt x="9135191" y="151813"/>
                  <a:pt x="9184204" y="114911"/>
                  <a:pt x="9195623" y="100212"/>
                </a:cubicBezTo>
                <a:cubicBezTo>
                  <a:pt x="9222736" y="85917"/>
                  <a:pt x="9230892" y="98248"/>
                  <a:pt x="9256898" y="73900"/>
                </a:cubicBezTo>
                <a:cubicBezTo>
                  <a:pt x="9276443" y="63724"/>
                  <a:pt x="9334001" y="80454"/>
                  <a:pt x="9351740" y="80439"/>
                </a:cubicBezTo>
                <a:cubicBezTo>
                  <a:pt x="9398889" y="82633"/>
                  <a:pt x="9473718" y="102566"/>
                  <a:pt x="9539796" y="87069"/>
                </a:cubicBezTo>
                <a:cubicBezTo>
                  <a:pt x="9565852" y="70987"/>
                  <a:pt x="9591569" y="56211"/>
                  <a:pt x="9619109" y="39994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F3BD3BB9-3CB5-4253-A27D-6B7904723D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9827"/>
            <a:ext cx="8010421" cy="1078174"/>
          </a:xfrm>
          <a:custGeom>
            <a:avLst/>
            <a:gdLst>
              <a:gd name="connsiteX0" fmla="*/ 3617689 w 10680562"/>
              <a:gd name="connsiteY0" fmla="*/ 0 h 1605023"/>
              <a:gd name="connsiteX1" fmla="*/ 3635901 w 10680562"/>
              <a:gd name="connsiteY1" fmla="*/ 7738 h 1605023"/>
              <a:gd name="connsiteX2" fmla="*/ 3690891 w 10680562"/>
              <a:gd name="connsiteY2" fmla="*/ 7049 h 1605023"/>
              <a:gd name="connsiteX3" fmla="*/ 3832247 w 10680562"/>
              <a:gd name="connsiteY3" fmla="*/ 13937 h 1605023"/>
              <a:gd name="connsiteX4" fmla="*/ 3999111 w 10680562"/>
              <a:gd name="connsiteY4" fmla="*/ 44624 h 1605023"/>
              <a:gd name="connsiteX5" fmla="*/ 4034676 w 10680562"/>
              <a:gd name="connsiteY5" fmla="*/ 48775 h 1605023"/>
              <a:gd name="connsiteX6" fmla="*/ 4065394 w 10680562"/>
              <a:gd name="connsiteY6" fmla="*/ 42879 h 1605023"/>
              <a:gd name="connsiteX7" fmla="*/ 4072648 w 10680562"/>
              <a:gd name="connsiteY7" fmla="*/ 33262 h 1605023"/>
              <a:gd name="connsiteX8" fmla="*/ 4092232 w 10680562"/>
              <a:gd name="connsiteY8" fmla="*/ 34026 h 1605023"/>
              <a:gd name="connsiteX9" fmla="*/ 4097470 w 10680562"/>
              <a:gd name="connsiteY9" fmla="*/ 32252 h 1605023"/>
              <a:gd name="connsiteX10" fmla="*/ 4127488 w 10680562"/>
              <a:gd name="connsiteY10" fmla="*/ 24056 h 1605023"/>
              <a:gd name="connsiteX11" fmla="*/ 4190803 w 10680562"/>
              <a:gd name="connsiteY11" fmla="*/ 55685 h 1605023"/>
              <a:gd name="connsiteX12" fmla="*/ 4269333 w 10680562"/>
              <a:gd name="connsiteY12" fmla="*/ 54186 h 1605023"/>
              <a:gd name="connsiteX13" fmla="*/ 4481486 w 10680562"/>
              <a:gd name="connsiteY13" fmla="*/ 116915 h 1605023"/>
              <a:gd name="connsiteX14" fmla="*/ 4651418 w 10680562"/>
              <a:gd name="connsiteY14" fmla="*/ 150071 h 1605023"/>
              <a:gd name="connsiteX15" fmla="*/ 4863575 w 10680562"/>
              <a:gd name="connsiteY15" fmla="*/ 175458 h 1605023"/>
              <a:gd name="connsiteX16" fmla="*/ 5013635 w 10680562"/>
              <a:gd name="connsiteY16" fmla="*/ 213928 h 1605023"/>
              <a:gd name="connsiteX17" fmla="*/ 5203044 w 10680562"/>
              <a:gd name="connsiteY17" fmla="*/ 228946 h 1605023"/>
              <a:gd name="connsiteX18" fmla="*/ 5207070 w 10680562"/>
              <a:gd name="connsiteY18" fmla="*/ 235105 h 1605023"/>
              <a:gd name="connsiteX19" fmla="*/ 5224253 w 10680562"/>
              <a:gd name="connsiteY19" fmla="*/ 240320 h 1605023"/>
              <a:gd name="connsiteX20" fmla="*/ 5256736 w 10680562"/>
              <a:gd name="connsiteY20" fmla="*/ 254811 h 1605023"/>
              <a:gd name="connsiteX21" fmla="*/ 5264095 w 10680562"/>
              <a:gd name="connsiteY21" fmla="*/ 253567 h 1605023"/>
              <a:gd name="connsiteX22" fmla="*/ 5315084 w 10680562"/>
              <a:gd name="connsiteY22" fmla="*/ 269264 h 1605023"/>
              <a:gd name="connsiteX23" fmla="*/ 5316393 w 10680562"/>
              <a:gd name="connsiteY23" fmla="*/ 267603 h 1605023"/>
              <a:gd name="connsiteX24" fmla="*/ 5333427 w 10680562"/>
              <a:gd name="connsiteY24" fmla="*/ 263823 h 1605023"/>
              <a:gd name="connsiteX25" fmla="*/ 5364589 w 10680562"/>
              <a:gd name="connsiteY25" fmla="*/ 260882 h 1605023"/>
              <a:gd name="connsiteX26" fmla="*/ 5443973 w 10680562"/>
              <a:gd name="connsiteY26" fmla="*/ 230866 h 1605023"/>
              <a:gd name="connsiteX27" fmla="*/ 5497201 w 10680562"/>
              <a:gd name="connsiteY27" fmla="*/ 247023 h 1605023"/>
              <a:gd name="connsiteX28" fmla="*/ 5508269 w 10680562"/>
              <a:gd name="connsiteY28" fmla="*/ 249256 h 1605023"/>
              <a:gd name="connsiteX29" fmla="*/ 5508636 w 10680562"/>
              <a:gd name="connsiteY29" fmla="*/ 248880 h 1605023"/>
              <a:gd name="connsiteX30" fmla="*/ 5520606 w 10680562"/>
              <a:gd name="connsiteY30" fmla="*/ 250400 h 1605023"/>
              <a:gd name="connsiteX31" fmla="*/ 5528451 w 10680562"/>
              <a:gd name="connsiteY31" fmla="*/ 253330 h 1605023"/>
              <a:gd name="connsiteX32" fmla="*/ 5549923 w 10680562"/>
              <a:gd name="connsiteY32" fmla="*/ 257662 h 1605023"/>
              <a:gd name="connsiteX33" fmla="*/ 5558295 w 10680562"/>
              <a:gd name="connsiteY33" fmla="*/ 256364 h 1605023"/>
              <a:gd name="connsiteX34" fmla="*/ 5664799 w 10680562"/>
              <a:gd name="connsiteY34" fmla="*/ 278924 h 1605023"/>
              <a:gd name="connsiteX35" fmla="*/ 5796160 w 10680562"/>
              <a:gd name="connsiteY35" fmla="*/ 307979 h 1605023"/>
              <a:gd name="connsiteX36" fmla="*/ 5897647 w 10680562"/>
              <a:gd name="connsiteY36" fmla="*/ 339431 h 1605023"/>
              <a:gd name="connsiteX37" fmla="*/ 5978838 w 10680562"/>
              <a:gd name="connsiteY37" fmla="*/ 367970 h 1605023"/>
              <a:gd name="connsiteX38" fmla="*/ 6050367 w 10680562"/>
              <a:gd name="connsiteY38" fmla="*/ 386341 h 1605023"/>
              <a:gd name="connsiteX39" fmla="*/ 6140609 w 10680562"/>
              <a:gd name="connsiteY39" fmla="*/ 385135 h 1605023"/>
              <a:gd name="connsiteX40" fmla="*/ 6302950 w 10680562"/>
              <a:gd name="connsiteY40" fmla="*/ 448183 h 1605023"/>
              <a:gd name="connsiteX41" fmla="*/ 6308533 w 10680562"/>
              <a:gd name="connsiteY41" fmla="*/ 448551 h 1605023"/>
              <a:gd name="connsiteX42" fmla="*/ 6340278 w 10680562"/>
              <a:gd name="connsiteY42" fmla="*/ 468555 h 1605023"/>
              <a:gd name="connsiteX43" fmla="*/ 6341685 w 10680562"/>
              <a:gd name="connsiteY43" fmla="*/ 467587 h 1605023"/>
              <a:gd name="connsiteX44" fmla="*/ 6354862 w 10680562"/>
              <a:gd name="connsiteY44" fmla="*/ 467794 h 1605023"/>
              <a:gd name="connsiteX45" fmla="*/ 6377840 w 10680562"/>
              <a:gd name="connsiteY45" fmla="*/ 471024 h 1605023"/>
              <a:gd name="connsiteX46" fmla="*/ 6442804 w 10680562"/>
              <a:gd name="connsiteY46" fmla="*/ 463091 h 1605023"/>
              <a:gd name="connsiteX47" fmla="*/ 6476009 w 10680562"/>
              <a:gd name="connsiteY47" fmla="*/ 483807 h 1605023"/>
              <a:gd name="connsiteX48" fmla="*/ 6483237 w 10680562"/>
              <a:gd name="connsiteY48" fmla="*/ 487308 h 1605023"/>
              <a:gd name="connsiteX49" fmla="*/ 6483605 w 10680562"/>
              <a:gd name="connsiteY49" fmla="*/ 487102 h 1605023"/>
              <a:gd name="connsiteX50" fmla="*/ 6491673 w 10680562"/>
              <a:gd name="connsiteY50" fmla="*/ 490243 h 1605023"/>
              <a:gd name="connsiteX51" fmla="*/ 6496411 w 10680562"/>
              <a:gd name="connsiteY51" fmla="*/ 493689 h 1605023"/>
              <a:gd name="connsiteX52" fmla="*/ 6510429 w 10680562"/>
              <a:gd name="connsiteY52" fmla="*/ 500479 h 1605023"/>
              <a:gd name="connsiteX53" fmla="*/ 6516750 w 10680562"/>
              <a:gd name="connsiteY53" fmla="*/ 500983 h 1605023"/>
              <a:gd name="connsiteX54" fmla="*/ 6580199 w 10680562"/>
              <a:gd name="connsiteY54" fmla="*/ 483318 h 1605023"/>
              <a:gd name="connsiteX55" fmla="*/ 6690237 w 10680562"/>
              <a:gd name="connsiteY55" fmla="*/ 493051 h 1605023"/>
              <a:gd name="connsiteX56" fmla="*/ 6798356 w 10680562"/>
              <a:gd name="connsiteY56" fmla="*/ 506748 h 1605023"/>
              <a:gd name="connsiteX57" fmla="*/ 6837102 w 10680562"/>
              <a:gd name="connsiteY57" fmla="*/ 513677 h 1605023"/>
              <a:gd name="connsiteX58" fmla="*/ 6907934 w 10680562"/>
              <a:gd name="connsiteY58" fmla="*/ 517339 h 1605023"/>
              <a:gd name="connsiteX59" fmla="*/ 6941474 w 10680562"/>
              <a:gd name="connsiteY59" fmla="*/ 513632 h 1605023"/>
              <a:gd name="connsiteX60" fmla="*/ 6942754 w 10680562"/>
              <a:gd name="connsiteY60" fmla="*/ 514394 h 1605023"/>
              <a:gd name="connsiteX61" fmla="*/ 6946363 w 10680562"/>
              <a:gd name="connsiteY61" fmla="*/ 511066 h 1605023"/>
              <a:gd name="connsiteX62" fmla="*/ 6952592 w 10680562"/>
              <a:gd name="connsiteY62" fmla="*/ 510252 h 1605023"/>
              <a:gd name="connsiteX63" fmla="*/ 6968398 w 10680562"/>
              <a:gd name="connsiteY63" fmla="*/ 513946 h 1605023"/>
              <a:gd name="connsiteX64" fmla="*/ 6974142 w 10680562"/>
              <a:gd name="connsiteY64" fmla="*/ 516310 h 1605023"/>
              <a:gd name="connsiteX65" fmla="*/ 6982971 w 10680562"/>
              <a:gd name="connsiteY65" fmla="*/ 517694 h 1605023"/>
              <a:gd name="connsiteX66" fmla="*/ 6983252 w 10680562"/>
              <a:gd name="connsiteY66" fmla="*/ 517416 h 1605023"/>
              <a:gd name="connsiteX67" fmla="*/ 6991400 w 10680562"/>
              <a:gd name="connsiteY67" fmla="*/ 519321 h 1605023"/>
              <a:gd name="connsiteX68" fmla="*/ 7030460 w 10680562"/>
              <a:gd name="connsiteY68" fmla="*/ 532556 h 1605023"/>
              <a:gd name="connsiteX69" fmla="*/ 7089916 w 10680562"/>
              <a:gd name="connsiteY69" fmla="*/ 511503 h 1605023"/>
              <a:gd name="connsiteX70" fmla="*/ 7113059 w 10680562"/>
              <a:gd name="connsiteY70" fmla="*/ 509904 h 1605023"/>
              <a:gd name="connsiteX71" fmla="*/ 7125755 w 10680562"/>
              <a:gd name="connsiteY71" fmla="*/ 507393 h 1605023"/>
              <a:gd name="connsiteX72" fmla="*/ 7126765 w 10680562"/>
              <a:gd name="connsiteY72" fmla="*/ 506166 h 1605023"/>
              <a:gd name="connsiteX73" fmla="*/ 7164175 w 10680562"/>
              <a:gd name="connsiteY73" fmla="*/ 519011 h 1605023"/>
              <a:gd name="connsiteX74" fmla="*/ 7169654 w 10680562"/>
              <a:gd name="connsiteY74" fmla="*/ 518219 h 1605023"/>
              <a:gd name="connsiteX75" fmla="*/ 7193386 w 10680562"/>
              <a:gd name="connsiteY75" fmla="*/ 529788 h 1605023"/>
              <a:gd name="connsiteX76" fmla="*/ 7205997 w 10680562"/>
              <a:gd name="connsiteY76" fmla="*/ 534060 h 1605023"/>
              <a:gd name="connsiteX77" fmla="*/ 7208842 w 10680562"/>
              <a:gd name="connsiteY77" fmla="*/ 538783 h 1605023"/>
              <a:gd name="connsiteX78" fmla="*/ 7227817 w 10680562"/>
              <a:gd name="connsiteY78" fmla="*/ 543304 h 1605023"/>
              <a:gd name="connsiteX79" fmla="*/ 7230267 w 10680562"/>
              <a:gd name="connsiteY79" fmla="*/ 542497 h 1605023"/>
              <a:gd name="connsiteX80" fmla="*/ 7244913 w 10680562"/>
              <a:gd name="connsiteY80" fmla="*/ 551160 h 1605023"/>
              <a:gd name="connsiteX81" fmla="*/ 7255970 w 10680562"/>
              <a:gd name="connsiteY81" fmla="*/ 564383 h 1605023"/>
              <a:gd name="connsiteX82" fmla="*/ 7421156 w 10680562"/>
              <a:gd name="connsiteY82" fmla="*/ 584155 h 1605023"/>
              <a:gd name="connsiteX83" fmla="*/ 7553166 w 10680562"/>
              <a:gd name="connsiteY83" fmla="*/ 653085 h 1605023"/>
              <a:gd name="connsiteX84" fmla="*/ 7643092 w 10680562"/>
              <a:gd name="connsiteY84" fmla="*/ 662482 h 1605023"/>
              <a:gd name="connsiteX85" fmla="*/ 7896429 w 10680562"/>
              <a:gd name="connsiteY85" fmla="*/ 689054 h 1605023"/>
              <a:gd name="connsiteX86" fmla="*/ 7954620 w 10680562"/>
              <a:gd name="connsiteY86" fmla="*/ 689481 h 1605023"/>
              <a:gd name="connsiteX87" fmla="*/ 8000803 w 10680562"/>
              <a:gd name="connsiteY87" fmla="*/ 714583 h 1605023"/>
              <a:gd name="connsiteX88" fmla="*/ 8023216 w 10680562"/>
              <a:gd name="connsiteY88" fmla="*/ 709000 h 1605023"/>
              <a:gd name="connsiteX89" fmla="*/ 8027136 w 10680562"/>
              <a:gd name="connsiteY89" fmla="*/ 707765 h 1605023"/>
              <a:gd name="connsiteX90" fmla="*/ 8041622 w 10680562"/>
              <a:gd name="connsiteY90" fmla="*/ 708731 h 1605023"/>
              <a:gd name="connsiteX91" fmla="*/ 8047209 w 10680562"/>
              <a:gd name="connsiteY91" fmla="*/ 701624 h 1605023"/>
              <a:gd name="connsiteX92" fmla="*/ 8070088 w 10680562"/>
              <a:gd name="connsiteY92" fmla="*/ 697789 h 1605023"/>
              <a:gd name="connsiteX93" fmla="*/ 8096332 w 10680562"/>
              <a:gd name="connsiteY93" fmla="*/ 701624 h 1605023"/>
              <a:gd name="connsiteX94" fmla="*/ 8219225 w 10680562"/>
              <a:gd name="connsiteY94" fmla="*/ 728069 h 1605023"/>
              <a:gd name="connsiteX95" fmla="*/ 8293793 w 10680562"/>
              <a:gd name="connsiteY95" fmla="*/ 739200 h 1605023"/>
              <a:gd name="connsiteX96" fmla="*/ 8323753 w 10680562"/>
              <a:gd name="connsiteY96" fmla="*/ 736063 h 1605023"/>
              <a:gd name="connsiteX97" fmla="*/ 8364496 w 10680562"/>
              <a:gd name="connsiteY97" fmla="*/ 736635 h 1605023"/>
              <a:gd name="connsiteX98" fmla="*/ 8437662 w 10680562"/>
              <a:gd name="connsiteY98" fmla="*/ 731942 h 1605023"/>
              <a:gd name="connsiteX99" fmla="*/ 8533764 w 10680562"/>
              <a:gd name="connsiteY99" fmla="*/ 735554 h 1605023"/>
              <a:gd name="connsiteX100" fmla="*/ 8596769 w 10680562"/>
              <a:gd name="connsiteY100" fmla="*/ 769632 h 1605023"/>
              <a:gd name="connsiteX101" fmla="*/ 8604035 w 10680562"/>
              <a:gd name="connsiteY101" fmla="*/ 764982 h 1605023"/>
              <a:gd name="connsiteX102" fmla="*/ 8650929 w 10680562"/>
              <a:gd name="connsiteY102" fmla="*/ 773164 h 1605023"/>
              <a:gd name="connsiteX103" fmla="*/ 8806497 w 10680562"/>
              <a:gd name="connsiteY103" fmla="*/ 839707 h 1605023"/>
              <a:gd name="connsiteX104" fmla="*/ 8898377 w 10680562"/>
              <a:gd name="connsiteY104" fmla="*/ 854651 h 1605023"/>
              <a:gd name="connsiteX105" fmla="*/ 8932389 w 10680562"/>
              <a:gd name="connsiteY105" fmla="*/ 853846 h 1605023"/>
              <a:gd name="connsiteX106" fmla="*/ 8989288 w 10680562"/>
              <a:gd name="connsiteY106" fmla="*/ 852877 h 1605023"/>
              <a:gd name="connsiteX107" fmla="*/ 9035275 w 10680562"/>
              <a:gd name="connsiteY107" fmla="*/ 837110 h 1605023"/>
              <a:gd name="connsiteX108" fmla="*/ 9138626 w 10680562"/>
              <a:gd name="connsiteY108" fmla="*/ 862106 h 1605023"/>
              <a:gd name="connsiteX109" fmla="*/ 9216298 w 10680562"/>
              <a:gd name="connsiteY109" fmla="*/ 858754 h 1605023"/>
              <a:gd name="connsiteX110" fmla="*/ 9259941 w 10680562"/>
              <a:gd name="connsiteY110" fmla="*/ 861843 h 1605023"/>
              <a:gd name="connsiteX111" fmla="*/ 9380407 w 10680562"/>
              <a:gd name="connsiteY111" fmla="*/ 864825 h 1605023"/>
              <a:gd name="connsiteX112" fmla="*/ 9490772 w 10680562"/>
              <a:gd name="connsiteY112" fmla="*/ 901190 h 1605023"/>
              <a:gd name="connsiteX113" fmla="*/ 9584982 w 10680562"/>
              <a:gd name="connsiteY113" fmla="*/ 935980 h 1605023"/>
              <a:gd name="connsiteX114" fmla="*/ 9759797 w 10680562"/>
              <a:gd name="connsiteY114" fmla="*/ 1010923 h 1605023"/>
              <a:gd name="connsiteX115" fmla="*/ 9834455 w 10680562"/>
              <a:gd name="connsiteY115" fmla="*/ 1082908 h 1605023"/>
              <a:gd name="connsiteX116" fmla="*/ 9939504 w 10680562"/>
              <a:gd name="connsiteY116" fmla="*/ 1110614 h 1605023"/>
              <a:gd name="connsiteX117" fmla="*/ 10077001 w 10680562"/>
              <a:gd name="connsiteY117" fmla="*/ 1160906 h 1605023"/>
              <a:gd name="connsiteX118" fmla="*/ 10178431 w 10680562"/>
              <a:gd name="connsiteY118" fmla="*/ 1244920 h 1605023"/>
              <a:gd name="connsiteX119" fmla="*/ 10248658 w 10680562"/>
              <a:gd name="connsiteY119" fmla="*/ 1309335 h 1605023"/>
              <a:gd name="connsiteX120" fmla="*/ 10414709 w 10680562"/>
              <a:gd name="connsiteY120" fmla="*/ 1388645 h 1605023"/>
              <a:gd name="connsiteX121" fmla="*/ 10592469 w 10680562"/>
              <a:gd name="connsiteY121" fmla="*/ 1543828 h 1605023"/>
              <a:gd name="connsiteX122" fmla="*/ 10674941 w 10680562"/>
              <a:gd name="connsiteY122" fmla="*/ 1597388 h 1605023"/>
              <a:gd name="connsiteX123" fmla="*/ 10680562 w 10680562"/>
              <a:gd name="connsiteY123" fmla="*/ 1605023 h 1605023"/>
              <a:gd name="connsiteX124" fmla="*/ 0 w 10680562"/>
              <a:gd name="connsiteY124" fmla="*/ 1605023 h 1605023"/>
              <a:gd name="connsiteX125" fmla="*/ 0 w 10680562"/>
              <a:gd name="connsiteY125" fmla="*/ 415048 h 1605023"/>
              <a:gd name="connsiteX126" fmla="*/ 9656 w 10680562"/>
              <a:gd name="connsiteY126" fmla="*/ 416044 h 1605023"/>
              <a:gd name="connsiteX127" fmla="*/ 179196 w 10680562"/>
              <a:gd name="connsiteY127" fmla="*/ 423071 h 1605023"/>
              <a:gd name="connsiteX128" fmla="*/ 250912 w 10680562"/>
              <a:gd name="connsiteY128" fmla="*/ 408617 h 1605023"/>
              <a:gd name="connsiteX129" fmla="*/ 291375 w 10680562"/>
              <a:gd name="connsiteY129" fmla="*/ 403710 h 1605023"/>
              <a:gd name="connsiteX130" fmla="*/ 320542 w 10680562"/>
              <a:gd name="connsiteY130" fmla="*/ 396592 h 1605023"/>
              <a:gd name="connsiteX131" fmla="*/ 522426 w 10680562"/>
              <a:gd name="connsiteY131" fmla="*/ 407158 h 1605023"/>
              <a:gd name="connsiteX132" fmla="*/ 549068 w 10680562"/>
              <a:gd name="connsiteY132" fmla="*/ 407418 h 1605023"/>
              <a:gd name="connsiteX133" fmla="*/ 571100 w 10680562"/>
              <a:gd name="connsiteY133" fmla="*/ 400562 h 1605023"/>
              <a:gd name="connsiteX134" fmla="*/ 575457 w 10680562"/>
              <a:gd name="connsiteY134" fmla="*/ 392801 h 1605023"/>
              <a:gd name="connsiteX135" fmla="*/ 589968 w 10680562"/>
              <a:gd name="connsiteY135" fmla="*/ 391807 h 1605023"/>
              <a:gd name="connsiteX136" fmla="*/ 593649 w 10680562"/>
              <a:gd name="connsiteY136" fmla="*/ 390062 h 1605023"/>
              <a:gd name="connsiteX137" fmla="*/ 614928 w 10680562"/>
              <a:gd name="connsiteY137" fmla="*/ 381544 h 1605023"/>
              <a:gd name="connsiteX138" fmla="*/ 722580 w 10680562"/>
              <a:gd name="connsiteY138" fmla="*/ 392722 h 1605023"/>
              <a:gd name="connsiteX139" fmla="*/ 946884 w 10680562"/>
              <a:gd name="connsiteY139" fmla="*/ 411854 h 1605023"/>
              <a:gd name="connsiteX140" fmla="*/ 1210905 w 10680562"/>
              <a:gd name="connsiteY140" fmla="*/ 432414 h 1605023"/>
              <a:gd name="connsiteX141" fmla="*/ 1377854 w 10680562"/>
              <a:gd name="connsiteY141" fmla="*/ 429745 h 1605023"/>
              <a:gd name="connsiteX142" fmla="*/ 1391004 w 10680562"/>
              <a:gd name="connsiteY142" fmla="*/ 441307 h 1605023"/>
              <a:gd name="connsiteX143" fmla="*/ 1406953 w 10680562"/>
              <a:gd name="connsiteY143" fmla="*/ 447889 h 1605023"/>
              <a:gd name="connsiteX144" fmla="*/ 1409246 w 10680562"/>
              <a:gd name="connsiteY144" fmla="*/ 446765 h 1605023"/>
              <a:gd name="connsiteX145" fmla="*/ 1428800 w 10680562"/>
              <a:gd name="connsiteY145" fmla="*/ 448677 h 1605023"/>
              <a:gd name="connsiteX146" fmla="*/ 1432402 w 10680562"/>
              <a:gd name="connsiteY146" fmla="*/ 452956 h 1605023"/>
              <a:gd name="connsiteX147" fmla="*/ 1606578 w 10680562"/>
              <a:gd name="connsiteY147" fmla="*/ 430870 h 1605023"/>
              <a:gd name="connsiteX148" fmla="*/ 1647476 w 10680562"/>
              <a:gd name="connsiteY148" fmla="*/ 438687 h 1605023"/>
              <a:gd name="connsiteX149" fmla="*/ 1655866 w 10680562"/>
              <a:gd name="connsiteY149" fmla="*/ 439472 h 1605023"/>
              <a:gd name="connsiteX150" fmla="*/ 1656096 w 10680562"/>
              <a:gd name="connsiteY150" fmla="*/ 439162 h 1605023"/>
              <a:gd name="connsiteX151" fmla="*/ 1670708 w 10680562"/>
              <a:gd name="connsiteY151" fmla="*/ 412530 h 1605023"/>
              <a:gd name="connsiteX152" fmla="*/ 1737953 w 10680562"/>
              <a:gd name="connsiteY152" fmla="*/ 399496 h 1605023"/>
              <a:gd name="connsiteX153" fmla="*/ 1848192 w 10680562"/>
              <a:gd name="connsiteY153" fmla="*/ 376032 h 1605023"/>
              <a:gd name="connsiteX154" fmla="*/ 1954077 w 10680562"/>
              <a:gd name="connsiteY154" fmla="*/ 352621 h 1605023"/>
              <a:gd name="connsiteX155" fmla="*/ 1993047 w 10680562"/>
              <a:gd name="connsiteY155" fmla="*/ 346068 h 1605023"/>
              <a:gd name="connsiteX156" fmla="*/ 2059719 w 10680562"/>
              <a:gd name="connsiteY156" fmla="*/ 325903 h 1605023"/>
              <a:gd name="connsiteX157" fmla="*/ 2088528 w 10680562"/>
              <a:gd name="connsiteY157" fmla="*/ 311409 h 1605023"/>
              <a:gd name="connsiteX158" fmla="*/ 2090087 w 10680562"/>
              <a:gd name="connsiteY158" fmla="*/ 311676 h 1605023"/>
              <a:gd name="connsiteX159" fmla="*/ 2091700 w 10680562"/>
              <a:gd name="connsiteY159" fmla="*/ 307455 h 1605023"/>
              <a:gd name="connsiteX160" fmla="*/ 2096989 w 10680562"/>
              <a:gd name="connsiteY160" fmla="*/ 304649 h 1605023"/>
              <a:gd name="connsiteX161" fmla="*/ 2113325 w 10680562"/>
              <a:gd name="connsiteY161" fmla="*/ 302764 h 1605023"/>
              <a:gd name="connsiteX162" fmla="*/ 2119780 w 10680562"/>
              <a:gd name="connsiteY162" fmla="*/ 303007 h 1605023"/>
              <a:gd name="connsiteX163" fmla="*/ 2128562 w 10680562"/>
              <a:gd name="connsiteY163" fmla="*/ 301336 h 1605023"/>
              <a:gd name="connsiteX164" fmla="*/ 2128679 w 10680562"/>
              <a:gd name="connsiteY164" fmla="*/ 300991 h 1605023"/>
              <a:gd name="connsiteX165" fmla="*/ 2179558 w 10680562"/>
              <a:gd name="connsiteY165" fmla="*/ 299095 h 1605023"/>
              <a:gd name="connsiteX166" fmla="*/ 2223277 w 10680562"/>
              <a:gd name="connsiteY166" fmla="*/ 260239 h 1605023"/>
              <a:gd name="connsiteX167" fmla="*/ 2243644 w 10680562"/>
              <a:gd name="connsiteY167" fmla="*/ 251110 h 1605023"/>
              <a:gd name="connsiteX168" fmla="*/ 2253986 w 10680562"/>
              <a:gd name="connsiteY168" fmla="*/ 244616 h 1605023"/>
              <a:gd name="connsiteX169" fmla="*/ 2254285 w 10680562"/>
              <a:gd name="connsiteY169" fmla="*/ 243167 h 1605023"/>
              <a:gd name="connsiteX170" fmla="*/ 2295037 w 10680562"/>
              <a:gd name="connsiteY170" fmla="*/ 242433 h 1605023"/>
              <a:gd name="connsiteX171" fmla="*/ 2299648 w 10680562"/>
              <a:gd name="connsiteY171" fmla="*/ 239896 h 1605023"/>
              <a:gd name="connsiteX172" fmla="*/ 2327237 w 10680562"/>
              <a:gd name="connsiteY172" fmla="*/ 242539 h 1605023"/>
              <a:gd name="connsiteX173" fmla="*/ 2340943 w 10680562"/>
              <a:gd name="connsiteY173" fmla="*/ 242239 h 1605023"/>
              <a:gd name="connsiteX174" fmla="*/ 2345943 w 10680562"/>
              <a:gd name="connsiteY174" fmla="*/ 245589 h 1605023"/>
              <a:gd name="connsiteX175" fmla="*/ 2365602 w 10680562"/>
              <a:gd name="connsiteY175" fmla="*/ 243403 h 1605023"/>
              <a:gd name="connsiteX176" fmla="*/ 2367433 w 10680562"/>
              <a:gd name="connsiteY176" fmla="*/ 241858 h 1605023"/>
              <a:gd name="connsiteX177" fmla="*/ 2385231 w 10680562"/>
              <a:gd name="connsiteY177" fmla="*/ 244873 h 1605023"/>
              <a:gd name="connsiteX178" fmla="*/ 2402059 w 10680562"/>
              <a:gd name="connsiteY178" fmla="*/ 253223 h 1605023"/>
              <a:gd name="connsiteX179" fmla="*/ 2719020 w 10680562"/>
              <a:gd name="connsiteY179" fmla="*/ 235271 h 1605023"/>
              <a:gd name="connsiteX180" fmla="*/ 2877308 w 10680562"/>
              <a:gd name="connsiteY180" fmla="*/ 208630 h 1605023"/>
              <a:gd name="connsiteX181" fmla="*/ 3051375 w 10680562"/>
              <a:gd name="connsiteY181" fmla="*/ 154110 h 1605023"/>
              <a:gd name="connsiteX182" fmla="*/ 3104837 w 10680562"/>
              <a:gd name="connsiteY182" fmla="*/ 135199 h 1605023"/>
              <a:gd name="connsiteX183" fmla="*/ 3159836 w 10680562"/>
              <a:gd name="connsiteY183" fmla="*/ 142694 h 1605023"/>
              <a:gd name="connsiteX184" fmla="*/ 3177510 w 10680562"/>
              <a:gd name="connsiteY184" fmla="*/ 130186 h 1605023"/>
              <a:gd name="connsiteX185" fmla="*/ 3180470 w 10680562"/>
              <a:gd name="connsiteY185" fmla="*/ 127764 h 1605023"/>
              <a:gd name="connsiteX186" fmla="*/ 3194216 w 10680562"/>
              <a:gd name="connsiteY186" fmla="*/ 123837 h 1605023"/>
              <a:gd name="connsiteX187" fmla="*/ 3214710 w 10680562"/>
              <a:gd name="connsiteY187" fmla="*/ 104451 h 1605023"/>
              <a:gd name="connsiteX188" fmla="*/ 3240671 w 10680562"/>
              <a:gd name="connsiteY188" fmla="*/ 99232 h 1605023"/>
              <a:gd name="connsiteX189" fmla="*/ 3366544 w 10680562"/>
              <a:gd name="connsiteY189" fmla="*/ 82506 h 1605023"/>
              <a:gd name="connsiteX190" fmla="*/ 3440424 w 10680562"/>
              <a:gd name="connsiteY190" fmla="*/ 67891 h 1605023"/>
              <a:gd name="connsiteX191" fmla="*/ 3466248 w 10680562"/>
              <a:gd name="connsiteY191" fmla="*/ 55103 h 1605023"/>
              <a:gd name="connsiteX192" fmla="*/ 3503820 w 10680562"/>
              <a:gd name="connsiteY192" fmla="*/ 42110 h 1605023"/>
              <a:gd name="connsiteX193" fmla="*/ 3568389 w 10680562"/>
              <a:gd name="connsiteY193" fmla="*/ 13576 h 1605023"/>
              <a:gd name="connsiteX194" fmla="*/ 3604089 w 10680562"/>
              <a:gd name="connsiteY194" fmla="*/ 6980 h 1605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680562" h="1605023">
                <a:moveTo>
                  <a:pt x="3617689" y="0"/>
                </a:moveTo>
                <a:lnTo>
                  <a:pt x="3635901" y="7738"/>
                </a:lnTo>
                <a:cubicBezTo>
                  <a:pt x="3636815" y="-13593"/>
                  <a:pt x="3674070" y="21953"/>
                  <a:pt x="3690891" y="7049"/>
                </a:cubicBezTo>
                <a:cubicBezTo>
                  <a:pt x="3723615" y="8082"/>
                  <a:pt x="3780877" y="7675"/>
                  <a:pt x="3832247" y="13937"/>
                </a:cubicBezTo>
                <a:cubicBezTo>
                  <a:pt x="3878761" y="52737"/>
                  <a:pt x="3960967" y="15082"/>
                  <a:pt x="3999111" y="44624"/>
                </a:cubicBezTo>
                <a:cubicBezTo>
                  <a:pt x="4011661" y="48427"/>
                  <a:pt x="4023440" y="49464"/>
                  <a:pt x="4034676" y="48775"/>
                </a:cubicBezTo>
                <a:lnTo>
                  <a:pt x="4065394" y="42879"/>
                </a:lnTo>
                <a:lnTo>
                  <a:pt x="4072648" y="33262"/>
                </a:lnTo>
                <a:lnTo>
                  <a:pt x="4092232" y="34026"/>
                </a:lnTo>
                <a:lnTo>
                  <a:pt x="4097470" y="32252"/>
                </a:lnTo>
                <a:cubicBezTo>
                  <a:pt x="4107476" y="28819"/>
                  <a:pt x="4117405" y="25741"/>
                  <a:pt x="4127488" y="24056"/>
                </a:cubicBezTo>
                <a:cubicBezTo>
                  <a:pt x="4122379" y="69900"/>
                  <a:pt x="4212421" y="17287"/>
                  <a:pt x="4190803" y="55685"/>
                </a:cubicBezTo>
                <a:cubicBezTo>
                  <a:pt x="4245322" y="54405"/>
                  <a:pt x="4210442" y="91290"/>
                  <a:pt x="4269333" y="54186"/>
                </a:cubicBezTo>
                <a:cubicBezTo>
                  <a:pt x="4360007" y="84494"/>
                  <a:pt x="4405441" y="66275"/>
                  <a:pt x="4481486" y="116915"/>
                </a:cubicBezTo>
                <a:cubicBezTo>
                  <a:pt x="4469366" y="96298"/>
                  <a:pt x="4624978" y="141388"/>
                  <a:pt x="4651418" y="150071"/>
                </a:cubicBezTo>
                <a:lnTo>
                  <a:pt x="4863575" y="175458"/>
                </a:lnTo>
                <a:cubicBezTo>
                  <a:pt x="4867452" y="182323"/>
                  <a:pt x="5007365" y="209256"/>
                  <a:pt x="5013635" y="213928"/>
                </a:cubicBezTo>
                <a:lnTo>
                  <a:pt x="5203044" y="228946"/>
                </a:lnTo>
                <a:lnTo>
                  <a:pt x="5207070" y="235105"/>
                </a:lnTo>
                <a:lnTo>
                  <a:pt x="5224253" y="240320"/>
                </a:lnTo>
                <a:lnTo>
                  <a:pt x="5256736" y="254811"/>
                </a:lnTo>
                <a:lnTo>
                  <a:pt x="5264095" y="253567"/>
                </a:lnTo>
                <a:lnTo>
                  <a:pt x="5315084" y="269264"/>
                </a:lnTo>
                <a:lnTo>
                  <a:pt x="5316393" y="267603"/>
                </a:lnTo>
                <a:cubicBezTo>
                  <a:pt x="5320500" y="264235"/>
                  <a:pt x="5325719" y="262424"/>
                  <a:pt x="5333427" y="263823"/>
                </a:cubicBezTo>
                <a:cubicBezTo>
                  <a:pt x="5330520" y="234164"/>
                  <a:pt x="5341605" y="254143"/>
                  <a:pt x="5364589" y="260882"/>
                </a:cubicBezTo>
                <a:cubicBezTo>
                  <a:pt x="5365199" y="216323"/>
                  <a:pt x="5425089" y="252089"/>
                  <a:pt x="5443973" y="230866"/>
                </a:cubicBezTo>
                <a:cubicBezTo>
                  <a:pt x="5460840" y="236821"/>
                  <a:pt x="5478689" y="242307"/>
                  <a:pt x="5497201" y="247023"/>
                </a:cubicBezTo>
                <a:lnTo>
                  <a:pt x="5508269" y="249256"/>
                </a:lnTo>
                <a:lnTo>
                  <a:pt x="5508636" y="248880"/>
                </a:lnTo>
                <a:cubicBezTo>
                  <a:pt x="5511356" y="248469"/>
                  <a:pt x="5515116" y="248867"/>
                  <a:pt x="5520606" y="250400"/>
                </a:cubicBezTo>
                <a:lnTo>
                  <a:pt x="5528451" y="253330"/>
                </a:lnTo>
                <a:lnTo>
                  <a:pt x="5549923" y="257662"/>
                </a:lnTo>
                <a:lnTo>
                  <a:pt x="5558295" y="256364"/>
                </a:lnTo>
                <a:lnTo>
                  <a:pt x="5664799" y="278924"/>
                </a:lnTo>
                <a:lnTo>
                  <a:pt x="5796160" y="307979"/>
                </a:lnTo>
                <a:lnTo>
                  <a:pt x="5897647" y="339431"/>
                </a:lnTo>
                <a:cubicBezTo>
                  <a:pt x="5894921" y="322560"/>
                  <a:pt x="5962532" y="357207"/>
                  <a:pt x="5978838" y="367970"/>
                </a:cubicBezTo>
                <a:cubicBezTo>
                  <a:pt x="6035145" y="375765"/>
                  <a:pt x="6006578" y="380813"/>
                  <a:pt x="6050367" y="386341"/>
                </a:cubicBezTo>
                <a:cubicBezTo>
                  <a:pt x="6051161" y="391932"/>
                  <a:pt x="6137489" y="380709"/>
                  <a:pt x="6140609" y="385135"/>
                </a:cubicBezTo>
                <a:cubicBezTo>
                  <a:pt x="6205928" y="424013"/>
                  <a:pt x="6248816" y="452185"/>
                  <a:pt x="6302950" y="448183"/>
                </a:cubicBezTo>
                <a:lnTo>
                  <a:pt x="6308533" y="448551"/>
                </a:lnTo>
                <a:lnTo>
                  <a:pt x="6340278" y="468555"/>
                </a:lnTo>
                <a:lnTo>
                  <a:pt x="6341685" y="467587"/>
                </a:lnTo>
                <a:cubicBezTo>
                  <a:pt x="6345560" y="465876"/>
                  <a:pt x="6349786" y="465470"/>
                  <a:pt x="6354862" y="467794"/>
                </a:cubicBezTo>
                <a:cubicBezTo>
                  <a:pt x="6361260" y="446013"/>
                  <a:pt x="6363438" y="462250"/>
                  <a:pt x="6377840" y="471024"/>
                </a:cubicBezTo>
                <a:cubicBezTo>
                  <a:pt x="6390990" y="439154"/>
                  <a:pt x="6423334" y="475084"/>
                  <a:pt x="6442804" y="463091"/>
                </a:cubicBezTo>
                <a:cubicBezTo>
                  <a:pt x="6453090" y="470255"/>
                  <a:pt x="6464204" y="477252"/>
                  <a:pt x="6476009" y="483807"/>
                </a:cubicBezTo>
                <a:lnTo>
                  <a:pt x="6483237" y="487308"/>
                </a:lnTo>
                <a:lnTo>
                  <a:pt x="6483605" y="487102"/>
                </a:lnTo>
                <a:cubicBezTo>
                  <a:pt x="6485654" y="487272"/>
                  <a:pt x="6488212" y="488201"/>
                  <a:pt x="6491673" y="490243"/>
                </a:cubicBezTo>
                <a:lnTo>
                  <a:pt x="6496411" y="493689"/>
                </a:lnTo>
                <a:lnTo>
                  <a:pt x="6510429" y="500479"/>
                </a:lnTo>
                <a:lnTo>
                  <a:pt x="6516750" y="500983"/>
                </a:lnTo>
                <a:cubicBezTo>
                  <a:pt x="6541864" y="496675"/>
                  <a:pt x="6554866" y="452619"/>
                  <a:pt x="6580199" y="483318"/>
                </a:cubicBezTo>
                <a:cubicBezTo>
                  <a:pt x="6622601" y="489571"/>
                  <a:pt x="6654587" y="470617"/>
                  <a:pt x="6690237" y="493051"/>
                </a:cubicBezTo>
                <a:cubicBezTo>
                  <a:pt x="6729957" y="498806"/>
                  <a:pt x="6766252" y="494451"/>
                  <a:pt x="6798356" y="506748"/>
                </a:cubicBezTo>
                <a:cubicBezTo>
                  <a:pt x="6813529" y="501270"/>
                  <a:pt x="6826992" y="500232"/>
                  <a:pt x="6837102" y="513677"/>
                </a:cubicBezTo>
                <a:cubicBezTo>
                  <a:pt x="6874837" y="515764"/>
                  <a:pt x="6887115" y="500833"/>
                  <a:pt x="6907934" y="517339"/>
                </a:cubicBezTo>
                <a:cubicBezTo>
                  <a:pt x="6934086" y="494196"/>
                  <a:pt x="6933260" y="504492"/>
                  <a:pt x="6941474" y="513632"/>
                </a:cubicBezTo>
                <a:lnTo>
                  <a:pt x="6942754" y="514394"/>
                </a:lnTo>
                <a:lnTo>
                  <a:pt x="6946363" y="511066"/>
                </a:lnTo>
                <a:lnTo>
                  <a:pt x="6952592" y="510252"/>
                </a:lnTo>
                <a:lnTo>
                  <a:pt x="6968398" y="513946"/>
                </a:lnTo>
                <a:lnTo>
                  <a:pt x="6974142" y="516310"/>
                </a:lnTo>
                <a:cubicBezTo>
                  <a:pt x="6978173" y="517574"/>
                  <a:pt x="6980948" y="517948"/>
                  <a:pt x="6982971" y="517694"/>
                </a:cubicBezTo>
                <a:lnTo>
                  <a:pt x="6983252" y="517416"/>
                </a:lnTo>
                <a:lnTo>
                  <a:pt x="6991400" y="519321"/>
                </a:lnTo>
                <a:cubicBezTo>
                  <a:pt x="7005004" y="523242"/>
                  <a:pt x="7018100" y="527732"/>
                  <a:pt x="7030460" y="532556"/>
                </a:cubicBezTo>
                <a:cubicBezTo>
                  <a:pt x="7044917" y="516932"/>
                  <a:pt x="7088472" y="545083"/>
                  <a:pt x="7089916" y="511503"/>
                </a:cubicBezTo>
                <a:cubicBezTo>
                  <a:pt x="7106785" y="517039"/>
                  <a:pt x="7114554" y="532321"/>
                  <a:pt x="7113059" y="509904"/>
                </a:cubicBezTo>
                <a:cubicBezTo>
                  <a:pt x="7118735" y="511110"/>
                  <a:pt x="7122641" y="509850"/>
                  <a:pt x="7125755" y="507393"/>
                </a:cubicBezTo>
                <a:lnTo>
                  <a:pt x="7126765" y="506166"/>
                </a:lnTo>
                <a:lnTo>
                  <a:pt x="7164175" y="519011"/>
                </a:lnTo>
                <a:lnTo>
                  <a:pt x="7169654" y="518219"/>
                </a:lnTo>
                <a:lnTo>
                  <a:pt x="7193386" y="529788"/>
                </a:lnTo>
                <a:lnTo>
                  <a:pt x="7205997" y="534060"/>
                </a:lnTo>
                <a:lnTo>
                  <a:pt x="7208842" y="538783"/>
                </a:lnTo>
                <a:cubicBezTo>
                  <a:pt x="7212314" y="541931"/>
                  <a:pt x="7217803" y="543928"/>
                  <a:pt x="7227817" y="543304"/>
                </a:cubicBezTo>
                <a:lnTo>
                  <a:pt x="7230267" y="542497"/>
                </a:lnTo>
                <a:lnTo>
                  <a:pt x="7244913" y="551160"/>
                </a:lnTo>
                <a:cubicBezTo>
                  <a:pt x="7249453" y="554807"/>
                  <a:pt x="7253253" y="559130"/>
                  <a:pt x="7255970" y="564383"/>
                </a:cubicBezTo>
                <a:cubicBezTo>
                  <a:pt x="7315146" y="548103"/>
                  <a:pt x="7361553" y="579076"/>
                  <a:pt x="7421156" y="584155"/>
                </a:cubicBezTo>
                <a:cubicBezTo>
                  <a:pt x="7465612" y="613750"/>
                  <a:pt x="7546249" y="613142"/>
                  <a:pt x="7553166" y="653085"/>
                </a:cubicBezTo>
                <a:cubicBezTo>
                  <a:pt x="7562552" y="609214"/>
                  <a:pt x="7673998" y="724531"/>
                  <a:pt x="7643092" y="662482"/>
                </a:cubicBezTo>
                <a:lnTo>
                  <a:pt x="7896429" y="689054"/>
                </a:lnTo>
                <a:cubicBezTo>
                  <a:pt x="7940867" y="662251"/>
                  <a:pt x="7914217" y="689365"/>
                  <a:pt x="7954620" y="689481"/>
                </a:cubicBezTo>
                <a:cubicBezTo>
                  <a:pt x="7937756" y="718000"/>
                  <a:pt x="8005608" y="680123"/>
                  <a:pt x="8000803" y="714583"/>
                </a:cubicBezTo>
                <a:cubicBezTo>
                  <a:pt x="8008309" y="713512"/>
                  <a:pt x="8015731" y="711389"/>
                  <a:pt x="8023216" y="709000"/>
                </a:cubicBezTo>
                <a:lnTo>
                  <a:pt x="8027136" y="707765"/>
                </a:lnTo>
                <a:lnTo>
                  <a:pt x="8041622" y="708731"/>
                </a:lnTo>
                <a:lnTo>
                  <a:pt x="8047209" y="701624"/>
                </a:lnTo>
                <a:lnTo>
                  <a:pt x="8070088" y="697789"/>
                </a:lnTo>
                <a:cubicBezTo>
                  <a:pt x="8078424" y="697492"/>
                  <a:pt x="8087123" y="698508"/>
                  <a:pt x="8096332" y="701624"/>
                </a:cubicBezTo>
                <a:cubicBezTo>
                  <a:pt x="8123926" y="724651"/>
                  <a:pt x="8185640" y="697894"/>
                  <a:pt x="8219225" y="728069"/>
                </a:cubicBezTo>
                <a:cubicBezTo>
                  <a:pt x="8232644" y="736562"/>
                  <a:pt x="8280723" y="746936"/>
                  <a:pt x="8293793" y="739200"/>
                </a:cubicBezTo>
                <a:cubicBezTo>
                  <a:pt x="8304636" y="739365"/>
                  <a:pt x="8314843" y="745516"/>
                  <a:pt x="8323753" y="736063"/>
                </a:cubicBezTo>
                <a:cubicBezTo>
                  <a:pt x="8336542" y="725164"/>
                  <a:pt x="8363344" y="752699"/>
                  <a:pt x="8364496" y="736635"/>
                </a:cubicBezTo>
                <a:cubicBezTo>
                  <a:pt x="8383724" y="755702"/>
                  <a:pt x="8414211" y="733717"/>
                  <a:pt x="8437662" y="731942"/>
                </a:cubicBezTo>
                <a:cubicBezTo>
                  <a:pt x="8451685" y="749699"/>
                  <a:pt x="8487061" y="728469"/>
                  <a:pt x="8533764" y="735554"/>
                </a:cubicBezTo>
                <a:cubicBezTo>
                  <a:pt x="8548878" y="755832"/>
                  <a:pt x="8565301" y="740114"/>
                  <a:pt x="8596769" y="769632"/>
                </a:cubicBezTo>
                <a:cubicBezTo>
                  <a:pt x="8598880" y="767829"/>
                  <a:pt x="8601326" y="766261"/>
                  <a:pt x="8604035" y="764982"/>
                </a:cubicBezTo>
                <a:cubicBezTo>
                  <a:pt x="8619777" y="757551"/>
                  <a:pt x="8640772" y="761213"/>
                  <a:pt x="8650929" y="773164"/>
                </a:cubicBezTo>
                <a:cubicBezTo>
                  <a:pt x="8702615" y="814545"/>
                  <a:pt x="8757170" y="823762"/>
                  <a:pt x="8806497" y="839707"/>
                </a:cubicBezTo>
                <a:cubicBezTo>
                  <a:pt x="8863157" y="854381"/>
                  <a:pt x="8833749" y="812347"/>
                  <a:pt x="8898377" y="854651"/>
                </a:cubicBezTo>
                <a:cubicBezTo>
                  <a:pt x="8909161" y="844048"/>
                  <a:pt x="8918437" y="845186"/>
                  <a:pt x="8932389" y="853846"/>
                </a:cubicBezTo>
                <a:cubicBezTo>
                  <a:pt x="8960146" y="860074"/>
                  <a:pt x="8965550" y="829338"/>
                  <a:pt x="8989288" y="852877"/>
                </a:cubicBezTo>
                <a:cubicBezTo>
                  <a:pt x="8988278" y="835633"/>
                  <a:pt x="9043995" y="856467"/>
                  <a:pt x="9035275" y="837110"/>
                </a:cubicBezTo>
                <a:cubicBezTo>
                  <a:pt x="9060165" y="838647"/>
                  <a:pt x="9108456" y="858499"/>
                  <a:pt x="9138626" y="862106"/>
                </a:cubicBezTo>
                <a:cubicBezTo>
                  <a:pt x="9165080" y="876547"/>
                  <a:pt x="9174888" y="860404"/>
                  <a:pt x="9216298" y="858754"/>
                </a:cubicBezTo>
                <a:cubicBezTo>
                  <a:pt x="9230418" y="871192"/>
                  <a:pt x="9244774" y="868822"/>
                  <a:pt x="9259941" y="861843"/>
                </a:cubicBezTo>
                <a:cubicBezTo>
                  <a:pt x="9297647" y="870955"/>
                  <a:pt x="9335980" y="863006"/>
                  <a:pt x="9380407" y="864825"/>
                </a:cubicBezTo>
                <a:cubicBezTo>
                  <a:pt x="9424338" y="883720"/>
                  <a:pt x="9443322" y="899138"/>
                  <a:pt x="9490772" y="901190"/>
                </a:cubicBezTo>
                <a:cubicBezTo>
                  <a:pt x="9530410" y="933396"/>
                  <a:pt x="9546422" y="928548"/>
                  <a:pt x="9584982" y="935980"/>
                </a:cubicBezTo>
                <a:cubicBezTo>
                  <a:pt x="9629819" y="954269"/>
                  <a:pt x="9718219" y="986435"/>
                  <a:pt x="9759797" y="1010923"/>
                </a:cubicBezTo>
                <a:cubicBezTo>
                  <a:pt x="9801376" y="1035410"/>
                  <a:pt x="9804503" y="1066293"/>
                  <a:pt x="9834455" y="1082908"/>
                </a:cubicBezTo>
                <a:cubicBezTo>
                  <a:pt x="9864406" y="1099522"/>
                  <a:pt x="9891608" y="1087791"/>
                  <a:pt x="9939504" y="1110614"/>
                </a:cubicBezTo>
                <a:cubicBezTo>
                  <a:pt x="9978150" y="1098522"/>
                  <a:pt x="10034187" y="1166580"/>
                  <a:pt x="10077001" y="1160906"/>
                </a:cubicBezTo>
                <a:cubicBezTo>
                  <a:pt x="10084861" y="1190721"/>
                  <a:pt x="10164307" y="1234884"/>
                  <a:pt x="10178431" y="1244920"/>
                </a:cubicBezTo>
                <a:cubicBezTo>
                  <a:pt x="10210316" y="1215779"/>
                  <a:pt x="10222273" y="1306394"/>
                  <a:pt x="10248658" y="1309335"/>
                </a:cubicBezTo>
                <a:lnTo>
                  <a:pt x="10414709" y="1388645"/>
                </a:lnTo>
                <a:cubicBezTo>
                  <a:pt x="10473963" y="1440373"/>
                  <a:pt x="10538857" y="1454568"/>
                  <a:pt x="10592469" y="1543828"/>
                </a:cubicBezTo>
                <a:cubicBezTo>
                  <a:pt x="10651538" y="1531501"/>
                  <a:pt x="10660082" y="1567462"/>
                  <a:pt x="10674941" y="1597388"/>
                </a:cubicBezTo>
                <a:lnTo>
                  <a:pt x="10680562" y="1605023"/>
                </a:lnTo>
                <a:lnTo>
                  <a:pt x="0" y="1605023"/>
                </a:lnTo>
                <a:lnTo>
                  <a:pt x="0" y="415048"/>
                </a:lnTo>
                <a:lnTo>
                  <a:pt x="9656" y="416044"/>
                </a:lnTo>
                <a:cubicBezTo>
                  <a:pt x="66794" y="420549"/>
                  <a:pt x="142962" y="423374"/>
                  <a:pt x="179196" y="423071"/>
                </a:cubicBezTo>
                <a:cubicBezTo>
                  <a:pt x="202136" y="418172"/>
                  <a:pt x="228694" y="392385"/>
                  <a:pt x="250912" y="408617"/>
                </a:cubicBezTo>
                <a:cubicBezTo>
                  <a:pt x="249389" y="392611"/>
                  <a:pt x="280512" y="416185"/>
                  <a:pt x="291375" y="403710"/>
                </a:cubicBezTo>
                <a:cubicBezTo>
                  <a:pt x="298635" y="393187"/>
                  <a:pt x="309770" y="397885"/>
                  <a:pt x="320542" y="396592"/>
                </a:cubicBezTo>
                <a:cubicBezTo>
                  <a:pt x="359051" y="397166"/>
                  <a:pt x="484339" y="405354"/>
                  <a:pt x="522426" y="407158"/>
                </a:cubicBezTo>
                <a:cubicBezTo>
                  <a:pt x="532069" y="408997"/>
                  <a:pt x="540856" y="408831"/>
                  <a:pt x="549068" y="407418"/>
                </a:cubicBezTo>
                <a:lnTo>
                  <a:pt x="571100" y="400562"/>
                </a:lnTo>
                <a:lnTo>
                  <a:pt x="575457" y="392801"/>
                </a:lnTo>
                <a:lnTo>
                  <a:pt x="589968" y="391807"/>
                </a:lnTo>
                <a:lnTo>
                  <a:pt x="593649" y="390062"/>
                </a:lnTo>
                <a:cubicBezTo>
                  <a:pt x="600667" y="386700"/>
                  <a:pt x="607669" y="383607"/>
                  <a:pt x="614928" y="381544"/>
                </a:cubicBezTo>
                <a:cubicBezTo>
                  <a:pt x="636416" y="381988"/>
                  <a:pt x="667253" y="387671"/>
                  <a:pt x="722580" y="392722"/>
                </a:cubicBezTo>
                <a:cubicBezTo>
                  <a:pt x="792539" y="408114"/>
                  <a:pt x="885615" y="380106"/>
                  <a:pt x="946884" y="411854"/>
                </a:cubicBezTo>
                <a:cubicBezTo>
                  <a:pt x="1028270" y="418469"/>
                  <a:pt x="1139077" y="429433"/>
                  <a:pt x="1210905" y="432414"/>
                </a:cubicBezTo>
                <a:cubicBezTo>
                  <a:pt x="1270803" y="429423"/>
                  <a:pt x="1321921" y="453757"/>
                  <a:pt x="1377854" y="429745"/>
                </a:cubicBezTo>
                <a:cubicBezTo>
                  <a:pt x="1381419" y="434564"/>
                  <a:pt x="1385901" y="438319"/>
                  <a:pt x="1391004" y="441307"/>
                </a:cubicBezTo>
                <a:lnTo>
                  <a:pt x="1406953" y="447889"/>
                </a:lnTo>
                <a:lnTo>
                  <a:pt x="1409246" y="446765"/>
                </a:lnTo>
                <a:cubicBezTo>
                  <a:pt x="1419066" y="444804"/>
                  <a:pt x="1424836" y="446037"/>
                  <a:pt x="1428800" y="448677"/>
                </a:cubicBezTo>
                <a:lnTo>
                  <a:pt x="1432402" y="452956"/>
                </a:lnTo>
                <a:lnTo>
                  <a:pt x="1606578" y="430870"/>
                </a:lnTo>
                <a:cubicBezTo>
                  <a:pt x="1619625" y="433971"/>
                  <a:pt x="1633347" y="436643"/>
                  <a:pt x="1647476" y="438687"/>
                </a:cubicBezTo>
                <a:lnTo>
                  <a:pt x="1655866" y="439472"/>
                </a:lnTo>
                <a:lnTo>
                  <a:pt x="1656096" y="439162"/>
                </a:lnTo>
                <a:cubicBezTo>
                  <a:pt x="1658061" y="438636"/>
                  <a:pt x="1666503" y="411823"/>
                  <a:pt x="1670708" y="412530"/>
                </a:cubicBezTo>
                <a:lnTo>
                  <a:pt x="1737953" y="399496"/>
                </a:lnTo>
                <a:lnTo>
                  <a:pt x="1848192" y="376032"/>
                </a:lnTo>
                <a:cubicBezTo>
                  <a:pt x="1887458" y="368088"/>
                  <a:pt x="1918458" y="352092"/>
                  <a:pt x="1954077" y="352621"/>
                </a:cubicBezTo>
                <a:cubicBezTo>
                  <a:pt x="1965180" y="342609"/>
                  <a:pt x="1976973" y="337201"/>
                  <a:pt x="1993047" y="346068"/>
                </a:cubicBezTo>
                <a:cubicBezTo>
                  <a:pt x="2028636" y="335449"/>
                  <a:pt x="2032293" y="317806"/>
                  <a:pt x="2059719" y="325903"/>
                </a:cubicBezTo>
                <a:cubicBezTo>
                  <a:pt x="2071905" y="296194"/>
                  <a:pt x="2076373" y="305826"/>
                  <a:pt x="2088528" y="311409"/>
                </a:cubicBezTo>
                <a:lnTo>
                  <a:pt x="2090087" y="311676"/>
                </a:lnTo>
                <a:lnTo>
                  <a:pt x="2091700" y="307455"/>
                </a:lnTo>
                <a:lnTo>
                  <a:pt x="2096989" y="304649"/>
                </a:lnTo>
                <a:lnTo>
                  <a:pt x="2113325" y="302764"/>
                </a:lnTo>
                <a:lnTo>
                  <a:pt x="2119780" y="303007"/>
                </a:lnTo>
                <a:cubicBezTo>
                  <a:pt x="2124111" y="302819"/>
                  <a:pt x="2126840" y="302239"/>
                  <a:pt x="2128562" y="301336"/>
                </a:cubicBezTo>
                <a:cubicBezTo>
                  <a:pt x="2128600" y="301221"/>
                  <a:pt x="2128640" y="301107"/>
                  <a:pt x="2128679" y="300991"/>
                </a:cubicBezTo>
                <a:lnTo>
                  <a:pt x="2179558" y="299095"/>
                </a:lnTo>
                <a:cubicBezTo>
                  <a:pt x="2184857" y="280099"/>
                  <a:pt x="2238998" y="291238"/>
                  <a:pt x="2223277" y="260239"/>
                </a:cubicBezTo>
                <a:cubicBezTo>
                  <a:pt x="2241523" y="259676"/>
                  <a:pt x="2256386" y="270988"/>
                  <a:pt x="2243644" y="251110"/>
                </a:cubicBezTo>
                <a:cubicBezTo>
                  <a:pt x="2249448" y="250324"/>
                  <a:pt x="2252382" y="247882"/>
                  <a:pt x="2253986" y="244616"/>
                </a:cubicBezTo>
                <a:lnTo>
                  <a:pt x="2254285" y="243167"/>
                </a:lnTo>
                <a:lnTo>
                  <a:pt x="2295037" y="242433"/>
                </a:lnTo>
                <a:lnTo>
                  <a:pt x="2299648" y="239896"/>
                </a:lnTo>
                <a:lnTo>
                  <a:pt x="2327237" y="242539"/>
                </a:lnTo>
                <a:lnTo>
                  <a:pt x="2340943" y="242239"/>
                </a:lnTo>
                <a:lnTo>
                  <a:pt x="2345943" y="245589"/>
                </a:lnTo>
                <a:cubicBezTo>
                  <a:pt x="2350718" y="247299"/>
                  <a:pt x="2356754" y="247292"/>
                  <a:pt x="2365602" y="243403"/>
                </a:cubicBezTo>
                <a:lnTo>
                  <a:pt x="2367433" y="241858"/>
                </a:lnTo>
                <a:lnTo>
                  <a:pt x="2385231" y="244873"/>
                </a:lnTo>
                <a:cubicBezTo>
                  <a:pt x="2391237" y="246682"/>
                  <a:pt x="2396907" y="249351"/>
                  <a:pt x="2402059" y="253223"/>
                </a:cubicBezTo>
                <a:cubicBezTo>
                  <a:pt x="2457690" y="251623"/>
                  <a:pt x="2639813" y="242704"/>
                  <a:pt x="2719020" y="235271"/>
                </a:cubicBezTo>
                <a:cubicBezTo>
                  <a:pt x="2762954" y="229515"/>
                  <a:pt x="2821915" y="222156"/>
                  <a:pt x="2877308" y="208630"/>
                </a:cubicBezTo>
                <a:cubicBezTo>
                  <a:pt x="2947949" y="226393"/>
                  <a:pt x="2978035" y="153757"/>
                  <a:pt x="3051375" y="154110"/>
                </a:cubicBezTo>
                <a:cubicBezTo>
                  <a:pt x="3078434" y="115011"/>
                  <a:pt x="3067807" y="148493"/>
                  <a:pt x="3104837" y="135199"/>
                </a:cubicBezTo>
                <a:cubicBezTo>
                  <a:pt x="3103880" y="166713"/>
                  <a:pt x="3146743" y="109780"/>
                  <a:pt x="3159836" y="142694"/>
                </a:cubicBezTo>
                <a:cubicBezTo>
                  <a:pt x="3166160" y="139232"/>
                  <a:pt x="3171875" y="134841"/>
                  <a:pt x="3177510" y="130186"/>
                </a:cubicBezTo>
                <a:lnTo>
                  <a:pt x="3180470" y="127764"/>
                </a:lnTo>
                <a:lnTo>
                  <a:pt x="3194216" y="123837"/>
                </a:lnTo>
                <a:lnTo>
                  <a:pt x="3214710" y="104451"/>
                </a:lnTo>
                <a:cubicBezTo>
                  <a:pt x="3222186" y="101416"/>
                  <a:pt x="3230663" y="99454"/>
                  <a:pt x="3240671" y="99232"/>
                </a:cubicBezTo>
                <a:cubicBezTo>
                  <a:pt x="3277606" y="111009"/>
                  <a:pt x="3320498" y="66221"/>
                  <a:pt x="3366544" y="82506"/>
                </a:cubicBezTo>
                <a:cubicBezTo>
                  <a:pt x="3383134" y="85775"/>
                  <a:pt x="3432393" y="79256"/>
                  <a:pt x="3440424" y="67891"/>
                </a:cubicBezTo>
                <a:cubicBezTo>
                  <a:pt x="3450432" y="64444"/>
                  <a:pt x="3462892" y="66649"/>
                  <a:pt x="3466248" y="55103"/>
                </a:cubicBezTo>
                <a:cubicBezTo>
                  <a:pt x="3472418" y="40954"/>
                  <a:pt x="3510917" y="57092"/>
                  <a:pt x="3503820" y="42110"/>
                </a:cubicBezTo>
                <a:lnTo>
                  <a:pt x="3568389" y="13576"/>
                </a:lnTo>
                <a:cubicBezTo>
                  <a:pt x="3579310" y="19318"/>
                  <a:pt x="3590168" y="14433"/>
                  <a:pt x="3604089" y="6980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  <a:defRPr/>
            </a:pPr>
            <a:fld id="{81D60167-4931-47E6-BA6A-407CBD079E47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14</a:t>
            </a:fld>
            <a:endParaRPr lang="en-US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/>
            </a:endParaRPr>
          </a:p>
        </p:txBody>
      </p:sp>
      <p:graphicFrame>
        <p:nvGraphicFramePr>
          <p:cNvPr id="17" name="object 3">
            <a:extLst>
              <a:ext uri="{FF2B5EF4-FFF2-40B4-BE49-F238E27FC236}">
                <a16:creationId xmlns:a16="http://schemas.microsoft.com/office/drawing/2014/main" id="{3F2F59EC-B3F1-99FF-FC62-7BCD33927C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8626144"/>
              </p:ext>
            </p:extLst>
          </p:nvPr>
        </p:nvGraphicFramePr>
        <p:xfrm>
          <a:off x="852776" y="2194102"/>
          <a:ext cx="4695039" cy="3230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Τα διγράμματα </a:t>
            </a:r>
            <a:r>
              <a:rPr lang="en-US">
                <a:latin typeface="MS Gothic"/>
                <a:ea typeface="MS Gothic"/>
              </a:rPr>
              <a:t>I</a:t>
            </a:r>
            <a:endParaRPr lang="el-GR" dirty="0"/>
          </a:p>
        </p:txBody>
      </p:sp>
      <p:graphicFrame>
        <p:nvGraphicFramePr>
          <p:cNvPr id="5" name="2 - Θέση περιεχομένου">
            <a:extLst>
              <a:ext uri="{FF2B5EF4-FFF2-40B4-BE49-F238E27FC236}">
                <a16:creationId xmlns:a16="http://schemas.microsoft.com/office/drawing/2014/main" id="{9A55C537-A24F-F6DB-E468-1F3E84C2C92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Τα διγράμματα </a:t>
            </a:r>
            <a:r>
              <a:rPr lang="en-US" dirty="0">
                <a:latin typeface="MS Gothic"/>
                <a:ea typeface="MS Gothic"/>
              </a:rPr>
              <a:t>II</a:t>
            </a:r>
            <a:r>
              <a:rPr lang="el-GR" dirty="0"/>
              <a:t>  </a:t>
            </a:r>
          </a:p>
        </p:txBody>
      </p:sp>
      <p:graphicFrame>
        <p:nvGraphicFramePr>
          <p:cNvPr id="5" name="2 - Θέση περιεχομένου">
            <a:extLst>
              <a:ext uri="{FF2B5EF4-FFF2-40B4-BE49-F238E27FC236}">
                <a16:creationId xmlns:a16="http://schemas.microsoft.com/office/drawing/2014/main" id="{7B409A69-5F37-140F-E10E-48B1EA53B2F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Τα διγράμματα </a:t>
            </a:r>
            <a:r>
              <a:rPr lang="en-US" dirty="0">
                <a:latin typeface="MS Gothic"/>
                <a:ea typeface="MS Gothic"/>
              </a:rPr>
              <a:t>III</a:t>
            </a:r>
            <a:endParaRPr lang="el-GR" dirty="0"/>
          </a:p>
        </p:txBody>
      </p:sp>
      <p:graphicFrame>
        <p:nvGraphicFramePr>
          <p:cNvPr id="5" name="2 - Θέση περιεχομένου">
            <a:extLst>
              <a:ext uri="{FF2B5EF4-FFF2-40B4-BE49-F238E27FC236}">
                <a16:creationId xmlns:a16="http://schemas.microsoft.com/office/drawing/2014/main" id="{26149193-86C7-5798-7AE4-1400DE90A2A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E449F6AE-9CCD-4344-A808-E058C70E9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0D285EBD-BD23-45C3-A289-F87F04DB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9143999" cy="6858002"/>
          </a:xfrm>
          <a:custGeom>
            <a:avLst/>
            <a:gdLst>
              <a:gd name="connsiteX0" fmla="*/ 4461598 w 12192000"/>
              <a:gd name="connsiteY0" fmla="*/ 0 h 6858002"/>
              <a:gd name="connsiteX1" fmla="*/ 4525606 w 12192000"/>
              <a:gd name="connsiteY1" fmla="*/ 0 h 6858002"/>
              <a:gd name="connsiteX2" fmla="*/ 4525606 w 12192000"/>
              <a:gd name="connsiteY2" fmla="*/ 539937 h 6858002"/>
              <a:gd name="connsiteX3" fmla="*/ 12192000 w 12192000"/>
              <a:gd name="connsiteY3" fmla="*/ 539937 h 6858002"/>
              <a:gd name="connsiteX4" fmla="*/ 12192000 w 12192000"/>
              <a:gd name="connsiteY4" fmla="*/ 603945 h 6858002"/>
              <a:gd name="connsiteX5" fmla="*/ 4525606 w 12192000"/>
              <a:gd name="connsiteY5" fmla="*/ 603945 h 6858002"/>
              <a:gd name="connsiteX6" fmla="*/ 4525606 w 12192000"/>
              <a:gd name="connsiteY6" fmla="*/ 6254055 h 6858002"/>
              <a:gd name="connsiteX7" fmla="*/ 12192000 w 12192000"/>
              <a:gd name="connsiteY7" fmla="*/ 6254055 h 6858002"/>
              <a:gd name="connsiteX8" fmla="*/ 12192000 w 12192000"/>
              <a:gd name="connsiteY8" fmla="*/ 6318063 h 6858002"/>
              <a:gd name="connsiteX9" fmla="*/ 4525606 w 12192000"/>
              <a:gd name="connsiteY9" fmla="*/ 6318063 h 6858002"/>
              <a:gd name="connsiteX10" fmla="*/ 4525606 w 12192000"/>
              <a:gd name="connsiteY10" fmla="*/ 6858002 h 6858002"/>
              <a:gd name="connsiteX11" fmla="*/ 4461598 w 12192000"/>
              <a:gd name="connsiteY11" fmla="*/ 6858002 h 6858002"/>
              <a:gd name="connsiteX12" fmla="*/ 4461598 w 12192000"/>
              <a:gd name="connsiteY12" fmla="*/ 6318063 h 6858002"/>
              <a:gd name="connsiteX13" fmla="*/ 2 w 12192000"/>
              <a:gd name="connsiteY13" fmla="*/ 6318063 h 6858002"/>
              <a:gd name="connsiteX14" fmla="*/ 0 w 12192000"/>
              <a:gd name="connsiteY14" fmla="*/ 6318063 h 6858002"/>
              <a:gd name="connsiteX15" fmla="*/ 0 w 12192000"/>
              <a:gd name="connsiteY15" fmla="*/ 6254055 h 6858002"/>
              <a:gd name="connsiteX16" fmla="*/ 2 w 12192000"/>
              <a:gd name="connsiteY16" fmla="*/ 6254055 h 6858002"/>
              <a:gd name="connsiteX17" fmla="*/ 2 w 12192000"/>
              <a:gd name="connsiteY17" fmla="*/ 603945 h 6858002"/>
              <a:gd name="connsiteX18" fmla="*/ 1 w 12192000"/>
              <a:gd name="connsiteY18" fmla="*/ 603945 h 6858002"/>
              <a:gd name="connsiteX19" fmla="*/ 1 w 12192000"/>
              <a:gd name="connsiteY19" fmla="*/ 539937 h 6858002"/>
              <a:gd name="connsiteX20" fmla="*/ 2 w 12192000"/>
              <a:gd name="connsiteY20" fmla="*/ 539937 h 6858002"/>
              <a:gd name="connsiteX21" fmla="*/ 4461598 w 12192000"/>
              <a:gd name="connsiteY21" fmla="*/ 539937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2192000" h="6858002">
                <a:moveTo>
                  <a:pt x="4461598" y="0"/>
                </a:moveTo>
                <a:lnTo>
                  <a:pt x="4525606" y="0"/>
                </a:lnTo>
                <a:lnTo>
                  <a:pt x="4525606" y="539937"/>
                </a:lnTo>
                <a:lnTo>
                  <a:pt x="12192000" y="539937"/>
                </a:lnTo>
                <a:lnTo>
                  <a:pt x="12192000" y="603945"/>
                </a:lnTo>
                <a:lnTo>
                  <a:pt x="4525606" y="603945"/>
                </a:lnTo>
                <a:lnTo>
                  <a:pt x="4525606" y="6254055"/>
                </a:lnTo>
                <a:lnTo>
                  <a:pt x="12192000" y="6254055"/>
                </a:lnTo>
                <a:lnTo>
                  <a:pt x="12192000" y="6318063"/>
                </a:lnTo>
                <a:lnTo>
                  <a:pt x="4525606" y="6318063"/>
                </a:lnTo>
                <a:lnTo>
                  <a:pt x="4525606" y="6858002"/>
                </a:lnTo>
                <a:lnTo>
                  <a:pt x="4461598" y="6858002"/>
                </a:lnTo>
                <a:lnTo>
                  <a:pt x="4461598" y="6318063"/>
                </a:lnTo>
                <a:lnTo>
                  <a:pt x="2" y="6318063"/>
                </a:lnTo>
                <a:lnTo>
                  <a:pt x="0" y="6318063"/>
                </a:lnTo>
                <a:lnTo>
                  <a:pt x="0" y="6254055"/>
                </a:lnTo>
                <a:lnTo>
                  <a:pt x="2" y="6254055"/>
                </a:lnTo>
                <a:lnTo>
                  <a:pt x="2" y="603945"/>
                </a:lnTo>
                <a:lnTo>
                  <a:pt x="1" y="603945"/>
                </a:lnTo>
                <a:lnTo>
                  <a:pt x="1" y="539937"/>
                </a:lnTo>
                <a:lnTo>
                  <a:pt x="2" y="539937"/>
                </a:lnTo>
                <a:lnTo>
                  <a:pt x="4461598" y="53993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352854" y="1458180"/>
            <a:ext cx="2325391" cy="3941640"/>
          </a:xfrm>
        </p:spPr>
        <p:txBody>
          <a:bodyPr>
            <a:normAutofit/>
          </a:bodyPr>
          <a:lstStyle/>
          <a:p>
            <a:pPr algn="r"/>
            <a:r>
              <a:rPr lang="el-GR" sz="2400">
                <a:solidFill>
                  <a:schemeClr val="bg1"/>
                </a:solidFill>
              </a:rPr>
              <a:t>Τόνος</a:t>
            </a:r>
            <a:r>
              <a:rPr lang="en-US" sz="2400">
                <a:solidFill>
                  <a:schemeClr val="bg1"/>
                </a:solidFill>
              </a:rPr>
              <a:t>/</a:t>
            </a:r>
            <a:r>
              <a:rPr lang="el-GR" sz="2400">
                <a:solidFill>
                  <a:schemeClr val="bg1"/>
                </a:solidFill>
              </a:rPr>
              <a:t>Τονικό σημάδι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80438" y="1458180"/>
            <a:ext cx="4341681" cy="3941640"/>
          </a:xfrm>
        </p:spPr>
        <p:txBody>
          <a:bodyPr anchor="ctr">
            <a:normAutofit/>
          </a:bodyPr>
          <a:lstStyle/>
          <a:p>
            <a:r>
              <a:rPr lang="el-GR" sz="1700"/>
              <a:t>Στην ιταλική το σημάδι του τόνου μπαίνει σε τρεις περιπτώσεις:</a:t>
            </a:r>
          </a:p>
          <a:p>
            <a:pPr lvl="1"/>
            <a:r>
              <a:rPr lang="el-GR" sz="1700"/>
              <a:t>Στις λέξεις που τονίζονται στην λήγουσα</a:t>
            </a:r>
            <a:r>
              <a:rPr lang="it-IT" sz="1700"/>
              <a:t>, </a:t>
            </a:r>
            <a:r>
              <a:rPr lang="el-GR" sz="1700"/>
              <a:t>π.χ. </a:t>
            </a:r>
            <a:r>
              <a:rPr lang="en-US" sz="1700"/>
              <a:t>c</a:t>
            </a:r>
            <a:r>
              <a:rPr lang="it-IT" sz="1700"/>
              <a:t>affè, libertà.</a:t>
            </a:r>
            <a:endParaRPr lang="el-GR" sz="1700"/>
          </a:p>
          <a:p>
            <a:pPr lvl="1"/>
            <a:r>
              <a:rPr lang="el-GR" sz="1700"/>
              <a:t>Σε μονοσύλλαβες με ανοδικό δίφθογγο, π.χ. </a:t>
            </a:r>
            <a:r>
              <a:rPr lang="it-IT" sz="1700"/>
              <a:t>già, ciò, più</a:t>
            </a:r>
            <a:endParaRPr lang="el-GR" sz="1700"/>
          </a:p>
          <a:p>
            <a:pPr lvl="1"/>
            <a:r>
              <a:rPr lang="el-GR" sz="1700"/>
              <a:t>Σε κάποιες μονοσύλλαβες για να διακριθούν από άλλες ομόφωνες ή ομόγραφες, π.χ. </a:t>
            </a:r>
            <a:r>
              <a:rPr lang="en-US" sz="1700"/>
              <a:t>d</a:t>
            </a:r>
            <a:r>
              <a:rPr lang="it-IT" sz="1700"/>
              <a:t>à, è, sì. </a:t>
            </a:r>
            <a:endParaRPr lang="el-GR" sz="1700"/>
          </a:p>
          <a:p>
            <a:r>
              <a:rPr lang="el-GR" sz="1700"/>
              <a:t>Στην φωνητική μεταγραφή το σημάδι του τόνου τοποθετείται πριν από την συλλαβή, αλλά και πάνω από το φωνήεν.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9609" y="250012"/>
            <a:ext cx="7015234" cy="60668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pc="-114" dirty="0"/>
              <a:pPr marL="38100">
                <a:lnSpc>
                  <a:spcPts val="1650"/>
                </a:lnSpc>
              </a:pPr>
              <a:t>19</a:t>
            </a:fld>
            <a:endParaRPr spc="-11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3CBE6E-E6B2-417D-A61A-D5F70F02A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466BE98-0341-4CFA-8601-3E68FB730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9937"/>
            <a:ext cx="3394204" cy="577812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10404" y="1458180"/>
            <a:ext cx="2325391" cy="3941640"/>
          </a:xfrm>
        </p:spPr>
        <p:txBody>
          <a:bodyPr>
            <a:normAutofit/>
          </a:bodyPr>
          <a:lstStyle/>
          <a:p>
            <a:r>
              <a:rPr lang="el-GR" sz="2400">
                <a:solidFill>
                  <a:schemeClr val="bg1"/>
                </a:solidFill>
              </a:rPr>
              <a:t>Δίφθογγοι και ημίφωνα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63E89A1-984A-4500-9453-4203AD1B8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9937"/>
            <a:ext cx="9144000" cy="64008"/>
          </a:xfrm>
          <a:prstGeom prst="rect">
            <a:avLst/>
          </a:prstGeom>
          <a:solidFill>
            <a:schemeClr val="tx2">
              <a:lumMod val="50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351388" y="1458180"/>
            <a:ext cx="4002931" cy="3941640"/>
          </a:xfrm>
        </p:spPr>
        <p:txBody>
          <a:bodyPr anchor="ctr">
            <a:normAutofit/>
          </a:bodyPr>
          <a:lstStyle/>
          <a:p>
            <a:r>
              <a:rPr lang="el-GR" sz="1700"/>
              <a:t>Πρόκειται για μονάδες αλληλοεξαρτώμενες (στην ιταλική γλώσσα)</a:t>
            </a:r>
          </a:p>
          <a:p>
            <a:r>
              <a:rPr lang="el-GR" sz="1700"/>
              <a:t>Τα ημίφωνα (ή ημισύμφωνα) αποτελούν μέρος των διφθόγγων.</a:t>
            </a:r>
          </a:p>
          <a:p>
            <a:r>
              <a:rPr lang="el-GR" sz="1700"/>
              <a:t>Οι δίφθογγοι δεν νοούνται δίχως ένα από τα δύο ημίφωνα της ιταλικής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3FD642B-C569-4ABB-AE20-EFA6BC9959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254055"/>
            <a:ext cx="9144000" cy="64008"/>
          </a:xfrm>
          <a:prstGeom prst="rect">
            <a:avLst/>
          </a:prstGeom>
          <a:solidFill>
            <a:schemeClr val="tx2">
              <a:lumMod val="50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92FED3-1F18-4138-B4E4-627D78B00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8800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73321" y="640080"/>
            <a:ext cx="4688333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sz="4700"/>
              <a:t>Compito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73320" y="4636008"/>
            <a:ext cx="4688333" cy="1572768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spcBef>
                <a:spcPts val="1000"/>
              </a:spcBef>
            </a:pPr>
            <a:r>
              <a:rPr lang="en-US" sz="2400">
                <a:solidFill>
                  <a:schemeClr val="tx1"/>
                </a:solidFill>
              </a:rPr>
              <a:t>Να μεταγράψετε φωνητικά τα παραδείγματα των διαφανειών 5, 6 και 7.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E591F0-A997-8A0A-3811-57E1BE488E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740" r="37427"/>
          <a:stretch/>
        </p:blipFill>
        <p:spPr>
          <a:xfrm>
            <a:off x="20" y="10"/>
            <a:ext cx="3492988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646" y="4409267"/>
            <a:ext cx="3182692" cy="18288"/>
          </a:xfrm>
          <a:custGeom>
            <a:avLst/>
            <a:gdLst>
              <a:gd name="csX0" fmla="*/ 0 w 3182692"/>
              <a:gd name="csY0" fmla="*/ 0 h 18288"/>
              <a:gd name="csX1" fmla="*/ 604711 w 3182692"/>
              <a:gd name="csY1" fmla="*/ 0 h 18288"/>
              <a:gd name="csX2" fmla="*/ 1241250 w 3182692"/>
              <a:gd name="csY2" fmla="*/ 0 h 18288"/>
              <a:gd name="csX3" fmla="*/ 1909615 w 3182692"/>
              <a:gd name="csY3" fmla="*/ 0 h 18288"/>
              <a:gd name="csX4" fmla="*/ 2577981 w 3182692"/>
              <a:gd name="csY4" fmla="*/ 0 h 18288"/>
              <a:gd name="csX5" fmla="*/ 3182692 w 3182692"/>
              <a:gd name="csY5" fmla="*/ 0 h 18288"/>
              <a:gd name="csX6" fmla="*/ 3182692 w 3182692"/>
              <a:gd name="csY6" fmla="*/ 18288 h 18288"/>
              <a:gd name="csX7" fmla="*/ 2482500 w 3182692"/>
              <a:gd name="csY7" fmla="*/ 18288 h 18288"/>
              <a:gd name="csX8" fmla="*/ 1782308 w 3182692"/>
              <a:gd name="csY8" fmla="*/ 18288 h 18288"/>
              <a:gd name="csX9" fmla="*/ 1145769 w 3182692"/>
              <a:gd name="csY9" fmla="*/ 18288 h 18288"/>
              <a:gd name="csX10" fmla="*/ 0 w 3182692"/>
              <a:gd name="csY10" fmla="*/ 18288 h 18288"/>
              <a:gd name="csX11" fmla="*/ 0 w 3182692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182692" h="18288" fill="none" extrusionOk="0">
                <a:moveTo>
                  <a:pt x="0" y="0"/>
                </a:moveTo>
                <a:cubicBezTo>
                  <a:pt x="126686" y="-21366"/>
                  <a:pt x="467788" y="9025"/>
                  <a:pt x="604711" y="0"/>
                </a:cubicBezTo>
                <a:cubicBezTo>
                  <a:pt x="741634" y="-9025"/>
                  <a:pt x="1061620" y="6814"/>
                  <a:pt x="1241250" y="0"/>
                </a:cubicBezTo>
                <a:cubicBezTo>
                  <a:pt x="1420880" y="-6814"/>
                  <a:pt x="1713773" y="13383"/>
                  <a:pt x="1909615" y="0"/>
                </a:cubicBezTo>
                <a:cubicBezTo>
                  <a:pt x="2105457" y="-13383"/>
                  <a:pt x="2257256" y="13567"/>
                  <a:pt x="2577981" y="0"/>
                </a:cubicBezTo>
                <a:cubicBezTo>
                  <a:pt x="2898706" y="-13567"/>
                  <a:pt x="3026063" y="6328"/>
                  <a:pt x="3182692" y="0"/>
                </a:cubicBezTo>
                <a:cubicBezTo>
                  <a:pt x="3181983" y="8157"/>
                  <a:pt x="3182279" y="12125"/>
                  <a:pt x="3182692" y="18288"/>
                </a:cubicBezTo>
                <a:cubicBezTo>
                  <a:pt x="2998421" y="21742"/>
                  <a:pt x="2675038" y="19014"/>
                  <a:pt x="2482500" y="18288"/>
                </a:cubicBezTo>
                <a:cubicBezTo>
                  <a:pt x="2289962" y="17562"/>
                  <a:pt x="1930644" y="6834"/>
                  <a:pt x="1782308" y="18288"/>
                </a:cubicBezTo>
                <a:cubicBezTo>
                  <a:pt x="1633972" y="29742"/>
                  <a:pt x="1287388" y="-1992"/>
                  <a:pt x="1145769" y="18288"/>
                </a:cubicBezTo>
                <a:cubicBezTo>
                  <a:pt x="1004150" y="38568"/>
                  <a:pt x="256377" y="-37438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182692" h="18288" stroke="0" extrusionOk="0">
                <a:moveTo>
                  <a:pt x="0" y="0"/>
                </a:moveTo>
                <a:cubicBezTo>
                  <a:pt x="283446" y="18201"/>
                  <a:pt x="432812" y="7290"/>
                  <a:pt x="604711" y="0"/>
                </a:cubicBezTo>
                <a:cubicBezTo>
                  <a:pt x="776610" y="-7290"/>
                  <a:pt x="982253" y="15478"/>
                  <a:pt x="1145769" y="0"/>
                </a:cubicBezTo>
                <a:cubicBezTo>
                  <a:pt x="1309285" y="-15478"/>
                  <a:pt x="1514247" y="-25520"/>
                  <a:pt x="1845961" y="0"/>
                </a:cubicBezTo>
                <a:cubicBezTo>
                  <a:pt x="2177675" y="25520"/>
                  <a:pt x="2297588" y="16646"/>
                  <a:pt x="2450673" y="0"/>
                </a:cubicBezTo>
                <a:cubicBezTo>
                  <a:pt x="2603758" y="-16646"/>
                  <a:pt x="3023048" y="-21196"/>
                  <a:pt x="3182692" y="0"/>
                </a:cubicBezTo>
                <a:cubicBezTo>
                  <a:pt x="3182428" y="4493"/>
                  <a:pt x="3183076" y="9472"/>
                  <a:pt x="3182692" y="18288"/>
                </a:cubicBezTo>
                <a:cubicBezTo>
                  <a:pt x="3039109" y="-12701"/>
                  <a:pt x="2823860" y="13848"/>
                  <a:pt x="2546154" y="18288"/>
                </a:cubicBezTo>
                <a:cubicBezTo>
                  <a:pt x="2268448" y="22728"/>
                  <a:pt x="2098674" y="5291"/>
                  <a:pt x="1845961" y="18288"/>
                </a:cubicBezTo>
                <a:cubicBezTo>
                  <a:pt x="1593248" y="31285"/>
                  <a:pt x="1456743" y="27560"/>
                  <a:pt x="1304904" y="18288"/>
                </a:cubicBezTo>
                <a:cubicBezTo>
                  <a:pt x="1153065" y="9016"/>
                  <a:pt x="947204" y="11126"/>
                  <a:pt x="668365" y="18288"/>
                </a:cubicBezTo>
                <a:cubicBezTo>
                  <a:pt x="389526" y="25450"/>
                  <a:pt x="288244" y="-4628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3CBE6E-E6B2-417D-A61A-D5F70F02A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466BE98-0341-4CFA-8601-3E68FB730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9937"/>
            <a:ext cx="3394204" cy="577812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10404" y="1458180"/>
            <a:ext cx="2325391" cy="3941640"/>
          </a:xfrm>
        </p:spPr>
        <p:txBody>
          <a:bodyPr>
            <a:normAutofit/>
          </a:bodyPr>
          <a:lstStyle/>
          <a:p>
            <a:r>
              <a:rPr lang="el-GR" sz="2400">
                <a:solidFill>
                  <a:schemeClr val="bg1"/>
                </a:solidFill>
              </a:rPr>
              <a:t>Οι δίφθογγοι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63E89A1-984A-4500-9453-4203AD1B8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9937"/>
            <a:ext cx="9144000" cy="64008"/>
          </a:xfrm>
          <a:prstGeom prst="rect">
            <a:avLst/>
          </a:prstGeom>
          <a:solidFill>
            <a:schemeClr val="tx2">
              <a:lumMod val="50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351388" y="1458180"/>
            <a:ext cx="4002931" cy="3941640"/>
          </a:xfrm>
        </p:spPr>
        <p:txBody>
          <a:bodyPr anchor="ctr">
            <a:normAutofit/>
          </a:bodyPr>
          <a:lstStyle/>
          <a:p>
            <a:r>
              <a:rPr lang="el-GR" sz="1700"/>
              <a:t>Ένας συνδυασμός δύο φθόγγων με σταθερή επαναλαμβανόμενη εμφάνιση.</a:t>
            </a:r>
          </a:p>
          <a:p>
            <a:r>
              <a:rPr lang="el-GR" sz="1700"/>
              <a:t>Στην ιταλική οι δίφθογγοι σχηματίζονται σταθερά με τα ημίφωνα [</a:t>
            </a:r>
            <a:r>
              <a:rPr lang="en-US" sz="1700"/>
              <a:t>j] </a:t>
            </a:r>
            <a:r>
              <a:rPr lang="el-GR" sz="1700"/>
              <a:t>και </a:t>
            </a:r>
            <a:r>
              <a:rPr lang="en-US" sz="1700"/>
              <a:t>[w]</a:t>
            </a:r>
            <a:r>
              <a:rPr lang="el-GR" sz="1700"/>
              <a:t> και ένα φωνήεν το οποίο προηγείται ή έπεται και ονομάζονται αντίστοιχα καθοδικοί ή ανοδικοί. Π.χ. </a:t>
            </a:r>
            <a:r>
              <a:rPr lang="it-IT" sz="1700"/>
              <a:t>Sei [sej], Mauro [mawro]</a:t>
            </a:r>
            <a:r>
              <a:rPr lang="el-GR" sz="1700"/>
              <a:t>: καθοδικοί δίφθογγοι και </a:t>
            </a:r>
            <a:r>
              <a:rPr lang="en-US" sz="1700"/>
              <a:t>piano [pjano], quanta [kwanta] </a:t>
            </a:r>
            <a:r>
              <a:rPr lang="it-IT" sz="1700"/>
              <a:t> </a:t>
            </a:r>
            <a:r>
              <a:rPr lang="el-GR" sz="1700"/>
              <a:t>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3FD642B-C569-4ABB-AE20-EFA6BC9959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254055"/>
            <a:ext cx="9144000" cy="64008"/>
          </a:xfrm>
          <a:prstGeom prst="rect">
            <a:avLst/>
          </a:prstGeom>
          <a:solidFill>
            <a:schemeClr val="tx2">
              <a:lumMod val="50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92FED3-1F18-4138-B4E4-627D78B00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8800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3CBE6E-E6B2-417D-A61A-D5F70F02A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466BE98-0341-4CFA-8601-3E68FB730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9937"/>
            <a:ext cx="3394204" cy="577812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10404" y="1458180"/>
            <a:ext cx="2325391" cy="3941640"/>
          </a:xfrm>
        </p:spPr>
        <p:txBody>
          <a:bodyPr>
            <a:normAutofit/>
          </a:bodyPr>
          <a:lstStyle/>
          <a:p>
            <a:r>
              <a:rPr lang="el-GR" sz="2400">
                <a:solidFill>
                  <a:schemeClr val="bg1"/>
                </a:solidFill>
              </a:rPr>
              <a:t>Ημίφωνα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63E89A1-984A-4500-9453-4203AD1B8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9937"/>
            <a:ext cx="9144000" cy="64008"/>
          </a:xfrm>
          <a:prstGeom prst="rect">
            <a:avLst/>
          </a:prstGeom>
          <a:solidFill>
            <a:schemeClr val="tx2">
              <a:lumMod val="50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351388" y="1458180"/>
            <a:ext cx="4002931" cy="3941640"/>
          </a:xfrm>
        </p:spPr>
        <p:txBody>
          <a:bodyPr anchor="ctr">
            <a:normAutofit/>
          </a:bodyPr>
          <a:lstStyle/>
          <a:p>
            <a:r>
              <a:rPr lang="el-GR" sz="1700" dirty="0"/>
              <a:t>Πρόκειται για φωνήεντα κατά την άρθρωση των οποίων δημιουργείται μεγαλύτερη προσπάθεια από ότι για την άρθρωση των άλλων φωνηέντων, με αποτέλεσμα να πλησιάζουν τα σύμφωνα.</a:t>
            </a:r>
          </a:p>
          <a:p>
            <a:r>
              <a:rPr lang="el-GR" sz="1700" dirty="0"/>
              <a:t>Στην ιταλική έχουνε δύο ημίφωνα: το ουρανικό [</a:t>
            </a:r>
            <a:r>
              <a:rPr lang="en-US" sz="1700" dirty="0"/>
              <a:t>j]</a:t>
            </a:r>
            <a:r>
              <a:rPr lang="el-GR" sz="1700" dirty="0"/>
              <a:t> και το υπερωικό [</a:t>
            </a:r>
            <a:r>
              <a:rPr lang="en-US" sz="1700" dirty="0"/>
              <a:t>w]</a:t>
            </a:r>
            <a:endParaRPr lang="it-IT" sz="1700" dirty="0"/>
          </a:p>
          <a:p>
            <a:r>
              <a:rPr lang="el-GR" sz="1700" dirty="0"/>
              <a:t>Ανάλογα με την θέση τους στον δίφθογγο (καθοδικοί ή ανοδικοί) μπορούν να χαρακτηριστούν </a:t>
            </a:r>
            <a:r>
              <a:rPr lang="it-IT" sz="1700" dirty="0"/>
              <a:t>semivocali </a:t>
            </a:r>
            <a:r>
              <a:rPr lang="el-GR" sz="1700" dirty="0"/>
              <a:t>ή </a:t>
            </a:r>
            <a:r>
              <a:rPr lang="it-IT" sz="1700" dirty="0"/>
              <a:t>semiconsonanti</a:t>
            </a:r>
          </a:p>
          <a:p>
            <a:r>
              <a:rPr lang="el-GR" sz="1700" dirty="0"/>
              <a:t>Στην πρώτη περίπτωση μπορούν να αποτελούν και αλλόφωνα των φωνηέντων [</a:t>
            </a:r>
            <a:r>
              <a:rPr lang="en-US" sz="1700" dirty="0" err="1"/>
              <a:t>i</a:t>
            </a:r>
            <a:r>
              <a:rPr lang="en-US" sz="1700" dirty="0"/>
              <a:t>]</a:t>
            </a:r>
            <a:r>
              <a:rPr lang="el-GR" sz="1700" dirty="0"/>
              <a:t> και</a:t>
            </a:r>
            <a:r>
              <a:rPr lang="en-US" sz="1700" dirty="0"/>
              <a:t> [u].</a:t>
            </a:r>
            <a:endParaRPr lang="el-GR" sz="17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3FD642B-C569-4ABB-AE20-EFA6BC9959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254055"/>
            <a:ext cx="9144000" cy="64008"/>
          </a:xfrm>
          <a:prstGeom prst="rect">
            <a:avLst/>
          </a:prstGeom>
          <a:solidFill>
            <a:schemeClr val="tx2">
              <a:lumMod val="50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92FED3-1F18-4138-B4E4-627D78B00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8800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6F39C2-8746-4599-843B-CED156C40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D714AD-9E94-4752-AA45-D4B0EAAB5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52"/>
            <a:ext cx="3333122" cy="6323347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49558" y="767258"/>
            <a:ext cx="2407001" cy="5323484"/>
          </a:xfrm>
        </p:spPr>
        <p:txBody>
          <a:bodyPr>
            <a:normAutofit/>
          </a:bodyPr>
          <a:lstStyle/>
          <a:p>
            <a:pPr algn="ctr"/>
            <a:r>
              <a:rPr lang="el-GR" sz="2400">
                <a:solidFill>
                  <a:schemeClr val="bg1"/>
                </a:solidFill>
              </a:rPr>
              <a:t>Παραδείγματα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F89E09-42FB-4694-96E4-95652B1D8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19882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5D3C032-881F-4579-A4BF-0FA966E9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70645"/>
            <a:ext cx="9144000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2 - Θέση περιεχομένου">
            <a:extLst>
              <a:ext uri="{FF2B5EF4-FFF2-40B4-BE49-F238E27FC236}">
                <a16:creationId xmlns:a16="http://schemas.microsoft.com/office/drawing/2014/main" id="{15F8BFFE-5467-58FE-298B-95D446E159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3039361"/>
              </p:ext>
            </p:extLst>
          </p:nvPr>
        </p:nvGraphicFramePr>
        <p:xfrm>
          <a:off x="3932187" y="1005298"/>
          <a:ext cx="4817176" cy="50854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3CBE6E-E6B2-417D-A61A-D5F70F02A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466BE98-0341-4CFA-8601-3E68FB730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9937"/>
            <a:ext cx="3394204" cy="577812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10404" y="1458180"/>
            <a:ext cx="2325391" cy="3941640"/>
          </a:xfrm>
        </p:spPr>
        <p:txBody>
          <a:bodyPr>
            <a:normAutofit/>
          </a:bodyPr>
          <a:lstStyle/>
          <a:p>
            <a:r>
              <a:rPr lang="el-GR" sz="2400">
                <a:solidFill>
                  <a:schemeClr val="bg1"/>
                </a:solidFill>
              </a:rPr>
              <a:t>Μεταβλητοί δίφθογγοι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63E89A1-984A-4500-9453-4203AD1B8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9937"/>
            <a:ext cx="9144000" cy="64008"/>
          </a:xfrm>
          <a:prstGeom prst="rect">
            <a:avLst/>
          </a:prstGeom>
          <a:solidFill>
            <a:schemeClr val="tx2">
              <a:lumMod val="50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351388" y="1458180"/>
            <a:ext cx="4002931" cy="3941640"/>
          </a:xfrm>
        </p:spPr>
        <p:txBody>
          <a:bodyPr anchor="ctr">
            <a:normAutofit/>
          </a:bodyPr>
          <a:lstStyle/>
          <a:p>
            <a:pPr marL="548640" lvl="1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l-GR" sz="1400"/>
              <a:t>Οι μεταβλητοί δίφθογγοι είναι μόνο δύο</a:t>
            </a:r>
            <a:r>
              <a:rPr lang="en-US" sz="1400"/>
              <a:t>: </a:t>
            </a:r>
            <a:r>
              <a:rPr lang="el-GR" sz="1400" b="1"/>
              <a:t>[</a:t>
            </a:r>
            <a:r>
              <a:rPr lang="en-US" sz="1400" b="1"/>
              <a:t>wo]</a:t>
            </a:r>
            <a:r>
              <a:rPr lang="el-GR" sz="1400" b="1"/>
              <a:t> και </a:t>
            </a:r>
            <a:r>
              <a:rPr lang="en-US" sz="1400" b="1"/>
              <a:t>[je]</a:t>
            </a:r>
            <a:endParaRPr lang="el-GR" sz="1400"/>
          </a:p>
          <a:p>
            <a:pPr lvl="1"/>
            <a:r>
              <a:rPr lang="en-US" sz="1400"/>
              <a:t>muovere-movimento</a:t>
            </a:r>
          </a:p>
          <a:p>
            <a:pPr lvl="1"/>
            <a:r>
              <a:rPr lang="en-US" sz="1400"/>
              <a:t>suono-sonoro</a:t>
            </a:r>
          </a:p>
          <a:p>
            <a:pPr lvl="1"/>
            <a:r>
              <a:rPr lang="en-US" sz="1400"/>
              <a:t>scuola- scolaro</a:t>
            </a:r>
          </a:p>
          <a:p>
            <a:pPr lvl="1"/>
            <a:r>
              <a:rPr lang="en-US" sz="1400"/>
              <a:t>piede- pedestre</a:t>
            </a:r>
          </a:p>
          <a:p>
            <a:pPr lvl="1"/>
            <a:r>
              <a:rPr lang="en-US" sz="1400"/>
              <a:t>pietra- petroso</a:t>
            </a:r>
            <a:endParaRPr lang="el-GR" sz="1400"/>
          </a:p>
          <a:p>
            <a:r>
              <a:rPr lang="el-GR" sz="1400"/>
              <a:t>Ονομάζονται έτσι</a:t>
            </a:r>
            <a:r>
              <a:rPr lang="en-US" sz="1400"/>
              <a:t>,</a:t>
            </a:r>
            <a:r>
              <a:rPr lang="el-GR" sz="1400"/>
              <a:t> γιατί χάνουν το ημίφωνο όταν ο τόνος μετακινείται σε μία άλλη συλλαβή της παράγωγης  ή σύνθετης λέξης.</a:t>
            </a:r>
            <a:endParaRPr lang="en-US" sz="1400"/>
          </a:p>
          <a:p>
            <a:r>
              <a:rPr lang="el-GR" sz="1400"/>
              <a:t>Τα τελευταία χρόνια όμως, υπάρχει η τάση να διατηρείται το ημίφωνο στα παράγωγα ή σύνθετα, ακόμη και αν είναι άτονος ο δίφθογγος</a:t>
            </a:r>
          </a:p>
          <a:p>
            <a:pPr lvl="1"/>
            <a:r>
              <a:rPr lang="en-US" sz="1400"/>
              <a:t>buongiorno</a:t>
            </a:r>
          </a:p>
          <a:p>
            <a:pPr lvl="1"/>
            <a:r>
              <a:rPr lang="en-US" sz="1400"/>
              <a:t>nuovamente</a:t>
            </a:r>
          </a:p>
          <a:p>
            <a:pPr lvl="1"/>
            <a:r>
              <a:rPr lang="en-US" sz="1400"/>
              <a:t>pienezza </a:t>
            </a:r>
            <a:endParaRPr lang="el-GR" sz="14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3FD642B-C569-4ABB-AE20-EFA6BC9959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254055"/>
            <a:ext cx="9144000" cy="64008"/>
          </a:xfrm>
          <a:prstGeom prst="rect">
            <a:avLst/>
          </a:prstGeom>
          <a:solidFill>
            <a:schemeClr val="tx2">
              <a:lumMod val="50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92FED3-1F18-4138-B4E4-627D78B00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8800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3CBE6E-E6B2-417D-A61A-D5F70F02A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466BE98-0341-4CFA-8601-3E68FB730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9937"/>
            <a:ext cx="3394204" cy="577812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10404" y="1458180"/>
            <a:ext cx="2325391" cy="3941640"/>
          </a:xfrm>
        </p:spPr>
        <p:txBody>
          <a:bodyPr>
            <a:normAutofit/>
          </a:bodyPr>
          <a:lstStyle/>
          <a:p>
            <a:r>
              <a:rPr lang="el-GR" sz="2400">
                <a:solidFill>
                  <a:schemeClr val="bg1"/>
                </a:solidFill>
              </a:rPr>
              <a:t>Τρίφθογγοι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63E89A1-984A-4500-9453-4203AD1B8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9937"/>
            <a:ext cx="9144000" cy="64008"/>
          </a:xfrm>
          <a:prstGeom prst="rect">
            <a:avLst/>
          </a:prstGeom>
          <a:solidFill>
            <a:schemeClr val="tx2">
              <a:lumMod val="50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351388" y="1458180"/>
            <a:ext cx="4002931" cy="3941640"/>
          </a:xfrm>
        </p:spPr>
        <p:txBody>
          <a:bodyPr anchor="ctr">
            <a:normAutofit/>
          </a:bodyPr>
          <a:lstStyle/>
          <a:p>
            <a:r>
              <a:rPr lang="el-GR" sz="1700"/>
              <a:t>Ως τρίφθογγος ορίζεται η ένωση ενός ημιφώνου [</a:t>
            </a:r>
            <a:r>
              <a:rPr lang="en-US" sz="1700"/>
              <a:t>j]</a:t>
            </a:r>
            <a:r>
              <a:rPr lang="el-GR" sz="1700"/>
              <a:t>  ή [</a:t>
            </a:r>
            <a:r>
              <a:rPr lang="en-US" sz="1700"/>
              <a:t>w]</a:t>
            </a:r>
            <a:r>
              <a:rPr lang="el-GR" sz="1700"/>
              <a:t>, μη τονιζόμενου με δύο άλλα φωνήεντα</a:t>
            </a:r>
          </a:p>
          <a:p>
            <a:r>
              <a:rPr lang="el-GR" sz="1700"/>
              <a:t>Παραδείγματα:</a:t>
            </a:r>
          </a:p>
          <a:p>
            <a:pPr lvl="1"/>
            <a:r>
              <a:rPr lang="en-US" sz="1700"/>
              <a:t>Suoi</a:t>
            </a:r>
          </a:p>
          <a:p>
            <a:pPr lvl="1"/>
            <a:r>
              <a:rPr lang="en-US" sz="1700"/>
              <a:t>Guai</a:t>
            </a:r>
          </a:p>
          <a:p>
            <a:pPr lvl="1"/>
            <a:r>
              <a:rPr lang="en-US" sz="1700"/>
              <a:t>aiuole</a:t>
            </a:r>
            <a:endParaRPr lang="el-GR" sz="17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3FD642B-C569-4ABB-AE20-EFA6BC9959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254055"/>
            <a:ext cx="9144000" cy="64008"/>
          </a:xfrm>
          <a:prstGeom prst="rect">
            <a:avLst/>
          </a:prstGeom>
          <a:solidFill>
            <a:schemeClr val="tx2">
              <a:lumMod val="50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92FED3-1F18-4138-B4E4-627D78B00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8800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5CF8D-5E28-4170-85D9-B23379A1A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49558" y="470647"/>
            <a:ext cx="2407001" cy="2344271"/>
          </a:xfrm>
        </p:spPr>
        <p:txBody>
          <a:bodyPr>
            <a:normAutofit/>
          </a:bodyPr>
          <a:lstStyle/>
          <a:p>
            <a:pPr algn="ctr"/>
            <a:r>
              <a:rPr lang="el-GR" sz="2400"/>
              <a:t>ΦΩΝΟΛΟΓΙΑ- ΓΡΑΦΗ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75A2C8F-EFE3-4530-B871-79D0DF4615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245554"/>
            <a:ext cx="3285116" cy="3612446"/>
          </a:xfrm>
          <a:prstGeom prst="rect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283B2D-BF4E-4773-99DE-61834B033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245554"/>
            <a:ext cx="3285116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F89E09-42FB-4694-96E4-95652B1D8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19882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66078" y="941294"/>
            <a:ext cx="3965943" cy="4975412"/>
          </a:xfrm>
        </p:spPr>
        <p:txBody>
          <a:bodyPr anchor="ctr">
            <a:normAutofit/>
          </a:bodyPr>
          <a:lstStyle/>
          <a:p>
            <a:pPr>
              <a:buNone/>
            </a:pPr>
            <a:r>
              <a:rPr lang="el-GR" sz="1700"/>
              <a:t>	</a:t>
            </a:r>
            <a:r>
              <a:rPr lang="el-GR" sz="1700" b="1" u="sng"/>
              <a:t>Κρίνεται απαραίτητο να διευκρινιστούν όροι, κανόνες και φαινόμενα που ανήκουν στην φωνολογία, αλλά η εμπέδωσή τους επηρεάζεται από την γραφή/ ορθογραφία της λέξης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9144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2777" y="548640"/>
            <a:ext cx="7157553" cy="118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29" defTabSz="914400"/>
            <a:r>
              <a:rPr lang="en-US" sz="4400" kern="1200" spc="-1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Ορθογραφία </a:t>
            </a:r>
            <a:r>
              <a:rPr lang="en-US" sz="4400" kern="1200" spc="-5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και </a:t>
            </a:r>
            <a:r>
              <a:rPr lang="en-US" sz="4400" kern="1200" spc="-1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προφορά</a:t>
            </a:r>
            <a:endParaRPr lang="en-US" sz="4400" kern="120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68490" y="2431765"/>
            <a:ext cx="6207019" cy="33200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56418" marR="5092" indent="-228600">
              <a:lnSpc>
                <a:spcPct val="90000"/>
              </a:lnSpc>
              <a:spcBef>
                <a:spcPts val="536"/>
              </a:spcBef>
              <a:buFont typeface="Arial" panose="020B0604020202020204" pitchFamily="34" charset="0"/>
              <a:buChar char="•"/>
              <a:tabLst>
                <a:tab pos="355781" algn="l"/>
                <a:tab pos="357054" algn="l"/>
              </a:tabLst>
            </a:pPr>
            <a:r>
              <a:rPr lang="en-US" sz="1300">
                <a:solidFill>
                  <a:schemeClr val="tx1">
                    <a:lumMod val="85000"/>
                    <a:lumOff val="15000"/>
                  </a:schemeClr>
                </a:solidFill>
              </a:rPr>
              <a:t>Η </a:t>
            </a:r>
            <a:r>
              <a:rPr lang="en-US" sz="1300" spc="-5">
                <a:solidFill>
                  <a:schemeClr val="tx1">
                    <a:lumMod val="85000"/>
                    <a:lumOff val="15000"/>
                  </a:schemeClr>
                </a:solidFill>
              </a:rPr>
              <a:t>γραφή τις περισσότερες </a:t>
            </a:r>
            <a:r>
              <a:rPr lang="en-US" sz="1300" spc="-10">
                <a:solidFill>
                  <a:schemeClr val="tx1">
                    <a:lumMod val="85000"/>
                    <a:lumOff val="15000"/>
                  </a:schemeClr>
                </a:solidFill>
              </a:rPr>
              <a:t>φορές </a:t>
            </a:r>
            <a:r>
              <a:rPr lang="en-US" sz="1300" spc="-5">
                <a:solidFill>
                  <a:schemeClr val="tx1">
                    <a:lumMod val="85000"/>
                    <a:lumOff val="15000"/>
                  </a:schemeClr>
                </a:solidFill>
              </a:rPr>
              <a:t>αποτελεί ατελή καταγραφή της προφοράς  μιας</a:t>
            </a:r>
            <a:r>
              <a:rPr lang="en-US" sz="1300" spc="-1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300" spc="-5">
                <a:solidFill>
                  <a:schemeClr val="tx1">
                    <a:lumMod val="85000"/>
                    <a:lumOff val="15000"/>
                  </a:schemeClr>
                </a:solidFill>
              </a:rPr>
              <a:t>γλώσσας.</a:t>
            </a:r>
            <a:endParaRPr lang="en-US" sz="130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56418" marR="1135446" indent="-228600">
              <a:lnSpc>
                <a:spcPct val="90000"/>
              </a:lnSpc>
              <a:spcBef>
                <a:spcPts val="441"/>
              </a:spcBef>
              <a:buFont typeface="Arial" panose="020B0604020202020204" pitchFamily="34" charset="0"/>
              <a:buChar char="•"/>
              <a:tabLst>
                <a:tab pos="355781" algn="l"/>
                <a:tab pos="357054" algn="l"/>
              </a:tabLst>
            </a:pPr>
            <a:r>
              <a:rPr lang="en-US" sz="1300" spc="-5">
                <a:solidFill>
                  <a:schemeClr val="tx1">
                    <a:lumMod val="85000"/>
                    <a:lumOff val="15000"/>
                  </a:schemeClr>
                </a:solidFill>
              </a:rPr>
              <a:t>Στο ξεκίνημα των περισσότερων ευρωπαϊκών </a:t>
            </a:r>
            <a:r>
              <a:rPr lang="en-US" sz="1300" spc="55">
                <a:solidFill>
                  <a:schemeClr val="tx1">
                    <a:lumMod val="85000"/>
                    <a:lumOff val="15000"/>
                  </a:schemeClr>
                </a:solidFill>
              </a:rPr>
              <a:t>γλωσσών η </a:t>
            </a:r>
            <a:r>
              <a:rPr lang="en-US" sz="1300" spc="-5">
                <a:solidFill>
                  <a:schemeClr val="tx1">
                    <a:lumMod val="85000"/>
                    <a:lumOff val="15000"/>
                  </a:schemeClr>
                </a:solidFill>
              </a:rPr>
              <a:t>γραφή προσπαθούσε να αποτυπώσει την</a:t>
            </a:r>
            <a:r>
              <a:rPr lang="en-US" sz="1300" spc="-15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300" spc="-5">
                <a:solidFill>
                  <a:schemeClr val="tx1">
                    <a:lumMod val="85000"/>
                    <a:lumOff val="15000"/>
                  </a:schemeClr>
                </a:solidFill>
              </a:rPr>
              <a:t>προφορά</a:t>
            </a:r>
            <a:endParaRPr lang="en-US" sz="130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56418" marR="203031" indent="-228600">
              <a:lnSpc>
                <a:spcPct val="90000"/>
              </a:lnSpc>
              <a:spcBef>
                <a:spcPts val="446"/>
              </a:spcBef>
              <a:buFont typeface="Arial" panose="020B0604020202020204" pitchFamily="34" charset="0"/>
              <a:buChar char="•"/>
              <a:tabLst>
                <a:tab pos="355781" algn="l"/>
                <a:tab pos="357054" algn="l"/>
              </a:tabLst>
            </a:pPr>
            <a:r>
              <a:rPr lang="en-US" sz="1300">
                <a:solidFill>
                  <a:schemeClr val="tx1">
                    <a:lumMod val="85000"/>
                    <a:lumOff val="15000"/>
                  </a:schemeClr>
                </a:solidFill>
              </a:rPr>
              <a:t>Η </a:t>
            </a:r>
            <a:r>
              <a:rPr lang="en-US" sz="1300" spc="-5">
                <a:solidFill>
                  <a:schemeClr val="tx1">
                    <a:lumMod val="85000"/>
                    <a:lumOff val="15000"/>
                  </a:schemeClr>
                </a:solidFill>
              </a:rPr>
              <a:t>προφορά μιας γλώσσας αλλάζει πολύ γρήγορα προκαλώντας απότομες  αλλαγές στο φωνητικό της</a:t>
            </a:r>
            <a:r>
              <a:rPr lang="en-US" sz="1300" spc="-15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300" spc="-5">
                <a:solidFill>
                  <a:schemeClr val="tx1">
                    <a:lumMod val="85000"/>
                    <a:lumOff val="15000"/>
                  </a:schemeClr>
                </a:solidFill>
              </a:rPr>
              <a:t>σύστημα.</a:t>
            </a:r>
            <a:endParaRPr lang="en-US" sz="130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56418" marR="20367" indent="-228600">
              <a:lnSpc>
                <a:spcPct val="90000"/>
              </a:lnSpc>
              <a:spcBef>
                <a:spcPts val="441"/>
              </a:spcBef>
              <a:buFont typeface="Arial" panose="020B0604020202020204" pitchFamily="34" charset="0"/>
              <a:buChar char="•"/>
              <a:tabLst>
                <a:tab pos="355781" algn="l"/>
                <a:tab pos="357054" algn="l"/>
              </a:tabLst>
            </a:pPr>
            <a:r>
              <a:rPr lang="en-US" sz="1300">
                <a:solidFill>
                  <a:schemeClr val="tx1">
                    <a:lumMod val="85000"/>
                    <a:lumOff val="15000"/>
                  </a:schemeClr>
                </a:solidFill>
              </a:rPr>
              <a:t>Η </a:t>
            </a:r>
            <a:r>
              <a:rPr lang="en-US" sz="1300" spc="-5">
                <a:solidFill>
                  <a:schemeClr val="tx1">
                    <a:lumMod val="85000"/>
                    <a:lumOff val="15000"/>
                  </a:schemeClr>
                </a:solidFill>
              </a:rPr>
              <a:t>γραφή είναι πολύ πιο σταθερή και δεν μπορεί να παρακολουθήσει τις  αλλαγές που συμβαίνουν στην προφορά. Για </a:t>
            </a:r>
            <a:r>
              <a:rPr lang="en-US" sz="1300">
                <a:solidFill>
                  <a:schemeClr val="tx1">
                    <a:lumMod val="85000"/>
                    <a:lumOff val="15000"/>
                  </a:schemeClr>
                </a:solidFill>
              </a:rPr>
              <a:t>το </a:t>
            </a:r>
            <a:r>
              <a:rPr lang="en-US" sz="1300" spc="-5">
                <a:solidFill>
                  <a:schemeClr val="tx1">
                    <a:lumMod val="85000"/>
                    <a:lumOff val="15000"/>
                  </a:schemeClr>
                </a:solidFill>
              </a:rPr>
              <a:t>λόγο αυτό μετά από κάποια  χρόνια </a:t>
            </a:r>
            <a:r>
              <a:rPr lang="en-US" sz="1300">
                <a:solidFill>
                  <a:schemeClr val="tx1">
                    <a:lumMod val="85000"/>
                    <a:lumOff val="15000"/>
                  </a:schemeClr>
                </a:solidFill>
              </a:rPr>
              <a:t>η </a:t>
            </a:r>
            <a:r>
              <a:rPr lang="en-US" sz="1300" spc="-5">
                <a:solidFill>
                  <a:schemeClr val="tx1">
                    <a:lumMod val="85000"/>
                    <a:lumOff val="15000"/>
                  </a:schemeClr>
                </a:solidFill>
              </a:rPr>
              <a:t>προφορά μιας γλώσσας έχει αλλάξει, αλλά </a:t>
            </a:r>
            <a:r>
              <a:rPr lang="en-US" sz="1300">
                <a:solidFill>
                  <a:schemeClr val="tx1">
                    <a:lumMod val="85000"/>
                    <a:lumOff val="15000"/>
                  </a:schemeClr>
                </a:solidFill>
              </a:rPr>
              <a:t>η </a:t>
            </a:r>
            <a:r>
              <a:rPr lang="en-US" sz="1300" spc="-5">
                <a:solidFill>
                  <a:schemeClr val="tx1">
                    <a:lumMod val="85000"/>
                    <a:lumOff val="15000"/>
                  </a:schemeClr>
                </a:solidFill>
              </a:rPr>
              <a:t>γραφή έχει  παραμείνει η ίδια.</a:t>
            </a:r>
            <a:endParaRPr lang="en-US" sz="130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56418" marR="1150721" indent="-228600">
              <a:lnSpc>
                <a:spcPct val="90000"/>
              </a:lnSpc>
              <a:spcBef>
                <a:spcPts val="446"/>
              </a:spcBef>
              <a:buFont typeface="Arial" panose="020B0604020202020204" pitchFamily="34" charset="0"/>
              <a:buChar char="•"/>
              <a:tabLst>
                <a:tab pos="355781" algn="l"/>
                <a:tab pos="356418" algn="l"/>
              </a:tabLst>
            </a:pPr>
            <a:r>
              <a:rPr lang="en-US" sz="1300">
                <a:solidFill>
                  <a:schemeClr val="tx1">
                    <a:lumMod val="85000"/>
                    <a:lumOff val="15000"/>
                  </a:schemeClr>
                </a:solidFill>
              </a:rPr>
              <a:t>Η </a:t>
            </a:r>
            <a:r>
              <a:rPr lang="en-US" sz="1300" spc="-5">
                <a:solidFill>
                  <a:schemeClr val="tx1">
                    <a:lumMod val="85000"/>
                    <a:lumOff val="15000"/>
                  </a:schemeClr>
                </a:solidFill>
              </a:rPr>
              <a:t>αναντιστοιχία μεταξύ γραμμάτων και ήχων οδηγεί στην ανάγκη  απομνημόνευσης περίπλοκων ορθογραφικών</a:t>
            </a:r>
            <a:r>
              <a:rPr lang="en-US" sz="1300" spc="-25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300">
                <a:solidFill>
                  <a:schemeClr val="tx1">
                    <a:lumMod val="85000"/>
                    <a:lumOff val="15000"/>
                  </a:schemeClr>
                </a:solidFill>
              </a:rPr>
              <a:t>κανόνων.</a:t>
            </a:r>
          </a:p>
          <a:p>
            <a:pPr marL="356418" marR="42643" indent="-228600">
              <a:lnSpc>
                <a:spcPct val="90000"/>
              </a:lnSpc>
              <a:spcBef>
                <a:spcPts val="441"/>
              </a:spcBef>
              <a:buFont typeface="Arial" panose="020B0604020202020204" pitchFamily="34" charset="0"/>
              <a:buChar char="•"/>
              <a:tabLst>
                <a:tab pos="355781" algn="l"/>
                <a:tab pos="356418" algn="l"/>
              </a:tabLst>
            </a:pPr>
            <a:r>
              <a:rPr lang="en-US" sz="1300">
                <a:solidFill>
                  <a:schemeClr val="tx1">
                    <a:lumMod val="85000"/>
                    <a:lumOff val="15000"/>
                  </a:schemeClr>
                </a:solidFill>
              </a:rPr>
              <a:t>Η </a:t>
            </a:r>
            <a:r>
              <a:rPr lang="en-US" sz="1300" spc="-5">
                <a:solidFill>
                  <a:schemeClr val="tx1">
                    <a:lumMod val="85000"/>
                    <a:lumOff val="15000"/>
                  </a:schemeClr>
                </a:solidFill>
              </a:rPr>
              <a:t>λεγόμενη ιστορική ορθογραφία δεν είναι άλλη από την γραφή που κάποτε  βρισκόταν σε πλήρη αρμονία με την προφορά μιας </a:t>
            </a:r>
            <a:r>
              <a:rPr lang="en-US" sz="1300">
                <a:solidFill>
                  <a:schemeClr val="tx1">
                    <a:lumMod val="85000"/>
                    <a:lumOff val="15000"/>
                  </a:schemeClr>
                </a:solidFill>
              </a:rPr>
              <a:t>γλώσσας, </a:t>
            </a:r>
            <a:r>
              <a:rPr lang="en-US" sz="1300" spc="-5">
                <a:solidFill>
                  <a:schemeClr val="tx1">
                    <a:lumMod val="85000"/>
                    <a:lumOff val="15000"/>
                  </a:schemeClr>
                </a:solidFill>
              </a:rPr>
              <a:t>αλλά έπειτα  από μεγάλο χρονικό διάστημα, </a:t>
            </a:r>
            <a:r>
              <a:rPr lang="en-US" sz="1300" spc="-10">
                <a:solidFill>
                  <a:schemeClr val="tx1">
                    <a:lumMod val="85000"/>
                    <a:lumOff val="15000"/>
                  </a:schemeClr>
                </a:solidFill>
              </a:rPr>
              <a:t>διαφοροποιήθηκε </a:t>
            </a:r>
            <a:r>
              <a:rPr lang="en-US" sz="1300">
                <a:solidFill>
                  <a:schemeClr val="tx1">
                    <a:lumMod val="85000"/>
                    <a:lumOff val="15000"/>
                  </a:schemeClr>
                </a:solidFill>
              </a:rPr>
              <a:t>με </a:t>
            </a:r>
            <a:r>
              <a:rPr lang="en-US" sz="1300" spc="-5">
                <a:solidFill>
                  <a:schemeClr val="tx1">
                    <a:lumMod val="85000"/>
                    <a:lumOff val="15000"/>
                  </a:schemeClr>
                </a:solidFill>
              </a:rPr>
              <a:t>αποτέλεσμα να μην  μπορεί κανείς να αντιστοιχεί μονοδιάστατα έναν ήχο με ένα</a:t>
            </a:r>
            <a:r>
              <a:rPr lang="en-US" sz="1300" spc="-4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300" spc="-5">
                <a:solidFill>
                  <a:schemeClr val="tx1">
                    <a:lumMod val="85000"/>
                    <a:lumOff val="15000"/>
                  </a:schemeClr>
                </a:solidFill>
              </a:rPr>
              <a:t>γράμμα.</a:t>
            </a:r>
            <a:endParaRPr lang="en-US" sz="13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68439" y="5970896"/>
            <a:ext cx="7475562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451</TotalTime>
  <Words>1166</Words>
  <Application>Microsoft Office PowerPoint</Application>
  <PresentationFormat>Προβολή στην οθόνη (4:3)</PresentationFormat>
  <Paragraphs>112</Paragraphs>
  <Slides>20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8" baseType="lpstr">
      <vt:lpstr>MS Gothic</vt:lpstr>
      <vt:lpstr>Aptos</vt:lpstr>
      <vt:lpstr>Aptos Display</vt:lpstr>
      <vt:lpstr>Arial</vt:lpstr>
      <vt:lpstr>Calibri</vt:lpstr>
      <vt:lpstr>DejaVu Sans</vt:lpstr>
      <vt:lpstr>Wingdings 2</vt:lpstr>
      <vt:lpstr>Θέμα του Office</vt:lpstr>
      <vt:lpstr>REGOLE I: Dittonghi Semivocali Grafia e fonetica </vt:lpstr>
      <vt:lpstr>Δίφθογγοι και ημίφωνα</vt:lpstr>
      <vt:lpstr>Οι δίφθογγοι</vt:lpstr>
      <vt:lpstr>Ημίφωνα </vt:lpstr>
      <vt:lpstr>Παραδείγματα</vt:lpstr>
      <vt:lpstr>Μεταβλητοί δίφθογγοι</vt:lpstr>
      <vt:lpstr>Τρίφθογγοι</vt:lpstr>
      <vt:lpstr>ΦΩΝΟΛΟΓΙΑ- ΓΡΑΦΗ</vt:lpstr>
      <vt:lpstr>Ορθογραφία και προφορά</vt:lpstr>
      <vt:lpstr>Σχέση γραφημάτων – φωνημάτων I</vt:lpstr>
      <vt:lpstr>Σχέση γραφημάτων – φωνημάτων II</vt:lpstr>
      <vt:lpstr>Σχέση γραφημάτων – φωνημάτων III</vt:lpstr>
      <vt:lpstr>Σχέση γραφημάτων – φωνημάτων IV</vt:lpstr>
      <vt:lpstr>Σχέση γραφημάτων – φωνημάτων V</vt:lpstr>
      <vt:lpstr>Τα διγράμματα I</vt:lpstr>
      <vt:lpstr>Τα διγράμματα II  </vt:lpstr>
      <vt:lpstr>Τα διγράμματα III</vt:lpstr>
      <vt:lpstr>Τόνος/Τονικό σημάδι</vt:lpstr>
      <vt:lpstr>Παρουσίαση του PowerPoint</vt:lpstr>
      <vt:lpstr>Compito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Katerina</dc:creator>
  <cp:lastModifiedBy>Aikaterini Florou</cp:lastModifiedBy>
  <cp:revision>20</cp:revision>
  <dcterms:created xsi:type="dcterms:W3CDTF">2020-03-20T11:44:22Z</dcterms:created>
  <dcterms:modified xsi:type="dcterms:W3CDTF">2026-03-26T09:28:19Z</dcterms:modified>
</cp:coreProperties>
</file>