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E2C0E4-35A2-4DB1-A1EE-E7A4D02E621A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E7AD8B-5991-4C63-BE67-B62A8AE8A993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amore, </a:t>
            </a:r>
            <a:r>
              <a:rPr lang="en-US" sz="7200" dirty="0" err="1"/>
              <a:t>amicizia</a:t>
            </a:r>
            <a:r>
              <a:rPr lang="en-US" sz="7200" dirty="0"/>
              <a:t>, </a:t>
            </a:r>
            <a:r>
              <a:rPr lang="en-US" sz="7200" dirty="0" err="1"/>
              <a:t>relazioni</a:t>
            </a:r>
            <a:endParaRPr lang="el-GR" sz="72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73" y="174721"/>
            <a:ext cx="4313382" cy="28755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amore, </a:t>
            </a:r>
            <a:r>
              <a:rPr lang="en-US" dirty="0" err="1"/>
              <a:t>amicizia</a:t>
            </a:r>
            <a:r>
              <a:rPr lang="en-US" dirty="0"/>
              <a:t>, </a:t>
            </a:r>
            <a:r>
              <a:rPr lang="en-US" dirty="0" err="1"/>
              <a:t>relazioni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10121"/>
          </a:xfrm>
        </p:spPr>
        <p:txBody>
          <a:bodyPr numCol="5">
            <a:normAutofit fontScale="92500" lnSpcReduction="20000"/>
          </a:bodyPr>
          <a:lstStyle/>
          <a:p>
            <a:r>
              <a:rPr lang="en-US" dirty="0" err="1"/>
              <a:t>Compagn</a:t>
            </a:r>
            <a:r>
              <a:rPr lang="en-US" u="sng" dirty="0" err="1"/>
              <a:t>i</a:t>
            </a:r>
            <a:r>
              <a:rPr lang="en-US" dirty="0" err="1"/>
              <a:t>a</a:t>
            </a:r>
            <a:endParaRPr lang="en-US" dirty="0"/>
          </a:p>
          <a:p>
            <a:r>
              <a:rPr lang="en-US" dirty="0" err="1"/>
              <a:t>Relazione</a:t>
            </a:r>
            <a:endParaRPr lang="en-US" dirty="0"/>
          </a:p>
          <a:p>
            <a:r>
              <a:rPr lang="en-US" dirty="0" err="1"/>
              <a:t>Rapporto</a:t>
            </a:r>
            <a:endParaRPr lang="en-US" dirty="0"/>
          </a:p>
          <a:p>
            <a:r>
              <a:rPr lang="en-US" dirty="0" err="1"/>
              <a:t>Emozione</a:t>
            </a:r>
            <a:endParaRPr lang="en-US" dirty="0"/>
          </a:p>
          <a:p>
            <a:r>
              <a:rPr lang="en-US" dirty="0" err="1"/>
              <a:t>Sentimento</a:t>
            </a:r>
            <a:endParaRPr lang="en-US" dirty="0"/>
          </a:p>
          <a:p>
            <a:r>
              <a:rPr lang="en-US" dirty="0" err="1"/>
              <a:t>Discutere</a:t>
            </a:r>
            <a:endParaRPr lang="en-US" dirty="0"/>
          </a:p>
          <a:p>
            <a:r>
              <a:rPr lang="en-US" dirty="0" err="1"/>
              <a:t>Chiacchierare</a:t>
            </a:r>
            <a:endParaRPr lang="en-US" dirty="0"/>
          </a:p>
          <a:p>
            <a:r>
              <a:rPr lang="en-US" dirty="0" err="1"/>
              <a:t>Chiacchiera</a:t>
            </a:r>
            <a:endParaRPr lang="en-US" dirty="0"/>
          </a:p>
          <a:p>
            <a:r>
              <a:rPr lang="en-US" dirty="0" err="1"/>
              <a:t>Pettegolezzo</a:t>
            </a:r>
            <a:endParaRPr lang="en-US" dirty="0"/>
          </a:p>
          <a:p>
            <a:r>
              <a:rPr lang="en-US" dirty="0" err="1"/>
              <a:t>Fiducia</a:t>
            </a:r>
            <a:endParaRPr lang="en-US" dirty="0"/>
          </a:p>
          <a:p>
            <a:r>
              <a:rPr lang="en-US" dirty="0" err="1"/>
              <a:t>Sincerità</a:t>
            </a:r>
            <a:endParaRPr lang="en-US" dirty="0"/>
          </a:p>
          <a:p>
            <a:r>
              <a:rPr lang="en-US" dirty="0" err="1"/>
              <a:t>Ridere</a:t>
            </a:r>
            <a:endParaRPr lang="en-US" dirty="0"/>
          </a:p>
          <a:p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quattro</a:t>
            </a:r>
            <a:r>
              <a:rPr lang="en-US" dirty="0"/>
              <a:t> </a:t>
            </a:r>
            <a:r>
              <a:rPr lang="en-US" dirty="0" err="1"/>
              <a:t>risate</a:t>
            </a:r>
            <a:endParaRPr lang="en-US" dirty="0"/>
          </a:p>
          <a:p>
            <a:r>
              <a:rPr lang="en-US" dirty="0" err="1"/>
              <a:t>Stasera</a:t>
            </a:r>
            <a:r>
              <a:rPr lang="en-US" dirty="0"/>
              <a:t> ho </a:t>
            </a:r>
            <a:r>
              <a:rPr lang="en-US" dirty="0" err="1"/>
              <a:t>voglia</a:t>
            </a:r>
            <a:r>
              <a:rPr lang="en-US" dirty="0"/>
              <a:t> di…</a:t>
            </a:r>
          </a:p>
          <a:p>
            <a:r>
              <a:rPr lang="en-US" dirty="0" err="1"/>
              <a:t>Invidia</a:t>
            </a:r>
            <a:endParaRPr lang="en-US" dirty="0"/>
          </a:p>
          <a:p>
            <a:r>
              <a:rPr lang="en-US" dirty="0" err="1"/>
              <a:t>Gelosia</a:t>
            </a:r>
            <a:endParaRPr lang="en-US" dirty="0"/>
          </a:p>
          <a:p>
            <a:r>
              <a:rPr lang="en-US" dirty="0" err="1"/>
              <a:t>Bugia</a:t>
            </a:r>
            <a:endParaRPr lang="en-US" dirty="0"/>
          </a:p>
          <a:p>
            <a:r>
              <a:rPr lang="en-US" dirty="0" err="1"/>
              <a:t>Geloso</a:t>
            </a:r>
            <a:endParaRPr lang="en-US" dirty="0"/>
          </a:p>
          <a:p>
            <a:r>
              <a:rPr lang="en-US" dirty="0" err="1"/>
              <a:t>Bugiardo</a:t>
            </a:r>
            <a:endParaRPr lang="en-US" dirty="0"/>
          </a:p>
          <a:p>
            <a:r>
              <a:rPr lang="en-US" dirty="0" err="1"/>
              <a:t>Coppia</a:t>
            </a:r>
            <a:endParaRPr lang="en-US" dirty="0"/>
          </a:p>
          <a:p>
            <a:r>
              <a:rPr lang="en-US" dirty="0"/>
              <a:t>Amare</a:t>
            </a:r>
          </a:p>
          <a:p>
            <a:r>
              <a:rPr lang="en-US" dirty="0"/>
              <a:t>Innamorato</a:t>
            </a:r>
          </a:p>
          <a:p>
            <a:r>
              <a:rPr lang="en-US" dirty="0" err="1"/>
              <a:t>Rispettare</a:t>
            </a:r>
            <a:endParaRPr lang="en-US" dirty="0"/>
          </a:p>
          <a:p>
            <a:r>
              <a:rPr lang="en-US" dirty="0" err="1"/>
              <a:t>Abbracciare</a:t>
            </a:r>
            <a:endParaRPr lang="en-US" dirty="0"/>
          </a:p>
          <a:p>
            <a:r>
              <a:rPr lang="en-US" dirty="0" err="1"/>
              <a:t>Baciare</a:t>
            </a:r>
            <a:endParaRPr lang="en-US" dirty="0"/>
          </a:p>
          <a:p>
            <a:r>
              <a:rPr lang="en-US" dirty="0" err="1"/>
              <a:t>Bacio</a:t>
            </a:r>
            <a:endParaRPr lang="en-US" dirty="0"/>
          </a:p>
          <a:p>
            <a:r>
              <a:rPr lang="en-US" dirty="0" err="1"/>
              <a:t>Litigare</a:t>
            </a:r>
            <a:endParaRPr lang="en-US" dirty="0"/>
          </a:p>
          <a:p>
            <a:r>
              <a:rPr lang="en-US"/>
              <a:t>Litigio</a:t>
            </a:r>
            <a:endParaRPr lang="en-US" dirty="0"/>
          </a:p>
          <a:p>
            <a:r>
              <a:rPr lang="en-US" dirty="0" err="1"/>
              <a:t>Follia</a:t>
            </a:r>
            <a:endParaRPr lang="en-US" dirty="0"/>
          </a:p>
          <a:p>
            <a:r>
              <a:rPr lang="en-US" dirty="0"/>
              <a:t>Fedele</a:t>
            </a:r>
          </a:p>
          <a:p>
            <a:r>
              <a:rPr lang="en-US" dirty="0" err="1"/>
              <a:t>Fedeltà</a:t>
            </a:r>
            <a:endParaRPr lang="en-US" dirty="0"/>
          </a:p>
          <a:p>
            <a:r>
              <a:rPr lang="en-US" dirty="0" err="1"/>
              <a:t>Appuntamento</a:t>
            </a:r>
            <a:endParaRPr lang="en-US" dirty="0"/>
          </a:p>
          <a:p>
            <a:r>
              <a:rPr lang="en-US" dirty="0" err="1"/>
              <a:t>Fidanzato</a:t>
            </a:r>
            <a:endParaRPr lang="en-US" dirty="0"/>
          </a:p>
          <a:p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innamorato</a:t>
            </a:r>
            <a:r>
              <a:rPr lang="en-US" dirty="0"/>
              <a:t> (</a:t>
            </a:r>
            <a:r>
              <a:rPr lang="en-US" dirty="0" err="1"/>
              <a:t>cotto</a:t>
            </a:r>
            <a:r>
              <a:rPr lang="en-US" dirty="0"/>
              <a:t>) di…</a:t>
            </a:r>
          </a:p>
          <a:p>
            <a:r>
              <a:rPr lang="en-US" dirty="0" err="1"/>
              <a:t>Esco</a:t>
            </a:r>
            <a:r>
              <a:rPr lang="en-US" dirty="0"/>
              <a:t>/ </a:t>
            </a:r>
            <a:r>
              <a:rPr lang="en-US" dirty="0" err="1"/>
              <a:t>sto</a:t>
            </a:r>
            <a:r>
              <a:rPr lang="en-US" dirty="0"/>
              <a:t> con….</a:t>
            </a:r>
          </a:p>
          <a:p>
            <a:r>
              <a:rPr lang="en-US" dirty="0" err="1"/>
              <a:t>Amico</a:t>
            </a:r>
            <a:r>
              <a:rPr lang="en-US" dirty="0"/>
              <a:t> del </a:t>
            </a:r>
            <a:r>
              <a:rPr lang="en-US" dirty="0" err="1"/>
              <a:t>cuore</a:t>
            </a:r>
            <a:r>
              <a:rPr lang="en-US" dirty="0"/>
              <a:t>/ </a:t>
            </a:r>
            <a:r>
              <a:rPr lang="en-US" dirty="0" err="1"/>
              <a:t>intimo</a:t>
            </a:r>
            <a:endParaRPr lang="en-US" dirty="0"/>
          </a:p>
          <a:p>
            <a:r>
              <a:rPr lang="en-US" dirty="0" err="1"/>
              <a:t>Siamo</a:t>
            </a:r>
            <a:r>
              <a:rPr lang="en-US" dirty="0"/>
              <a:t> amici da molto tempo</a:t>
            </a:r>
          </a:p>
          <a:p>
            <a:r>
              <a:rPr lang="en-US" dirty="0"/>
              <a:t>Fare la </a:t>
            </a:r>
            <a:r>
              <a:rPr lang="en-US" dirty="0" err="1"/>
              <a:t>corte</a:t>
            </a:r>
            <a:r>
              <a:rPr lang="en-US" dirty="0"/>
              <a:t>/ </a:t>
            </a:r>
            <a:r>
              <a:rPr lang="en-US" dirty="0" err="1"/>
              <a:t>il</a:t>
            </a:r>
            <a:r>
              <a:rPr lang="en-US" dirty="0"/>
              <a:t> filo a </a:t>
            </a:r>
            <a:r>
              <a:rPr lang="en-US" dirty="0" err="1"/>
              <a:t>qualcuno</a:t>
            </a:r>
            <a:r>
              <a:rPr lang="en-US" dirty="0"/>
              <a:t>/ </a:t>
            </a:r>
            <a:r>
              <a:rPr lang="en-US" dirty="0" err="1"/>
              <a:t>corteggiare</a:t>
            </a:r>
            <a:endParaRPr lang="en-US" dirty="0"/>
          </a:p>
          <a:p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tratta</a:t>
            </a:r>
            <a:r>
              <a:rPr lang="en-US" dirty="0"/>
              <a:t> bene</a:t>
            </a:r>
          </a:p>
          <a:p>
            <a:r>
              <a:rPr lang="en-US" dirty="0"/>
              <a:t>Ci </a:t>
            </a:r>
            <a:r>
              <a:rPr lang="en-US" dirty="0" err="1"/>
              <a:t>siamo</a:t>
            </a:r>
            <a:r>
              <a:rPr lang="en-US" dirty="0"/>
              <a:t> </a:t>
            </a:r>
            <a:r>
              <a:rPr lang="en-US" dirty="0" err="1"/>
              <a:t>lasciati</a:t>
            </a:r>
            <a:r>
              <a:rPr lang="en-US" dirty="0"/>
              <a:t>/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rotto</a:t>
            </a:r>
            <a:endParaRPr lang="en-US" dirty="0"/>
          </a:p>
          <a:p>
            <a:r>
              <a:rPr lang="en-US" dirty="0" err="1"/>
              <a:t>Essere</a:t>
            </a:r>
            <a:r>
              <a:rPr lang="en-US" dirty="0"/>
              <a:t> di </a:t>
            </a:r>
            <a:r>
              <a:rPr lang="en-US" dirty="0" err="1"/>
              <a:t>buon</a:t>
            </a:r>
            <a:r>
              <a:rPr lang="en-US" dirty="0"/>
              <a:t>/ di </a:t>
            </a:r>
            <a:r>
              <a:rPr lang="en-US" dirty="0" err="1"/>
              <a:t>cattivo</a:t>
            </a:r>
            <a:r>
              <a:rPr lang="en-US" dirty="0"/>
              <a:t> </a:t>
            </a:r>
            <a:r>
              <a:rPr lang="en-US" dirty="0" err="1"/>
              <a:t>umore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5" y="4067030"/>
            <a:ext cx="2190750" cy="20859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257" y="-5715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68130"/>
            <a:ext cx="10058400" cy="1450757"/>
          </a:xfrm>
        </p:spPr>
        <p:txBody>
          <a:bodyPr/>
          <a:lstStyle/>
          <a:p>
            <a:r>
              <a:rPr lang="en-US" dirty="0"/>
              <a:t>amore, </a:t>
            </a:r>
            <a:r>
              <a:rPr lang="en-US" dirty="0" err="1"/>
              <a:t>amicizia</a:t>
            </a:r>
            <a:r>
              <a:rPr lang="en-US" dirty="0"/>
              <a:t>, </a:t>
            </a:r>
            <a:r>
              <a:rPr lang="en-US" dirty="0" err="1"/>
              <a:t>relazioni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490" y="1779270"/>
            <a:ext cx="3399790" cy="4370070"/>
          </a:xfrm>
        </p:spPr>
        <p:txBody>
          <a:bodyPr numCol="1">
            <a:normAutofit fontScale="25000" lnSpcReduction="20000"/>
          </a:bodyPr>
          <a:lstStyle/>
          <a:p>
            <a:r>
              <a:rPr lang="en-US" sz="6400" dirty="0"/>
              <a:t>La </a:t>
            </a:r>
            <a:r>
              <a:rPr lang="en-US" sz="6400" dirty="0" err="1"/>
              <a:t>gioventù</a:t>
            </a:r>
            <a:endParaRPr lang="en-US" sz="6400" dirty="0"/>
          </a:p>
          <a:p>
            <a:r>
              <a:rPr lang="en-US" sz="6400" dirty="0"/>
              <a:t>La </a:t>
            </a:r>
            <a:r>
              <a:rPr lang="en-US" sz="6400" dirty="0" err="1"/>
              <a:t>giovinezza</a:t>
            </a:r>
            <a:endParaRPr lang="en-US" sz="6400" dirty="0"/>
          </a:p>
          <a:p>
            <a:r>
              <a:rPr lang="en-US" sz="6400" dirty="0" err="1"/>
              <a:t>Adolescente</a:t>
            </a:r>
            <a:endParaRPr lang="en-US" sz="6400" dirty="0"/>
          </a:p>
          <a:p>
            <a:r>
              <a:rPr lang="en-US" sz="6400" dirty="0" err="1"/>
              <a:t>Minorenne</a:t>
            </a:r>
            <a:endParaRPr lang="en-US" sz="6400" dirty="0"/>
          </a:p>
          <a:p>
            <a:r>
              <a:rPr lang="en-US" sz="6400" dirty="0" err="1"/>
              <a:t>Adulto</a:t>
            </a:r>
            <a:endParaRPr lang="en-US" sz="6400" dirty="0"/>
          </a:p>
          <a:p>
            <a:r>
              <a:rPr lang="en-US" sz="6400" dirty="0" err="1"/>
              <a:t>Maggiorenne</a:t>
            </a:r>
            <a:endParaRPr lang="en-US" sz="6400" dirty="0"/>
          </a:p>
          <a:p>
            <a:r>
              <a:rPr lang="en-US" sz="6400" dirty="0" err="1"/>
              <a:t>Maturo</a:t>
            </a:r>
            <a:r>
              <a:rPr lang="en-US" sz="6400" dirty="0"/>
              <a:t>/ </a:t>
            </a:r>
            <a:r>
              <a:rPr lang="en-US" sz="6400" dirty="0" err="1"/>
              <a:t>immaturo</a:t>
            </a:r>
            <a:endParaRPr lang="en-US" sz="6400" dirty="0"/>
          </a:p>
          <a:p>
            <a:r>
              <a:rPr lang="en-US" sz="6400" dirty="0" err="1"/>
              <a:t>Ubbidiente</a:t>
            </a:r>
            <a:endParaRPr lang="en-US" sz="6400" dirty="0"/>
          </a:p>
          <a:p>
            <a:r>
              <a:rPr lang="en-US" sz="6400" dirty="0" err="1"/>
              <a:t>Ribelle</a:t>
            </a:r>
            <a:endParaRPr lang="en-US" sz="6400" dirty="0"/>
          </a:p>
          <a:p>
            <a:r>
              <a:rPr lang="en-US" sz="6400" dirty="0" err="1"/>
              <a:t>Severo</a:t>
            </a:r>
            <a:endParaRPr lang="en-US" sz="6400" dirty="0"/>
          </a:p>
          <a:p>
            <a:r>
              <a:rPr lang="en-US" sz="6400" dirty="0" err="1"/>
              <a:t>Comunicazione</a:t>
            </a:r>
            <a:endParaRPr lang="en-US" sz="6400" dirty="0"/>
          </a:p>
          <a:p>
            <a:r>
              <a:rPr lang="en-US" sz="6400" dirty="0" err="1"/>
              <a:t>Paghetta</a:t>
            </a:r>
            <a:endParaRPr lang="el-GR" sz="6400" dirty="0"/>
          </a:p>
          <a:p>
            <a:r>
              <a:rPr lang="en-US" sz="6400" dirty="0" err="1">
                <a:sym typeface="+mn-ea"/>
              </a:rPr>
              <a:t>Pressione</a:t>
            </a:r>
            <a:endParaRPr lang="en-US" sz="6400" dirty="0"/>
          </a:p>
          <a:p>
            <a:endParaRPr lang="en-US" sz="6400" dirty="0"/>
          </a:p>
          <a:p>
            <a:endParaRPr lang="en-US" sz="6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807" y="0"/>
            <a:ext cx="2800350" cy="16383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420" y="1927860"/>
            <a:ext cx="1719580" cy="9042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343400" y="1661795"/>
            <a:ext cx="39230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ym typeface="+mn-ea"/>
              </a:rPr>
              <a:t>Responsabile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Responsabilità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Opportunità</a:t>
            </a:r>
          </a:p>
          <a:p>
            <a:r>
              <a:rPr lang="en-US" sz="1600" dirty="0" err="1">
                <a:sym typeface="+mn-ea"/>
              </a:rPr>
              <a:t>Ambizione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sogni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Libertà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Spensierato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Maleducato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Andare</a:t>
            </a:r>
            <a:r>
              <a:rPr lang="en-US" sz="1600" dirty="0">
                <a:sym typeface="+mn-ea"/>
              </a:rPr>
              <a:t> via di casa/ </a:t>
            </a:r>
            <a:r>
              <a:rPr lang="en-US" sz="1600" dirty="0" err="1">
                <a:sym typeface="+mn-ea"/>
              </a:rPr>
              <a:t>andare</a:t>
            </a:r>
            <a:r>
              <a:rPr lang="en-US" sz="1600" dirty="0">
                <a:sym typeface="+mn-ea"/>
              </a:rPr>
              <a:t> a </a:t>
            </a:r>
            <a:r>
              <a:rPr lang="en-US" sz="1600" dirty="0" err="1">
                <a:sym typeface="+mn-ea"/>
              </a:rPr>
              <a:t>vivere</a:t>
            </a:r>
            <a:r>
              <a:rPr lang="en-US" sz="1600" dirty="0">
                <a:sym typeface="+mn-ea"/>
              </a:rPr>
              <a:t> da solo</a:t>
            </a:r>
            <a:endParaRPr lang="en-US" sz="1600" dirty="0"/>
          </a:p>
          <a:p>
            <a:r>
              <a:rPr lang="en-US" sz="1600" dirty="0">
                <a:sym typeface="+mn-ea"/>
              </a:rPr>
              <a:t>Ha </a:t>
            </a:r>
            <a:r>
              <a:rPr lang="en-US" sz="1600" dirty="0" err="1">
                <a:sym typeface="+mn-ea"/>
              </a:rPr>
              <a:t>quindici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anni</a:t>
            </a:r>
            <a:r>
              <a:rPr lang="en-US" sz="1600" dirty="0">
                <a:sym typeface="+mn-ea"/>
              </a:rPr>
              <a:t>/ è un </a:t>
            </a:r>
            <a:r>
              <a:rPr lang="en-US" sz="1600" dirty="0" err="1">
                <a:sym typeface="+mn-ea"/>
              </a:rPr>
              <a:t>quindicenne</a:t>
            </a:r>
            <a:endParaRPr lang="el-GR" sz="1600" dirty="0"/>
          </a:p>
          <a:p>
            <a:r>
              <a:rPr lang="en-US" sz="1600" dirty="0" err="1">
                <a:sym typeface="+mn-ea"/>
              </a:rPr>
              <a:t>Matrimonio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nozze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Indipedenza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Nascita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morte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Crescere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allevare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Educazione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istruzione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formazione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Cerim</a:t>
            </a:r>
            <a:r>
              <a:rPr lang="en-US" sz="1600" u="sng" dirty="0" err="1">
                <a:sym typeface="+mn-ea"/>
              </a:rPr>
              <a:t>o</a:t>
            </a:r>
            <a:r>
              <a:rPr lang="en-US" sz="1600" dirty="0" err="1">
                <a:sym typeface="+mn-ea"/>
              </a:rPr>
              <a:t>nia</a:t>
            </a:r>
            <a:r>
              <a:rPr lang="en-US" sz="1600" dirty="0">
                <a:sym typeface="+mn-ea"/>
              </a:rPr>
              <a:t> </a:t>
            </a:r>
          </a:p>
          <a:p>
            <a:r>
              <a:rPr lang="en-US" sz="1600" dirty="0" err="1">
                <a:sym typeface="+mn-ea"/>
              </a:rPr>
              <a:t>Sposo</a:t>
            </a:r>
            <a:r>
              <a:rPr lang="en-US" sz="1600" dirty="0">
                <a:sym typeface="+mn-ea"/>
              </a:rPr>
              <a:t> / </a:t>
            </a:r>
            <a:r>
              <a:rPr lang="en-US" sz="1600" dirty="0" err="1">
                <a:sym typeface="+mn-ea"/>
              </a:rPr>
              <a:t>sposini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Marito</a:t>
            </a:r>
            <a:r>
              <a:rPr lang="en-US" sz="1600" dirty="0">
                <a:sym typeface="+mn-ea"/>
              </a:rPr>
              <a:t>/ </a:t>
            </a:r>
            <a:r>
              <a:rPr lang="en-US" sz="1600" dirty="0" err="1">
                <a:sym typeface="+mn-ea"/>
              </a:rPr>
              <a:t>moglie</a:t>
            </a:r>
            <a:endParaRPr lang="en-US" sz="1600" dirty="0"/>
          </a:p>
          <a:p>
            <a:r>
              <a:rPr lang="en-US" sz="1600" dirty="0">
                <a:sym typeface="+mn-ea"/>
              </a:rPr>
              <a:t>I </a:t>
            </a:r>
            <a:r>
              <a:rPr lang="en-US" sz="1600" dirty="0" err="1">
                <a:sym typeface="+mn-ea"/>
              </a:rPr>
              <a:t>c</a:t>
            </a:r>
            <a:r>
              <a:rPr lang="en-US" sz="1600" u="sng" dirty="0" err="1">
                <a:sym typeface="+mn-ea"/>
              </a:rPr>
              <a:t>o</a:t>
            </a:r>
            <a:r>
              <a:rPr lang="en-US" sz="1600" dirty="0" err="1">
                <a:sym typeface="+mn-ea"/>
              </a:rPr>
              <a:t>niugi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Suocero</a:t>
            </a:r>
            <a:r>
              <a:rPr lang="en-US" sz="1600" dirty="0">
                <a:sym typeface="+mn-ea"/>
              </a:rPr>
              <a:t>/a</a:t>
            </a:r>
            <a:endParaRPr lang="en-US" sz="1600" dirty="0" err="1">
              <a:sym typeface="+mn-ea"/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ext Box 6"/>
          <p:cNvSpPr txBox="1"/>
          <p:nvPr/>
        </p:nvSpPr>
        <p:spPr>
          <a:xfrm>
            <a:off x="8665845" y="1845945"/>
            <a:ext cx="26054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ym typeface="+mn-ea"/>
              </a:rPr>
              <a:t>Convivenza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Religioso</a:t>
            </a:r>
            <a:r>
              <a:rPr lang="en-US" sz="1600" dirty="0">
                <a:sym typeface="+mn-ea"/>
              </a:rPr>
              <a:t>, </a:t>
            </a:r>
            <a:r>
              <a:rPr lang="en-US" sz="1600" dirty="0" err="1">
                <a:sym typeface="+mn-ea"/>
              </a:rPr>
              <a:t>civile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Divorzio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Convivenza</a:t>
            </a:r>
            <a:endParaRPr lang="en-US" sz="1600" dirty="0"/>
          </a:p>
          <a:p>
            <a:r>
              <a:rPr lang="en-US" sz="1600" dirty="0">
                <a:sym typeface="+mn-ea"/>
              </a:rPr>
              <a:t>Il </a:t>
            </a:r>
            <a:r>
              <a:rPr lang="en-US" sz="1600" dirty="0" err="1">
                <a:sym typeface="+mn-ea"/>
              </a:rPr>
              <a:t>prete</a:t>
            </a:r>
            <a:endParaRPr lang="en-US" sz="1600" dirty="0"/>
          </a:p>
          <a:p>
            <a:r>
              <a:rPr lang="en-US" sz="1600" dirty="0">
                <a:sym typeface="+mn-ea"/>
              </a:rPr>
              <a:t>In Chiesa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Testim</a:t>
            </a:r>
            <a:r>
              <a:rPr lang="en-US" sz="1600" u="sng" dirty="0" err="1">
                <a:sym typeface="+mn-ea"/>
              </a:rPr>
              <a:t>o</a:t>
            </a:r>
            <a:r>
              <a:rPr lang="en-US" sz="1600" dirty="0" err="1">
                <a:sym typeface="+mn-ea"/>
              </a:rPr>
              <a:t>ne</a:t>
            </a:r>
            <a:endParaRPr lang="en-US" sz="1600" dirty="0"/>
          </a:p>
          <a:p>
            <a:r>
              <a:rPr lang="en-US" sz="1600" dirty="0">
                <a:sym typeface="+mn-ea"/>
              </a:rPr>
              <a:t>Il </a:t>
            </a:r>
            <a:r>
              <a:rPr lang="en-US" sz="1600" dirty="0" err="1">
                <a:sym typeface="+mn-ea"/>
              </a:rPr>
              <a:t>banchetto</a:t>
            </a:r>
            <a:r>
              <a:rPr lang="en-US" sz="1600" dirty="0">
                <a:sym typeface="+mn-ea"/>
              </a:rPr>
              <a:t> di </a:t>
            </a:r>
            <a:r>
              <a:rPr lang="en-US" sz="1600" dirty="0" err="1">
                <a:sym typeface="+mn-ea"/>
              </a:rPr>
              <a:t>nozze</a:t>
            </a:r>
            <a:endParaRPr lang="en-US" sz="1600" dirty="0"/>
          </a:p>
          <a:p>
            <a:r>
              <a:rPr lang="en-US" sz="1600" dirty="0">
                <a:sym typeface="+mn-ea"/>
              </a:rPr>
              <a:t>Hanno </a:t>
            </a:r>
            <a:r>
              <a:rPr lang="en-US" sz="1600" dirty="0" err="1">
                <a:sym typeface="+mn-ea"/>
              </a:rPr>
              <a:t>divorziato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Figlio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unico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Abito</a:t>
            </a:r>
            <a:r>
              <a:rPr lang="en-US" sz="1600" dirty="0">
                <a:sym typeface="+mn-ea"/>
              </a:rPr>
              <a:t> da </a:t>
            </a:r>
            <a:r>
              <a:rPr lang="en-US" sz="1600" dirty="0" err="1">
                <a:sym typeface="+mn-ea"/>
              </a:rPr>
              <a:t>sposa</a:t>
            </a:r>
            <a:r>
              <a:rPr lang="en-US" sz="1600" dirty="0">
                <a:sym typeface="+mn-ea"/>
              </a:rPr>
              <a:t> </a:t>
            </a:r>
            <a:endParaRPr lang="en-US" sz="1600" dirty="0"/>
          </a:p>
          <a:p>
            <a:r>
              <a:rPr lang="en-US" sz="1600" dirty="0">
                <a:sym typeface="+mn-ea"/>
              </a:rPr>
              <a:t>Si </a:t>
            </a:r>
            <a:r>
              <a:rPr lang="en-US" sz="1600" dirty="0" err="1">
                <a:sym typeface="+mn-ea"/>
              </a:rPr>
              <a:t>sono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sposati</a:t>
            </a:r>
            <a:r>
              <a:rPr lang="en-US" sz="1600" dirty="0">
                <a:sym typeface="+mn-ea"/>
              </a:rPr>
              <a:t> per amore</a:t>
            </a:r>
            <a:endParaRPr lang="en-US" sz="1600" dirty="0"/>
          </a:p>
          <a:p>
            <a:r>
              <a:rPr lang="en-US" sz="1600" dirty="0">
                <a:sym typeface="+mn-ea"/>
              </a:rPr>
              <a:t>Il </a:t>
            </a:r>
            <a:r>
              <a:rPr lang="en-US" sz="1600" dirty="0" err="1">
                <a:sym typeface="+mn-ea"/>
              </a:rPr>
              <a:t>celibe</a:t>
            </a:r>
            <a:r>
              <a:rPr lang="en-US" sz="1600" dirty="0">
                <a:sym typeface="+mn-ea"/>
              </a:rPr>
              <a:t> (lo </a:t>
            </a:r>
            <a:r>
              <a:rPr lang="en-US" sz="1600" dirty="0" err="1">
                <a:sym typeface="+mn-ea"/>
              </a:rPr>
              <a:t>scapolo</a:t>
            </a:r>
            <a:r>
              <a:rPr lang="en-US" sz="1600" dirty="0">
                <a:sym typeface="+mn-ea"/>
              </a:rPr>
              <a:t>)</a:t>
            </a:r>
            <a:endParaRPr lang="en-US" sz="1600" dirty="0"/>
          </a:p>
          <a:p>
            <a:r>
              <a:rPr lang="en-US" sz="1600" dirty="0">
                <a:sym typeface="+mn-ea"/>
              </a:rPr>
              <a:t>La nubile (la </a:t>
            </a:r>
            <a:r>
              <a:rPr lang="en-US" sz="1600" dirty="0" err="1">
                <a:sym typeface="+mn-ea"/>
              </a:rPr>
              <a:t>zitella</a:t>
            </a:r>
            <a:r>
              <a:rPr lang="en-US" sz="1600" dirty="0">
                <a:sym typeface="+mn-ea"/>
              </a:rPr>
              <a:t>)</a:t>
            </a:r>
            <a:endParaRPr lang="en-US" sz="1600" dirty="0"/>
          </a:p>
          <a:p>
            <a:r>
              <a:rPr lang="en-US" sz="1600" dirty="0">
                <a:sym typeface="+mn-ea"/>
              </a:rPr>
              <a:t>Il/ la single </a:t>
            </a:r>
            <a:endParaRPr lang="en-US" sz="1600" dirty="0"/>
          </a:p>
          <a:p>
            <a:r>
              <a:rPr lang="en-US" sz="1600" dirty="0" err="1">
                <a:sym typeface="+mn-ea"/>
              </a:rPr>
              <a:t>Conflitto</a:t>
            </a:r>
            <a:r>
              <a:rPr lang="el-GR" sz="1600" dirty="0">
                <a:sym typeface="+mn-ea"/>
              </a:rPr>
              <a:t>/</a:t>
            </a:r>
            <a:r>
              <a:rPr lang="it-IT" sz="1600" dirty="0">
                <a:sym typeface="+mn-ea"/>
              </a:rPr>
              <a:t> divario</a:t>
            </a:r>
            <a:r>
              <a:rPr lang="en-US" sz="1600" dirty="0">
                <a:sym typeface="+mn-ea"/>
              </a:rPr>
              <a:t> </a:t>
            </a:r>
            <a:r>
              <a:rPr lang="en-US" sz="1600" dirty="0" err="1">
                <a:sym typeface="+mn-ea"/>
              </a:rPr>
              <a:t>generazionale</a:t>
            </a:r>
            <a:r>
              <a:rPr lang="en-US" sz="1600" dirty="0">
                <a:sym typeface="+mn-ea"/>
              </a:rPr>
              <a:t> 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amore, </a:t>
            </a:r>
            <a:r>
              <a:rPr lang="en-US" dirty="0" err="1"/>
              <a:t>amicizia</a:t>
            </a:r>
            <a:r>
              <a:rPr lang="en-US" dirty="0"/>
              <a:t>, </a:t>
            </a:r>
            <a:r>
              <a:rPr lang="en-US" dirty="0" err="1"/>
              <a:t>relazioni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Avete</a:t>
            </a:r>
            <a:r>
              <a:rPr lang="en-US" dirty="0"/>
              <a:t> </a:t>
            </a:r>
            <a:r>
              <a:rPr lang="en-US" dirty="0" err="1"/>
              <a:t>molti</a:t>
            </a:r>
            <a:r>
              <a:rPr lang="en-US" dirty="0"/>
              <a:t> amici </a:t>
            </a:r>
            <a:r>
              <a:rPr lang="en-US" dirty="0" err="1"/>
              <a:t>veri</a:t>
            </a:r>
            <a:r>
              <a:rPr lang="en-US" dirty="0"/>
              <a:t>? </a:t>
            </a:r>
            <a:r>
              <a:rPr lang="en-US" dirty="0" err="1"/>
              <a:t>Parlate</a:t>
            </a:r>
            <a:r>
              <a:rPr lang="en-US" dirty="0"/>
              <a:t> del </a:t>
            </a:r>
            <a:r>
              <a:rPr lang="en-US" dirty="0" err="1"/>
              <a:t>vostro</a:t>
            </a:r>
            <a:r>
              <a:rPr lang="en-US" dirty="0"/>
              <a:t> </a:t>
            </a:r>
            <a:r>
              <a:rPr lang="en-US" dirty="0" err="1"/>
              <a:t>amico</a:t>
            </a:r>
            <a:r>
              <a:rPr lang="en-US" dirty="0"/>
              <a:t> del </a:t>
            </a:r>
            <a:r>
              <a:rPr lang="en-US" dirty="0" err="1"/>
              <a:t>cuore</a:t>
            </a:r>
            <a:r>
              <a:rPr lang="en-US" dirty="0"/>
              <a:t> (</a:t>
            </a:r>
            <a:r>
              <a:rPr lang="en-US" dirty="0" err="1"/>
              <a:t>perché</a:t>
            </a:r>
            <a:r>
              <a:rPr lang="en-US" dirty="0"/>
              <a:t> lo considerate tale?)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L’ </a:t>
            </a:r>
            <a:r>
              <a:rPr lang="en-US" dirty="0" err="1"/>
              <a:t>amicizia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le </a:t>
            </a:r>
            <a:r>
              <a:rPr lang="en-US" dirty="0" err="1"/>
              <a:t>donne</a:t>
            </a:r>
            <a:r>
              <a:rPr lang="en-US" dirty="0"/>
              <a:t> è </a:t>
            </a:r>
            <a:r>
              <a:rPr lang="en-US" dirty="0" err="1"/>
              <a:t>diversa</a:t>
            </a:r>
            <a:r>
              <a:rPr lang="en-US" dirty="0"/>
              <a:t> da </a:t>
            </a:r>
            <a:r>
              <a:rPr lang="en-US" dirty="0" err="1"/>
              <a:t>quella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uomini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 dice “chi </a:t>
            </a:r>
            <a:r>
              <a:rPr lang="en-US" dirty="0" err="1"/>
              <a:t>trova</a:t>
            </a:r>
            <a:r>
              <a:rPr lang="en-US" dirty="0"/>
              <a:t> un </a:t>
            </a:r>
            <a:r>
              <a:rPr lang="en-US" dirty="0" err="1"/>
              <a:t>amico</a:t>
            </a:r>
            <a:r>
              <a:rPr lang="en-US" dirty="0"/>
              <a:t>, </a:t>
            </a:r>
            <a:r>
              <a:rPr lang="en-US" dirty="0" err="1"/>
              <a:t>trova</a:t>
            </a:r>
            <a:r>
              <a:rPr lang="en-US" dirty="0"/>
              <a:t> un </a:t>
            </a:r>
            <a:r>
              <a:rPr lang="en-US" dirty="0" err="1"/>
              <a:t>tesoro</a:t>
            </a:r>
            <a:r>
              <a:rPr lang="en-US" dirty="0"/>
              <a:t>”. Per </a:t>
            </a:r>
            <a:r>
              <a:rPr lang="en-US" dirty="0" err="1"/>
              <a:t>voi</a:t>
            </a:r>
            <a:r>
              <a:rPr lang="en-US" dirty="0"/>
              <a:t> è </a:t>
            </a:r>
            <a:r>
              <a:rPr lang="en-US" dirty="0" err="1"/>
              <a:t>importante</a:t>
            </a:r>
            <a:r>
              <a:rPr lang="en-US" dirty="0"/>
              <a:t> l’ </a:t>
            </a:r>
            <a:r>
              <a:rPr lang="en-US" dirty="0" err="1"/>
              <a:t>amicizia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Ci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vera</a:t>
            </a:r>
            <a:r>
              <a:rPr lang="en-US" dirty="0"/>
              <a:t> </a:t>
            </a:r>
            <a:r>
              <a:rPr lang="en-US" dirty="0" err="1"/>
              <a:t>amicizia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donna e un </a:t>
            </a:r>
            <a:r>
              <a:rPr lang="en-US" dirty="0" err="1"/>
              <a:t>uomo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giovani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vita </a:t>
            </a:r>
            <a:r>
              <a:rPr lang="en-US" dirty="0" err="1"/>
              <a:t>spensierata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pensano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ragazzi</a:t>
            </a:r>
            <a:r>
              <a:rPr lang="en-US" dirty="0"/>
              <a:t>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troppo</a:t>
            </a:r>
            <a:r>
              <a:rPr lang="en-US" dirty="0"/>
              <a:t> </a:t>
            </a:r>
            <a:r>
              <a:rPr lang="en-US" dirty="0" err="1"/>
              <a:t>liberi</a:t>
            </a:r>
            <a:r>
              <a:rPr lang="en-US" dirty="0"/>
              <a:t>. Cosa ne </a:t>
            </a:r>
            <a:r>
              <a:rPr lang="en-US" dirty="0" err="1"/>
              <a:t>pensate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Vediamo</a:t>
            </a:r>
            <a:r>
              <a:rPr lang="en-US" dirty="0"/>
              <a:t> </a:t>
            </a:r>
            <a:r>
              <a:rPr lang="en-US" dirty="0" err="1"/>
              <a:t>ragazzi</a:t>
            </a:r>
            <a:r>
              <a:rPr lang="en-US" dirty="0"/>
              <a:t> sui </a:t>
            </a:r>
            <a:r>
              <a:rPr lang="en-US" dirty="0" err="1"/>
              <a:t>quattordici</a:t>
            </a:r>
            <a:r>
              <a:rPr lang="en-US" dirty="0"/>
              <a:t> 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quindici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cellulare</a:t>
            </a:r>
            <a:r>
              <a:rPr lang="en-US" dirty="0"/>
              <a:t> in </a:t>
            </a:r>
            <a:r>
              <a:rPr lang="en-US" dirty="0" err="1"/>
              <a:t>mano</a:t>
            </a:r>
            <a:r>
              <a:rPr lang="en-US" dirty="0"/>
              <a:t>. Si </a:t>
            </a:r>
            <a:r>
              <a:rPr lang="en-US" dirty="0" err="1"/>
              <a:t>tratta</a:t>
            </a:r>
            <a:r>
              <a:rPr lang="en-US" dirty="0"/>
              <a:t> di un’ </a:t>
            </a:r>
            <a:r>
              <a:rPr lang="en-US" dirty="0" err="1"/>
              <a:t>esagerazione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innamorati</a:t>
            </a:r>
            <a:r>
              <a:rPr lang="en-US" dirty="0"/>
              <a:t>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periodo</a:t>
            </a:r>
            <a:r>
              <a:rPr lang="en-US" dirty="0"/>
              <a:t>? </a:t>
            </a:r>
            <a:r>
              <a:rPr lang="en-US" dirty="0" err="1"/>
              <a:t>Parlatene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dicono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c’ è amore 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gelosia</a:t>
            </a:r>
            <a:r>
              <a:rPr lang="en-US" dirty="0"/>
              <a:t>. </a:t>
            </a:r>
            <a:r>
              <a:rPr lang="en-US" dirty="0" err="1"/>
              <a:t>Parlatene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 amore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fanno</a:t>
            </a:r>
            <a:r>
              <a:rPr lang="en-US" dirty="0"/>
              <a:t> </a:t>
            </a:r>
            <a:r>
              <a:rPr lang="en-US" dirty="0" err="1"/>
              <a:t>spesso</a:t>
            </a:r>
            <a:r>
              <a:rPr lang="en-US" dirty="0"/>
              <a:t>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razionali</a:t>
            </a:r>
            <a:r>
              <a:rPr lang="en-US" dirty="0"/>
              <a:t>. </a:t>
            </a:r>
            <a:r>
              <a:rPr lang="en-US" dirty="0" err="1"/>
              <a:t>Avete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follia</a:t>
            </a:r>
            <a:r>
              <a:rPr lang="en-US" dirty="0"/>
              <a:t>?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34" y="94817"/>
            <a:ext cx="3028950" cy="15144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109" y="2161964"/>
            <a:ext cx="2695575" cy="16954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121" y="4993120"/>
            <a:ext cx="2828925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amore, </a:t>
            </a:r>
            <a:r>
              <a:rPr lang="en-US" dirty="0" err="1"/>
              <a:t>amicizia</a:t>
            </a:r>
            <a:r>
              <a:rPr lang="en-US" dirty="0"/>
              <a:t>, </a:t>
            </a:r>
            <a:r>
              <a:rPr lang="en-US" dirty="0" err="1"/>
              <a:t>relazioni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Per 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motivi</a:t>
            </a:r>
            <a:r>
              <a:rPr lang="en-US" dirty="0"/>
              <a:t> due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sposano</a:t>
            </a:r>
            <a:r>
              <a:rPr lang="en-US" dirty="0"/>
              <a:t>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è l’ </a:t>
            </a:r>
            <a:r>
              <a:rPr lang="en-US" dirty="0" err="1"/>
              <a:t>età</a:t>
            </a:r>
            <a:r>
              <a:rPr lang="en-US" dirty="0"/>
              <a:t> </a:t>
            </a:r>
            <a:r>
              <a:rPr lang="en-US" dirty="0" err="1"/>
              <a:t>ideale</a:t>
            </a:r>
            <a:r>
              <a:rPr lang="en-US" dirty="0"/>
              <a:t> per </a:t>
            </a:r>
            <a:r>
              <a:rPr lang="en-US" dirty="0" err="1"/>
              <a:t>sposarsi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Vi </a:t>
            </a:r>
            <a:r>
              <a:rPr lang="en-US" dirty="0" err="1"/>
              <a:t>piace</a:t>
            </a:r>
            <a:r>
              <a:rPr lang="en-US" dirty="0"/>
              <a:t> </a:t>
            </a:r>
            <a:r>
              <a:rPr lang="en-US" dirty="0" err="1"/>
              <a:t>andare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matrimoni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pensate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del </a:t>
            </a:r>
            <a:r>
              <a:rPr lang="en-US" dirty="0" err="1"/>
              <a:t>matrimonio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positivi</a:t>
            </a:r>
            <a:r>
              <a:rPr lang="en-US" dirty="0"/>
              <a:t> e </a:t>
            </a:r>
            <a:r>
              <a:rPr lang="en-US" dirty="0" err="1"/>
              <a:t>negativi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vita </a:t>
            </a:r>
            <a:r>
              <a:rPr lang="en-US" dirty="0" err="1"/>
              <a:t>coniugale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statistiche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affermano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famiglia</a:t>
            </a:r>
            <a:r>
              <a:rPr lang="en-US" dirty="0"/>
              <a:t> </a:t>
            </a:r>
            <a:r>
              <a:rPr lang="en-US" dirty="0" err="1"/>
              <a:t>oggi</a:t>
            </a:r>
            <a:r>
              <a:rPr lang="en-US" dirty="0"/>
              <a:t> è in </a:t>
            </a:r>
            <a:r>
              <a:rPr lang="en-US" dirty="0" err="1"/>
              <a:t>crisi</a:t>
            </a:r>
            <a:r>
              <a:rPr lang="en-US" dirty="0"/>
              <a:t>. 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motivi</a:t>
            </a:r>
            <a:r>
              <a:rPr lang="en-US" dirty="0"/>
              <a:t> e le </a:t>
            </a:r>
            <a:r>
              <a:rPr lang="en-US" dirty="0" err="1"/>
              <a:t>conseguenze</a:t>
            </a:r>
            <a:r>
              <a:rPr lang="en-US" dirty="0"/>
              <a:t> di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fenomeno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è facile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genitore</a:t>
            </a:r>
            <a:r>
              <a:rPr lang="en-US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migliori</a:t>
            </a:r>
            <a:r>
              <a:rPr lang="en-US" dirty="0"/>
              <a:t> come </a:t>
            </a:r>
            <a:r>
              <a:rPr lang="en-US" dirty="0" err="1"/>
              <a:t>genitori</a:t>
            </a:r>
            <a:r>
              <a:rPr lang="en-US" dirty="0"/>
              <a:t> le </a:t>
            </a:r>
            <a:r>
              <a:rPr lang="en-US" dirty="0" err="1"/>
              <a:t>donne</a:t>
            </a:r>
            <a:r>
              <a:rPr lang="en-US" dirty="0"/>
              <a:t> o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uomini</a:t>
            </a:r>
            <a:r>
              <a:rPr lang="en-US" dirty="0"/>
              <a:t>?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12" y="2088428"/>
            <a:ext cx="2838450" cy="16097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25" y="5218545"/>
            <a:ext cx="1803799" cy="135110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887" y="176381"/>
            <a:ext cx="2552700" cy="17907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262" y="4528993"/>
            <a:ext cx="2581275" cy="1771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469</Words>
  <Application>Microsoft Office PowerPoint</Application>
  <PresentationFormat>Ευρεία οθόνη</PresentationFormat>
  <Paragraphs>112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Ανασκόπηση</vt:lpstr>
      <vt:lpstr>amore, amicizia, relazioni</vt:lpstr>
      <vt:lpstr>amore, amicizia, relazioni</vt:lpstr>
      <vt:lpstr>amore, amicizia, relazioni</vt:lpstr>
      <vt:lpstr>amore, amicizia, relazioni</vt:lpstr>
      <vt:lpstr>amore, amicizia, relazioni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amore, amicizia, relazioni</dc:title>
  <dc:creator>user</dc:creator>
  <cp:lastModifiedBy>Giovanna</cp:lastModifiedBy>
  <cp:revision>22</cp:revision>
  <dcterms:created xsi:type="dcterms:W3CDTF">2019-11-21T15:46:00Z</dcterms:created>
  <dcterms:modified xsi:type="dcterms:W3CDTF">2024-10-28T15:11:08Z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D22E97C41E014ADF8CB8828E2D987695</vt:lpwstr>
  </property>
  <property fmtid="{D5CDD505-2E9C-101B-9397-08002B2CF9AE}" pid="3" name="KSOProductBuildVer">
    <vt:lpwstr>1033-11.2.0.11380</vt:lpwstr>
  </property>
</Properties>
</file>