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Lavorare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605" y="2525280"/>
            <a:ext cx="2638425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273"/>
            <a:ext cx="4637341" cy="34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0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19" y="101830"/>
            <a:ext cx="10991272" cy="1560716"/>
          </a:xfrm>
        </p:spPr>
        <p:txBody>
          <a:bodyPr/>
          <a:lstStyle/>
          <a:p>
            <a:r>
              <a:rPr lang="en-US" dirty="0" err="1"/>
              <a:t>lavoro</a:t>
            </a:r>
            <a:r>
              <a:rPr lang="en-US" dirty="0"/>
              <a:t>, </a:t>
            </a:r>
            <a:r>
              <a:rPr lang="en-US" dirty="0" err="1"/>
              <a:t>mestiere</a:t>
            </a:r>
            <a:r>
              <a:rPr lang="en-US" dirty="0"/>
              <a:t>, </a:t>
            </a:r>
            <a:r>
              <a:rPr lang="en-US" dirty="0" err="1"/>
              <a:t>professione</a:t>
            </a:r>
            <a:r>
              <a:rPr lang="en-US" dirty="0"/>
              <a:t>, </a:t>
            </a:r>
            <a:r>
              <a:rPr lang="en-US" dirty="0" err="1"/>
              <a:t>occupazione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677" y="2105545"/>
            <a:ext cx="10889668" cy="4897745"/>
          </a:xfrm>
        </p:spPr>
        <p:txBody>
          <a:bodyPr numCol="3">
            <a:noAutofit/>
          </a:bodyPr>
          <a:lstStyle/>
          <a:p>
            <a:r>
              <a:rPr lang="it-IT" sz="1600" b="1" dirty="0"/>
              <a:t>Impresa</a:t>
            </a:r>
          </a:p>
          <a:p>
            <a:r>
              <a:rPr lang="it-IT" sz="1600" b="1" dirty="0"/>
              <a:t>In ufficio</a:t>
            </a:r>
          </a:p>
          <a:p>
            <a:r>
              <a:rPr lang="it-IT" sz="1600" b="1" dirty="0"/>
              <a:t>Il</a:t>
            </a:r>
            <a:r>
              <a:rPr lang="en-US" sz="1600" b="1" dirty="0"/>
              <a:t>/la </a:t>
            </a:r>
            <a:r>
              <a:rPr lang="en-US" sz="1600" b="1" dirty="0" err="1"/>
              <a:t>collega</a:t>
            </a:r>
            <a:endParaRPr lang="en-US" sz="1600" b="1" dirty="0"/>
          </a:p>
          <a:p>
            <a:r>
              <a:rPr lang="en-US" sz="1600" b="1" dirty="0" err="1"/>
              <a:t>Direttore</a:t>
            </a:r>
            <a:r>
              <a:rPr lang="en-US" sz="1600" b="1" dirty="0"/>
              <a:t>/</a:t>
            </a:r>
            <a:r>
              <a:rPr lang="en-US" sz="1600" b="1" dirty="0" err="1"/>
              <a:t>direttrice</a:t>
            </a:r>
            <a:endParaRPr lang="en-US" sz="1600" b="1" dirty="0"/>
          </a:p>
          <a:p>
            <a:r>
              <a:rPr lang="en-US" sz="1600" b="1" dirty="0" err="1"/>
              <a:t>Impiegato</a:t>
            </a:r>
            <a:r>
              <a:rPr lang="en-US" sz="1600" b="1" dirty="0"/>
              <a:t>/a</a:t>
            </a:r>
          </a:p>
          <a:p>
            <a:r>
              <a:rPr lang="en-US" sz="1600" b="1" dirty="0" err="1"/>
              <a:t>Scrivania</a:t>
            </a:r>
            <a:endParaRPr lang="en-US" sz="1600" b="1" dirty="0"/>
          </a:p>
          <a:p>
            <a:r>
              <a:rPr lang="en-US" sz="1600" b="1" dirty="0" err="1"/>
              <a:t>Schermo</a:t>
            </a:r>
            <a:endParaRPr lang="en-US" sz="1600" b="1" dirty="0"/>
          </a:p>
          <a:p>
            <a:r>
              <a:rPr lang="en-US" sz="1600" b="1" dirty="0" err="1"/>
              <a:t>Ambiente</a:t>
            </a:r>
            <a:endParaRPr lang="en-US" sz="1600" b="1" dirty="0"/>
          </a:p>
          <a:p>
            <a:r>
              <a:rPr lang="en-US" sz="1600" b="1" dirty="0" err="1"/>
              <a:t>Stanco</a:t>
            </a:r>
            <a:endParaRPr lang="en-US" sz="1600" b="1" dirty="0"/>
          </a:p>
          <a:p>
            <a:r>
              <a:rPr lang="en-US" sz="1600" b="1" dirty="0" err="1"/>
              <a:t>Stressato</a:t>
            </a:r>
            <a:endParaRPr lang="en-US" sz="1600" b="1" dirty="0"/>
          </a:p>
          <a:p>
            <a:r>
              <a:rPr lang="en-US" sz="1600" b="1" dirty="0" err="1"/>
              <a:t>Fatica</a:t>
            </a:r>
            <a:endParaRPr lang="en-US" sz="1600" b="1" dirty="0"/>
          </a:p>
          <a:p>
            <a:r>
              <a:rPr lang="en-US" sz="1600" b="1" dirty="0" err="1"/>
              <a:t>Svegliarsi</a:t>
            </a:r>
            <a:endParaRPr lang="en-US" sz="1600" b="1" dirty="0"/>
          </a:p>
          <a:p>
            <a:r>
              <a:rPr lang="en-US" sz="1600" b="1" dirty="0" err="1"/>
              <a:t>Orario</a:t>
            </a:r>
            <a:endParaRPr lang="en-US" sz="1600" b="1" dirty="0"/>
          </a:p>
          <a:p>
            <a:r>
              <a:rPr lang="en-US" sz="1600" b="1" dirty="0" err="1"/>
              <a:t>Disoccupazione</a:t>
            </a:r>
            <a:endParaRPr lang="en-US" sz="1600" b="1" dirty="0"/>
          </a:p>
          <a:p>
            <a:r>
              <a:rPr lang="en-US" sz="1600" b="1" dirty="0" err="1"/>
              <a:t>Disoccupato</a:t>
            </a:r>
            <a:endParaRPr lang="en-US" sz="1600" b="1" dirty="0"/>
          </a:p>
          <a:p>
            <a:r>
              <a:rPr lang="en-US" sz="1600" b="1" dirty="0" err="1"/>
              <a:t>Annunci</a:t>
            </a:r>
            <a:endParaRPr lang="en-US" sz="1600" b="1" dirty="0"/>
          </a:p>
          <a:p>
            <a:r>
              <a:rPr lang="en-US" sz="1600" b="1" dirty="0" err="1"/>
              <a:t>Requisiti</a:t>
            </a:r>
            <a:endParaRPr lang="en-US" sz="1600" b="1" dirty="0"/>
          </a:p>
          <a:p>
            <a:r>
              <a:rPr lang="en-US" sz="1600" b="1" dirty="0" err="1"/>
              <a:t>Titolo</a:t>
            </a:r>
            <a:r>
              <a:rPr lang="en-US" sz="1600" b="1" dirty="0"/>
              <a:t> di studio</a:t>
            </a:r>
          </a:p>
          <a:p>
            <a:r>
              <a:rPr lang="en-US" sz="1600" b="1" dirty="0" err="1"/>
              <a:t>Esperienza</a:t>
            </a:r>
            <a:endParaRPr lang="en-US" sz="1600" b="1" dirty="0"/>
          </a:p>
          <a:p>
            <a:r>
              <a:rPr lang="en-US" sz="1600" b="1" dirty="0" err="1"/>
              <a:t>Stipendio</a:t>
            </a:r>
            <a:endParaRPr lang="en-US" sz="1600" b="1" dirty="0"/>
          </a:p>
          <a:p>
            <a:r>
              <a:rPr lang="en-US" sz="1600" b="1" dirty="0" err="1"/>
              <a:t>Assunzione</a:t>
            </a:r>
            <a:endParaRPr lang="en-US" sz="1600" b="1" dirty="0"/>
          </a:p>
          <a:p>
            <a:r>
              <a:rPr lang="en-US" sz="1600" b="1" dirty="0" err="1"/>
              <a:t>Licenziamento</a:t>
            </a:r>
            <a:endParaRPr lang="en-US" sz="1600" b="1" dirty="0"/>
          </a:p>
          <a:p>
            <a:r>
              <a:rPr lang="en-US" sz="1600" b="1" dirty="0" err="1"/>
              <a:t>Collaborare</a:t>
            </a:r>
            <a:endParaRPr lang="en-US" sz="1600" b="1" dirty="0"/>
          </a:p>
          <a:p>
            <a:r>
              <a:rPr lang="en-US" sz="1600" b="1" dirty="0" err="1"/>
              <a:t>Lavorare</a:t>
            </a:r>
            <a:r>
              <a:rPr lang="en-US" sz="1600" b="1" dirty="0"/>
              <a:t> </a:t>
            </a:r>
            <a:r>
              <a:rPr lang="en-US" sz="1600" b="1" dirty="0" err="1"/>
              <a:t>presso</a:t>
            </a:r>
            <a:r>
              <a:rPr lang="en-US" sz="1600" b="1" dirty="0"/>
              <a:t> </a:t>
            </a:r>
            <a:r>
              <a:rPr lang="en-US" sz="1600" b="1" dirty="0" err="1"/>
              <a:t>un’impresa</a:t>
            </a:r>
            <a:r>
              <a:rPr lang="en-US" sz="1600" b="1" dirty="0"/>
              <a:t>/</a:t>
            </a:r>
            <a:r>
              <a:rPr lang="en-US" sz="1600" b="1" dirty="0" err="1"/>
              <a:t>ditta</a:t>
            </a:r>
            <a:r>
              <a:rPr lang="en-US" sz="1600" b="1" dirty="0"/>
              <a:t>/</a:t>
            </a:r>
            <a:r>
              <a:rPr lang="en-US" sz="1600" b="1" dirty="0" err="1"/>
              <a:t>azienda</a:t>
            </a:r>
            <a:endParaRPr lang="en-US" sz="1600" b="1" dirty="0"/>
          </a:p>
          <a:p>
            <a:r>
              <a:rPr lang="en-US" sz="1600" b="1" dirty="0" err="1"/>
              <a:t>Mi</a:t>
            </a:r>
            <a:r>
              <a:rPr lang="en-US" sz="1600" b="1" dirty="0"/>
              <a:t> d</a:t>
            </a:r>
            <a:r>
              <a:rPr lang="it-IT" sz="1600" b="1" dirty="0"/>
              <a:t>à ai nervi/ abbiamo buoni rapporti</a:t>
            </a:r>
          </a:p>
          <a:p>
            <a:r>
              <a:rPr lang="it-IT" sz="1600" b="1" dirty="0"/>
              <a:t>Prendo.....al mese</a:t>
            </a:r>
          </a:p>
          <a:p>
            <a:r>
              <a:rPr lang="it-IT" sz="1600" b="1" dirty="0"/>
              <a:t>Trovare un buon posto</a:t>
            </a:r>
          </a:p>
          <a:p>
            <a:r>
              <a:rPr lang="it-IT" sz="1600" b="1" dirty="0"/>
              <a:t>Presentare una domanda di lavoro</a:t>
            </a:r>
          </a:p>
          <a:p>
            <a:r>
              <a:rPr lang="it-IT" sz="1600" b="1" dirty="0"/>
              <a:t>Lavoro part time/ a tempo parziale</a:t>
            </a:r>
          </a:p>
          <a:p>
            <a:r>
              <a:rPr lang="it-IT" sz="1600" b="1" dirty="0"/>
              <a:t>Lavoro a tempo pieno</a:t>
            </a:r>
          </a:p>
          <a:p>
            <a:r>
              <a:rPr lang="it-IT" sz="1600" b="1" dirty="0"/>
              <a:t>Fare un colloquio di lavoro</a:t>
            </a:r>
          </a:p>
          <a:p>
            <a:r>
              <a:rPr lang="it-IT" sz="1600" b="1" dirty="0"/>
              <a:t>Inviare un curriculum vitae</a:t>
            </a:r>
          </a:p>
          <a:p>
            <a:r>
              <a:rPr lang="it-IT" sz="1600" b="1" dirty="0"/>
              <a:t>Cercare negli annunci</a:t>
            </a:r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104" y="882188"/>
            <a:ext cx="2153421" cy="1190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895" y="773516"/>
            <a:ext cx="1951627" cy="1298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676" y="882188"/>
            <a:ext cx="2192058" cy="119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18" y="2129061"/>
            <a:ext cx="11297871" cy="3651504"/>
          </a:xfrm>
        </p:spPr>
        <p:txBody>
          <a:bodyPr>
            <a:noAutofit/>
          </a:bodyPr>
          <a:lstStyle/>
          <a:p>
            <a:r>
              <a:rPr lang="en-US" dirty="0"/>
              <a:t>In base ad </a:t>
            </a:r>
            <a:r>
              <a:rPr lang="en-US" dirty="0" err="1"/>
              <a:t>esperienze</a:t>
            </a:r>
            <a:r>
              <a:rPr lang="en-US" dirty="0"/>
              <a:t> </a:t>
            </a:r>
            <a:r>
              <a:rPr lang="en-US" dirty="0" err="1"/>
              <a:t>vostre</a:t>
            </a:r>
            <a:r>
              <a:rPr lang="en-US" dirty="0"/>
              <a:t> o di amici e </a:t>
            </a:r>
            <a:r>
              <a:rPr lang="en-US" dirty="0" err="1"/>
              <a:t>parenti</a:t>
            </a:r>
            <a:r>
              <a:rPr lang="en-US" dirty="0"/>
              <a:t>, </a:t>
            </a:r>
            <a:r>
              <a:rPr lang="en-US" dirty="0" err="1"/>
              <a:t>potete</a:t>
            </a:r>
            <a:r>
              <a:rPr lang="en-US" dirty="0"/>
              <a:t> </a:t>
            </a:r>
            <a:r>
              <a:rPr lang="en-US" dirty="0" err="1"/>
              <a:t>pensare</a:t>
            </a:r>
            <a:r>
              <a:rPr lang="en-US" dirty="0"/>
              <a:t> a </a:t>
            </a:r>
            <a:r>
              <a:rPr lang="en-US" dirty="0" err="1"/>
              <a:t>eventuali</a:t>
            </a:r>
            <a:r>
              <a:rPr lang="en-US" dirty="0"/>
              <a:t> </a:t>
            </a:r>
            <a:r>
              <a:rPr lang="en-US" dirty="0" err="1"/>
              <a:t>vantaggi</a:t>
            </a:r>
            <a:r>
              <a:rPr lang="en-US" dirty="0"/>
              <a:t> e </a:t>
            </a:r>
            <a:r>
              <a:rPr lang="en-US" dirty="0" err="1"/>
              <a:t>svantaggi</a:t>
            </a:r>
            <a:r>
              <a:rPr lang="en-US" dirty="0"/>
              <a:t> del </a:t>
            </a:r>
            <a:r>
              <a:rPr lang="en-US" dirty="0" err="1"/>
              <a:t>lavoro</a:t>
            </a:r>
            <a:r>
              <a:rPr lang="en-US" dirty="0"/>
              <a:t> in un </a:t>
            </a:r>
            <a:r>
              <a:rPr lang="en-US" dirty="0" err="1"/>
              <a:t>ufficio</a:t>
            </a:r>
            <a:r>
              <a:rPr lang="en-US" dirty="0"/>
              <a:t>?</a:t>
            </a:r>
          </a:p>
          <a:p>
            <a:r>
              <a:rPr lang="en-US" dirty="0" err="1"/>
              <a:t>Quali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le </a:t>
            </a:r>
            <a:r>
              <a:rPr lang="en-US" dirty="0" err="1"/>
              <a:t>professioni</a:t>
            </a:r>
            <a:r>
              <a:rPr lang="en-US" dirty="0"/>
              <a:t> pi</a:t>
            </a:r>
            <a:r>
              <a:rPr lang="it-IT" dirty="0"/>
              <a:t>ù </a:t>
            </a:r>
            <a:r>
              <a:rPr lang="en-US" dirty="0" err="1"/>
              <a:t>richieste</a:t>
            </a:r>
            <a:r>
              <a:rPr lang="en-US" dirty="0"/>
              <a:t> </a:t>
            </a:r>
            <a:r>
              <a:rPr lang="en-US" dirty="0" err="1"/>
              <a:t>oggi</a:t>
            </a:r>
            <a:r>
              <a:rPr lang="en-US" dirty="0"/>
              <a:t> e </a:t>
            </a:r>
            <a:r>
              <a:rPr lang="en-US" dirty="0" err="1"/>
              <a:t>quelle</a:t>
            </a:r>
            <a:r>
              <a:rPr lang="en-US" dirty="0"/>
              <a:t> con le </a:t>
            </a:r>
            <a:r>
              <a:rPr lang="en-US" dirty="0" err="1"/>
              <a:t>migliori</a:t>
            </a:r>
            <a:r>
              <a:rPr lang="en-US" dirty="0"/>
              <a:t> </a:t>
            </a:r>
            <a:r>
              <a:rPr lang="en-US" dirty="0" err="1"/>
              <a:t>prospettive</a:t>
            </a:r>
            <a:r>
              <a:rPr lang="en-US" dirty="0"/>
              <a:t>?</a:t>
            </a:r>
          </a:p>
          <a:p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lavoro</a:t>
            </a:r>
            <a:r>
              <a:rPr lang="en-US" dirty="0"/>
              <a:t> </a:t>
            </a:r>
            <a:r>
              <a:rPr lang="en-US" dirty="0" err="1"/>
              <a:t>avete</a:t>
            </a:r>
            <a:r>
              <a:rPr lang="en-US" dirty="0"/>
              <a:t> </a:t>
            </a:r>
            <a:r>
              <a:rPr lang="en-US" dirty="0" err="1"/>
              <a:t>scelto</a:t>
            </a:r>
            <a:r>
              <a:rPr lang="en-US" dirty="0"/>
              <a:t> di fare e per quale </a:t>
            </a:r>
            <a:r>
              <a:rPr lang="en-US" dirty="0" err="1"/>
              <a:t>motivo</a:t>
            </a:r>
            <a:r>
              <a:rPr lang="en-US" dirty="0"/>
              <a:t>?</a:t>
            </a:r>
          </a:p>
          <a:p>
            <a:r>
              <a:rPr lang="en-US" dirty="0"/>
              <a:t>Se </a:t>
            </a:r>
            <a:r>
              <a:rPr lang="en-US" dirty="0" err="1"/>
              <a:t>lavorate</a:t>
            </a:r>
            <a:r>
              <a:rPr lang="en-US" dirty="0"/>
              <a:t>, </a:t>
            </a:r>
            <a:r>
              <a:rPr lang="en-US" dirty="0" err="1"/>
              <a:t>parlate</a:t>
            </a:r>
            <a:r>
              <a:rPr lang="en-US" dirty="0"/>
              <a:t> del Vostro </a:t>
            </a:r>
            <a:r>
              <a:rPr lang="en-US" dirty="0" err="1"/>
              <a:t>lavoro</a:t>
            </a:r>
            <a:r>
              <a:rPr lang="en-US" dirty="0"/>
              <a:t>. Ne </a:t>
            </a:r>
            <a:r>
              <a:rPr lang="en-US" dirty="0" err="1"/>
              <a:t>siete</a:t>
            </a:r>
            <a:r>
              <a:rPr lang="en-US" dirty="0"/>
              <a:t> </a:t>
            </a:r>
            <a:r>
              <a:rPr lang="en-US" dirty="0" err="1"/>
              <a:t>soddisfatti</a:t>
            </a:r>
            <a:r>
              <a:rPr lang="en-US" dirty="0"/>
              <a:t> o no e perch</a:t>
            </a:r>
            <a:r>
              <a:rPr lang="it-IT" dirty="0"/>
              <a:t>é</a:t>
            </a:r>
            <a:r>
              <a:rPr lang="en-US" dirty="0"/>
              <a:t>?</a:t>
            </a:r>
          </a:p>
          <a:p>
            <a:r>
              <a:rPr lang="en-US" dirty="0" err="1"/>
              <a:t>Cos’</a:t>
            </a:r>
            <a:r>
              <a:rPr lang="en-US" dirty="0"/>
              <a:t> </a:t>
            </a:r>
            <a:r>
              <a:rPr lang="it-IT" dirty="0"/>
              <a:t>è più importante</a:t>
            </a:r>
            <a:r>
              <a:rPr lang="en-US" dirty="0"/>
              <a:t> per </a:t>
            </a:r>
            <a:r>
              <a:rPr lang="en-US" dirty="0" err="1"/>
              <a:t>voi</a:t>
            </a:r>
            <a:r>
              <a:rPr lang="en-US" dirty="0"/>
              <a:t>: lo </a:t>
            </a:r>
            <a:r>
              <a:rPr lang="en-US" dirty="0" err="1"/>
              <a:t>stipendio</a:t>
            </a:r>
            <a:r>
              <a:rPr lang="en-US" dirty="0"/>
              <a:t>, l’ </a:t>
            </a:r>
            <a:r>
              <a:rPr lang="en-US" dirty="0" err="1"/>
              <a:t>orario</a:t>
            </a:r>
            <a:r>
              <a:rPr lang="en-US" dirty="0"/>
              <a:t>, l’ </a:t>
            </a:r>
            <a:r>
              <a:rPr lang="en-US" dirty="0" err="1"/>
              <a:t>interesse</a:t>
            </a:r>
            <a:r>
              <a:rPr lang="en-US" dirty="0"/>
              <a:t> del </a:t>
            </a:r>
            <a:r>
              <a:rPr lang="en-US" dirty="0" err="1"/>
              <a:t>lavoro</a:t>
            </a:r>
            <a:r>
              <a:rPr lang="en-US" dirty="0"/>
              <a:t>, l’ </a:t>
            </a:r>
            <a:r>
              <a:rPr lang="en-US" dirty="0" err="1"/>
              <a:t>ambiente</a:t>
            </a:r>
            <a:r>
              <a:rPr lang="en-US" dirty="0"/>
              <a:t> o </a:t>
            </a:r>
            <a:r>
              <a:rPr lang="en-US" dirty="0" err="1"/>
              <a:t>altro</a:t>
            </a:r>
            <a:r>
              <a:rPr lang="en-US" dirty="0"/>
              <a:t>?</a:t>
            </a:r>
          </a:p>
          <a:p>
            <a:r>
              <a:rPr lang="en-US" dirty="0"/>
              <a:t>C’ </a:t>
            </a:r>
            <a:r>
              <a:rPr lang="it-IT" dirty="0"/>
              <a:t>è molta disoccupazione in Grecia</a:t>
            </a:r>
            <a:r>
              <a:rPr lang="en-US" dirty="0"/>
              <a:t>? Cosa </a:t>
            </a:r>
            <a:r>
              <a:rPr lang="en-US" dirty="0" err="1"/>
              <a:t>deve</a:t>
            </a:r>
            <a:r>
              <a:rPr lang="en-US" dirty="0"/>
              <a:t> fare chi </a:t>
            </a:r>
            <a:r>
              <a:rPr lang="en-US" dirty="0" err="1"/>
              <a:t>vuole</a:t>
            </a:r>
            <a:r>
              <a:rPr lang="en-US" dirty="0"/>
              <a:t> </a:t>
            </a:r>
            <a:r>
              <a:rPr lang="en-US" dirty="0" err="1"/>
              <a:t>trovare</a:t>
            </a:r>
            <a:r>
              <a:rPr lang="en-US" dirty="0"/>
              <a:t> </a:t>
            </a:r>
            <a:r>
              <a:rPr lang="en-US" dirty="0" err="1"/>
              <a:t>lavoro</a:t>
            </a:r>
            <a:r>
              <a:rPr lang="en-US" dirty="0"/>
              <a:t> e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requisiti</a:t>
            </a:r>
            <a:r>
              <a:rPr lang="en-US" dirty="0"/>
              <a:t> </a:t>
            </a:r>
            <a:r>
              <a:rPr lang="en-US" dirty="0" err="1"/>
              <a:t>bisogna</a:t>
            </a:r>
            <a:r>
              <a:rPr lang="en-US" dirty="0"/>
              <a:t> </a:t>
            </a:r>
            <a:r>
              <a:rPr lang="en-US" dirty="0" err="1"/>
              <a:t>avere</a:t>
            </a:r>
            <a:r>
              <a:rPr lang="en-US" dirty="0"/>
              <a:t>?</a:t>
            </a:r>
          </a:p>
          <a:p>
            <a:r>
              <a:rPr lang="en-US" dirty="0"/>
              <a:t>Secondo </a:t>
            </a:r>
            <a:r>
              <a:rPr lang="en-US" dirty="0" err="1"/>
              <a:t>voi</a:t>
            </a:r>
            <a:r>
              <a:rPr lang="en-US" dirty="0"/>
              <a:t>, </a:t>
            </a:r>
            <a:r>
              <a:rPr lang="en-US" dirty="0" err="1"/>
              <a:t>oggi</a:t>
            </a:r>
            <a:r>
              <a:rPr lang="en-US" dirty="0"/>
              <a:t> </a:t>
            </a:r>
            <a:r>
              <a:rPr lang="it-IT" dirty="0"/>
              <a:t>è più facile trovare lavoro un uomo o una donna</a:t>
            </a:r>
            <a:r>
              <a:rPr lang="en-US" dirty="0"/>
              <a:t>? 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ancora</a:t>
            </a:r>
            <a:r>
              <a:rPr lang="en-US" dirty="0"/>
              <a:t> </a:t>
            </a:r>
            <a:r>
              <a:rPr lang="en-US" dirty="0" err="1"/>
              <a:t>professioni</a:t>
            </a:r>
            <a:r>
              <a:rPr lang="en-US" dirty="0"/>
              <a:t> da </a:t>
            </a:r>
            <a:r>
              <a:rPr lang="en-US" dirty="0" err="1"/>
              <a:t>uomo</a:t>
            </a:r>
            <a:r>
              <a:rPr lang="en-US" dirty="0"/>
              <a:t> e da donna? </a:t>
            </a:r>
            <a:r>
              <a:rPr lang="en-US" dirty="0" err="1"/>
              <a:t>Parlatene</a:t>
            </a:r>
            <a:r>
              <a:rPr lang="en-US" dirty="0"/>
              <a:t>.</a:t>
            </a:r>
          </a:p>
          <a:p>
            <a:r>
              <a:rPr lang="it-IT" dirty="0"/>
              <a:t>È difficile per una donna fare carriera</a:t>
            </a:r>
            <a:r>
              <a:rPr lang="en-US" dirty="0"/>
              <a:t>? </a:t>
            </a:r>
            <a:r>
              <a:rPr lang="it-IT"/>
              <a:t>Motivate </a:t>
            </a:r>
            <a:r>
              <a:rPr lang="it-IT" dirty="0"/>
              <a:t>le vostre risposte.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610" y="185016"/>
            <a:ext cx="3381375" cy="1352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189" y="80241"/>
            <a:ext cx="2933700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48" y="185016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550" y="2663969"/>
            <a:ext cx="32194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8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210" y="0"/>
            <a:ext cx="6755245" cy="900237"/>
          </a:xfrm>
        </p:spPr>
        <p:txBody>
          <a:bodyPr/>
          <a:lstStyle/>
          <a:p>
            <a:r>
              <a:rPr lang="en-US" dirty="0"/>
              <a:t>Io </a:t>
            </a:r>
            <a:r>
              <a:rPr lang="en-US" dirty="0" err="1"/>
              <a:t>faccio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687" y="748140"/>
            <a:ext cx="11656290" cy="5726545"/>
          </a:xfrm>
        </p:spPr>
        <p:txBody>
          <a:bodyPr numCol="6">
            <a:noAutofit/>
          </a:bodyPr>
          <a:lstStyle/>
          <a:p>
            <a:r>
              <a:rPr lang="it-IT" sz="1500" dirty="0"/>
              <a:t>L</a:t>
            </a:r>
            <a:r>
              <a:rPr lang="en-US" sz="1500" dirty="0"/>
              <a:t>’ </a:t>
            </a:r>
            <a:r>
              <a:rPr lang="en-US" sz="1500" dirty="0" err="1"/>
              <a:t>avvocato</a:t>
            </a:r>
            <a:r>
              <a:rPr lang="en-US" sz="1500" dirty="0"/>
              <a:t> (</a:t>
            </a:r>
            <a:r>
              <a:rPr lang="en-US" sz="1500" dirty="0" err="1"/>
              <a:t>l’avvocatessa</a:t>
            </a:r>
            <a:r>
              <a:rPr lang="en-US" sz="1500" dirty="0"/>
              <a:t>)</a:t>
            </a:r>
          </a:p>
          <a:p>
            <a:r>
              <a:rPr lang="en-US" sz="1500" dirty="0"/>
              <a:t>Il </a:t>
            </a:r>
            <a:r>
              <a:rPr lang="en-US" sz="1500" dirty="0" err="1"/>
              <a:t>meccanico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musicista</a:t>
            </a:r>
            <a:endParaRPr lang="en-US" sz="1500" dirty="0"/>
          </a:p>
          <a:p>
            <a:r>
              <a:rPr lang="en-US" sz="1500" dirty="0"/>
              <a:t>L’ </a:t>
            </a:r>
            <a:r>
              <a:rPr lang="en-US" sz="1500" dirty="0" err="1"/>
              <a:t>insegnante</a:t>
            </a:r>
            <a:r>
              <a:rPr lang="en-US" sz="1500" dirty="0"/>
              <a:t>/</a:t>
            </a:r>
            <a:r>
              <a:rPr lang="en-US" sz="1500" dirty="0" err="1"/>
              <a:t>il</a:t>
            </a:r>
            <a:r>
              <a:rPr lang="en-US" sz="1500" dirty="0"/>
              <a:t> </a:t>
            </a:r>
            <a:r>
              <a:rPr lang="en-US" sz="1500" dirty="0" err="1"/>
              <a:t>professore</a:t>
            </a:r>
            <a:endParaRPr lang="en-US" sz="1500" dirty="0"/>
          </a:p>
          <a:p>
            <a:r>
              <a:rPr lang="en-US" sz="1500" dirty="0"/>
              <a:t>Il maestro</a:t>
            </a:r>
          </a:p>
          <a:p>
            <a:r>
              <a:rPr lang="en-US" sz="1500" dirty="0"/>
              <a:t>Il </a:t>
            </a:r>
            <a:r>
              <a:rPr lang="en-US" sz="1500" dirty="0" err="1"/>
              <a:t>benzinaio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pompiere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cuoco</a:t>
            </a:r>
            <a:r>
              <a:rPr lang="en-US" sz="1500" dirty="0"/>
              <a:t> (lo chef)</a:t>
            </a:r>
          </a:p>
          <a:p>
            <a:r>
              <a:rPr lang="en-US" sz="1500" dirty="0"/>
              <a:t>Il </a:t>
            </a:r>
            <a:r>
              <a:rPr lang="en-US" sz="1500" dirty="0" err="1"/>
              <a:t>sarto</a:t>
            </a:r>
            <a:endParaRPr lang="en-US" sz="1500" dirty="0"/>
          </a:p>
          <a:p>
            <a:r>
              <a:rPr lang="en-US" sz="1500" dirty="0"/>
              <a:t>Lo </a:t>
            </a:r>
            <a:r>
              <a:rPr lang="en-US" sz="1500" dirty="0" err="1"/>
              <a:t>scienziato</a:t>
            </a:r>
            <a:endParaRPr lang="en-US" sz="1500" dirty="0"/>
          </a:p>
          <a:p>
            <a:r>
              <a:rPr lang="en-US" sz="1500" dirty="0" err="1"/>
              <a:t>L’architetto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fotografo</a:t>
            </a:r>
            <a:endParaRPr lang="en-US" sz="1500" dirty="0"/>
          </a:p>
          <a:p>
            <a:r>
              <a:rPr lang="en-US" sz="1500" dirty="0"/>
              <a:t>L’ </a:t>
            </a:r>
            <a:r>
              <a:rPr lang="en-US" sz="1500" dirty="0" err="1"/>
              <a:t>infermiera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tassista</a:t>
            </a:r>
            <a:endParaRPr lang="en-US" sz="1500" dirty="0"/>
          </a:p>
          <a:p>
            <a:r>
              <a:rPr lang="en-US" sz="1500" dirty="0"/>
              <a:t>La </a:t>
            </a:r>
            <a:r>
              <a:rPr lang="en-US" sz="1500" dirty="0" err="1"/>
              <a:t>segretaria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vigile</a:t>
            </a:r>
            <a:endParaRPr lang="en-US" sz="1500" dirty="0"/>
          </a:p>
          <a:p>
            <a:r>
              <a:rPr lang="en-US" sz="1500" dirty="0"/>
              <a:t>La </a:t>
            </a:r>
            <a:r>
              <a:rPr lang="en-US" sz="1500" dirty="0" err="1"/>
              <a:t>parrucchiera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veterinario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giudice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guida</a:t>
            </a:r>
            <a:r>
              <a:rPr lang="en-US" sz="1500" dirty="0"/>
              <a:t> </a:t>
            </a:r>
            <a:r>
              <a:rPr lang="en-US" sz="1500" dirty="0" err="1"/>
              <a:t>turistico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traduttore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dottore</a:t>
            </a:r>
            <a:endParaRPr lang="en-US" sz="1500" dirty="0"/>
          </a:p>
          <a:p>
            <a:r>
              <a:rPr lang="en-US" sz="1500" dirty="0"/>
              <a:t>La </a:t>
            </a:r>
            <a:r>
              <a:rPr lang="en-US" sz="1500" dirty="0" err="1"/>
              <a:t>dottoressa</a:t>
            </a:r>
            <a:endParaRPr lang="en-US" sz="1500" dirty="0"/>
          </a:p>
          <a:p>
            <a:r>
              <a:rPr lang="en-US" sz="1500" dirty="0"/>
              <a:t>Il medico</a:t>
            </a:r>
          </a:p>
          <a:p>
            <a:r>
              <a:rPr lang="en-US" sz="1500" dirty="0"/>
              <a:t>Il </a:t>
            </a:r>
            <a:r>
              <a:rPr lang="en-US" sz="1500" dirty="0" err="1"/>
              <a:t>fisioterapista</a:t>
            </a:r>
            <a:endParaRPr lang="en-US" sz="1500" dirty="0"/>
          </a:p>
          <a:p>
            <a:r>
              <a:rPr lang="en-US" sz="1500" dirty="0"/>
              <a:t>L’ </a:t>
            </a:r>
            <a:r>
              <a:rPr lang="en-US" sz="1500" dirty="0" err="1"/>
              <a:t>oculista</a:t>
            </a:r>
            <a:endParaRPr lang="en-US" sz="1500" dirty="0"/>
          </a:p>
          <a:p>
            <a:r>
              <a:rPr lang="en-US" sz="1500" dirty="0"/>
              <a:t>Lo </a:t>
            </a:r>
            <a:r>
              <a:rPr lang="en-US" sz="1500" dirty="0" err="1"/>
              <a:t>psicologo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dentista</a:t>
            </a:r>
            <a:endParaRPr lang="en-US" sz="1500" dirty="0"/>
          </a:p>
          <a:p>
            <a:r>
              <a:rPr lang="en-US" sz="1500" dirty="0"/>
              <a:t>La </a:t>
            </a:r>
            <a:r>
              <a:rPr lang="en-US" sz="1500" dirty="0" err="1"/>
              <a:t>chimica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pittore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ragioniere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programmatore</a:t>
            </a:r>
            <a:endParaRPr lang="en-US" sz="1500" dirty="0"/>
          </a:p>
          <a:p>
            <a:r>
              <a:rPr lang="en-US" sz="1500" dirty="0"/>
              <a:t>l’ </a:t>
            </a:r>
            <a:r>
              <a:rPr lang="en-US" sz="1500"/>
              <a:t>ingegnere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ballerino</a:t>
            </a:r>
            <a:endParaRPr lang="en-US" sz="1500" dirty="0"/>
          </a:p>
          <a:p>
            <a:r>
              <a:rPr lang="en-US" sz="1500" dirty="0"/>
              <a:t>Lo </a:t>
            </a:r>
            <a:r>
              <a:rPr lang="en-US" sz="1500" dirty="0" err="1"/>
              <a:t>scrittore</a:t>
            </a:r>
            <a:endParaRPr lang="en-US" sz="1500" dirty="0"/>
          </a:p>
          <a:p>
            <a:r>
              <a:rPr lang="en-US" sz="1500" dirty="0"/>
              <a:t>La </a:t>
            </a:r>
            <a:r>
              <a:rPr lang="en-US" sz="1500" dirty="0" err="1"/>
              <a:t>bibliotecaria</a:t>
            </a:r>
            <a:endParaRPr lang="en-US" sz="1500" dirty="0"/>
          </a:p>
          <a:p>
            <a:r>
              <a:rPr lang="en-US" sz="1500" dirty="0"/>
              <a:t>Lo </a:t>
            </a:r>
            <a:r>
              <a:rPr lang="en-US" sz="1500" dirty="0" err="1"/>
              <a:t>stilista</a:t>
            </a:r>
            <a:r>
              <a:rPr lang="en-US" sz="1500" dirty="0"/>
              <a:t> (</a:t>
            </a:r>
            <a:r>
              <a:rPr lang="en-US" sz="1500" dirty="0" err="1"/>
              <a:t>disegnatore</a:t>
            </a:r>
            <a:r>
              <a:rPr lang="en-US" sz="1500" dirty="0"/>
              <a:t> di </a:t>
            </a:r>
            <a:r>
              <a:rPr lang="en-US" sz="1500" dirty="0" err="1"/>
              <a:t>moda</a:t>
            </a:r>
            <a:r>
              <a:rPr lang="en-US" sz="1500" dirty="0"/>
              <a:t>)</a:t>
            </a:r>
          </a:p>
          <a:p>
            <a:r>
              <a:rPr lang="en-US" sz="1500" dirty="0"/>
              <a:t>Lo </a:t>
            </a:r>
            <a:r>
              <a:rPr lang="en-US" sz="1500" dirty="0" err="1"/>
              <a:t>scultore</a:t>
            </a:r>
            <a:r>
              <a:rPr lang="en-US" sz="1500" dirty="0"/>
              <a:t>/ </a:t>
            </a:r>
            <a:r>
              <a:rPr lang="en-US" sz="1500" dirty="0" err="1"/>
              <a:t>scultrice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tecnico</a:t>
            </a:r>
            <a:r>
              <a:rPr lang="en-US" sz="1500" dirty="0"/>
              <a:t> </a:t>
            </a:r>
            <a:r>
              <a:rPr lang="en-US" sz="1500" dirty="0" err="1"/>
              <a:t>informatico</a:t>
            </a:r>
            <a:endParaRPr lang="en-US" sz="1500" dirty="0"/>
          </a:p>
          <a:p>
            <a:r>
              <a:rPr lang="en-US" sz="1500" dirty="0"/>
              <a:t>L’ </a:t>
            </a:r>
            <a:r>
              <a:rPr lang="en-US" sz="1500" dirty="0" err="1"/>
              <a:t>assistente</a:t>
            </a:r>
            <a:r>
              <a:rPr lang="en-US" sz="1500" dirty="0"/>
              <a:t> di </a:t>
            </a:r>
            <a:r>
              <a:rPr lang="en-US" sz="1500" dirty="0" err="1"/>
              <a:t>volo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pilota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cantante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calciatore</a:t>
            </a:r>
            <a:endParaRPr lang="en-US" sz="1500" dirty="0"/>
          </a:p>
          <a:p>
            <a:r>
              <a:rPr lang="en-US" sz="1500" dirty="0" err="1"/>
              <a:t>Attore</a:t>
            </a:r>
            <a:r>
              <a:rPr lang="en-US" sz="1500" dirty="0"/>
              <a:t>/ </a:t>
            </a:r>
            <a:r>
              <a:rPr lang="en-US" sz="1500" dirty="0" err="1"/>
              <a:t>attrice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tenore</a:t>
            </a:r>
            <a:endParaRPr lang="en-US" sz="1500" dirty="0"/>
          </a:p>
          <a:p>
            <a:r>
              <a:rPr lang="en-US" sz="1500" dirty="0"/>
              <a:t>La </a:t>
            </a:r>
            <a:r>
              <a:rPr lang="en-US" sz="1500" dirty="0" err="1"/>
              <a:t>modella</a:t>
            </a:r>
            <a:endParaRPr lang="en-US" sz="1500" dirty="0"/>
          </a:p>
          <a:p>
            <a:r>
              <a:rPr lang="en-US" sz="1500" dirty="0"/>
              <a:t>L’ </a:t>
            </a:r>
            <a:r>
              <a:rPr lang="en-US" sz="1500" dirty="0" err="1"/>
              <a:t>autista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facchino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ferroviere</a:t>
            </a:r>
            <a:endParaRPr lang="en-US" sz="1500" dirty="0"/>
          </a:p>
          <a:p>
            <a:r>
              <a:rPr lang="en-US" sz="1500" dirty="0"/>
              <a:t>Il barista</a:t>
            </a:r>
          </a:p>
          <a:p>
            <a:r>
              <a:rPr lang="en-US" sz="1500" dirty="0"/>
              <a:t>Il </a:t>
            </a:r>
            <a:r>
              <a:rPr lang="en-US" sz="1500" dirty="0" err="1"/>
              <a:t>cameriere</a:t>
            </a:r>
            <a:endParaRPr lang="en-US" sz="1500" dirty="0"/>
          </a:p>
          <a:p>
            <a:r>
              <a:rPr lang="en-US" sz="1500" dirty="0"/>
              <a:t>La </a:t>
            </a:r>
            <a:r>
              <a:rPr lang="en-US" sz="1500" dirty="0" err="1"/>
              <a:t>casalinga</a:t>
            </a:r>
            <a:endParaRPr lang="en-US" sz="1500" dirty="0"/>
          </a:p>
          <a:p>
            <a:r>
              <a:rPr lang="en-US" sz="1500" dirty="0"/>
              <a:t>L’ </a:t>
            </a:r>
            <a:r>
              <a:rPr lang="en-US" sz="1500" dirty="0" err="1"/>
              <a:t>impiegato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commesso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falegname</a:t>
            </a:r>
            <a:endParaRPr lang="en-US" sz="1500" dirty="0"/>
          </a:p>
          <a:p>
            <a:r>
              <a:rPr lang="en-US" sz="1500" dirty="0"/>
              <a:t>L’ </a:t>
            </a:r>
            <a:r>
              <a:rPr lang="en-US" sz="1500" dirty="0" err="1"/>
              <a:t>agricoltore</a:t>
            </a:r>
            <a:endParaRPr lang="en-US" sz="1500" dirty="0"/>
          </a:p>
          <a:p>
            <a:r>
              <a:rPr lang="en-US" sz="1500" dirty="0"/>
              <a:t>L’ </a:t>
            </a:r>
            <a:r>
              <a:rPr lang="en-US" sz="1500" dirty="0" err="1"/>
              <a:t>estetista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negoziante</a:t>
            </a:r>
            <a:endParaRPr lang="en-US" sz="1500" dirty="0"/>
          </a:p>
          <a:p>
            <a:r>
              <a:rPr lang="en-US" sz="1500" dirty="0"/>
              <a:t>Il </a:t>
            </a:r>
            <a:r>
              <a:rPr lang="en-US" sz="1500" dirty="0" err="1"/>
              <a:t>consulente</a:t>
            </a:r>
            <a:r>
              <a:rPr lang="en-US" sz="1500" dirty="0"/>
              <a:t>/ libero </a:t>
            </a:r>
            <a:r>
              <a:rPr lang="en-US" sz="1500" dirty="0" err="1"/>
              <a:t>professionista</a:t>
            </a:r>
            <a:endParaRPr lang="en-US" sz="1500" dirty="0"/>
          </a:p>
          <a:p>
            <a:r>
              <a:rPr lang="en-US" sz="1500" dirty="0"/>
              <a:t>L’ </a:t>
            </a:r>
            <a:r>
              <a:rPr lang="en-US" sz="1500" dirty="0" err="1"/>
              <a:t>imprenditore</a:t>
            </a:r>
            <a:endParaRPr lang="en-US" sz="1500" dirty="0"/>
          </a:p>
          <a:p>
            <a:r>
              <a:rPr lang="en-US" sz="1500" dirty="0"/>
              <a:t>L’ </a:t>
            </a:r>
            <a:r>
              <a:rPr lang="en-US" sz="1500" dirty="0" err="1"/>
              <a:t>agente</a:t>
            </a:r>
            <a:r>
              <a:rPr lang="en-US" sz="1500" dirty="0"/>
              <a:t> </a:t>
            </a:r>
            <a:r>
              <a:rPr lang="en-US" sz="1500" dirty="0" err="1"/>
              <a:t>commerciale</a:t>
            </a:r>
            <a:endParaRPr lang="en-US" sz="1500" dirty="0"/>
          </a:p>
          <a:p>
            <a:r>
              <a:rPr lang="en-US" sz="1500" dirty="0"/>
              <a:t>L’ </a:t>
            </a:r>
            <a:r>
              <a:rPr lang="en-US" sz="1500" dirty="0" err="1"/>
              <a:t>agente</a:t>
            </a:r>
            <a:r>
              <a:rPr lang="en-US" sz="1500" dirty="0"/>
              <a:t> </a:t>
            </a:r>
            <a:r>
              <a:rPr lang="en-US" sz="1500" dirty="0" err="1"/>
              <a:t>delle</a:t>
            </a:r>
            <a:r>
              <a:rPr lang="en-US" sz="1500" dirty="0"/>
              <a:t> </a:t>
            </a:r>
            <a:r>
              <a:rPr lang="en-US" sz="1500" dirty="0" err="1"/>
              <a:t>forze</a:t>
            </a:r>
            <a:r>
              <a:rPr lang="en-US" sz="1500" dirty="0"/>
              <a:t> dell’ </a:t>
            </a:r>
            <a:r>
              <a:rPr lang="en-US" sz="1500" dirty="0" err="1"/>
              <a:t>ordine</a:t>
            </a:r>
            <a:endParaRPr lang="el-GR" sz="1500" dirty="0"/>
          </a:p>
          <a:p>
            <a:r>
              <a:rPr lang="it-IT" sz="1500" dirty="0"/>
              <a:t>il militare</a:t>
            </a:r>
          </a:p>
          <a:p>
            <a:r>
              <a:rPr lang="it-IT" sz="1500" dirty="0"/>
              <a:t>Il manager</a:t>
            </a:r>
          </a:p>
          <a:p>
            <a:r>
              <a:rPr lang="it-IT" sz="1500" dirty="0"/>
              <a:t>L’ atleta</a:t>
            </a:r>
            <a:endParaRPr lang="el-GR" sz="1500" dirty="0"/>
          </a:p>
          <a:p>
            <a:r>
              <a:rPr lang="it-IT" sz="1500" dirty="0"/>
              <a:t>L</a:t>
            </a:r>
            <a:r>
              <a:rPr lang="en-US" sz="1500" dirty="0"/>
              <a:t>’ </a:t>
            </a:r>
            <a:r>
              <a:rPr lang="en-US" sz="1500" dirty="0" err="1"/>
              <a:t>allenatore</a:t>
            </a:r>
            <a:r>
              <a:rPr lang="en-US" sz="1500" dirty="0"/>
              <a:t> di palestra</a:t>
            </a:r>
            <a:endParaRPr lang="el-GR" sz="1500" dirty="0"/>
          </a:p>
          <a:p>
            <a:r>
              <a:rPr lang="it-IT" sz="1500" dirty="0"/>
              <a:t>Il giocatore di pallacanestro</a:t>
            </a:r>
          </a:p>
          <a:p>
            <a:r>
              <a:rPr lang="it-IT" sz="1500" dirty="0"/>
              <a:t>Il poeta</a:t>
            </a:r>
          </a:p>
          <a:p>
            <a:r>
              <a:rPr lang="it-IT" sz="1500" dirty="0"/>
              <a:t>Il futurologo</a:t>
            </a:r>
          </a:p>
          <a:p>
            <a:r>
              <a:rPr lang="it-IT" sz="1500" dirty="0"/>
              <a:t>Il saggista</a:t>
            </a:r>
          </a:p>
          <a:p>
            <a:r>
              <a:rPr lang="it-IT" sz="1500" dirty="0"/>
              <a:t>Lo sceneggiatore</a:t>
            </a:r>
          </a:p>
          <a:p>
            <a:r>
              <a:rPr lang="it-IT" sz="1500" dirty="0"/>
              <a:t>Il filosofo</a:t>
            </a:r>
          </a:p>
          <a:p>
            <a:r>
              <a:rPr lang="it-IT" sz="1500" dirty="0"/>
              <a:t>Il meccanico</a:t>
            </a:r>
          </a:p>
          <a:p>
            <a:r>
              <a:rPr lang="it-IT" sz="1500" dirty="0"/>
              <a:t>Il muratore</a:t>
            </a:r>
          </a:p>
          <a:p>
            <a:r>
              <a:rPr lang="it-IT" sz="1500" dirty="0"/>
              <a:t>L’ operaio</a:t>
            </a:r>
          </a:p>
          <a:p>
            <a:r>
              <a:rPr lang="it-IT" sz="1500" dirty="0"/>
              <a:t>Il regista</a:t>
            </a:r>
          </a:p>
          <a:p>
            <a:r>
              <a:rPr lang="it-IT" sz="1500" dirty="0"/>
              <a:t>Il poliziotto</a:t>
            </a:r>
          </a:p>
          <a:p>
            <a:r>
              <a:rPr lang="it-IT" sz="1500" dirty="0"/>
              <a:t>L’ idraulico</a:t>
            </a:r>
            <a:endParaRPr lang="el-GR" sz="1500" dirty="0"/>
          </a:p>
          <a:p>
            <a:r>
              <a:rPr lang="en-US" sz="1500" dirty="0"/>
              <a:t>L’ </a:t>
            </a:r>
            <a:r>
              <a:rPr lang="en-US" sz="1500" dirty="0" err="1"/>
              <a:t>elettricista</a:t>
            </a:r>
            <a:endParaRPr lang="it-IT" sz="1500" dirty="0"/>
          </a:p>
          <a:p>
            <a:r>
              <a:rPr lang="it-IT" sz="1500" dirty="0"/>
              <a:t>Il fornaio</a:t>
            </a:r>
          </a:p>
          <a:p>
            <a:r>
              <a:rPr lang="it-IT" sz="1500" dirty="0"/>
              <a:t>Il fioraio</a:t>
            </a:r>
            <a:endParaRPr lang="el-GR" sz="1500" dirty="0"/>
          </a:p>
          <a:p>
            <a:r>
              <a:rPr lang="it-IT" sz="1500" dirty="0"/>
              <a:t>Il banchiere</a:t>
            </a:r>
            <a:endParaRPr lang="el-GR" sz="1500" dirty="0"/>
          </a:p>
          <a:p>
            <a:r>
              <a:rPr lang="it-IT" sz="1500" dirty="0"/>
              <a:t>Il macellaio</a:t>
            </a:r>
            <a:endParaRPr lang="el-GR" sz="1500" dirty="0"/>
          </a:p>
          <a:p>
            <a:r>
              <a:rPr lang="it-IT" sz="1500" dirty="0"/>
              <a:t>Il commerciante</a:t>
            </a:r>
          </a:p>
          <a:p>
            <a:r>
              <a:rPr lang="it-IT" sz="1500" dirty="0"/>
              <a:t>Il giornalista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733" y="-61125"/>
            <a:ext cx="1554267" cy="870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591" y="5306292"/>
            <a:ext cx="2450442" cy="137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7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i paesi europe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864" y="988290"/>
            <a:ext cx="8994701" cy="50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12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46" y="480291"/>
            <a:ext cx="7972017" cy="5979013"/>
          </a:xfrm>
        </p:spPr>
      </p:pic>
    </p:spTree>
    <p:extLst>
      <p:ext uri="{BB962C8B-B14F-4D97-AF65-F5344CB8AC3E}">
        <p14:creationId xmlns:p14="http://schemas.microsoft.com/office/powerpoint/2010/main" val="2239956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35" y="524133"/>
            <a:ext cx="7862455" cy="577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1" y="305492"/>
            <a:ext cx="8231692" cy="6005254"/>
          </a:xfrm>
        </p:spPr>
      </p:pic>
    </p:spTree>
    <p:extLst>
      <p:ext uri="{BB962C8B-B14F-4D97-AF65-F5344CB8AC3E}">
        <p14:creationId xmlns:p14="http://schemas.microsoft.com/office/powerpoint/2010/main" val="790658221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163</TotalTime>
  <Words>474</Words>
  <Application>Microsoft Office PowerPoint</Application>
  <PresentationFormat>Ευρεία οθόνη</PresentationFormat>
  <Paragraphs>131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Calibri</vt:lpstr>
      <vt:lpstr>Century Schoolbook</vt:lpstr>
      <vt:lpstr>Corbel</vt:lpstr>
      <vt:lpstr>Feathered</vt:lpstr>
      <vt:lpstr>Lavorare</vt:lpstr>
      <vt:lpstr>lavoro, mestiere, professione, occupazione</vt:lpstr>
      <vt:lpstr>Παρουσίαση του PowerPoint</vt:lpstr>
      <vt:lpstr>Io faccio…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Ioanna</dc:creator>
  <cp:lastModifiedBy>Giovanna Tirou</cp:lastModifiedBy>
  <cp:revision>23</cp:revision>
  <dcterms:created xsi:type="dcterms:W3CDTF">2018-01-07T21:14:42Z</dcterms:created>
  <dcterms:modified xsi:type="dcterms:W3CDTF">2021-10-21T18:58:38Z</dcterms:modified>
</cp:coreProperties>
</file>