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IMPERFETTO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tipi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imperfetto</a:t>
            </a:r>
            <a:r>
              <a:rPr lang="en-US" dirty="0" smtClean="0"/>
              <a:t>…(</a:t>
            </a:r>
            <a:r>
              <a:rPr lang="en-US" dirty="0" err="1" smtClean="0"/>
              <a:t>gi</a:t>
            </a:r>
            <a:r>
              <a:rPr lang="it-IT" dirty="0" smtClean="0"/>
              <a:t>à noti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Imperfetto</a:t>
            </a:r>
            <a:r>
              <a:rPr lang="en-US" dirty="0" smtClean="0"/>
              <a:t> </a:t>
            </a:r>
            <a:r>
              <a:rPr lang="en-US" dirty="0" err="1" smtClean="0"/>
              <a:t>ripetitivo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un’azione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ripete</a:t>
            </a:r>
            <a:r>
              <a:rPr lang="en-US" dirty="0" smtClean="0"/>
              <a:t> o ha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 </a:t>
            </a:r>
            <a:r>
              <a:rPr lang="en-US" dirty="0" err="1" smtClean="0"/>
              <a:t>frequenza</a:t>
            </a:r>
            <a:endParaRPr lang="en-US" dirty="0" smtClean="0"/>
          </a:p>
          <a:p>
            <a:r>
              <a:rPr lang="en-US" dirty="0" err="1" smtClean="0"/>
              <a:t>Imperfetto</a:t>
            </a:r>
            <a:r>
              <a:rPr lang="en-US" dirty="0" smtClean="0"/>
              <a:t> </a:t>
            </a:r>
            <a:r>
              <a:rPr lang="en-US" dirty="0" err="1" smtClean="0"/>
              <a:t>descritivo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un’azione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descrive</a:t>
            </a:r>
            <a:r>
              <a:rPr lang="en-US" dirty="0" smtClean="0"/>
              <a:t> in </a:t>
            </a:r>
            <a:r>
              <a:rPr lang="en-US" dirty="0" err="1" smtClean="0"/>
              <a:t>passato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 </a:t>
            </a:r>
            <a:r>
              <a:rPr lang="en-US" dirty="0" err="1" smtClean="0"/>
              <a:t>conlusione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/>
          <a:lstStyle/>
          <a:p>
            <a:r>
              <a:rPr lang="en-US" dirty="0" smtClean="0"/>
              <a:t>Pi</a:t>
            </a:r>
            <a:r>
              <a:rPr lang="it-IT" dirty="0" smtClean="0"/>
              <a:t>ù t</a:t>
            </a:r>
            <a:r>
              <a:rPr lang="en-US" dirty="0" err="1" smtClean="0"/>
              <a:t>ipi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imperfetto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narrativo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passato</a:t>
            </a:r>
            <a:r>
              <a:rPr lang="en-US" dirty="0" smtClean="0"/>
              <a:t> </a:t>
            </a:r>
            <a:r>
              <a:rPr lang="en-US" dirty="0" err="1" smtClean="0"/>
              <a:t>prossimo</a:t>
            </a:r>
            <a:r>
              <a:rPr lang="en-US" dirty="0" smtClean="0"/>
              <a:t> o </a:t>
            </a:r>
            <a:r>
              <a:rPr lang="en-US" dirty="0" err="1" smtClean="0"/>
              <a:t>remoto</a:t>
            </a:r>
            <a:r>
              <a:rPr lang="en-US" dirty="0" smtClean="0"/>
              <a:t>, per dare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durata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narrazione</a:t>
            </a:r>
            <a:r>
              <a:rPr lang="en-US" dirty="0" smtClean="0"/>
              <a:t>, p.es. “</a:t>
            </a:r>
            <a:r>
              <a:rPr lang="en-US" i="1" dirty="0" err="1" smtClean="0"/>
              <a:t>L’Alleanza</a:t>
            </a:r>
            <a:r>
              <a:rPr lang="en-US" i="1" dirty="0" smtClean="0"/>
              <a:t> </a:t>
            </a:r>
            <a:r>
              <a:rPr lang="en-US" i="1" dirty="0" err="1" smtClean="0"/>
              <a:t>riconfermava</a:t>
            </a:r>
            <a:r>
              <a:rPr lang="en-US" i="1" dirty="0" smtClean="0"/>
              <a:t> </a:t>
            </a:r>
            <a:r>
              <a:rPr lang="en-US" i="1" dirty="0" err="1" smtClean="0"/>
              <a:t>questo</a:t>
            </a:r>
            <a:r>
              <a:rPr lang="en-US" i="1" dirty="0" smtClean="0"/>
              <a:t> </a:t>
            </a:r>
            <a:r>
              <a:rPr lang="en-US" i="1" dirty="0" err="1" smtClean="0"/>
              <a:t>impegno</a:t>
            </a:r>
            <a:r>
              <a:rPr lang="en-US" dirty="0" smtClean="0"/>
              <a:t>”</a:t>
            </a:r>
          </a:p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onirico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 </a:t>
            </a:r>
            <a:r>
              <a:rPr lang="en-US" dirty="0" err="1" smtClean="0"/>
              <a:t>atmosfera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narrazione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fiabbe</a:t>
            </a:r>
            <a:r>
              <a:rPr lang="en-US" dirty="0" smtClean="0"/>
              <a:t> e </a:t>
            </a:r>
            <a:r>
              <a:rPr lang="en-US" dirty="0" err="1" smtClean="0"/>
              <a:t>sogni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intenzione</a:t>
            </a:r>
            <a:r>
              <a:rPr lang="en-US" b="1" dirty="0" smtClean="0"/>
              <a:t>/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modestia</a:t>
            </a:r>
            <a:r>
              <a:rPr lang="en-US" b="1" dirty="0" smtClean="0"/>
              <a:t>/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cortesia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condizionale</a:t>
            </a:r>
            <a:r>
              <a:rPr lang="en-US" dirty="0" smtClean="0"/>
              <a:t> </a:t>
            </a:r>
            <a:r>
              <a:rPr lang="en-US" dirty="0" err="1" smtClean="0"/>
              <a:t>semplice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forma pi</a:t>
            </a:r>
            <a:r>
              <a:rPr lang="it-IT" dirty="0" smtClean="0"/>
              <a:t>ù</a:t>
            </a:r>
            <a:r>
              <a:rPr lang="en-US" dirty="0" smtClean="0"/>
              <a:t> </a:t>
            </a:r>
            <a:r>
              <a:rPr lang="en-US" dirty="0" err="1" smtClean="0"/>
              <a:t>colloquiale</a:t>
            </a:r>
            <a:r>
              <a:rPr lang="en-US" dirty="0" smtClean="0"/>
              <a:t>, p.es. “</a:t>
            </a:r>
            <a:r>
              <a:rPr lang="en-US" dirty="0" err="1" smtClean="0"/>
              <a:t>Volevo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pagarti</a:t>
            </a:r>
            <a:r>
              <a:rPr lang="en-US" dirty="0" smtClean="0"/>
              <a:t> la </a:t>
            </a:r>
            <a:r>
              <a:rPr lang="en-US" dirty="0" err="1" smtClean="0"/>
              <a:t>spesa</a:t>
            </a:r>
            <a:r>
              <a:rPr lang="en-US" dirty="0" smtClean="0"/>
              <a:t>..”</a:t>
            </a:r>
          </a:p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potenziale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condizionale</a:t>
            </a:r>
            <a:r>
              <a:rPr lang="en-US" dirty="0" smtClean="0"/>
              <a:t> </a:t>
            </a:r>
            <a:r>
              <a:rPr lang="en-US" dirty="0" err="1" smtClean="0"/>
              <a:t>composto</a:t>
            </a:r>
            <a:r>
              <a:rPr lang="en-US" dirty="0" smtClean="0"/>
              <a:t> per </a:t>
            </a:r>
            <a:r>
              <a:rPr lang="en-US" dirty="0" err="1" smtClean="0"/>
              <a:t>esprimere</a:t>
            </a:r>
            <a:r>
              <a:rPr lang="en-US" dirty="0" smtClean="0"/>
              <a:t> </a:t>
            </a:r>
            <a:r>
              <a:rPr lang="en-US" dirty="0" err="1" smtClean="0"/>
              <a:t>un’azione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in </a:t>
            </a:r>
            <a:r>
              <a:rPr lang="en-US" dirty="0" err="1" smtClean="0"/>
              <a:t>passato</a:t>
            </a:r>
            <a:r>
              <a:rPr lang="en-US" dirty="0" smtClean="0"/>
              <a:t>, p.es. Lei ha </a:t>
            </a:r>
            <a:r>
              <a:rPr lang="en-US" dirty="0" err="1" smtClean="0"/>
              <a:t>finito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sabato</a:t>
            </a:r>
            <a:r>
              <a:rPr lang="en-US" dirty="0" smtClean="0"/>
              <a:t> </a:t>
            </a:r>
            <a:r>
              <a:rPr lang="en-US" dirty="0" err="1" smtClean="0"/>
              <a:t>scorso</a:t>
            </a:r>
            <a:r>
              <a:rPr lang="en-US" dirty="0" smtClean="0"/>
              <a:t>, ma </a:t>
            </a:r>
            <a:r>
              <a:rPr lang="en-US" dirty="0" err="1" smtClean="0"/>
              <a:t>aspettava</a:t>
            </a:r>
            <a:r>
              <a:rPr lang="en-US" dirty="0" smtClean="0"/>
              <a:t> la </a:t>
            </a:r>
            <a:r>
              <a:rPr lang="en-US" dirty="0" err="1" smtClean="0"/>
              <a:t>conferma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giorno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” </a:t>
            </a:r>
          </a:p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conativo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condizionale</a:t>
            </a:r>
            <a:r>
              <a:rPr lang="en-US" dirty="0" smtClean="0"/>
              <a:t> </a:t>
            </a:r>
            <a:r>
              <a:rPr lang="en-US" dirty="0" err="1" smtClean="0"/>
              <a:t>composto</a:t>
            </a:r>
            <a:r>
              <a:rPr lang="en-US" dirty="0" smtClean="0"/>
              <a:t>, per </a:t>
            </a:r>
            <a:r>
              <a:rPr lang="en-US" dirty="0" err="1" smtClean="0"/>
              <a:t>esprimere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non </a:t>
            </a:r>
            <a:r>
              <a:rPr lang="en-US" dirty="0" err="1" smtClean="0"/>
              <a:t>realizzabile</a:t>
            </a:r>
            <a:r>
              <a:rPr lang="en-US" dirty="0" smtClean="0"/>
              <a:t>, p.es. “Non </a:t>
            </a:r>
            <a:r>
              <a:rPr lang="en-US" dirty="0" err="1" smtClean="0"/>
              <a:t>andavo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, mi </a:t>
            </a:r>
            <a:r>
              <a:rPr lang="en-US" dirty="0" err="1" smtClean="0"/>
              <a:t>sembrava</a:t>
            </a:r>
            <a:r>
              <a:rPr lang="en-US" dirty="0" smtClean="0"/>
              <a:t> </a:t>
            </a:r>
            <a:r>
              <a:rPr lang="en-US" dirty="0" err="1" smtClean="0"/>
              <a:t>assurdo</a:t>
            </a:r>
            <a:r>
              <a:rPr lang="en-US" dirty="0" smtClean="0"/>
              <a:t>”</a:t>
            </a:r>
          </a:p>
          <a:p>
            <a:r>
              <a:rPr lang="en-US" b="1" dirty="0" err="1" smtClean="0"/>
              <a:t>Imperfetto</a:t>
            </a:r>
            <a:r>
              <a:rPr lang="en-US" b="1" dirty="0" smtClean="0"/>
              <a:t> </a:t>
            </a:r>
            <a:r>
              <a:rPr lang="en-US" b="1" dirty="0" err="1" smtClean="0"/>
              <a:t>ipotetico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congiuntivo</a:t>
            </a:r>
            <a:r>
              <a:rPr lang="en-US" dirty="0" smtClean="0"/>
              <a:t> </a:t>
            </a:r>
            <a:r>
              <a:rPr lang="en-US" dirty="0" err="1" smtClean="0"/>
              <a:t>trapassato</a:t>
            </a:r>
            <a:r>
              <a:rPr lang="en-US" dirty="0" smtClean="0"/>
              <a:t> e </a:t>
            </a:r>
            <a:r>
              <a:rPr lang="en-US" dirty="0" err="1" smtClean="0"/>
              <a:t>condizionale</a:t>
            </a:r>
            <a:r>
              <a:rPr lang="en-US" dirty="0" smtClean="0"/>
              <a:t> </a:t>
            </a:r>
            <a:r>
              <a:rPr lang="en-US" dirty="0" err="1" smtClean="0"/>
              <a:t>composto</a:t>
            </a:r>
            <a:r>
              <a:rPr lang="en-US" dirty="0" smtClean="0"/>
              <a:t>, per </a:t>
            </a:r>
            <a:r>
              <a:rPr lang="en-US" dirty="0" err="1" smtClean="0"/>
              <a:t>esprimere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del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 err="1" smtClean="0"/>
              <a:t>ipotetico</a:t>
            </a:r>
            <a:r>
              <a:rPr lang="en-US" dirty="0" smtClean="0"/>
              <a:t>, p.es. “Se era </a:t>
            </a:r>
            <a:r>
              <a:rPr lang="en-US" dirty="0" err="1" smtClean="0"/>
              <a:t>ricco</a:t>
            </a:r>
            <a:r>
              <a:rPr lang="en-US" dirty="0" smtClean="0"/>
              <a:t>, </a:t>
            </a:r>
            <a:r>
              <a:rPr lang="en-US" dirty="0" err="1" smtClean="0"/>
              <a:t>andava</a:t>
            </a:r>
            <a:r>
              <a:rPr lang="en-US" dirty="0" smtClean="0"/>
              <a:t>  </a:t>
            </a:r>
            <a:r>
              <a:rPr lang="en-US" dirty="0" err="1" smtClean="0"/>
              <a:t>dappertutto</a:t>
            </a:r>
            <a:r>
              <a:rPr lang="en-US" smtClean="0"/>
              <a:t>”.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206</Words>
  <PresentationFormat>Προβολή στην οθόνη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Αστικό</vt:lpstr>
      <vt:lpstr>IMPERFETTO</vt:lpstr>
      <vt:lpstr>Due tipi di imperfetto…(già noti)</vt:lpstr>
      <vt:lpstr>Più tipi di imperfetto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IMPERFETTO</dc:title>
  <dc:creator>Katerina</dc:creator>
  <cp:lastModifiedBy>Katerina</cp:lastModifiedBy>
  <cp:revision>1</cp:revision>
  <dcterms:created xsi:type="dcterms:W3CDTF">2020-11-24T09:08:16Z</dcterms:created>
  <dcterms:modified xsi:type="dcterms:W3CDTF">2020-11-24T09:48:15Z</dcterms:modified>
</cp:coreProperties>
</file>