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4A98-C9B1-4EA5-9744-A7C7C375AEFD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0190-2E1B-4F15-963A-4583486840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4A98-C9B1-4EA5-9744-A7C7C375AEFD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0190-2E1B-4F15-963A-4583486840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4A98-C9B1-4EA5-9744-A7C7C375AEFD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0190-2E1B-4F15-963A-4583486840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4A98-C9B1-4EA5-9744-A7C7C375AEFD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0190-2E1B-4F15-963A-4583486840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4A98-C9B1-4EA5-9744-A7C7C375AEFD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0190-2E1B-4F15-963A-4583486840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4A98-C9B1-4EA5-9744-A7C7C375AEFD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0190-2E1B-4F15-963A-4583486840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4A98-C9B1-4EA5-9744-A7C7C375AEFD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0190-2E1B-4F15-963A-4583486840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4A98-C9B1-4EA5-9744-A7C7C375AEFD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0190-2E1B-4F15-963A-4583486840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4A98-C9B1-4EA5-9744-A7C7C375AEFD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0190-2E1B-4F15-963A-4583486840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4A98-C9B1-4EA5-9744-A7C7C375AEFD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0190-2E1B-4F15-963A-4583486840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4A98-C9B1-4EA5-9744-A7C7C375AEFD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0190-2E1B-4F15-963A-45834868405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34A98-C9B1-4EA5-9744-A7C7C375AEFD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80190-2E1B-4F15-963A-45834868405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Consigli</a:t>
            </a:r>
            <a:r>
              <a:rPr lang="en-US" dirty="0" smtClean="0"/>
              <a:t> </a:t>
            </a:r>
            <a:r>
              <a:rPr lang="en-US" dirty="0" err="1" smtClean="0"/>
              <a:t>Generali</a:t>
            </a:r>
            <a:r>
              <a:rPr lang="en-US" dirty="0" smtClean="0"/>
              <a:t> </a:t>
            </a:r>
            <a:r>
              <a:rPr lang="en-US" dirty="0" err="1" smtClean="0"/>
              <a:t>sullo</a:t>
            </a:r>
            <a:r>
              <a:rPr lang="en-US" dirty="0" smtClean="0"/>
              <a:t> </a:t>
            </a:r>
            <a:r>
              <a:rPr lang="en-US" dirty="0" err="1" smtClean="0"/>
              <a:t>scritto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Katerina </a:t>
            </a:r>
            <a:r>
              <a:rPr lang="en-US" dirty="0" err="1" smtClean="0"/>
              <a:t>Florou</a:t>
            </a:r>
            <a:r>
              <a:rPr lang="en-US" dirty="0" smtClean="0"/>
              <a:t>/Lingua </a:t>
            </a:r>
            <a:r>
              <a:rPr lang="en-US" dirty="0" err="1" smtClean="0"/>
              <a:t>Italiana</a:t>
            </a:r>
            <a:r>
              <a:rPr lang="en-US" dirty="0" smtClean="0"/>
              <a:t> V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forma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</a:t>
            </a:r>
            <a:r>
              <a:rPr lang="en-US" dirty="0" err="1" smtClean="0"/>
              <a:t>servono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personali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testo</a:t>
            </a:r>
            <a:r>
              <a:rPr lang="en-US" dirty="0" smtClean="0"/>
              <a:t>. </a:t>
            </a:r>
            <a:r>
              <a:rPr lang="en-US" dirty="0" err="1" smtClean="0"/>
              <a:t>Usate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vostri</a:t>
            </a:r>
            <a:r>
              <a:rPr lang="en-US" dirty="0" smtClean="0"/>
              <a:t> </a:t>
            </a:r>
            <a:r>
              <a:rPr lang="en-US" dirty="0" err="1" smtClean="0"/>
              <a:t>nomi</a:t>
            </a:r>
            <a:r>
              <a:rPr lang="en-US" dirty="0" smtClean="0"/>
              <a:t> per </a:t>
            </a:r>
            <a:r>
              <a:rPr lang="en-US" dirty="0" err="1" smtClean="0"/>
              <a:t>nominare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documento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Mantenete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forma </a:t>
            </a:r>
            <a:r>
              <a:rPr lang="en-US" dirty="0" err="1" smtClean="0"/>
              <a:t>semplice</a:t>
            </a:r>
            <a:r>
              <a:rPr lang="en-US" dirty="0" smtClean="0"/>
              <a:t>, con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paragrafi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Non </a:t>
            </a:r>
            <a:r>
              <a:rPr lang="en-US" dirty="0" err="1" smtClean="0"/>
              <a:t>esagerate</a:t>
            </a:r>
            <a:r>
              <a:rPr lang="en-US" dirty="0" smtClean="0"/>
              <a:t> con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parole.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contenuto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regole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commenti</a:t>
            </a:r>
            <a:r>
              <a:rPr lang="en-US" dirty="0" smtClean="0"/>
              <a:t> sui </a:t>
            </a:r>
            <a:r>
              <a:rPr lang="en-US" dirty="0" err="1" smtClean="0"/>
              <a:t>brani</a:t>
            </a:r>
            <a:r>
              <a:rPr lang="en-US" dirty="0" smtClean="0"/>
              <a:t>. </a:t>
            </a:r>
            <a:r>
              <a:rPr lang="en-US" dirty="0" err="1" smtClean="0"/>
              <a:t>Anzi</a:t>
            </a:r>
            <a:r>
              <a:rPr lang="en-US" dirty="0" smtClean="0"/>
              <a:t>, l’ </a:t>
            </a:r>
            <a:r>
              <a:rPr lang="en-US" dirty="0" err="1" smtClean="0"/>
              <a:t>espressione</a:t>
            </a:r>
            <a:r>
              <a:rPr lang="en-US" dirty="0" smtClean="0"/>
              <a:t> </a:t>
            </a:r>
            <a:r>
              <a:rPr lang="en-US" dirty="0" err="1" smtClean="0"/>
              <a:t>libera</a:t>
            </a:r>
            <a:r>
              <a:rPr lang="en-US" dirty="0" smtClean="0"/>
              <a:t> </a:t>
            </a:r>
            <a:r>
              <a:rPr lang="en-US" dirty="0" err="1" smtClean="0"/>
              <a:t>risulta</a:t>
            </a:r>
            <a:r>
              <a:rPr lang="en-US" dirty="0" smtClean="0"/>
              <a:t> </a:t>
            </a:r>
            <a:r>
              <a:rPr lang="en-US" dirty="0" err="1" smtClean="0"/>
              <a:t>letteraria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n-US" dirty="0" err="1" smtClean="0"/>
              <a:t>Cercate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esprimere</a:t>
            </a:r>
            <a:r>
              <a:rPr lang="en-US" dirty="0" smtClean="0"/>
              <a:t> la </a:t>
            </a:r>
            <a:r>
              <a:rPr lang="en-US" dirty="0" err="1" smtClean="0"/>
              <a:t>vostra</a:t>
            </a:r>
            <a:r>
              <a:rPr lang="en-US" dirty="0" smtClean="0"/>
              <a:t> </a:t>
            </a:r>
            <a:r>
              <a:rPr lang="en-US" dirty="0" err="1" smtClean="0"/>
              <a:t>opinione</a:t>
            </a:r>
            <a:r>
              <a:rPr lang="en-US" dirty="0" smtClean="0"/>
              <a:t>. In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userete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congiuntivo</a:t>
            </a:r>
            <a:r>
              <a:rPr lang="en-US" dirty="0" smtClean="0"/>
              <a:t>.</a:t>
            </a:r>
          </a:p>
          <a:p>
            <a:r>
              <a:rPr lang="en-US" dirty="0" smtClean="0"/>
              <a:t>L’ </a:t>
            </a:r>
            <a:r>
              <a:rPr lang="en-US" dirty="0" err="1" smtClean="0"/>
              <a:t>introduzione</a:t>
            </a:r>
            <a:r>
              <a:rPr lang="en-US" dirty="0" smtClean="0"/>
              <a:t> del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generica</a:t>
            </a:r>
            <a:r>
              <a:rPr lang="en-US" dirty="0" smtClean="0"/>
              <a:t> ma </a:t>
            </a:r>
            <a:r>
              <a:rPr lang="en-US" dirty="0" err="1" smtClean="0"/>
              <a:t>relativa</a:t>
            </a:r>
            <a:r>
              <a:rPr lang="en-US" dirty="0" smtClean="0"/>
              <a:t>. (</a:t>
            </a:r>
            <a:r>
              <a:rPr lang="en-US" dirty="0" err="1" smtClean="0"/>
              <a:t>Informazioni</a:t>
            </a:r>
            <a:r>
              <a:rPr lang="en-US" dirty="0" smtClean="0"/>
              <a:t> </a:t>
            </a:r>
            <a:r>
              <a:rPr lang="en-US" dirty="0" err="1" smtClean="0"/>
              <a:t>personali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scrittrice</a:t>
            </a:r>
            <a:r>
              <a:rPr lang="en-US" dirty="0" smtClean="0"/>
              <a:t> non </a:t>
            </a:r>
            <a:r>
              <a:rPr lang="en-US" dirty="0" err="1" smtClean="0"/>
              <a:t>sono</a:t>
            </a:r>
            <a:r>
              <a:rPr lang="en-US" dirty="0" smtClean="0"/>
              <a:t> relative).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lingua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Ho </a:t>
            </a:r>
            <a:r>
              <a:rPr lang="en-US" dirty="0" err="1" smtClean="0">
                <a:solidFill>
                  <a:schemeClr val="tx2"/>
                </a:solidFill>
              </a:rPr>
              <a:t>visto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Piume</a:t>
            </a:r>
            <a:r>
              <a:rPr lang="en-US" dirty="0" smtClean="0"/>
              <a:t> al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ali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Tutti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i </a:t>
            </a:r>
            <a:r>
              <a:rPr lang="en-US" b="1" dirty="0" smtClean="0">
                <a:solidFill>
                  <a:srgbClr val="FF0000"/>
                </a:solidFill>
              </a:rPr>
              <a:t>due </a:t>
            </a:r>
            <a:r>
              <a:rPr lang="en-US" dirty="0" smtClean="0"/>
              <a:t>al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tutti</a:t>
            </a:r>
            <a:r>
              <a:rPr lang="en-US" b="1" dirty="0" smtClean="0">
                <a:solidFill>
                  <a:srgbClr val="00B050"/>
                </a:solidFill>
              </a:rPr>
              <a:t> e due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In </a:t>
            </a:r>
            <a:r>
              <a:rPr lang="en-US" b="1" dirty="0" err="1" smtClean="0">
                <a:solidFill>
                  <a:srgbClr val="FF0000"/>
                </a:solidFill>
              </a:rPr>
              <a:t>contrario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al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al </a:t>
            </a:r>
            <a:r>
              <a:rPr lang="en-US" b="1" dirty="0" err="1" smtClean="0">
                <a:solidFill>
                  <a:srgbClr val="00B050"/>
                </a:solidFill>
              </a:rPr>
              <a:t>contrario</a:t>
            </a:r>
            <a:endParaRPr lang="el-G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124</Words>
  <Application>Microsoft Office PowerPoint</Application>
  <PresentationFormat>Προβολή στην οθόνη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Consigli Generali sullo scritto</vt:lpstr>
      <vt:lpstr>La forma</vt:lpstr>
      <vt:lpstr>Il contenuto</vt:lpstr>
      <vt:lpstr>La lingua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Consigli Generali sullo scritto</dc:title>
  <dc:creator>Katerina</dc:creator>
  <cp:lastModifiedBy>Katerina</cp:lastModifiedBy>
  <cp:revision>3</cp:revision>
  <dcterms:created xsi:type="dcterms:W3CDTF">2020-10-14T15:45:38Z</dcterms:created>
  <dcterms:modified xsi:type="dcterms:W3CDTF">2020-10-14T17:18:19Z</dcterms:modified>
</cp:coreProperties>
</file>