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Trovate</a:t>
            </a:r>
            <a:r>
              <a:rPr lang="en-US" dirty="0" smtClean="0"/>
              <a:t> </a:t>
            </a:r>
            <a:r>
              <a:rPr lang="en-US" dirty="0" err="1" smtClean="0"/>
              <a:t>l’errore</a:t>
            </a:r>
            <a:r>
              <a:rPr lang="en-US" dirty="0" smtClean="0"/>
              <a:t>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sull’analisi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scritti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(Il </a:t>
            </a:r>
            <a:r>
              <a:rPr lang="en-US" dirty="0" err="1" smtClean="0"/>
              <a:t>motorino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Riflettere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miei</a:t>
            </a:r>
            <a:r>
              <a:rPr lang="fr-FR" dirty="0" smtClean="0"/>
              <a:t> </a:t>
            </a:r>
            <a:r>
              <a:rPr lang="fr-FR" dirty="0" err="1" smtClean="0"/>
              <a:t>amici</a:t>
            </a:r>
            <a:r>
              <a:rPr lang="fr-FR" dirty="0" smtClean="0"/>
              <a:t> </a:t>
            </a:r>
            <a:r>
              <a:rPr lang="fr-FR" dirty="0" err="1" smtClean="0"/>
              <a:t>veri</a:t>
            </a:r>
            <a:r>
              <a:rPr lang="fr-FR" dirty="0" smtClean="0"/>
              <a:t> </a:t>
            </a:r>
            <a:r>
              <a:rPr lang="fr-FR" dirty="0" err="1" smtClean="0"/>
              <a:t>saranno</a:t>
            </a:r>
            <a:r>
              <a:rPr lang="fr-FR" dirty="0" smtClean="0"/>
              <a:t> </a:t>
            </a:r>
            <a:r>
              <a:rPr lang="fr-FR" dirty="0" err="1" smtClean="0"/>
              <a:t>coloro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butteranno</a:t>
            </a:r>
            <a:r>
              <a:rPr lang="fr-FR" dirty="0" smtClean="0"/>
              <a:t> </a:t>
            </a:r>
            <a:r>
              <a:rPr lang="fr-FR" dirty="0" err="1" smtClean="0"/>
              <a:t>insieme</a:t>
            </a:r>
            <a:r>
              <a:rPr lang="fr-FR" dirty="0" smtClean="0"/>
              <a:t> a me alla </a:t>
            </a:r>
            <a:r>
              <a:rPr lang="fr-FR" dirty="0" err="1" smtClean="0"/>
              <a:t>ricerca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tempo </a:t>
            </a:r>
            <a:r>
              <a:rPr lang="fr-FR" dirty="0" err="1" smtClean="0"/>
              <a:t>perduto</a:t>
            </a:r>
            <a:r>
              <a:rPr lang="fr-FR" dirty="0" smtClean="0"/>
              <a:t>, all' </a:t>
            </a:r>
            <a:r>
              <a:rPr lang="fr-FR" dirty="0" err="1" smtClean="0"/>
              <a:t>immaginazione</a:t>
            </a:r>
            <a:r>
              <a:rPr lang="fr-FR" dirty="0" smtClean="0"/>
              <a:t>, alla </a:t>
            </a:r>
            <a:r>
              <a:rPr lang="fr-FR" dirty="0" err="1" smtClean="0"/>
              <a:t>nobiltà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pensiero</a:t>
            </a:r>
            <a:r>
              <a:rPr lang="fr-FR" dirty="0" smtClean="0"/>
              <a:t> per </a:t>
            </a:r>
            <a:r>
              <a:rPr lang="fr-FR" dirty="0" err="1" smtClean="0"/>
              <a:t>provocare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specie</a:t>
            </a:r>
            <a:r>
              <a:rPr lang="fr-FR" dirty="0" smtClean="0"/>
              <a:t> di </a:t>
            </a:r>
            <a:r>
              <a:rPr lang="fr-FR" dirty="0" err="1" smtClean="0"/>
              <a:t>rivelazione</a:t>
            </a:r>
            <a:r>
              <a:rPr lang="fr-FR" dirty="0" smtClean="0"/>
              <a:t> </a:t>
            </a:r>
            <a:r>
              <a:rPr lang="fr-FR" dirty="0" err="1" smtClean="0"/>
              <a:t>conducendo</a:t>
            </a:r>
            <a:r>
              <a:rPr lang="fr-FR" dirty="0" smtClean="0"/>
              <a:t> </a:t>
            </a:r>
            <a:r>
              <a:rPr lang="fr-FR" dirty="0" err="1" smtClean="0"/>
              <a:t>così</a:t>
            </a:r>
            <a:r>
              <a:rPr lang="fr-FR" dirty="0" smtClean="0"/>
              <a:t> </a:t>
            </a:r>
            <a:r>
              <a:rPr lang="fr-FR" dirty="0" err="1" smtClean="0"/>
              <a:t>all'arricchimento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nostro</a:t>
            </a:r>
            <a:r>
              <a:rPr lang="fr-FR" dirty="0" smtClean="0"/>
              <a:t> </a:t>
            </a:r>
            <a:r>
              <a:rPr lang="fr-FR" dirty="0" err="1" smtClean="0"/>
              <a:t>carattere</a:t>
            </a:r>
            <a:r>
              <a:rPr lang="fr-FR" dirty="0" smtClean="0"/>
              <a:t>.</a:t>
            </a:r>
          </a:p>
          <a:p>
            <a:pPr algn="just"/>
            <a:r>
              <a:rPr lang="it-IT" dirty="0" smtClean="0"/>
              <a:t>Quinti trascorriamo la nostra vita insieme</a:t>
            </a:r>
            <a:endParaRPr lang="fr-FR" dirty="0" smtClean="0"/>
          </a:p>
          <a:p>
            <a:pPr algn="just"/>
            <a:r>
              <a:rPr lang="en-US" dirty="0" smtClean="0"/>
              <a:t>Si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sentiva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it-IT" dirty="0" smtClean="0"/>
              <a:t>Influita </a:t>
            </a:r>
            <a:r>
              <a:rPr lang="it-IT" dirty="0" smtClean="0"/>
              <a:t>(?</a:t>
            </a:r>
            <a:r>
              <a:rPr lang="en-US" dirty="0" smtClean="0"/>
              <a:t>)</a:t>
            </a:r>
            <a:endParaRPr lang="it-IT" dirty="0" smtClean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amici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Riflettere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Credo che sia inevitabile di non verra influenzata la nostra </a:t>
            </a:r>
            <a:r>
              <a:rPr lang="it-IT" dirty="0" smtClean="0"/>
              <a:t>personalita</a:t>
            </a:r>
            <a:endParaRPr lang="en-US" dirty="0" smtClean="0"/>
          </a:p>
          <a:p>
            <a:r>
              <a:rPr lang="it-IT" dirty="0" smtClean="0"/>
              <a:t>è molto importante che questi interessi sono </a:t>
            </a:r>
            <a:r>
              <a:rPr lang="it-IT" dirty="0" smtClean="0"/>
              <a:t>benefici</a:t>
            </a:r>
          </a:p>
          <a:p>
            <a:r>
              <a:rPr lang="it-IT" dirty="0" smtClean="0"/>
              <a:t>Spero che lo capisca allo stesso </a:t>
            </a:r>
            <a:r>
              <a:rPr lang="it-IT" dirty="0" smtClean="0"/>
              <a:t>modo</a:t>
            </a:r>
            <a:endParaRPr lang="en-US" dirty="0" smtClean="0"/>
          </a:p>
          <a:p>
            <a:r>
              <a:rPr lang="it-IT" dirty="0" smtClean="0"/>
              <a:t>l’ abbiamo scelti perchè ci </a:t>
            </a:r>
            <a:r>
              <a:rPr lang="it-IT" dirty="0" smtClean="0"/>
              <a:t>divertiamo (gli amici)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Copiare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credo fermamente che molte volte scegliamo delle amicizie conoscendo inconsciamente la loro influenza beneficiale</a:t>
            </a:r>
          </a:p>
          <a:p>
            <a:r>
              <a:rPr lang="it-IT" smtClean="0"/>
              <a:t>Credo che l’amicizia sia necessaria per una vita piena di felicità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133</Words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Αστικό</vt:lpstr>
      <vt:lpstr>Trovate l’errore!</vt:lpstr>
      <vt:lpstr>Riflettere </vt:lpstr>
      <vt:lpstr>Riflettere</vt:lpstr>
      <vt:lpstr>Copiare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</dc:creator>
  <cp:lastModifiedBy>Katerina</cp:lastModifiedBy>
  <cp:revision>5</cp:revision>
  <dcterms:created xsi:type="dcterms:W3CDTF">2020-11-09T10:01:59Z</dcterms:created>
  <dcterms:modified xsi:type="dcterms:W3CDTF">2020-11-12T09:06:09Z</dcterms:modified>
</cp:coreProperties>
</file>