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60" r:id="rId4"/>
    <p:sldId id="271" r:id="rId5"/>
    <p:sldId id="277" r:id="rId6"/>
    <p:sldId id="278" r:id="rId7"/>
    <p:sldId id="279" r:id="rId8"/>
    <p:sldId id="314" r:id="rId9"/>
    <p:sldId id="315" r:id="rId10"/>
    <p:sldId id="316" r:id="rId11"/>
    <p:sldId id="317" r:id="rId12"/>
    <p:sldId id="318" r:id="rId13"/>
    <p:sldId id="262" r:id="rId14"/>
    <p:sldId id="264" r:id="rId15"/>
    <p:sldId id="259" r:id="rId16"/>
    <p:sldId id="258"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AAB7B8-E1B0-4A42-8EB9-B1C674F25876}" type="doc">
      <dgm:prSet loTypeId="urn:microsoft.com/office/officeart/2005/8/layout/orgChart1" loCatId="hierarchy" qsTypeId="urn:microsoft.com/office/officeart/2005/8/quickstyle/simple1" qsCatId="simple" csTypeId="urn:microsoft.com/office/officeart/2005/8/colors/accent1_2" csCatId="accent1" phldr="1"/>
      <dgm:spPr/>
    </dgm:pt>
    <dgm:pt modelId="{514CBD5C-5028-4A8D-8292-E2BA46FC1FF8}">
      <dgm:prSet/>
      <dgm:spPr>
        <a:solidFill>
          <a:schemeClr val="accent4">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l-GR" b="1" i="0" u="none" strike="noStrike" cap="none" normalizeH="0" baseline="0" dirty="0">
              <a:ln>
                <a:noFill/>
              </a:ln>
              <a:solidFill>
                <a:schemeClr val="tx1"/>
              </a:solidFill>
              <a:effectLst/>
              <a:latin typeface="Arial" panose="020B0604020202020204" pitchFamily="34" charset="0"/>
            </a:rPr>
            <a:t>Tier</a:t>
          </a:r>
          <a:endParaRPr kumimoji="0" lang="el-GR" altLang="el-GR" b="1" i="0" u="none" strike="noStrike" cap="none" normalizeH="0" baseline="0" dirty="0">
            <a:ln>
              <a:noFill/>
            </a:ln>
            <a:solidFill>
              <a:schemeClr val="tx1"/>
            </a:solidFill>
            <a:effectLst/>
            <a:latin typeface="Arial" panose="020B0604020202020204" pitchFamily="34" charset="0"/>
          </a:endParaRPr>
        </a:p>
      </dgm:t>
    </dgm:pt>
    <dgm:pt modelId="{AAE986A0-D52E-4C55-93FE-6C2C9F5288A8}" type="parTrans" cxnId="{AE8FE3AD-44CA-456C-8315-2B8D76270122}">
      <dgm:prSet/>
      <dgm:spPr/>
      <dgm:t>
        <a:bodyPr/>
        <a:lstStyle/>
        <a:p>
          <a:endParaRPr lang="el-GR"/>
        </a:p>
      </dgm:t>
    </dgm:pt>
    <dgm:pt modelId="{80ECB0B8-1293-4D02-81BA-381F769BDE12}" type="sibTrans" cxnId="{AE8FE3AD-44CA-456C-8315-2B8D76270122}">
      <dgm:prSet/>
      <dgm:spPr/>
      <dgm:t>
        <a:bodyPr/>
        <a:lstStyle/>
        <a:p>
          <a:endParaRPr lang="el-GR"/>
        </a:p>
      </dgm:t>
    </dgm:pt>
    <dgm:pt modelId="{5BA9F7E9-C4C8-4522-94A5-B1ED21FE3C7E}" type="asst">
      <dgm:prSet/>
      <dgm:spPr>
        <a:solidFill>
          <a:schemeClr val="accent4">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l-GR" b="1" i="0" u="none" strike="noStrike" cap="none" normalizeH="0" baseline="0" dirty="0">
              <a:ln>
                <a:noFill/>
              </a:ln>
              <a:solidFill>
                <a:schemeClr val="tx1"/>
              </a:solidFill>
              <a:effectLst/>
              <a:latin typeface="Arial" panose="020B0604020202020204" pitchFamily="34" charset="0"/>
            </a:rPr>
            <a:t>Fisch</a:t>
          </a:r>
          <a:endParaRPr kumimoji="0" lang="el-GR" altLang="el-GR" b="1" i="0" u="none" strike="noStrike" cap="none" normalizeH="0" baseline="0" dirty="0">
            <a:ln>
              <a:noFill/>
            </a:ln>
            <a:solidFill>
              <a:schemeClr val="tx1"/>
            </a:solidFill>
            <a:effectLst/>
            <a:latin typeface="Arial" panose="020B0604020202020204" pitchFamily="34" charset="0"/>
          </a:endParaRPr>
        </a:p>
      </dgm:t>
    </dgm:pt>
    <dgm:pt modelId="{BB92231A-E8D1-4D56-B9C1-7D342F72371B}" type="parTrans" cxnId="{3D2075EB-61BA-459E-8B78-F52EEC22655B}">
      <dgm:prSet/>
      <dgm:spPr/>
      <dgm:t>
        <a:bodyPr/>
        <a:lstStyle/>
        <a:p>
          <a:endParaRPr lang="el-GR"/>
        </a:p>
      </dgm:t>
    </dgm:pt>
    <dgm:pt modelId="{1CA3908E-DE05-4297-AFEB-7B950B381C92}" type="sibTrans" cxnId="{3D2075EB-61BA-459E-8B78-F52EEC22655B}">
      <dgm:prSet/>
      <dgm:spPr/>
      <dgm:t>
        <a:bodyPr/>
        <a:lstStyle/>
        <a:p>
          <a:endParaRPr lang="el-GR"/>
        </a:p>
      </dgm:t>
    </dgm:pt>
    <dgm:pt modelId="{5B161626-F9EF-45CD-98E2-E602037485B7}">
      <dgm:prSet/>
      <dgm:spPr>
        <a:solidFill>
          <a:schemeClr val="accent4">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l-GR" b="1" i="0" u="none" strike="noStrike" cap="none" normalizeH="0" baseline="0" dirty="0">
              <a:ln>
                <a:noFill/>
              </a:ln>
              <a:solidFill>
                <a:schemeClr val="tx1"/>
              </a:solidFill>
              <a:effectLst/>
              <a:latin typeface="Arial" panose="020B0604020202020204" pitchFamily="34" charset="0"/>
            </a:rPr>
            <a:t>hat Flossen</a:t>
          </a:r>
          <a:endParaRPr kumimoji="0" lang="el-GR" altLang="el-GR" b="1" i="0" u="none" strike="noStrike" cap="none" normalizeH="0" baseline="0" dirty="0">
            <a:ln>
              <a:noFill/>
            </a:ln>
            <a:solidFill>
              <a:schemeClr val="tx1"/>
            </a:solidFill>
            <a:effectLst/>
            <a:latin typeface="Arial" panose="020B0604020202020204" pitchFamily="34" charset="0"/>
          </a:endParaRPr>
        </a:p>
      </dgm:t>
    </dgm:pt>
    <dgm:pt modelId="{8FEEFCF3-412C-4F80-A74D-8A4BF9D08909}" type="parTrans" cxnId="{3FACCBBF-F96C-4ACD-8A3D-689F10205634}">
      <dgm:prSet/>
      <dgm:spPr/>
      <dgm:t>
        <a:bodyPr/>
        <a:lstStyle/>
        <a:p>
          <a:endParaRPr lang="el-GR"/>
        </a:p>
      </dgm:t>
    </dgm:pt>
    <dgm:pt modelId="{792C46E5-B8BD-4741-B3EC-D85EE7D84D2F}" type="sibTrans" cxnId="{3FACCBBF-F96C-4ACD-8A3D-689F10205634}">
      <dgm:prSet/>
      <dgm:spPr/>
      <dgm:t>
        <a:bodyPr/>
        <a:lstStyle/>
        <a:p>
          <a:endParaRPr lang="el-GR"/>
        </a:p>
      </dgm:t>
    </dgm:pt>
    <dgm:pt modelId="{894AFBFF-728E-402E-BA75-33897679FB43}">
      <dgm:prSet/>
      <dgm:spPr>
        <a:solidFill>
          <a:schemeClr val="accent4">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l-GR" b="1" i="0" u="none" strike="noStrike" cap="none" normalizeH="0" baseline="0" dirty="0">
              <a:ln>
                <a:noFill/>
              </a:ln>
              <a:solidFill>
                <a:schemeClr val="tx1"/>
              </a:solidFill>
              <a:effectLst/>
              <a:latin typeface="Arial" panose="020B0604020202020204" pitchFamily="34" charset="0"/>
            </a:rPr>
            <a:t>kann schwimmen</a:t>
          </a:r>
          <a:endParaRPr kumimoji="0" lang="el-GR" altLang="el-GR" b="1" i="0" u="none" strike="noStrike" cap="none" normalizeH="0" baseline="0" dirty="0">
            <a:ln>
              <a:noFill/>
            </a:ln>
            <a:solidFill>
              <a:schemeClr val="tx1"/>
            </a:solidFill>
            <a:effectLst/>
            <a:latin typeface="Arial" panose="020B0604020202020204" pitchFamily="34" charset="0"/>
          </a:endParaRPr>
        </a:p>
      </dgm:t>
    </dgm:pt>
    <dgm:pt modelId="{B8D20DC5-4AB8-4AC0-A52D-ED926CF5DFD7}" type="parTrans" cxnId="{1E7C1C5F-EB43-4F27-BA63-A075EB3A681A}">
      <dgm:prSet/>
      <dgm:spPr/>
      <dgm:t>
        <a:bodyPr/>
        <a:lstStyle/>
        <a:p>
          <a:endParaRPr lang="el-GR"/>
        </a:p>
      </dgm:t>
    </dgm:pt>
    <dgm:pt modelId="{8AD05C8C-9583-40E1-A3E3-FEC6FC103005}" type="sibTrans" cxnId="{1E7C1C5F-EB43-4F27-BA63-A075EB3A681A}">
      <dgm:prSet/>
      <dgm:spPr/>
      <dgm:t>
        <a:bodyPr/>
        <a:lstStyle/>
        <a:p>
          <a:endParaRPr lang="el-GR"/>
        </a:p>
      </dgm:t>
    </dgm:pt>
    <dgm:pt modelId="{197DFDAD-E82A-49EB-8C2E-997A097263C3}" type="pres">
      <dgm:prSet presAssocID="{A6AAB7B8-E1B0-4A42-8EB9-B1C674F25876}" presName="hierChild1" presStyleCnt="0">
        <dgm:presLayoutVars>
          <dgm:orgChart val="1"/>
          <dgm:chPref val="1"/>
          <dgm:dir/>
          <dgm:animOne val="branch"/>
          <dgm:animLvl val="lvl"/>
          <dgm:resizeHandles/>
        </dgm:presLayoutVars>
      </dgm:prSet>
      <dgm:spPr/>
    </dgm:pt>
    <dgm:pt modelId="{DDCA58FF-7CB8-4E7B-90BE-2366A08029B2}" type="pres">
      <dgm:prSet presAssocID="{514CBD5C-5028-4A8D-8292-E2BA46FC1FF8}" presName="hierRoot1" presStyleCnt="0">
        <dgm:presLayoutVars>
          <dgm:hierBranch/>
        </dgm:presLayoutVars>
      </dgm:prSet>
      <dgm:spPr/>
    </dgm:pt>
    <dgm:pt modelId="{C3715967-84E0-45D3-B50D-11C90804D8BF}" type="pres">
      <dgm:prSet presAssocID="{514CBD5C-5028-4A8D-8292-E2BA46FC1FF8}" presName="rootComposite1" presStyleCnt="0"/>
      <dgm:spPr/>
    </dgm:pt>
    <dgm:pt modelId="{4A4ADD27-E321-4EE1-9282-A8D9AD28BFA3}" type="pres">
      <dgm:prSet presAssocID="{514CBD5C-5028-4A8D-8292-E2BA46FC1FF8}" presName="rootText1" presStyleLbl="node0" presStyleIdx="0" presStyleCnt="1">
        <dgm:presLayoutVars>
          <dgm:chPref val="3"/>
        </dgm:presLayoutVars>
      </dgm:prSet>
      <dgm:spPr/>
    </dgm:pt>
    <dgm:pt modelId="{37371C7D-E48E-4346-A933-99F6F03E4ABB}" type="pres">
      <dgm:prSet presAssocID="{514CBD5C-5028-4A8D-8292-E2BA46FC1FF8}" presName="rootConnector1" presStyleLbl="node1" presStyleIdx="0" presStyleCnt="0"/>
      <dgm:spPr/>
    </dgm:pt>
    <dgm:pt modelId="{7E687997-1A66-404D-A6E7-0A8413821E63}" type="pres">
      <dgm:prSet presAssocID="{514CBD5C-5028-4A8D-8292-E2BA46FC1FF8}" presName="hierChild2" presStyleCnt="0"/>
      <dgm:spPr/>
    </dgm:pt>
    <dgm:pt modelId="{24EE7D6F-0292-4CD2-ABA9-28FA704DA682}" type="pres">
      <dgm:prSet presAssocID="{8FEEFCF3-412C-4F80-A74D-8A4BF9D08909}" presName="Name35" presStyleLbl="parChTrans1D2" presStyleIdx="0" presStyleCnt="3"/>
      <dgm:spPr/>
    </dgm:pt>
    <dgm:pt modelId="{655D8748-66E0-44F8-812A-26485CBD018B}" type="pres">
      <dgm:prSet presAssocID="{5B161626-F9EF-45CD-98E2-E602037485B7}" presName="hierRoot2" presStyleCnt="0">
        <dgm:presLayoutVars>
          <dgm:hierBranch/>
        </dgm:presLayoutVars>
      </dgm:prSet>
      <dgm:spPr/>
    </dgm:pt>
    <dgm:pt modelId="{C1F85336-BF80-45DC-B278-02ED36A83440}" type="pres">
      <dgm:prSet presAssocID="{5B161626-F9EF-45CD-98E2-E602037485B7}" presName="rootComposite" presStyleCnt="0"/>
      <dgm:spPr/>
    </dgm:pt>
    <dgm:pt modelId="{EEF189B4-2D75-4A7A-9850-26518BA86FA8}" type="pres">
      <dgm:prSet presAssocID="{5B161626-F9EF-45CD-98E2-E602037485B7}" presName="rootText" presStyleLbl="node2" presStyleIdx="0" presStyleCnt="2">
        <dgm:presLayoutVars>
          <dgm:chPref val="3"/>
        </dgm:presLayoutVars>
      </dgm:prSet>
      <dgm:spPr/>
    </dgm:pt>
    <dgm:pt modelId="{E116A451-1310-4BA8-9739-A24EE9BA331A}" type="pres">
      <dgm:prSet presAssocID="{5B161626-F9EF-45CD-98E2-E602037485B7}" presName="rootConnector" presStyleLbl="node2" presStyleIdx="0" presStyleCnt="2"/>
      <dgm:spPr/>
    </dgm:pt>
    <dgm:pt modelId="{214BD699-B7AE-4A6F-BF00-EAD0B1E7A5B4}" type="pres">
      <dgm:prSet presAssocID="{5B161626-F9EF-45CD-98E2-E602037485B7}" presName="hierChild4" presStyleCnt="0"/>
      <dgm:spPr/>
    </dgm:pt>
    <dgm:pt modelId="{2AB938BE-A641-4955-8DD3-152ADD30B8DA}" type="pres">
      <dgm:prSet presAssocID="{5B161626-F9EF-45CD-98E2-E602037485B7}" presName="hierChild5" presStyleCnt="0"/>
      <dgm:spPr/>
    </dgm:pt>
    <dgm:pt modelId="{AEEA805F-7BE1-483E-B563-FD0D22B4D548}" type="pres">
      <dgm:prSet presAssocID="{B8D20DC5-4AB8-4AC0-A52D-ED926CF5DFD7}" presName="Name35" presStyleLbl="parChTrans1D2" presStyleIdx="1" presStyleCnt="3"/>
      <dgm:spPr/>
    </dgm:pt>
    <dgm:pt modelId="{2696165B-1D3B-42DF-9288-60CEF35B50B3}" type="pres">
      <dgm:prSet presAssocID="{894AFBFF-728E-402E-BA75-33897679FB43}" presName="hierRoot2" presStyleCnt="0">
        <dgm:presLayoutVars>
          <dgm:hierBranch/>
        </dgm:presLayoutVars>
      </dgm:prSet>
      <dgm:spPr/>
    </dgm:pt>
    <dgm:pt modelId="{D3A71A55-3C31-4670-9C65-527A47958613}" type="pres">
      <dgm:prSet presAssocID="{894AFBFF-728E-402E-BA75-33897679FB43}" presName="rootComposite" presStyleCnt="0"/>
      <dgm:spPr/>
    </dgm:pt>
    <dgm:pt modelId="{6840DA26-C4A7-4C2C-B68E-626A9CD6CFD4}" type="pres">
      <dgm:prSet presAssocID="{894AFBFF-728E-402E-BA75-33897679FB43}" presName="rootText" presStyleLbl="node2" presStyleIdx="1" presStyleCnt="2">
        <dgm:presLayoutVars>
          <dgm:chPref val="3"/>
        </dgm:presLayoutVars>
      </dgm:prSet>
      <dgm:spPr/>
    </dgm:pt>
    <dgm:pt modelId="{452BC046-B4E6-49BB-8611-92558C342DF4}" type="pres">
      <dgm:prSet presAssocID="{894AFBFF-728E-402E-BA75-33897679FB43}" presName="rootConnector" presStyleLbl="node2" presStyleIdx="1" presStyleCnt="2"/>
      <dgm:spPr/>
    </dgm:pt>
    <dgm:pt modelId="{28CFC6E4-FD71-4906-948D-082D0C1D20A8}" type="pres">
      <dgm:prSet presAssocID="{894AFBFF-728E-402E-BA75-33897679FB43}" presName="hierChild4" presStyleCnt="0"/>
      <dgm:spPr/>
    </dgm:pt>
    <dgm:pt modelId="{1979398B-60A4-4D80-97EE-E273FE48BDF2}" type="pres">
      <dgm:prSet presAssocID="{894AFBFF-728E-402E-BA75-33897679FB43}" presName="hierChild5" presStyleCnt="0"/>
      <dgm:spPr/>
    </dgm:pt>
    <dgm:pt modelId="{3D09ACAE-689F-4DA1-9F3D-5EC3439E9BA7}" type="pres">
      <dgm:prSet presAssocID="{514CBD5C-5028-4A8D-8292-E2BA46FC1FF8}" presName="hierChild3" presStyleCnt="0"/>
      <dgm:spPr/>
    </dgm:pt>
    <dgm:pt modelId="{E14196CE-3334-4EDF-A522-38F708F00384}" type="pres">
      <dgm:prSet presAssocID="{BB92231A-E8D1-4D56-B9C1-7D342F72371B}" presName="Name111" presStyleLbl="parChTrans1D2" presStyleIdx="2" presStyleCnt="3"/>
      <dgm:spPr/>
    </dgm:pt>
    <dgm:pt modelId="{8E37AB50-8BC2-497B-BA0C-93BDBD0C298C}" type="pres">
      <dgm:prSet presAssocID="{5BA9F7E9-C4C8-4522-94A5-B1ED21FE3C7E}" presName="hierRoot3" presStyleCnt="0">
        <dgm:presLayoutVars>
          <dgm:hierBranch/>
        </dgm:presLayoutVars>
      </dgm:prSet>
      <dgm:spPr/>
    </dgm:pt>
    <dgm:pt modelId="{C9733811-1E64-4F67-AA8E-9B425DB56C10}" type="pres">
      <dgm:prSet presAssocID="{5BA9F7E9-C4C8-4522-94A5-B1ED21FE3C7E}" presName="rootComposite3" presStyleCnt="0"/>
      <dgm:spPr/>
    </dgm:pt>
    <dgm:pt modelId="{3E4DA335-6309-423C-A77B-BFF0F0781DCD}" type="pres">
      <dgm:prSet presAssocID="{5BA9F7E9-C4C8-4522-94A5-B1ED21FE3C7E}" presName="rootText3" presStyleLbl="asst1" presStyleIdx="0" presStyleCnt="1">
        <dgm:presLayoutVars>
          <dgm:chPref val="3"/>
        </dgm:presLayoutVars>
      </dgm:prSet>
      <dgm:spPr/>
    </dgm:pt>
    <dgm:pt modelId="{F6EAD4AD-5B85-4901-9E75-8B6D80A25C26}" type="pres">
      <dgm:prSet presAssocID="{5BA9F7E9-C4C8-4522-94A5-B1ED21FE3C7E}" presName="rootConnector3" presStyleLbl="asst1" presStyleIdx="0" presStyleCnt="1"/>
      <dgm:spPr/>
    </dgm:pt>
    <dgm:pt modelId="{5B616BD0-F037-484C-A2D8-0027AF547CF7}" type="pres">
      <dgm:prSet presAssocID="{5BA9F7E9-C4C8-4522-94A5-B1ED21FE3C7E}" presName="hierChild6" presStyleCnt="0"/>
      <dgm:spPr/>
    </dgm:pt>
    <dgm:pt modelId="{19E60993-3D04-4655-8057-1F73B54AD6BA}" type="pres">
      <dgm:prSet presAssocID="{5BA9F7E9-C4C8-4522-94A5-B1ED21FE3C7E}" presName="hierChild7" presStyleCnt="0"/>
      <dgm:spPr/>
    </dgm:pt>
  </dgm:ptLst>
  <dgm:cxnLst>
    <dgm:cxn modelId="{0E7AAF03-E1E8-453F-96F5-0429F4162A75}" type="presOf" srcId="{894AFBFF-728E-402E-BA75-33897679FB43}" destId="{452BC046-B4E6-49BB-8611-92558C342DF4}" srcOrd="1" destOrd="0" presId="urn:microsoft.com/office/officeart/2005/8/layout/orgChart1"/>
    <dgm:cxn modelId="{3F311312-A3DE-46CD-8188-129EEA9BAF2D}" type="presOf" srcId="{8FEEFCF3-412C-4F80-A74D-8A4BF9D08909}" destId="{24EE7D6F-0292-4CD2-ABA9-28FA704DA682}" srcOrd="0" destOrd="0" presId="urn:microsoft.com/office/officeart/2005/8/layout/orgChart1"/>
    <dgm:cxn modelId="{8C703D16-963A-4692-9BCF-A01CE89B96A8}" type="presOf" srcId="{514CBD5C-5028-4A8D-8292-E2BA46FC1FF8}" destId="{37371C7D-E48E-4346-A933-99F6F03E4ABB}" srcOrd="1" destOrd="0" presId="urn:microsoft.com/office/officeart/2005/8/layout/orgChart1"/>
    <dgm:cxn modelId="{CA09DE18-DAD1-4A85-83D2-09301B7F790A}" type="presOf" srcId="{A6AAB7B8-E1B0-4A42-8EB9-B1C674F25876}" destId="{197DFDAD-E82A-49EB-8C2E-997A097263C3}" srcOrd="0" destOrd="0" presId="urn:microsoft.com/office/officeart/2005/8/layout/orgChart1"/>
    <dgm:cxn modelId="{E7AF9E32-8470-48EA-80BA-DD21CD18B942}" type="presOf" srcId="{5BA9F7E9-C4C8-4522-94A5-B1ED21FE3C7E}" destId="{3E4DA335-6309-423C-A77B-BFF0F0781DCD}" srcOrd="0" destOrd="0" presId="urn:microsoft.com/office/officeart/2005/8/layout/orgChart1"/>
    <dgm:cxn modelId="{1E7C1C5F-EB43-4F27-BA63-A075EB3A681A}" srcId="{514CBD5C-5028-4A8D-8292-E2BA46FC1FF8}" destId="{894AFBFF-728E-402E-BA75-33897679FB43}" srcOrd="2" destOrd="0" parTransId="{B8D20DC5-4AB8-4AC0-A52D-ED926CF5DFD7}" sibTransId="{8AD05C8C-9583-40E1-A3E3-FEC6FC103005}"/>
    <dgm:cxn modelId="{5AA0185A-C567-497C-B821-78F6FB006E80}" type="presOf" srcId="{B8D20DC5-4AB8-4AC0-A52D-ED926CF5DFD7}" destId="{AEEA805F-7BE1-483E-B563-FD0D22B4D548}" srcOrd="0" destOrd="0" presId="urn:microsoft.com/office/officeart/2005/8/layout/orgChart1"/>
    <dgm:cxn modelId="{F2ADDB81-3022-4DFE-BF4E-CD067CB53FB4}" type="presOf" srcId="{894AFBFF-728E-402E-BA75-33897679FB43}" destId="{6840DA26-C4A7-4C2C-B68E-626A9CD6CFD4}" srcOrd="0" destOrd="0" presId="urn:microsoft.com/office/officeart/2005/8/layout/orgChart1"/>
    <dgm:cxn modelId="{467BE19B-A5CC-4EA0-97DB-719E6ECAD230}" type="presOf" srcId="{5B161626-F9EF-45CD-98E2-E602037485B7}" destId="{EEF189B4-2D75-4A7A-9850-26518BA86FA8}" srcOrd="0" destOrd="0" presId="urn:microsoft.com/office/officeart/2005/8/layout/orgChart1"/>
    <dgm:cxn modelId="{AE8FE3AD-44CA-456C-8315-2B8D76270122}" srcId="{A6AAB7B8-E1B0-4A42-8EB9-B1C674F25876}" destId="{514CBD5C-5028-4A8D-8292-E2BA46FC1FF8}" srcOrd="0" destOrd="0" parTransId="{AAE986A0-D52E-4C55-93FE-6C2C9F5288A8}" sibTransId="{80ECB0B8-1293-4D02-81BA-381F769BDE12}"/>
    <dgm:cxn modelId="{9E59ECB6-4D14-4D70-BCC9-0B052C5D3DB3}" type="presOf" srcId="{BB92231A-E8D1-4D56-B9C1-7D342F72371B}" destId="{E14196CE-3334-4EDF-A522-38F708F00384}" srcOrd="0" destOrd="0" presId="urn:microsoft.com/office/officeart/2005/8/layout/orgChart1"/>
    <dgm:cxn modelId="{3FACCBBF-F96C-4ACD-8A3D-689F10205634}" srcId="{514CBD5C-5028-4A8D-8292-E2BA46FC1FF8}" destId="{5B161626-F9EF-45CD-98E2-E602037485B7}" srcOrd="1" destOrd="0" parTransId="{8FEEFCF3-412C-4F80-A74D-8A4BF9D08909}" sibTransId="{792C46E5-B8BD-4741-B3EC-D85EE7D84D2F}"/>
    <dgm:cxn modelId="{4B3171CA-73BC-4CC6-BC23-6F1B26EFDD95}" type="presOf" srcId="{5BA9F7E9-C4C8-4522-94A5-B1ED21FE3C7E}" destId="{F6EAD4AD-5B85-4901-9E75-8B6D80A25C26}" srcOrd="1" destOrd="0" presId="urn:microsoft.com/office/officeart/2005/8/layout/orgChart1"/>
    <dgm:cxn modelId="{3D2075EB-61BA-459E-8B78-F52EEC22655B}" srcId="{514CBD5C-5028-4A8D-8292-E2BA46FC1FF8}" destId="{5BA9F7E9-C4C8-4522-94A5-B1ED21FE3C7E}" srcOrd="0" destOrd="0" parTransId="{BB92231A-E8D1-4D56-B9C1-7D342F72371B}" sibTransId="{1CA3908E-DE05-4297-AFEB-7B950B381C92}"/>
    <dgm:cxn modelId="{93B36CF2-EFF2-46E9-BEFC-D872D084CE42}" type="presOf" srcId="{5B161626-F9EF-45CD-98E2-E602037485B7}" destId="{E116A451-1310-4BA8-9739-A24EE9BA331A}" srcOrd="1" destOrd="0" presId="urn:microsoft.com/office/officeart/2005/8/layout/orgChart1"/>
    <dgm:cxn modelId="{15464CF9-9676-4062-B46A-ED29AAB007A6}" type="presOf" srcId="{514CBD5C-5028-4A8D-8292-E2BA46FC1FF8}" destId="{4A4ADD27-E321-4EE1-9282-A8D9AD28BFA3}" srcOrd="0" destOrd="0" presId="urn:microsoft.com/office/officeart/2005/8/layout/orgChart1"/>
    <dgm:cxn modelId="{CA988A3D-66DC-4F89-BEB5-70CB02426B09}" type="presParOf" srcId="{197DFDAD-E82A-49EB-8C2E-997A097263C3}" destId="{DDCA58FF-7CB8-4E7B-90BE-2366A08029B2}" srcOrd="0" destOrd="0" presId="urn:microsoft.com/office/officeart/2005/8/layout/orgChart1"/>
    <dgm:cxn modelId="{C0F0970C-8BFD-44DA-B987-382979881B4C}" type="presParOf" srcId="{DDCA58FF-7CB8-4E7B-90BE-2366A08029B2}" destId="{C3715967-84E0-45D3-B50D-11C90804D8BF}" srcOrd="0" destOrd="0" presId="urn:microsoft.com/office/officeart/2005/8/layout/orgChart1"/>
    <dgm:cxn modelId="{B2075A09-E0CF-4A29-847C-4D4A4C382044}" type="presParOf" srcId="{C3715967-84E0-45D3-B50D-11C90804D8BF}" destId="{4A4ADD27-E321-4EE1-9282-A8D9AD28BFA3}" srcOrd="0" destOrd="0" presId="urn:microsoft.com/office/officeart/2005/8/layout/orgChart1"/>
    <dgm:cxn modelId="{EBFA0D67-CA8E-446D-9B4F-F23FD5FE990D}" type="presParOf" srcId="{C3715967-84E0-45D3-B50D-11C90804D8BF}" destId="{37371C7D-E48E-4346-A933-99F6F03E4ABB}" srcOrd="1" destOrd="0" presId="urn:microsoft.com/office/officeart/2005/8/layout/orgChart1"/>
    <dgm:cxn modelId="{2210FFC1-8552-4FFB-B3B9-EF1C1FC75D98}" type="presParOf" srcId="{DDCA58FF-7CB8-4E7B-90BE-2366A08029B2}" destId="{7E687997-1A66-404D-A6E7-0A8413821E63}" srcOrd="1" destOrd="0" presId="urn:microsoft.com/office/officeart/2005/8/layout/orgChart1"/>
    <dgm:cxn modelId="{384BB671-DE43-4401-A687-F190268BCB18}" type="presParOf" srcId="{7E687997-1A66-404D-A6E7-0A8413821E63}" destId="{24EE7D6F-0292-4CD2-ABA9-28FA704DA682}" srcOrd="0" destOrd="0" presId="urn:microsoft.com/office/officeart/2005/8/layout/orgChart1"/>
    <dgm:cxn modelId="{92CA3A29-53C8-4E8F-AFAC-641C0AD05569}" type="presParOf" srcId="{7E687997-1A66-404D-A6E7-0A8413821E63}" destId="{655D8748-66E0-44F8-812A-26485CBD018B}" srcOrd="1" destOrd="0" presId="urn:microsoft.com/office/officeart/2005/8/layout/orgChart1"/>
    <dgm:cxn modelId="{D9F195DC-FD65-44D4-B75E-AC50282116FB}" type="presParOf" srcId="{655D8748-66E0-44F8-812A-26485CBD018B}" destId="{C1F85336-BF80-45DC-B278-02ED36A83440}" srcOrd="0" destOrd="0" presId="urn:microsoft.com/office/officeart/2005/8/layout/orgChart1"/>
    <dgm:cxn modelId="{208CC0E5-6D42-4928-BA34-8C8E3EE93FFA}" type="presParOf" srcId="{C1F85336-BF80-45DC-B278-02ED36A83440}" destId="{EEF189B4-2D75-4A7A-9850-26518BA86FA8}" srcOrd="0" destOrd="0" presId="urn:microsoft.com/office/officeart/2005/8/layout/orgChart1"/>
    <dgm:cxn modelId="{45859DED-8221-47D4-8B3B-58543FE2AAB8}" type="presParOf" srcId="{C1F85336-BF80-45DC-B278-02ED36A83440}" destId="{E116A451-1310-4BA8-9739-A24EE9BA331A}" srcOrd="1" destOrd="0" presId="urn:microsoft.com/office/officeart/2005/8/layout/orgChart1"/>
    <dgm:cxn modelId="{34BCE172-D0C5-455B-B16C-9483FE48EDBB}" type="presParOf" srcId="{655D8748-66E0-44F8-812A-26485CBD018B}" destId="{214BD699-B7AE-4A6F-BF00-EAD0B1E7A5B4}" srcOrd="1" destOrd="0" presId="urn:microsoft.com/office/officeart/2005/8/layout/orgChart1"/>
    <dgm:cxn modelId="{6D7DAB1F-B9E3-4F69-8259-D7FA78DD3CCE}" type="presParOf" srcId="{655D8748-66E0-44F8-812A-26485CBD018B}" destId="{2AB938BE-A641-4955-8DD3-152ADD30B8DA}" srcOrd="2" destOrd="0" presId="urn:microsoft.com/office/officeart/2005/8/layout/orgChart1"/>
    <dgm:cxn modelId="{1F586276-9B6E-4775-9825-6E0500CFC9DD}" type="presParOf" srcId="{7E687997-1A66-404D-A6E7-0A8413821E63}" destId="{AEEA805F-7BE1-483E-B563-FD0D22B4D548}" srcOrd="2" destOrd="0" presId="urn:microsoft.com/office/officeart/2005/8/layout/orgChart1"/>
    <dgm:cxn modelId="{FDDA9C49-B522-488B-921C-8325CD5849DE}" type="presParOf" srcId="{7E687997-1A66-404D-A6E7-0A8413821E63}" destId="{2696165B-1D3B-42DF-9288-60CEF35B50B3}" srcOrd="3" destOrd="0" presId="urn:microsoft.com/office/officeart/2005/8/layout/orgChart1"/>
    <dgm:cxn modelId="{62F88EF1-A085-4A4C-8661-CA2D260347FB}" type="presParOf" srcId="{2696165B-1D3B-42DF-9288-60CEF35B50B3}" destId="{D3A71A55-3C31-4670-9C65-527A47958613}" srcOrd="0" destOrd="0" presId="urn:microsoft.com/office/officeart/2005/8/layout/orgChart1"/>
    <dgm:cxn modelId="{C9880B3E-8B4F-43D4-B31A-146117FD5EC1}" type="presParOf" srcId="{D3A71A55-3C31-4670-9C65-527A47958613}" destId="{6840DA26-C4A7-4C2C-B68E-626A9CD6CFD4}" srcOrd="0" destOrd="0" presId="urn:microsoft.com/office/officeart/2005/8/layout/orgChart1"/>
    <dgm:cxn modelId="{FD666B86-4847-4258-8BFE-54C07BCD4216}" type="presParOf" srcId="{D3A71A55-3C31-4670-9C65-527A47958613}" destId="{452BC046-B4E6-49BB-8611-92558C342DF4}" srcOrd="1" destOrd="0" presId="urn:microsoft.com/office/officeart/2005/8/layout/orgChart1"/>
    <dgm:cxn modelId="{10058FBB-AD5E-435A-9459-ABDA21B0F35C}" type="presParOf" srcId="{2696165B-1D3B-42DF-9288-60CEF35B50B3}" destId="{28CFC6E4-FD71-4906-948D-082D0C1D20A8}" srcOrd="1" destOrd="0" presId="urn:microsoft.com/office/officeart/2005/8/layout/orgChart1"/>
    <dgm:cxn modelId="{8F58B224-A46D-428E-A0A1-7EFB8B47FEC0}" type="presParOf" srcId="{2696165B-1D3B-42DF-9288-60CEF35B50B3}" destId="{1979398B-60A4-4D80-97EE-E273FE48BDF2}" srcOrd="2" destOrd="0" presId="urn:microsoft.com/office/officeart/2005/8/layout/orgChart1"/>
    <dgm:cxn modelId="{D9091CF3-EEE3-4157-8D3A-D54BB743C6FF}" type="presParOf" srcId="{DDCA58FF-7CB8-4E7B-90BE-2366A08029B2}" destId="{3D09ACAE-689F-4DA1-9F3D-5EC3439E9BA7}" srcOrd="2" destOrd="0" presId="urn:microsoft.com/office/officeart/2005/8/layout/orgChart1"/>
    <dgm:cxn modelId="{87A52028-0D41-41E8-9230-791D143273CA}" type="presParOf" srcId="{3D09ACAE-689F-4DA1-9F3D-5EC3439E9BA7}" destId="{E14196CE-3334-4EDF-A522-38F708F00384}" srcOrd="0" destOrd="0" presId="urn:microsoft.com/office/officeart/2005/8/layout/orgChart1"/>
    <dgm:cxn modelId="{4AC744E6-2138-47E7-8E2C-A20296B7E790}" type="presParOf" srcId="{3D09ACAE-689F-4DA1-9F3D-5EC3439E9BA7}" destId="{8E37AB50-8BC2-497B-BA0C-93BDBD0C298C}" srcOrd="1" destOrd="0" presId="urn:microsoft.com/office/officeart/2005/8/layout/orgChart1"/>
    <dgm:cxn modelId="{C7E00F23-276C-409F-9360-4554F5598A61}" type="presParOf" srcId="{8E37AB50-8BC2-497B-BA0C-93BDBD0C298C}" destId="{C9733811-1E64-4F67-AA8E-9B425DB56C10}" srcOrd="0" destOrd="0" presId="urn:microsoft.com/office/officeart/2005/8/layout/orgChart1"/>
    <dgm:cxn modelId="{24E29F6F-5E9F-4439-8403-0F9E0EE92653}" type="presParOf" srcId="{C9733811-1E64-4F67-AA8E-9B425DB56C10}" destId="{3E4DA335-6309-423C-A77B-BFF0F0781DCD}" srcOrd="0" destOrd="0" presId="urn:microsoft.com/office/officeart/2005/8/layout/orgChart1"/>
    <dgm:cxn modelId="{E32BA64A-9023-4C11-A0D8-4F7D0BA84E1A}" type="presParOf" srcId="{C9733811-1E64-4F67-AA8E-9B425DB56C10}" destId="{F6EAD4AD-5B85-4901-9E75-8B6D80A25C26}" srcOrd="1" destOrd="0" presId="urn:microsoft.com/office/officeart/2005/8/layout/orgChart1"/>
    <dgm:cxn modelId="{4BC049B3-A6CE-45E7-B416-436542171946}" type="presParOf" srcId="{8E37AB50-8BC2-497B-BA0C-93BDBD0C298C}" destId="{5B616BD0-F037-484C-A2D8-0027AF547CF7}" srcOrd="1" destOrd="0" presId="urn:microsoft.com/office/officeart/2005/8/layout/orgChart1"/>
    <dgm:cxn modelId="{FAE856EB-11D0-46AD-9D41-078D67A98E16}" type="presParOf" srcId="{8E37AB50-8BC2-497B-BA0C-93BDBD0C298C}" destId="{19E60993-3D04-4655-8057-1F73B54AD6B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BAC375-4DFF-4C43-ACBB-C1958A43509F}" type="doc">
      <dgm:prSet loTypeId="urn:microsoft.com/office/officeart/2005/8/layout/orgChart1" loCatId="hierarchy" qsTypeId="urn:microsoft.com/office/officeart/2005/8/quickstyle/simple1" qsCatId="simple" csTypeId="urn:microsoft.com/office/officeart/2005/8/colors/accent1_2" csCatId="accent1" phldr="1"/>
      <dgm:spPr/>
    </dgm:pt>
    <dgm:pt modelId="{A45CE745-4252-4846-AACF-52DAA7BF3937}">
      <dgm:prSet/>
      <dgm:spPr>
        <a:solidFill>
          <a:schemeClr val="accent4">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l-GR" b="1" i="0" u="none" strike="noStrike" cap="none" normalizeH="0" baseline="0" dirty="0">
              <a:ln>
                <a:noFill/>
              </a:ln>
              <a:solidFill>
                <a:schemeClr val="tx1"/>
              </a:solidFill>
              <a:effectLst/>
              <a:latin typeface="Arial" panose="020B0604020202020204" pitchFamily="34" charset="0"/>
            </a:rPr>
            <a:t>Hotspots – Heiße Momente</a:t>
          </a:r>
          <a:endParaRPr kumimoji="0" lang="el-GR" altLang="el-GR" b="1" i="0" u="none" strike="noStrike" cap="none" normalizeH="0" baseline="0" dirty="0">
            <a:ln>
              <a:noFill/>
            </a:ln>
            <a:solidFill>
              <a:schemeClr val="tx1"/>
            </a:solidFill>
            <a:effectLst/>
            <a:latin typeface="Arial" panose="020B0604020202020204" pitchFamily="34" charset="0"/>
          </a:endParaRPr>
        </a:p>
      </dgm:t>
    </dgm:pt>
    <dgm:pt modelId="{2402283F-59E5-4E3D-BB83-8E13CF079BCC}" type="parTrans" cxnId="{6D9A2363-46FB-44CF-B906-397AD2254A5A}">
      <dgm:prSet/>
      <dgm:spPr/>
      <dgm:t>
        <a:bodyPr/>
        <a:lstStyle/>
        <a:p>
          <a:endParaRPr lang="el-GR"/>
        </a:p>
      </dgm:t>
    </dgm:pt>
    <dgm:pt modelId="{F434EA86-E0D3-478C-8035-127F4EEAB1DD}" type="sibTrans" cxnId="{6D9A2363-46FB-44CF-B906-397AD2254A5A}">
      <dgm:prSet/>
      <dgm:spPr/>
      <dgm:t>
        <a:bodyPr/>
        <a:lstStyle/>
        <a:p>
          <a:endParaRPr lang="el-GR"/>
        </a:p>
      </dgm:t>
    </dgm:pt>
    <dgm:pt modelId="{2E650868-38BE-47DC-8E3B-B0FE2A18C44C}">
      <dgm:prSet/>
      <dgm:spPr>
        <a:solidFill>
          <a:schemeClr val="accent4">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l-GR" b="1" i="0" u="none" strike="noStrike" cap="none" normalizeH="0" baseline="0">
              <a:ln>
                <a:noFill/>
              </a:ln>
              <a:solidFill>
                <a:schemeClr val="tx1"/>
              </a:solidFill>
              <a:effectLst/>
              <a:latin typeface="Arial" panose="020B0604020202020204" pitchFamily="34" charset="0"/>
            </a:rPr>
            <a:t>rich points</a:t>
          </a:r>
          <a:endParaRPr kumimoji="0" lang="el-GR" altLang="el-GR" b="1" i="0" u="none" strike="noStrike" cap="none" normalizeH="0" baseline="0">
            <a:ln>
              <a:noFill/>
            </a:ln>
            <a:solidFill>
              <a:schemeClr val="tx1"/>
            </a:solidFill>
            <a:effectLst/>
            <a:latin typeface="Arial" panose="020B0604020202020204" pitchFamily="34" charset="0"/>
          </a:endParaRPr>
        </a:p>
      </dgm:t>
    </dgm:pt>
    <dgm:pt modelId="{E6BA1486-375F-4215-BDCD-9C5BAD9CA172}" type="parTrans" cxnId="{D5BA2EA9-E362-47E2-A534-96FA232168A8}">
      <dgm:prSet/>
      <dgm:spPr/>
      <dgm:t>
        <a:bodyPr/>
        <a:lstStyle/>
        <a:p>
          <a:endParaRPr lang="el-GR"/>
        </a:p>
      </dgm:t>
    </dgm:pt>
    <dgm:pt modelId="{3F4E91CF-10B3-4EC3-80DD-B61BF72DA6B5}" type="sibTrans" cxnId="{D5BA2EA9-E362-47E2-A534-96FA232168A8}">
      <dgm:prSet/>
      <dgm:spPr/>
      <dgm:t>
        <a:bodyPr/>
        <a:lstStyle/>
        <a:p>
          <a:endParaRPr lang="el-GR"/>
        </a:p>
      </dgm:t>
    </dgm:pt>
    <dgm:pt modelId="{7593CC2E-1157-436B-899B-A8E3E4986C9D}">
      <dgm:prSet/>
      <dgm:spPr>
        <a:solidFill>
          <a:schemeClr val="accent4">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l-GR" b="1" i="0" u="none" strike="noStrike" cap="none" normalizeH="0" baseline="0" dirty="0" err="1">
              <a:ln>
                <a:noFill/>
              </a:ln>
              <a:solidFill>
                <a:schemeClr val="tx1"/>
              </a:solidFill>
              <a:effectLst/>
              <a:latin typeface="Arial" panose="020B0604020202020204" pitchFamily="34" charset="0"/>
            </a:rPr>
            <a:t>hot</a:t>
          </a:r>
          <a:r>
            <a:rPr kumimoji="0" lang="de-DE" altLang="el-GR" b="1" i="0" u="none" strike="noStrike" cap="none" normalizeH="0" baseline="0" dirty="0">
              <a:ln>
                <a:noFill/>
              </a:ln>
              <a:solidFill>
                <a:schemeClr val="tx1"/>
              </a:solidFill>
              <a:effectLst/>
              <a:latin typeface="Arial" panose="020B0604020202020204" pitchFamily="34" charset="0"/>
            </a:rPr>
            <a:t> </a:t>
          </a:r>
          <a:r>
            <a:rPr kumimoji="0" lang="de-DE" altLang="el-GR" b="1" i="0" u="none" strike="noStrike" cap="none" normalizeH="0" baseline="0" dirty="0" err="1">
              <a:ln>
                <a:noFill/>
              </a:ln>
              <a:solidFill>
                <a:schemeClr val="tx1"/>
              </a:solidFill>
              <a:effectLst/>
              <a:latin typeface="Arial" panose="020B0604020202020204" pitchFamily="34" charset="0"/>
            </a:rPr>
            <a:t>words</a:t>
          </a:r>
          <a:endParaRPr kumimoji="0" lang="el-GR" altLang="el-GR" b="1" i="0" u="none" strike="noStrike" cap="none" normalizeH="0" baseline="0" dirty="0">
            <a:ln>
              <a:noFill/>
            </a:ln>
            <a:solidFill>
              <a:schemeClr val="tx1"/>
            </a:solidFill>
            <a:effectLst/>
            <a:latin typeface="Arial" panose="020B0604020202020204" pitchFamily="34" charset="0"/>
          </a:endParaRPr>
        </a:p>
      </dgm:t>
    </dgm:pt>
    <dgm:pt modelId="{B31142B0-C71C-4069-8AD2-A609264C4B53}" type="parTrans" cxnId="{2B0B79DE-77BB-42B4-9756-B4737DE9A8B7}">
      <dgm:prSet/>
      <dgm:spPr/>
      <dgm:t>
        <a:bodyPr/>
        <a:lstStyle/>
        <a:p>
          <a:endParaRPr lang="el-GR"/>
        </a:p>
      </dgm:t>
    </dgm:pt>
    <dgm:pt modelId="{D6447E7D-5F28-4E71-A635-7BBCD659D369}" type="sibTrans" cxnId="{2B0B79DE-77BB-42B4-9756-B4737DE9A8B7}">
      <dgm:prSet/>
      <dgm:spPr/>
      <dgm:t>
        <a:bodyPr/>
        <a:lstStyle/>
        <a:p>
          <a:endParaRPr lang="el-GR"/>
        </a:p>
      </dgm:t>
    </dgm:pt>
    <dgm:pt modelId="{1460AD8C-23F5-4227-B387-785C5ABB599A}">
      <dgm:prSet/>
      <dgm:spPr>
        <a:solidFill>
          <a:schemeClr val="accent4">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l-GR" b="1" i="0" u="none" strike="noStrike" cap="none" normalizeH="0" baseline="0">
              <a:ln>
                <a:noFill/>
              </a:ln>
              <a:solidFill>
                <a:schemeClr val="tx1"/>
              </a:solidFill>
              <a:effectLst/>
              <a:latin typeface="Arial" panose="020B0604020202020204" pitchFamily="34" charset="0"/>
            </a:rPr>
            <a:t>Somatismen</a:t>
          </a:r>
          <a:endParaRPr kumimoji="0" lang="el-GR" altLang="el-GR" b="1" i="0" u="none" strike="noStrike" cap="none" normalizeH="0" baseline="0">
            <a:ln>
              <a:noFill/>
            </a:ln>
            <a:solidFill>
              <a:schemeClr val="tx1"/>
            </a:solidFill>
            <a:effectLst/>
            <a:latin typeface="Arial" panose="020B0604020202020204" pitchFamily="34" charset="0"/>
          </a:endParaRPr>
        </a:p>
      </dgm:t>
    </dgm:pt>
    <dgm:pt modelId="{3F79F9F0-2AD0-40E3-806D-8790FC846FEE}" type="parTrans" cxnId="{B305A381-AB04-4DF6-9CDE-3D8EA44F73D2}">
      <dgm:prSet/>
      <dgm:spPr/>
      <dgm:t>
        <a:bodyPr/>
        <a:lstStyle/>
        <a:p>
          <a:endParaRPr lang="el-GR"/>
        </a:p>
      </dgm:t>
    </dgm:pt>
    <dgm:pt modelId="{AC13C131-022D-4221-9257-35DA2CE0A641}" type="sibTrans" cxnId="{B305A381-AB04-4DF6-9CDE-3D8EA44F73D2}">
      <dgm:prSet/>
      <dgm:spPr/>
      <dgm:t>
        <a:bodyPr/>
        <a:lstStyle/>
        <a:p>
          <a:endParaRPr lang="el-GR"/>
        </a:p>
      </dgm:t>
    </dgm:pt>
    <dgm:pt modelId="{BA454E7F-73C1-45D3-8A0F-6F35ACA23554}" type="pres">
      <dgm:prSet presAssocID="{0BBAC375-4DFF-4C43-ACBB-C1958A43509F}" presName="hierChild1" presStyleCnt="0">
        <dgm:presLayoutVars>
          <dgm:orgChart val="1"/>
          <dgm:chPref val="1"/>
          <dgm:dir/>
          <dgm:animOne val="branch"/>
          <dgm:animLvl val="lvl"/>
          <dgm:resizeHandles/>
        </dgm:presLayoutVars>
      </dgm:prSet>
      <dgm:spPr/>
    </dgm:pt>
    <dgm:pt modelId="{64F9868D-81C5-430D-BB64-06BF5D21BBA3}" type="pres">
      <dgm:prSet presAssocID="{A45CE745-4252-4846-AACF-52DAA7BF3937}" presName="hierRoot1" presStyleCnt="0">
        <dgm:presLayoutVars>
          <dgm:hierBranch/>
        </dgm:presLayoutVars>
      </dgm:prSet>
      <dgm:spPr/>
    </dgm:pt>
    <dgm:pt modelId="{25DA94FE-EE84-407E-AD88-7D5965253BEC}" type="pres">
      <dgm:prSet presAssocID="{A45CE745-4252-4846-AACF-52DAA7BF3937}" presName="rootComposite1" presStyleCnt="0"/>
      <dgm:spPr/>
    </dgm:pt>
    <dgm:pt modelId="{2B79F7E1-B5A0-4C2A-835B-D38274E81595}" type="pres">
      <dgm:prSet presAssocID="{A45CE745-4252-4846-AACF-52DAA7BF3937}" presName="rootText1" presStyleLbl="node0" presStyleIdx="0" presStyleCnt="1">
        <dgm:presLayoutVars>
          <dgm:chPref val="3"/>
        </dgm:presLayoutVars>
      </dgm:prSet>
      <dgm:spPr/>
    </dgm:pt>
    <dgm:pt modelId="{EE633445-0576-4796-8C69-E7E20DE443EA}" type="pres">
      <dgm:prSet presAssocID="{A45CE745-4252-4846-AACF-52DAA7BF3937}" presName="rootConnector1" presStyleLbl="node1" presStyleIdx="0" presStyleCnt="0"/>
      <dgm:spPr/>
    </dgm:pt>
    <dgm:pt modelId="{25CF5795-4C64-4F6F-8B74-79CFF05EFFBD}" type="pres">
      <dgm:prSet presAssocID="{A45CE745-4252-4846-AACF-52DAA7BF3937}" presName="hierChild2" presStyleCnt="0"/>
      <dgm:spPr/>
    </dgm:pt>
    <dgm:pt modelId="{CBB071DC-08EA-48CC-94F4-6C01CD38134C}" type="pres">
      <dgm:prSet presAssocID="{E6BA1486-375F-4215-BDCD-9C5BAD9CA172}" presName="Name35" presStyleLbl="parChTrans1D2" presStyleIdx="0" presStyleCnt="3"/>
      <dgm:spPr/>
    </dgm:pt>
    <dgm:pt modelId="{A16938EF-544F-41B1-A6D1-1AF35A8D8004}" type="pres">
      <dgm:prSet presAssocID="{2E650868-38BE-47DC-8E3B-B0FE2A18C44C}" presName="hierRoot2" presStyleCnt="0">
        <dgm:presLayoutVars>
          <dgm:hierBranch/>
        </dgm:presLayoutVars>
      </dgm:prSet>
      <dgm:spPr/>
    </dgm:pt>
    <dgm:pt modelId="{A3DB0944-60A6-4ADC-B818-F6FCB9446902}" type="pres">
      <dgm:prSet presAssocID="{2E650868-38BE-47DC-8E3B-B0FE2A18C44C}" presName="rootComposite" presStyleCnt="0"/>
      <dgm:spPr/>
    </dgm:pt>
    <dgm:pt modelId="{404399BA-772A-4560-BC4C-3538867759B0}" type="pres">
      <dgm:prSet presAssocID="{2E650868-38BE-47DC-8E3B-B0FE2A18C44C}" presName="rootText" presStyleLbl="node2" presStyleIdx="0" presStyleCnt="3">
        <dgm:presLayoutVars>
          <dgm:chPref val="3"/>
        </dgm:presLayoutVars>
      </dgm:prSet>
      <dgm:spPr/>
    </dgm:pt>
    <dgm:pt modelId="{B83F6690-B437-4EC3-89C0-0D6AB95AE026}" type="pres">
      <dgm:prSet presAssocID="{2E650868-38BE-47DC-8E3B-B0FE2A18C44C}" presName="rootConnector" presStyleLbl="node2" presStyleIdx="0" presStyleCnt="3"/>
      <dgm:spPr/>
    </dgm:pt>
    <dgm:pt modelId="{5ABEBAAB-D9AB-453D-B58D-887C3EC0BE84}" type="pres">
      <dgm:prSet presAssocID="{2E650868-38BE-47DC-8E3B-B0FE2A18C44C}" presName="hierChild4" presStyleCnt="0"/>
      <dgm:spPr/>
    </dgm:pt>
    <dgm:pt modelId="{B16B2F3A-0E17-4FCC-9659-FB0E0E58601A}" type="pres">
      <dgm:prSet presAssocID="{2E650868-38BE-47DC-8E3B-B0FE2A18C44C}" presName="hierChild5" presStyleCnt="0"/>
      <dgm:spPr/>
    </dgm:pt>
    <dgm:pt modelId="{40976ADC-DCA1-4B4A-ADDC-E702DB686C1A}" type="pres">
      <dgm:prSet presAssocID="{B31142B0-C71C-4069-8AD2-A609264C4B53}" presName="Name35" presStyleLbl="parChTrans1D2" presStyleIdx="1" presStyleCnt="3"/>
      <dgm:spPr/>
    </dgm:pt>
    <dgm:pt modelId="{8D2BA067-7B14-4DC8-8DDD-67B5BFF175B7}" type="pres">
      <dgm:prSet presAssocID="{7593CC2E-1157-436B-899B-A8E3E4986C9D}" presName="hierRoot2" presStyleCnt="0">
        <dgm:presLayoutVars>
          <dgm:hierBranch/>
        </dgm:presLayoutVars>
      </dgm:prSet>
      <dgm:spPr/>
    </dgm:pt>
    <dgm:pt modelId="{340952BD-795B-4BA4-9D53-31F56CC84BF1}" type="pres">
      <dgm:prSet presAssocID="{7593CC2E-1157-436B-899B-A8E3E4986C9D}" presName="rootComposite" presStyleCnt="0"/>
      <dgm:spPr/>
    </dgm:pt>
    <dgm:pt modelId="{3C978E1D-629F-463C-9FF1-2B440C277F21}" type="pres">
      <dgm:prSet presAssocID="{7593CC2E-1157-436B-899B-A8E3E4986C9D}" presName="rootText" presStyleLbl="node2" presStyleIdx="1" presStyleCnt="3">
        <dgm:presLayoutVars>
          <dgm:chPref val="3"/>
        </dgm:presLayoutVars>
      </dgm:prSet>
      <dgm:spPr/>
    </dgm:pt>
    <dgm:pt modelId="{22955245-66DF-41E1-B940-790F2454D9CF}" type="pres">
      <dgm:prSet presAssocID="{7593CC2E-1157-436B-899B-A8E3E4986C9D}" presName="rootConnector" presStyleLbl="node2" presStyleIdx="1" presStyleCnt="3"/>
      <dgm:spPr/>
    </dgm:pt>
    <dgm:pt modelId="{BB2F0100-12ED-48D5-96B5-7F26BC2D4904}" type="pres">
      <dgm:prSet presAssocID="{7593CC2E-1157-436B-899B-A8E3E4986C9D}" presName="hierChild4" presStyleCnt="0"/>
      <dgm:spPr/>
    </dgm:pt>
    <dgm:pt modelId="{8917E89C-BC37-4533-8518-A720D24073EC}" type="pres">
      <dgm:prSet presAssocID="{7593CC2E-1157-436B-899B-A8E3E4986C9D}" presName="hierChild5" presStyleCnt="0"/>
      <dgm:spPr/>
    </dgm:pt>
    <dgm:pt modelId="{E94A1274-951C-458D-828F-6FCC6324D4D2}" type="pres">
      <dgm:prSet presAssocID="{3F79F9F0-2AD0-40E3-806D-8790FC846FEE}" presName="Name35" presStyleLbl="parChTrans1D2" presStyleIdx="2" presStyleCnt="3"/>
      <dgm:spPr/>
    </dgm:pt>
    <dgm:pt modelId="{2D64269E-06A4-4EFB-8B00-320D3193943A}" type="pres">
      <dgm:prSet presAssocID="{1460AD8C-23F5-4227-B387-785C5ABB599A}" presName="hierRoot2" presStyleCnt="0">
        <dgm:presLayoutVars>
          <dgm:hierBranch/>
        </dgm:presLayoutVars>
      </dgm:prSet>
      <dgm:spPr/>
    </dgm:pt>
    <dgm:pt modelId="{95D53DC6-C9BA-452B-8A44-EB05EDCBC796}" type="pres">
      <dgm:prSet presAssocID="{1460AD8C-23F5-4227-B387-785C5ABB599A}" presName="rootComposite" presStyleCnt="0"/>
      <dgm:spPr/>
    </dgm:pt>
    <dgm:pt modelId="{C150A1AA-9566-4288-A25C-47A429F762CE}" type="pres">
      <dgm:prSet presAssocID="{1460AD8C-23F5-4227-B387-785C5ABB599A}" presName="rootText" presStyleLbl="node2" presStyleIdx="2" presStyleCnt="3">
        <dgm:presLayoutVars>
          <dgm:chPref val="3"/>
        </dgm:presLayoutVars>
      </dgm:prSet>
      <dgm:spPr/>
    </dgm:pt>
    <dgm:pt modelId="{7EA66201-FF7D-408C-B212-634326092D8C}" type="pres">
      <dgm:prSet presAssocID="{1460AD8C-23F5-4227-B387-785C5ABB599A}" presName="rootConnector" presStyleLbl="node2" presStyleIdx="2" presStyleCnt="3"/>
      <dgm:spPr/>
    </dgm:pt>
    <dgm:pt modelId="{E3F8B760-FB9F-4F44-B6B2-D04EBCFE912F}" type="pres">
      <dgm:prSet presAssocID="{1460AD8C-23F5-4227-B387-785C5ABB599A}" presName="hierChild4" presStyleCnt="0"/>
      <dgm:spPr/>
    </dgm:pt>
    <dgm:pt modelId="{668F73CC-2F40-4643-899A-A293AC3B9E50}" type="pres">
      <dgm:prSet presAssocID="{1460AD8C-23F5-4227-B387-785C5ABB599A}" presName="hierChild5" presStyleCnt="0"/>
      <dgm:spPr/>
    </dgm:pt>
    <dgm:pt modelId="{D810F343-58E6-46FF-8345-DFE3C12DDC67}" type="pres">
      <dgm:prSet presAssocID="{A45CE745-4252-4846-AACF-52DAA7BF3937}" presName="hierChild3" presStyleCnt="0"/>
      <dgm:spPr/>
    </dgm:pt>
  </dgm:ptLst>
  <dgm:cxnLst>
    <dgm:cxn modelId="{B83D1334-B736-40CE-842E-157F3862CEAD}" type="presOf" srcId="{0BBAC375-4DFF-4C43-ACBB-C1958A43509F}" destId="{BA454E7F-73C1-45D3-8A0F-6F35ACA23554}" srcOrd="0" destOrd="0" presId="urn:microsoft.com/office/officeart/2005/8/layout/orgChart1"/>
    <dgm:cxn modelId="{BFDABF61-6C48-4153-A510-3BC059A6B12C}" type="presOf" srcId="{3F79F9F0-2AD0-40E3-806D-8790FC846FEE}" destId="{E94A1274-951C-458D-828F-6FCC6324D4D2}" srcOrd="0" destOrd="0" presId="urn:microsoft.com/office/officeart/2005/8/layout/orgChart1"/>
    <dgm:cxn modelId="{6D9A2363-46FB-44CF-B906-397AD2254A5A}" srcId="{0BBAC375-4DFF-4C43-ACBB-C1958A43509F}" destId="{A45CE745-4252-4846-AACF-52DAA7BF3937}" srcOrd="0" destOrd="0" parTransId="{2402283F-59E5-4E3D-BB83-8E13CF079BCC}" sibTransId="{F434EA86-E0D3-478C-8035-127F4EEAB1DD}"/>
    <dgm:cxn modelId="{81975A63-BDEE-4AF4-B43F-DE8E18943288}" type="presOf" srcId="{E6BA1486-375F-4215-BDCD-9C5BAD9CA172}" destId="{CBB071DC-08EA-48CC-94F4-6C01CD38134C}" srcOrd="0" destOrd="0" presId="urn:microsoft.com/office/officeart/2005/8/layout/orgChart1"/>
    <dgm:cxn modelId="{8304A268-2DAB-419A-97AF-410DDF55E03B}" type="presOf" srcId="{2E650868-38BE-47DC-8E3B-B0FE2A18C44C}" destId="{B83F6690-B437-4EC3-89C0-0D6AB95AE026}" srcOrd="1" destOrd="0" presId="urn:microsoft.com/office/officeart/2005/8/layout/orgChart1"/>
    <dgm:cxn modelId="{92070D49-A86A-489D-93FB-B5312775BB8D}" type="presOf" srcId="{2E650868-38BE-47DC-8E3B-B0FE2A18C44C}" destId="{404399BA-772A-4560-BC4C-3538867759B0}" srcOrd="0" destOrd="0" presId="urn:microsoft.com/office/officeart/2005/8/layout/orgChart1"/>
    <dgm:cxn modelId="{314D717C-9869-4275-9BC4-81863B438778}" type="presOf" srcId="{7593CC2E-1157-436B-899B-A8E3E4986C9D}" destId="{3C978E1D-629F-463C-9FF1-2B440C277F21}" srcOrd="0" destOrd="0" presId="urn:microsoft.com/office/officeart/2005/8/layout/orgChart1"/>
    <dgm:cxn modelId="{D14D637F-96A2-4B9C-BEB6-D1A3DCA5DEFD}" type="presOf" srcId="{A45CE745-4252-4846-AACF-52DAA7BF3937}" destId="{2B79F7E1-B5A0-4C2A-835B-D38274E81595}" srcOrd="0" destOrd="0" presId="urn:microsoft.com/office/officeart/2005/8/layout/orgChart1"/>
    <dgm:cxn modelId="{B305A381-AB04-4DF6-9CDE-3D8EA44F73D2}" srcId="{A45CE745-4252-4846-AACF-52DAA7BF3937}" destId="{1460AD8C-23F5-4227-B387-785C5ABB599A}" srcOrd="2" destOrd="0" parTransId="{3F79F9F0-2AD0-40E3-806D-8790FC846FEE}" sibTransId="{AC13C131-022D-4221-9257-35DA2CE0A641}"/>
    <dgm:cxn modelId="{BA7FD694-8FC2-4556-9B00-2B2D3E3226E4}" type="presOf" srcId="{B31142B0-C71C-4069-8AD2-A609264C4B53}" destId="{40976ADC-DCA1-4B4A-ADDC-E702DB686C1A}" srcOrd="0" destOrd="0" presId="urn:microsoft.com/office/officeart/2005/8/layout/orgChart1"/>
    <dgm:cxn modelId="{B946519B-5E14-4AA5-BFC9-E3FD02FDE981}" type="presOf" srcId="{7593CC2E-1157-436B-899B-A8E3E4986C9D}" destId="{22955245-66DF-41E1-B940-790F2454D9CF}" srcOrd="1" destOrd="0" presId="urn:microsoft.com/office/officeart/2005/8/layout/orgChart1"/>
    <dgm:cxn modelId="{D5BA2EA9-E362-47E2-A534-96FA232168A8}" srcId="{A45CE745-4252-4846-AACF-52DAA7BF3937}" destId="{2E650868-38BE-47DC-8E3B-B0FE2A18C44C}" srcOrd="0" destOrd="0" parTransId="{E6BA1486-375F-4215-BDCD-9C5BAD9CA172}" sibTransId="{3F4E91CF-10B3-4EC3-80DD-B61BF72DA6B5}"/>
    <dgm:cxn modelId="{12C94BAC-AE29-4945-803E-9AF4A37391A0}" type="presOf" srcId="{1460AD8C-23F5-4227-B387-785C5ABB599A}" destId="{7EA66201-FF7D-408C-B212-634326092D8C}" srcOrd="1" destOrd="0" presId="urn:microsoft.com/office/officeart/2005/8/layout/orgChart1"/>
    <dgm:cxn modelId="{2752A4B8-3305-48B8-B213-5D8958655595}" type="presOf" srcId="{A45CE745-4252-4846-AACF-52DAA7BF3937}" destId="{EE633445-0576-4796-8C69-E7E20DE443EA}" srcOrd="1" destOrd="0" presId="urn:microsoft.com/office/officeart/2005/8/layout/orgChart1"/>
    <dgm:cxn modelId="{B645C3BB-24FC-4D3F-B97C-6ACE742BCF0C}" type="presOf" srcId="{1460AD8C-23F5-4227-B387-785C5ABB599A}" destId="{C150A1AA-9566-4288-A25C-47A429F762CE}" srcOrd="0" destOrd="0" presId="urn:microsoft.com/office/officeart/2005/8/layout/orgChart1"/>
    <dgm:cxn modelId="{2B0B79DE-77BB-42B4-9756-B4737DE9A8B7}" srcId="{A45CE745-4252-4846-AACF-52DAA7BF3937}" destId="{7593CC2E-1157-436B-899B-A8E3E4986C9D}" srcOrd="1" destOrd="0" parTransId="{B31142B0-C71C-4069-8AD2-A609264C4B53}" sibTransId="{D6447E7D-5F28-4E71-A635-7BBCD659D369}"/>
    <dgm:cxn modelId="{EE94A1FD-1B8B-41DE-9714-A61A4D28D78B}" type="presParOf" srcId="{BA454E7F-73C1-45D3-8A0F-6F35ACA23554}" destId="{64F9868D-81C5-430D-BB64-06BF5D21BBA3}" srcOrd="0" destOrd="0" presId="urn:microsoft.com/office/officeart/2005/8/layout/orgChart1"/>
    <dgm:cxn modelId="{C68033D0-7B08-4EAF-AD49-A720EE043A5A}" type="presParOf" srcId="{64F9868D-81C5-430D-BB64-06BF5D21BBA3}" destId="{25DA94FE-EE84-407E-AD88-7D5965253BEC}" srcOrd="0" destOrd="0" presId="urn:microsoft.com/office/officeart/2005/8/layout/orgChart1"/>
    <dgm:cxn modelId="{AD8ABA93-FFC7-4FAA-9977-FBCF2518BB06}" type="presParOf" srcId="{25DA94FE-EE84-407E-AD88-7D5965253BEC}" destId="{2B79F7E1-B5A0-4C2A-835B-D38274E81595}" srcOrd="0" destOrd="0" presId="urn:microsoft.com/office/officeart/2005/8/layout/orgChart1"/>
    <dgm:cxn modelId="{1C0EE789-4828-4ED4-ADF6-BA72E0CFCF17}" type="presParOf" srcId="{25DA94FE-EE84-407E-AD88-7D5965253BEC}" destId="{EE633445-0576-4796-8C69-E7E20DE443EA}" srcOrd="1" destOrd="0" presId="urn:microsoft.com/office/officeart/2005/8/layout/orgChart1"/>
    <dgm:cxn modelId="{3A1623B7-F586-4EC0-B8B4-4F006BF4F1C5}" type="presParOf" srcId="{64F9868D-81C5-430D-BB64-06BF5D21BBA3}" destId="{25CF5795-4C64-4F6F-8B74-79CFF05EFFBD}" srcOrd="1" destOrd="0" presId="urn:microsoft.com/office/officeart/2005/8/layout/orgChart1"/>
    <dgm:cxn modelId="{5A5E4BBB-EEEE-40C8-B966-E644D5D07417}" type="presParOf" srcId="{25CF5795-4C64-4F6F-8B74-79CFF05EFFBD}" destId="{CBB071DC-08EA-48CC-94F4-6C01CD38134C}" srcOrd="0" destOrd="0" presId="urn:microsoft.com/office/officeart/2005/8/layout/orgChart1"/>
    <dgm:cxn modelId="{FFD2902E-D272-456F-9F8E-AC71DACC4375}" type="presParOf" srcId="{25CF5795-4C64-4F6F-8B74-79CFF05EFFBD}" destId="{A16938EF-544F-41B1-A6D1-1AF35A8D8004}" srcOrd="1" destOrd="0" presId="urn:microsoft.com/office/officeart/2005/8/layout/orgChart1"/>
    <dgm:cxn modelId="{6DF69A1D-F107-4671-9243-069F9C139758}" type="presParOf" srcId="{A16938EF-544F-41B1-A6D1-1AF35A8D8004}" destId="{A3DB0944-60A6-4ADC-B818-F6FCB9446902}" srcOrd="0" destOrd="0" presId="urn:microsoft.com/office/officeart/2005/8/layout/orgChart1"/>
    <dgm:cxn modelId="{2E17D0CA-94E6-403A-A84B-E3F0C962CDEC}" type="presParOf" srcId="{A3DB0944-60A6-4ADC-B818-F6FCB9446902}" destId="{404399BA-772A-4560-BC4C-3538867759B0}" srcOrd="0" destOrd="0" presId="urn:microsoft.com/office/officeart/2005/8/layout/orgChart1"/>
    <dgm:cxn modelId="{CCC1CFBE-E0B5-4BF8-856B-3D9085549EA4}" type="presParOf" srcId="{A3DB0944-60A6-4ADC-B818-F6FCB9446902}" destId="{B83F6690-B437-4EC3-89C0-0D6AB95AE026}" srcOrd="1" destOrd="0" presId="urn:microsoft.com/office/officeart/2005/8/layout/orgChart1"/>
    <dgm:cxn modelId="{27250153-D81E-4F98-946B-DE24FF6E2038}" type="presParOf" srcId="{A16938EF-544F-41B1-A6D1-1AF35A8D8004}" destId="{5ABEBAAB-D9AB-453D-B58D-887C3EC0BE84}" srcOrd="1" destOrd="0" presId="urn:microsoft.com/office/officeart/2005/8/layout/orgChart1"/>
    <dgm:cxn modelId="{715A328A-1046-4094-8942-1B0FABE2A862}" type="presParOf" srcId="{A16938EF-544F-41B1-A6D1-1AF35A8D8004}" destId="{B16B2F3A-0E17-4FCC-9659-FB0E0E58601A}" srcOrd="2" destOrd="0" presId="urn:microsoft.com/office/officeart/2005/8/layout/orgChart1"/>
    <dgm:cxn modelId="{EB83288D-0ACB-4DAE-91B7-2513D6DDFE4C}" type="presParOf" srcId="{25CF5795-4C64-4F6F-8B74-79CFF05EFFBD}" destId="{40976ADC-DCA1-4B4A-ADDC-E702DB686C1A}" srcOrd="2" destOrd="0" presId="urn:microsoft.com/office/officeart/2005/8/layout/orgChart1"/>
    <dgm:cxn modelId="{3A68B37F-42F9-4BFB-899F-5F5BFF231370}" type="presParOf" srcId="{25CF5795-4C64-4F6F-8B74-79CFF05EFFBD}" destId="{8D2BA067-7B14-4DC8-8DDD-67B5BFF175B7}" srcOrd="3" destOrd="0" presId="urn:microsoft.com/office/officeart/2005/8/layout/orgChart1"/>
    <dgm:cxn modelId="{6E067B58-9A86-4746-972D-6265397505C6}" type="presParOf" srcId="{8D2BA067-7B14-4DC8-8DDD-67B5BFF175B7}" destId="{340952BD-795B-4BA4-9D53-31F56CC84BF1}" srcOrd="0" destOrd="0" presId="urn:microsoft.com/office/officeart/2005/8/layout/orgChart1"/>
    <dgm:cxn modelId="{AE2C798F-1F29-4000-B0CC-B764D97BFA26}" type="presParOf" srcId="{340952BD-795B-4BA4-9D53-31F56CC84BF1}" destId="{3C978E1D-629F-463C-9FF1-2B440C277F21}" srcOrd="0" destOrd="0" presId="urn:microsoft.com/office/officeart/2005/8/layout/orgChart1"/>
    <dgm:cxn modelId="{8905C9CC-086A-4CB6-BAC2-8C973E4F31A2}" type="presParOf" srcId="{340952BD-795B-4BA4-9D53-31F56CC84BF1}" destId="{22955245-66DF-41E1-B940-790F2454D9CF}" srcOrd="1" destOrd="0" presId="urn:microsoft.com/office/officeart/2005/8/layout/orgChart1"/>
    <dgm:cxn modelId="{A69826FD-03F0-432E-801E-9D1EF31D6F57}" type="presParOf" srcId="{8D2BA067-7B14-4DC8-8DDD-67B5BFF175B7}" destId="{BB2F0100-12ED-48D5-96B5-7F26BC2D4904}" srcOrd="1" destOrd="0" presId="urn:microsoft.com/office/officeart/2005/8/layout/orgChart1"/>
    <dgm:cxn modelId="{0004B11B-08D2-4145-BFAE-17CB26BB75CC}" type="presParOf" srcId="{8D2BA067-7B14-4DC8-8DDD-67B5BFF175B7}" destId="{8917E89C-BC37-4533-8518-A720D24073EC}" srcOrd="2" destOrd="0" presId="urn:microsoft.com/office/officeart/2005/8/layout/orgChart1"/>
    <dgm:cxn modelId="{2C26909F-73B5-4B1C-9D89-B6EBED23DD29}" type="presParOf" srcId="{25CF5795-4C64-4F6F-8B74-79CFF05EFFBD}" destId="{E94A1274-951C-458D-828F-6FCC6324D4D2}" srcOrd="4" destOrd="0" presId="urn:microsoft.com/office/officeart/2005/8/layout/orgChart1"/>
    <dgm:cxn modelId="{2D3E2D2C-A51D-4995-A1F3-0CA1D263F476}" type="presParOf" srcId="{25CF5795-4C64-4F6F-8B74-79CFF05EFFBD}" destId="{2D64269E-06A4-4EFB-8B00-320D3193943A}" srcOrd="5" destOrd="0" presId="urn:microsoft.com/office/officeart/2005/8/layout/orgChart1"/>
    <dgm:cxn modelId="{27FC147E-E905-47FC-B3E9-ACB57A1B15B2}" type="presParOf" srcId="{2D64269E-06A4-4EFB-8B00-320D3193943A}" destId="{95D53DC6-C9BA-452B-8A44-EB05EDCBC796}" srcOrd="0" destOrd="0" presId="urn:microsoft.com/office/officeart/2005/8/layout/orgChart1"/>
    <dgm:cxn modelId="{3FBA8A60-76BC-4A6E-96FD-9E59152EBC5A}" type="presParOf" srcId="{95D53DC6-C9BA-452B-8A44-EB05EDCBC796}" destId="{C150A1AA-9566-4288-A25C-47A429F762CE}" srcOrd="0" destOrd="0" presId="urn:microsoft.com/office/officeart/2005/8/layout/orgChart1"/>
    <dgm:cxn modelId="{D9E58A33-00D0-422C-BE4A-BCEC82A9416E}" type="presParOf" srcId="{95D53DC6-C9BA-452B-8A44-EB05EDCBC796}" destId="{7EA66201-FF7D-408C-B212-634326092D8C}" srcOrd="1" destOrd="0" presId="urn:microsoft.com/office/officeart/2005/8/layout/orgChart1"/>
    <dgm:cxn modelId="{BF4DEBE3-6FF1-46A2-BAD7-F13C85E885D6}" type="presParOf" srcId="{2D64269E-06A4-4EFB-8B00-320D3193943A}" destId="{E3F8B760-FB9F-4F44-B6B2-D04EBCFE912F}" srcOrd="1" destOrd="0" presId="urn:microsoft.com/office/officeart/2005/8/layout/orgChart1"/>
    <dgm:cxn modelId="{CF2752DD-2E5E-46FA-ACFA-A3E6A2B1F693}" type="presParOf" srcId="{2D64269E-06A4-4EFB-8B00-320D3193943A}" destId="{668F73CC-2F40-4643-899A-A293AC3B9E50}" srcOrd="2" destOrd="0" presId="urn:microsoft.com/office/officeart/2005/8/layout/orgChart1"/>
    <dgm:cxn modelId="{3360126F-AAD7-4F0B-A650-39210FD28D22}" type="presParOf" srcId="{64F9868D-81C5-430D-BB64-06BF5D21BBA3}" destId="{D810F343-58E6-46FF-8345-DFE3C12DDC6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196CE-3334-4EDF-A522-38F708F00384}">
      <dsp:nvSpPr>
        <dsp:cNvPr id="0" name=""/>
        <dsp:cNvSpPr/>
      </dsp:nvSpPr>
      <dsp:spPr>
        <a:xfrm>
          <a:off x="1478220" y="676461"/>
          <a:ext cx="141823" cy="621319"/>
        </a:xfrm>
        <a:custGeom>
          <a:avLst/>
          <a:gdLst/>
          <a:ahLst/>
          <a:cxnLst/>
          <a:rect l="0" t="0" r="0" b="0"/>
          <a:pathLst>
            <a:path>
              <a:moveTo>
                <a:pt x="141823" y="0"/>
              </a:moveTo>
              <a:lnTo>
                <a:pt x="141823" y="621319"/>
              </a:lnTo>
              <a:lnTo>
                <a:pt x="0" y="6213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EA805F-7BE1-483E-B563-FD0D22B4D548}">
      <dsp:nvSpPr>
        <dsp:cNvPr id="0" name=""/>
        <dsp:cNvSpPr/>
      </dsp:nvSpPr>
      <dsp:spPr>
        <a:xfrm>
          <a:off x="1620043" y="676461"/>
          <a:ext cx="817170" cy="1242639"/>
        </a:xfrm>
        <a:custGeom>
          <a:avLst/>
          <a:gdLst/>
          <a:ahLst/>
          <a:cxnLst/>
          <a:rect l="0" t="0" r="0" b="0"/>
          <a:pathLst>
            <a:path>
              <a:moveTo>
                <a:pt x="0" y="0"/>
              </a:moveTo>
              <a:lnTo>
                <a:pt x="0" y="1100816"/>
              </a:lnTo>
              <a:lnTo>
                <a:pt x="817170" y="1100816"/>
              </a:lnTo>
              <a:lnTo>
                <a:pt x="817170" y="1242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EE7D6F-0292-4CD2-ABA9-28FA704DA682}">
      <dsp:nvSpPr>
        <dsp:cNvPr id="0" name=""/>
        <dsp:cNvSpPr/>
      </dsp:nvSpPr>
      <dsp:spPr>
        <a:xfrm>
          <a:off x="802872" y="676461"/>
          <a:ext cx="817170" cy="1242639"/>
        </a:xfrm>
        <a:custGeom>
          <a:avLst/>
          <a:gdLst/>
          <a:ahLst/>
          <a:cxnLst/>
          <a:rect l="0" t="0" r="0" b="0"/>
          <a:pathLst>
            <a:path>
              <a:moveTo>
                <a:pt x="817170" y="0"/>
              </a:moveTo>
              <a:lnTo>
                <a:pt x="817170" y="1100816"/>
              </a:lnTo>
              <a:lnTo>
                <a:pt x="0" y="1100816"/>
              </a:lnTo>
              <a:lnTo>
                <a:pt x="0" y="1242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4ADD27-E321-4EE1-9282-A8D9AD28BFA3}">
      <dsp:nvSpPr>
        <dsp:cNvPr id="0" name=""/>
        <dsp:cNvSpPr/>
      </dsp:nvSpPr>
      <dsp:spPr>
        <a:xfrm>
          <a:off x="944695" y="1113"/>
          <a:ext cx="1350695" cy="675347"/>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l-GR" sz="1800" b="1" i="0" u="none" strike="noStrike" kern="1200" cap="none" normalizeH="0" baseline="0" dirty="0">
              <a:ln>
                <a:noFill/>
              </a:ln>
              <a:solidFill>
                <a:schemeClr val="tx1"/>
              </a:solidFill>
              <a:effectLst/>
              <a:latin typeface="Arial" panose="020B0604020202020204" pitchFamily="34" charset="0"/>
            </a:rPr>
            <a:t>Tier</a:t>
          </a:r>
          <a:endParaRPr kumimoji="0" lang="el-GR" altLang="el-GR" sz="1800" b="1" i="0" u="none" strike="noStrike" kern="1200" cap="none" normalizeH="0" baseline="0" dirty="0">
            <a:ln>
              <a:noFill/>
            </a:ln>
            <a:solidFill>
              <a:schemeClr val="tx1"/>
            </a:solidFill>
            <a:effectLst/>
            <a:latin typeface="Arial" panose="020B0604020202020204" pitchFamily="34" charset="0"/>
          </a:endParaRPr>
        </a:p>
      </dsp:txBody>
      <dsp:txXfrm>
        <a:off x="944695" y="1113"/>
        <a:ext cx="1350695" cy="675347"/>
      </dsp:txXfrm>
    </dsp:sp>
    <dsp:sp modelId="{EEF189B4-2D75-4A7A-9850-26518BA86FA8}">
      <dsp:nvSpPr>
        <dsp:cNvPr id="0" name=""/>
        <dsp:cNvSpPr/>
      </dsp:nvSpPr>
      <dsp:spPr>
        <a:xfrm>
          <a:off x="127525" y="1919100"/>
          <a:ext cx="1350695" cy="675347"/>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l-GR" sz="1800" b="1" i="0" u="none" strike="noStrike" kern="1200" cap="none" normalizeH="0" baseline="0" dirty="0">
              <a:ln>
                <a:noFill/>
              </a:ln>
              <a:solidFill>
                <a:schemeClr val="tx1"/>
              </a:solidFill>
              <a:effectLst/>
              <a:latin typeface="Arial" panose="020B0604020202020204" pitchFamily="34" charset="0"/>
            </a:rPr>
            <a:t>hat Flossen</a:t>
          </a:r>
          <a:endParaRPr kumimoji="0" lang="el-GR" altLang="el-GR" sz="1800" b="1" i="0" u="none" strike="noStrike" kern="1200" cap="none" normalizeH="0" baseline="0" dirty="0">
            <a:ln>
              <a:noFill/>
            </a:ln>
            <a:solidFill>
              <a:schemeClr val="tx1"/>
            </a:solidFill>
            <a:effectLst/>
            <a:latin typeface="Arial" panose="020B0604020202020204" pitchFamily="34" charset="0"/>
          </a:endParaRPr>
        </a:p>
      </dsp:txBody>
      <dsp:txXfrm>
        <a:off x="127525" y="1919100"/>
        <a:ext cx="1350695" cy="675347"/>
      </dsp:txXfrm>
    </dsp:sp>
    <dsp:sp modelId="{6840DA26-C4A7-4C2C-B68E-626A9CD6CFD4}">
      <dsp:nvSpPr>
        <dsp:cNvPr id="0" name=""/>
        <dsp:cNvSpPr/>
      </dsp:nvSpPr>
      <dsp:spPr>
        <a:xfrm>
          <a:off x="1761866" y="1919100"/>
          <a:ext cx="1350695" cy="675347"/>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l-GR" sz="1800" b="1" i="0" u="none" strike="noStrike" kern="1200" cap="none" normalizeH="0" baseline="0" dirty="0">
              <a:ln>
                <a:noFill/>
              </a:ln>
              <a:solidFill>
                <a:schemeClr val="tx1"/>
              </a:solidFill>
              <a:effectLst/>
              <a:latin typeface="Arial" panose="020B0604020202020204" pitchFamily="34" charset="0"/>
            </a:rPr>
            <a:t>kann schwimmen</a:t>
          </a:r>
          <a:endParaRPr kumimoji="0" lang="el-GR" altLang="el-GR" sz="1800" b="1" i="0" u="none" strike="noStrike" kern="1200" cap="none" normalizeH="0" baseline="0" dirty="0">
            <a:ln>
              <a:noFill/>
            </a:ln>
            <a:solidFill>
              <a:schemeClr val="tx1"/>
            </a:solidFill>
            <a:effectLst/>
            <a:latin typeface="Arial" panose="020B0604020202020204" pitchFamily="34" charset="0"/>
          </a:endParaRPr>
        </a:p>
      </dsp:txBody>
      <dsp:txXfrm>
        <a:off x="1761866" y="1919100"/>
        <a:ext cx="1350695" cy="675347"/>
      </dsp:txXfrm>
    </dsp:sp>
    <dsp:sp modelId="{3E4DA335-6309-423C-A77B-BFF0F0781DCD}">
      <dsp:nvSpPr>
        <dsp:cNvPr id="0" name=""/>
        <dsp:cNvSpPr/>
      </dsp:nvSpPr>
      <dsp:spPr>
        <a:xfrm>
          <a:off x="127525" y="960107"/>
          <a:ext cx="1350695" cy="675347"/>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l-GR" sz="1800" b="1" i="0" u="none" strike="noStrike" kern="1200" cap="none" normalizeH="0" baseline="0" dirty="0">
              <a:ln>
                <a:noFill/>
              </a:ln>
              <a:solidFill>
                <a:schemeClr val="tx1"/>
              </a:solidFill>
              <a:effectLst/>
              <a:latin typeface="Arial" panose="020B0604020202020204" pitchFamily="34" charset="0"/>
            </a:rPr>
            <a:t>Fisch</a:t>
          </a:r>
          <a:endParaRPr kumimoji="0" lang="el-GR" altLang="el-GR" sz="1800" b="1" i="0" u="none" strike="noStrike" kern="1200" cap="none" normalizeH="0" baseline="0" dirty="0">
            <a:ln>
              <a:noFill/>
            </a:ln>
            <a:solidFill>
              <a:schemeClr val="tx1"/>
            </a:solidFill>
            <a:effectLst/>
            <a:latin typeface="Arial" panose="020B0604020202020204" pitchFamily="34" charset="0"/>
          </a:endParaRPr>
        </a:p>
      </dsp:txBody>
      <dsp:txXfrm>
        <a:off x="127525" y="960107"/>
        <a:ext cx="1350695" cy="6753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A1274-951C-458D-828F-6FCC6324D4D2}">
      <dsp:nvSpPr>
        <dsp:cNvPr id="0" name=""/>
        <dsp:cNvSpPr/>
      </dsp:nvSpPr>
      <dsp:spPr>
        <a:xfrm>
          <a:off x="3870324" y="2080923"/>
          <a:ext cx="2738283" cy="475239"/>
        </a:xfrm>
        <a:custGeom>
          <a:avLst/>
          <a:gdLst/>
          <a:ahLst/>
          <a:cxnLst/>
          <a:rect l="0" t="0" r="0" b="0"/>
          <a:pathLst>
            <a:path>
              <a:moveTo>
                <a:pt x="0" y="0"/>
              </a:moveTo>
              <a:lnTo>
                <a:pt x="0" y="237619"/>
              </a:lnTo>
              <a:lnTo>
                <a:pt x="2738283" y="237619"/>
              </a:lnTo>
              <a:lnTo>
                <a:pt x="2738283" y="4752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976ADC-DCA1-4B4A-ADDC-E702DB686C1A}">
      <dsp:nvSpPr>
        <dsp:cNvPr id="0" name=""/>
        <dsp:cNvSpPr/>
      </dsp:nvSpPr>
      <dsp:spPr>
        <a:xfrm>
          <a:off x="3824604" y="2080923"/>
          <a:ext cx="91440" cy="475239"/>
        </a:xfrm>
        <a:custGeom>
          <a:avLst/>
          <a:gdLst/>
          <a:ahLst/>
          <a:cxnLst/>
          <a:rect l="0" t="0" r="0" b="0"/>
          <a:pathLst>
            <a:path>
              <a:moveTo>
                <a:pt x="45720" y="0"/>
              </a:moveTo>
              <a:lnTo>
                <a:pt x="45720" y="4752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B071DC-08EA-48CC-94F4-6C01CD38134C}">
      <dsp:nvSpPr>
        <dsp:cNvPr id="0" name=""/>
        <dsp:cNvSpPr/>
      </dsp:nvSpPr>
      <dsp:spPr>
        <a:xfrm>
          <a:off x="1132041" y="2080923"/>
          <a:ext cx="2738283" cy="475239"/>
        </a:xfrm>
        <a:custGeom>
          <a:avLst/>
          <a:gdLst/>
          <a:ahLst/>
          <a:cxnLst/>
          <a:rect l="0" t="0" r="0" b="0"/>
          <a:pathLst>
            <a:path>
              <a:moveTo>
                <a:pt x="2738283" y="0"/>
              </a:moveTo>
              <a:lnTo>
                <a:pt x="2738283" y="237619"/>
              </a:lnTo>
              <a:lnTo>
                <a:pt x="0" y="237619"/>
              </a:lnTo>
              <a:lnTo>
                <a:pt x="0" y="4752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79F7E1-B5A0-4C2A-835B-D38274E81595}">
      <dsp:nvSpPr>
        <dsp:cNvPr id="0" name=""/>
        <dsp:cNvSpPr/>
      </dsp:nvSpPr>
      <dsp:spPr>
        <a:xfrm>
          <a:off x="2738802" y="949401"/>
          <a:ext cx="2263044" cy="1131522"/>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l-GR" sz="2500" b="1" i="0" u="none" strike="noStrike" kern="1200" cap="none" normalizeH="0" baseline="0" dirty="0">
              <a:ln>
                <a:noFill/>
              </a:ln>
              <a:solidFill>
                <a:schemeClr val="tx1"/>
              </a:solidFill>
              <a:effectLst/>
              <a:latin typeface="Arial" panose="020B0604020202020204" pitchFamily="34" charset="0"/>
            </a:rPr>
            <a:t>Hotspots – Heiße Momente</a:t>
          </a:r>
          <a:endParaRPr kumimoji="0" lang="el-GR" altLang="el-GR" sz="2500" b="1" i="0" u="none" strike="noStrike" kern="1200" cap="none" normalizeH="0" baseline="0" dirty="0">
            <a:ln>
              <a:noFill/>
            </a:ln>
            <a:solidFill>
              <a:schemeClr val="tx1"/>
            </a:solidFill>
            <a:effectLst/>
            <a:latin typeface="Arial" panose="020B0604020202020204" pitchFamily="34" charset="0"/>
          </a:endParaRPr>
        </a:p>
      </dsp:txBody>
      <dsp:txXfrm>
        <a:off x="2738802" y="949401"/>
        <a:ext cx="2263044" cy="1131522"/>
      </dsp:txXfrm>
    </dsp:sp>
    <dsp:sp modelId="{404399BA-772A-4560-BC4C-3538867759B0}">
      <dsp:nvSpPr>
        <dsp:cNvPr id="0" name=""/>
        <dsp:cNvSpPr/>
      </dsp:nvSpPr>
      <dsp:spPr>
        <a:xfrm>
          <a:off x="519" y="2556163"/>
          <a:ext cx="2263044" cy="1131522"/>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l-GR" sz="2500" b="1" i="0" u="none" strike="noStrike" kern="1200" cap="none" normalizeH="0" baseline="0">
              <a:ln>
                <a:noFill/>
              </a:ln>
              <a:solidFill>
                <a:schemeClr val="tx1"/>
              </a:solidFill>
              <a:effectLst/>
              <a:latin typeface="Arial" panose="020B0604020202020204" pitchFamily="34" charset="0"/>
            </a:rPr>
            <a:t>rich points</a:t>
          </a:r>
          <a:endParaRPr kumimoji="0" lang="el-GR" altLang="el-GR" sz="2500" b="1" i="0" u="none" strike="noStrike" kern="1200" cap="none" normalizeH="0" baseline="0">
            <a:ln>
              <a:noFill/>
            </a:ln>
            <a:solidFill>
              <a:schemeClr val="tx1"/>
            </a:solidFill>
            <a:effectLst/>
            <a:latin typeface="Arial" panose="020B0604020202020204" pitchFamily="34" charset="0"/>
          </a:endParaRPr>
        </a:p>
      </dsp:txBody>
      <dsp:txXfrm>
        <a:off x="519" y="2556163"/>
        <a:ext cx="2263044" cy="1131522"/>
      </dsp:txXfrm>
    </dsp:sp>
    <dsp:sp modelId="{3C978E1D-629F-463C-9FF1-2B440C277F21}">
      <dsp:nvSpPr>
        <dsp:cNvPr id="0" name=""/>
        <dsp:cNvSpPr/>
      </dsp:nvSpPr>
      <dsp:spPr>
        <a:xfrm>
          <a:off x="2738802" y="2556163"/>
          <a:ext cx="2263044" cy="1131522"/>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l-GR" sz="2500" b="1" i="0" u="none" strike="noStrike" kern="1200" cap="none" normalizeH="0" baseline="0" dirty="0" err="1">
              <a:ln>
                <a:noFill/>
              </a:ln>
              <a:solidFill>
                <a:schemeClr val="tx1"/>
              </a:solidFill>
              <a:effectLst/>
              <a:latin typeface="Arial" panose="020B0604020202020204" pitchFamily="34" charset="0"/>
            </a:rPr>
            <a:t>hot</a:t>
          </a:r>
          <a:r>
            <a:rPr kumimoji="0" lang="de-DE" altLang="el-GR" sz="2500" b="1" i="0" u="none" strike="noStrike" kern="1200" cap="none" normalizeH="0" baseline="0" dirty="0">
              <a:ln>
                <a:noFill/>
              </a:ln>
              <a:solidFill>
                <a:schemeClr val="tx1"/>
              </a:solidFill>
              <a:effectLst/>
              <a:latin typeface="Arial" panose="020B0604020202020204" pitchFamily="34" charset="0"/>
            </a:rPr>
            <a:t> </a:t>
          </a:r>
          <a:r>
            <a:rPr kumimoji="0" lang="de-DE" altLang="el-GR" sz="2500" b="1" i="0" u="none" strike="noStrike" kern="1200" cap="none" normalizeH="0" baseline="0" dirty="0" err="1">
              <a:ln>
                <a:noFill/>
              </a:ln>
              <a:solidFill>
                <a:schemeClr val="tx1"/>
              </a:solidFill>
              <a:effectLst/>
              <a:latin typeface="Arial" panose="020B0604020202020204" pitchFamily="34" charset="0"/>
            </a:rPr>
            <a:t>words</a:t>
          </a:r>
          <a:endParaRPr kumimoji="0" lang="el-GR" altLang="el-GR" sz="2500" b="1" i="0" u="none" strike="noStrike" kern="1200" cap="none" normalizeH="0" baseline="0" dirty="0">
            <a:ln>
              <a:noFill/>
            </a:ln>
            <a:solidFill>
              <a:schemeClr val="tx1"/>
            </a:solidFill>
            <a:effectLst/>
            <a:latin typeface="Arial" panose="020B0604020202020204" pitchFamily="34" charset="0"/>
          </a:endParaRPr>
        </a:p>
      </dsp:txBody>
      <dsp:txXfrm>
        <a:off x="2738802" y="2556163"/>
        <a:ext cx="2263044" cy="1131522"/>
      </dsp:txXfrm>
    </dsp:sp>
    <dsp:sp modelId="{C150A1AA-9566-4288-A25C-47A429F762CE}">
      <dsp:nvSpPr>
        <dsp:cNvPr id="0" name=""/>
        <dsp:cNvSpPr/>
      </dsp:nvSpPr>
      <dsp:spPr>
        <a:xfrm>
          <a:off x="5477086" y="2556163"/>
          <a:ext cx="2263044" cy="1131522"/>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l-GR" sz="2500" b="1" i="0" u="none" strike="noStrike" kern="1200" cap="none" normalizeH="0" baseline="0">
              <a:ln>
                <a:noFill/>
              </a:ln>
              <a:solidFill>
                <a:schemeClr val="tx1"/>
              </a:solidFill>
              <a:effectLst/>
              <a:latin typeface="Arial" panose="020B0604020202020204" pitchFamily="34" charset="0"/>
            </a:rPr>
            <a:t>Somatismen</a:t>
          </a:r>
          <a:endParaRPr kumimoji="0" lang="el-GR" altLang="el-GR" sz="2500" b="1" i="0" u="none" strike="noStrike" kern="1200" cap="none" normalizeH="0" baseline="0">
            <a:ln>
              <a:noFill/>
            </a:ln>
            <a:solidFill>
              <a:schemeClr val="tx1"/>
            </a:solidFill>
            <a:effectLst/>
            <a:latin typeface="Arial" panose="020B0604020202020204" pitchFamily="34" charset="0"/>
          </a:endParaRPr>
        </a:p>
      </dsp:txBody>
      <dsp:txXfrm>
        <a:off x="5477086" y="2556163"/>
        <a:ext cx="2263044" cy="113152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777097-A284-BC5D-DC74-5FBE3B7C349E}"/>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046C2757-9B19-2842-81D8-A4750C1D53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6BF93590-0CD1-74D3-13FF-754C4049A61C}"/>
              </a:ext>
            </a:extLst>
          </p:cNvPr>
          <p:cNvSpPr>
            <a:spLocks noGrp="1"/>
          </p:cNvSpPr>
          <p:nvPr>
            <p:ph type="dt" sz="half" idx="10"/>
          </p:nvPr>
        </p:nvSpPr>
        <p:spPr/>
        <p:txBody>
          <a:bodyPr/>
          <a:lstStyle/>
          <a:p>
            <a:fld id="{01ED21D2-1499-48ED-833C-A3086D499943}" type="datetimeFigureOut">
              <a:rPr lang="el-GR" smtClean="0"/>
              <a:t>8/5/2023</a:t>
            </a:fld>
            <a:endParaRPr lang="el-GR"/>
          </a:p>
        </p:txBody>
      </p:sp>
      <p:sp>
        <p:nvSpPr>
          <p:cNvPr id="5" name="Θέση υποσέλιδου 4">
            <a:extLst>
              <a:ext uri="{FF2B5EF4-FFF2-40B4-BE49-F238E27FC236}">
                <a16:creationId xmlns:a16="http://schemas.microsoft.com/office/drawing/2014/main" id="{106AEB9F-5978-F82F-BEF9-85A7F2E86DF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5D07658-06CF-CFC4-1426-6001481466F4}"/>
              </a:ext>
            </a:extLst>
          </p:cNvPr>
          <p:cNvSpPr>
            <a:spLocks noGrp="1"/>
          </p:cNvSpPr>
          <p:nvPr>
            <p:ph type="sldNum" sz="quarter" idx="12"/>
          </p:nvPr>
        </p:nvSpPr>
        <p:spPr/>
        <p:txBody>
          <a:bodyPr/>
          <a:lstStyle/>
          <a:p>
            <a:fld id="{E912D2C2-6C16-491F-80FA-C410A9B1F1AB}" type="slidenum">
              <a:rPr lang="el-GR" smtClean="0"/>
              <a:t>‹#›</a:t>
            </a:fld>
            <a:endParaRPr lang="el-GR"/>
          </a:p>
        </p:txBody>
      </p:sp>
    </p:spTree>
    <p:extLst>
      <p:ext uri="{BB962C8B-B14F-4D97-AF65-F5344CB8AC3E}">
        <p14:creationId xmlns:p14="http://schemas.microsoft.com/office/powerpoint/2010/main" val="2272771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267204-76C3-EBFF-2835-ABB6D30BA7F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9636E84-8F81-9205-4888-2AF55C46FA1C}"/>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EA7890C-8CE7-071F-B0B0-89A6702011C3}"/>
              </a:ext>
            </a:extLst>
          </p:cNvPr>
          <p:cNvSpPr>
            <a:spLocks noGrp="1"/>
          </p:cNvSpPr>
          <p:nvPr>
            <p:ph type="dt" sz="half" idx="10"/>
          </p:nvPr>
        </p:nvSpPr>
        <p:spPr/>
        <p:txBody>
          <a:bodyPr/>
          <a:lstStyle/>
          <a:p>
            <a:fld id="{01ED21D2-1499-48ED-833C-A3086D499943}" type="datetimeFigureOut">
              <a:rPr lang="el-GR" smtClean="0"/>
              <a:t>8/5/2023</a:t>
            </a:fld>
            <a:endParaRPr lang="el-GR"/>
          </a:p>
        </p:txBody>
      </p:sp>
      <p:sp>
        <p:nvSpPr>
          <p:cNvPr id="5" name="Θέση υποσέλιδου 4">
            <a:extLst>
              <a:ext uri="{FF2B5EF4-FFF2-40B4-BE49-F238E27FC236}">
                <a16:creationId xmlns:a16="http://schemas.microsoft.com/office/drawing/2014/main" id="{483167C1-8A77-5EE9-8954-B98CB7FECA3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EB17D4E-6E2C-463C-499C-95C9D8C86424}"/>
              </a:ext>
            </a:extLst>
          </p:cNvPr>
          <p:cNvSpPr>
            <a:spLocks noGrp="1"/>
          </p:cNvSpPr>
          <p:nvPr>
            <p:ph type="sldNum" sz="quarter" idx="12"/>
          </p:nvPr>
        </p:nvSpPr>
        <p:spPr/>
        <p:txBody>
          <a:bodyPr/>
          <a:lstStyle/>
          <a:p>
            <a:fld id="{E912D2C2-6C16-491F-80FA-C410A9B1F1AB}" type="slidenum">
              <a:rPr lang="el-GR" smtClean="0"/>
              <a:t>‹#›</a:t>
            </a:fld>
            <a:endParaRPr lang="el-GR"/>
          </a:p>
        </p:txBody>
      </p:sp>
    </p:spTree>
    <p:extLst>
      <p:ext uri="{BB962C8B-B14F-4D97-AF65-F5344CB8AC3E}">
        <p14:creationId xmlns:p14="http://schemas.microsoft.com/office/powerpoint/2010/main" val="3185379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724FA15C-141F-AAC2-C4F2-FF19B604D2DD}"/>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596A70F-6010-8B06-E6D6-EAAAAC8781CA}"/>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4404A7D-3122-2F09-F62B-6DAEC350EB5A}"/>
              </a:ext>
            </a:extLst>
          </p:cNvPr>
          <p:cNvSpPr>
            <a:spLocks noGrp="1"/>
          </p:cNvSpPr>
          <p:nvPr>
            <p:ph type="dt" sz="half" idx="10"/>
          </p:nvPr>
        </p:nvSpPr>
        <p:spPr/>
        <p:txBody>
          <a:bodyPr/>
          <a:lstStyle/>
          <a:p>
            <a:fld id="{01ED21D2-1499-48ED-833C-A3086D499943}" type="datetimeFigureOut">
              <a:rPr lang="el-GR" smtClean="0"/>
              <a:t>8/5/2023</a:t>
            </a:fld>
            <a:endParaRPr lang="el-GR"/>
          </a:p>
        </p:txBody>
      </p:sp>
      <p:sp>
        <p:nvSpPr>
          <p:cNvPr id="5" name="Θέση υποσέλιδου 4">
            <a:extLst>
              <a:ext uri="{FF2B5EF4-FFF2-40B4-BE49-F238E27FC236}">
                <a16:creationId xmlns:a16="http://schemas.microsoft.com/office/drawing/2014/main" id="{AD7BA9C7-62EF-FE1E-0639-9D4490271C7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C994F3F-3401-43C2-0BE4-73A42D2EF91B}"/>
              </a:ext>
            </a:extLst>
          </p:cNvPr>
          <p:cNvSpPr>
            <a:spLocks noGrp="1"/>
          </p:cNvSpPr>
          <p:nvPr>
            <p:ph type="sldNum" sz="quarter" idx="12"/>
          </p:nvPr>
        </p:nvSpPr>
        <p:spPr/>
        <p:txBody>
          <a:bodyPr/>
          <a:lstStyle/>
          <a:p>
            <a:fld id="{E912D2C2-6C16-491F-80FA-C410A9B1F1AB}" type="slidenum">
              <a:rPr lang="el-GR" smtClean="0"/>
              <a:t>‹#›</a:t>
            </a:fld>
            <a:endParaRPr lang="el-GR"/>
          </a:p>
        </p:txBody>
      </p:sp>
    </p:spTree>
    <p:extLst>
      <p:ext uri="{BB962C8B-B14F-4D97-AF65-F5344CB8AC3E}">
        <p14:creationId xmlns:p14="http://schemas.microsoft.com/office/powerpoint/2010/main" val="3508012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A59571-477A-4AEA-8DF0-0390890D0B98}"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413AA-8302-4249-A7F4-CD4AA6496F2C}" type="slidenum">
              <a:rPr lang="en-US" smtClean="0"/>
              <a:t>‹#›</a:t>
            </a:fld>
            <a:endParaRPr lang="en-US"/>
          </a:p>
        </p:txBody>
      </p:sp>
    </p:spTree>
    <p:extLst>
      <p:ext uri="{BB962C8B-B14F-4D97-AF65-F5344CB8AC3E}">
        <p14:creationId xmlns:p14="http://schemas.microsoft.com/office/powerpoint/2010/main" val="473714249"/>
      </p:ext>
    </p:extLst>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59571-477A-4AEA-8DF0-0390890D0B98}"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413AA-8302-4249-A7F4-CD4AA6496F2C}" type="slidenum">
              <a:rPr lang="en-US" smtClean="0"/>
              <a:t>‹#›</a:t>
            </a:fld>
            <a:endParaRPr lang="en-US"/>
          </a:p>
        </p:txBody>
      </p:sp>
    </p:spTree>
    <p:extLst>
      <p:ext uri="{BB962C8B-B14F-4D97-AF65-F5344CB8AC3E}">
        <p14:creationId xmlns:p14="http://schemas.microsoft.com/office/powerpoint/2010/main" val="254682631"/>
      </p:ext>
    </p:extLst>
  </p:cSld>
  <p:clrMapOvr>
    <a:masterClrMapping/>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59571-477A-4AEA-8DF0-0390890D0B98}"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413AA-8302-4249-A7F4-CD4AA6496F2C}" type="slidenum">
              <a:rPr lang="en-US" smtClean="0"/>
              <a:t>‹#›</a:t>
            </a:fld>
            <a:endParaRPr lang="en-US"/>
          </a:p>
        </p:txBody>
      </p:sp>
    </p:spTree>
    <p:extLst>
      <p:ext uri="{BB962C8B-B14F-4D97-AF65-F5344CB8AC3E}">
        <p14:creationId xmlns:p14="http://schemas.microsoft.com/office/powerpoint/2010/main" val="646178552"/>
      </p:ext>
    </p:extLst>
  </p:cSld>
  <p:clrMapOvr>
    <a:masterClrMapping/>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A59571-477A-4AEA-8DF0-0390890D0B98}"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413AA-8302-4249-A7F4-CD4AA6496F2C}" type="slidenum">
              <a:rPr lang="en-US" smtClean="0"/>
              <a:t>‹#›</a:t>
            </a:fld>
            <a:endParaRPr lang="en-US"/>
          </a:p>
        </p:txBody>
      </p:sp>
    </p:spTree>
    <p:extLst>
      <p:ext uri="{BB962C8B-B14F-4D97-AF65-F5344CB8AC3E}">
        <p14:creationId xmlns:p14="http://schemas.microsoft.com/office/powerpoint/2010/main" val="3347772856"/>
      </p:ext>
    </p:extLst>
  </p:cSld>
  <p:clrMapOvr>
    <a:masterClrMapping/>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A59571-477A-4AEA-8DF0-0390890D0B98}" type="datetimeFigureOut">
              <a:rPr lang="en-US" smtClean="0"/>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7413AA-8302-4249-A7F4-CD4AA6496F2C}" type="slidenum">
              <a:rPr lang="en-US" smtClean="0"/>
              <a:t>‹#›</a:t>
            </a:fld>
            <a:endParaRPr lang="en-US"/>
          </a:p>
        </p:txBody>
      </p:sp>
    </p:spTree>
    <p:extLst>
      <p:ext uri="{BB962C8B-B14F-4D97-AF65-F5344CB8AC3E}">
        <p14:creationId xmlns:p14="http://schemas.microsoft.com/office/powerpoint/2010/main" val="3990070551"/>
      </p:ext>
    </p:extLst>
  </p:cSld>
  <p:clrMapOvr>
    <a:masterClrMapping/>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A59571-477A-4AEA-8DF0-0390890D0B98}" type="datetimeFigureOut">
              <a:rPr lang="en-US" smtClean="0"/>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7413AA-8302-4249-A7F4-CD4AA6496F2C}" type="slidenum">
              <a:rPr lang="en-US" smtClean="0"/>
              <a:t>‹#›</a:t>
            </a:fld>
            <a:endParaRPr lang="en-US"/>
          </a:p>
        </p:txBody>
      </p:sp>
    </p:spTree>
    <p:extLst>
      <p:ext uri="{BB962C8B-B14F-4D97-AF65-F5344CB8AC3E}">
        <p14:creationId xmlns:p14="http://schemas.microsoft.com/office/powerpoint/2010/main" val="2785623603"/>
      </p:ext>
    </p:extLst>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59571-477A-4AEA-8DF0-0390890D0B98}" type="datetimeFigureOut">
              <a:rPr lang="en-US" smtClean="0"/>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7413AA-8302-4249-A7F4-CD4AA6496F2C}" type="slidenum">
              <a:rPr lang="en-US" smtClean="0"/>
              <a:t>‹#›</a:t>
            </a:fld>
            <a:endParaRPr lang="en-US"/>
          </a:p>
        </p:txBody>
      </p:sp>
    </p:spTree>
    <p:extLst>
      <p:ext uri="{BB962C8B-B14F-4D97-AF65-F5344CB8AC3E}">
        <p14:creationId xmlns:p14="http://schemas.microsoft.com/office/powerpoint/2010/main" val="1436220163"/>
      </p:ext>
    </p:extLst>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59571-477A-4AEA-8DF0-0390890D0B98}"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413AA-8302-4249-A7F4-CD4AA6496F2C}" type="slidenum">
              <a:rPr lang="en-US" smtClean="0"/>
              <a:t>‹#›</a:t>
            </a:fld>
            <a:endParaRPr lang="en-US"/>
          </a:p>
        </p:txBody>
      </p:sp>
    </p:spTree>
    <p:extLst>
      <p:ext uri="{BB962C8B-B14F-4D97-AF65-F5344CB8AC3E}">
        <p14:creationId xmlns:p14="http://schemas.microsoft.com/office/powerpoint/2010/main" val="722895205"/>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9252DF-449C-0FB7-0237-7578367F02D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EDF3B62-C18E-3D2D-C0A4-DA31527B64B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C442317-7D09-E358-5087-A31002C04033}"/>
              </a:ext>
            </a:extLst>
          </p:cNvPr>
          <p:cNvSpPr>
            <a:spLocks noGrp="1"/>
          </p:cNvSpPr>
          <p:nvPr>
            <p:ph type="dt" sz="half" idx="10"/>
          </p:nvPr>
        </p:nvSpPr>
        <p:spPr/>
        <p:txBody>
          <a:bodyPr/>
          <a:lstStyle/>
          <a:p>
            <a:fld id="{01ED21D2-1499-48ED-833C-A3086D499943}" type="datetimeFigureOut">
              <a:rPr lang="el-GR" smtClean="0"/>
              <a:t>8/5/2023</a:t>
            </a:fld>
            <a:endParaRPr lang="el-GR"/>
          </a:p>
        </p:txBody>
      </p:sp>
      <p:sp>
        <p:nvSpPr>
          <p:cNvPr id="5" name="Θέση υποσέλιδου 4">
            <a:extLst>
              <a:ext uri="{FF2B5EF4-FFF2-40B4-BE49-F238E27FC236}">
                <a16:creationId xmlns:a16="http://schemas.microsoft.com/office/drawing/2014/main" id="{A9695E06-6CE5-C48C-0CAD-B1DACF88FA4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A7C4F86-7577-2938-0B3E-E395221B177C}"/>
              </a:ext>
            </a:extLst>
          </p:cNvPr>
          <p:cNvSpPr>
            <a:spLocks noGrp="1"/>
          </p:cNvSpPr>
          <p:nvPr>
            <p:ph type="sldNum" sz="quarter" idx="12"/>
          </p:nvPr>
        </p:nvSpPr>
        <p:spPr/>
        <p:txBody>
          <a:bodyPr/>
          <a:lstStyle/>
          <a:p>
            <a:fld id="{E912D2C2-6C16-491F-80FA-C410A9B1F1AB}" type="slidenum">
              <a:rPr lang="el-GR" smtClean="0"/>
              <a:t>‹#›</a:t>
            </a:fld>
            <a:endParaRPr lang="el-GR"/>
          </a:p>
        </p:txBody>
      </p:sp>
    </p:spTree>
    <p:extLst>
      <p:ext uri="{BB962C8B-B14F-4D97-AF65-F5344CB8AC3E}">
        <p14:creationId xmlns:p14="http://schemas.microsoft.com/office/powerpoint/2010/main" val="2074883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59571-477A-4AEA-8DF0-0390890D0B98}"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413AA-8302-4249-A7F4-CD4AA6496F2C}" type="slidenum">
              <a:rPr lang="en-US" smtClean="0"/>
              <a:t>‹#›</a:t>
            </a:fld>
            <a:endParaRPr lang="en-US"/>
          </a:p>
        </p:txBody>
      </p:sp>
    </p:spTree>
    <p:extLst>
      <p:ext uri="{BB962C8B-B14F-4D97-AF65-F5344CB8AC3E}">
        <p14:creationId xmlns:p14="http://schemas.microsoft.com/office/powerpoint/2010/main" val="2074348560"/>
      </p:ext>
    </p:extLst>
  </p:cSld>
  <p:clrMapOvr>
    <a:masterClrMapping/>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59571-477A-4AEA-8DF0-0390890D0B98}"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413AA-8302-4249-A7F4-CD4AA6496F2C}" type="slidenum">
              <a:rPr lang="en-US" smtClean="0"/>
              <a:t>‹#›</a:t>
            </a:fld>
            <a:endParaRPr lang="en-US"/>
          </a:p>
        </p:txBody>
      </p:sp>
    </p:spTree>
    <p:extLst>
      <p:ext uri="{BB962C8B-B14F-4D97-AF65-F5344CB8AC3E}">
        <p14:creationId xmlns:p14="http://schemas.microsoft.com/office/powerpoint/2010/main" val="4177093066"/>
      </p:ext>
    </p:extLst>
  </p:cSld>
  <p:clrMapOvr>
    <a:masterClrMapping/>
  </p:clrMapOvr>
  <p:transition>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59571-477A-4AEA-8DF0-0390890D0B98}"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413AA-8302-4249-A7F4-CD4AA6496F2C}" type="slidenum">
              <a:rPr lang="en-US" smtClean="0"/>
              <a:t>‹#›</a:t>
            </a:fld>
            <a:endParaRPr lang="en-US"/>
          </a:p>
        </p:txBody>
      </p:sp>
    </p:spTree>
    <p:extLst>
      <p:ext uri="{BB962C8B-B14F-4D97-AF65-F5344CB8AC3E}">
        <p14:creationId xmlns:p14="http://schemas.microsoft.com/office/powerpoint/2010/main" val="179169616"/>
      </p:ext>
    </p:extLst>
  </p:cSld>
  <p:clrMapOvr>
    <a:masterClrMapping/>
  </p:clrMapOvr>
  <p:transition>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SmartArt Placeholder 2"/>
          <p:cNvSpPr>
            <a:spLocks noGrp="1"/>
          </p:cNvSpPr>
          <p:nvPr>
            <p:ph type="dgm" idx="1"/>
          </p:nvPr>
        </p:nvSpPr>
        <p:spPr>
          <a:xfrm>
            <a:off x="609600" y="1981200"/>
            <a:ext cx="10972800" cy="4114800"/>
          </a:xfrm>
        </p:spPr>
        <p:txBody>
          <a:bodyPr/>
          <a:lstStyle/>
          <a:p>
            <a:pPr lvl="0"/>
            <a:endParaRPr lang="en-US" noProof="0"/>
          </a:p>
        </p:txBody>
      </p:sp>
      <p:sp>
        <p:nvSpPr>
          <p:cNvPr id="4" name="Rectangle 4">
            <a:extLst>
              <a:ext uri="{FF2B5EF4-FFF2-40B4-BE49-F238E27FC236}">
                <a16:creationId xmlns:a16="http://schemas.microsoft.com/office/drawing/2014/main" id="{698A369A-1874-531C-29CB-AF589D86B33D}"/>
              </a:ext>
            </a:extLst>
          </p:cNvPr>
          <p:cNvSpPr>
            <a:spLocks noGrp="1" noChangeArrowheads="1"/>
          </p:cNvSpPr>
          <p:nvPr>
            <p:ph type="dt" sz="half" idx="10"/>
          </p:nvPr>
        </p:nvSpPr>
        <p:spPr>
          <a:ln/>
        </p:spPr>
        <p:txBody>
          <a:bodyPr/>
          <a:lstStyle>
            <a:lvl1pPr>
              <a:defRPr/>
            </a:lvl1pPr>
          </a:lstStyle>
          <a:p>
            <a:pPr>
              <a:defRPr/>
            </a:pPr>
            <a:endParaRPr lang="el-GR" altLang="en-US"/>
          </a:p>
        </p:txBody>
      </p:sp>
      <p:sp>
        <p:nvSpPr>
          <p:cNvPr id="5" name="Rectangle 5">
            <a:extLst>
              <a:ext uri="{FF2B5EF4-FFF2-40B4-BE49-F238E27FC236}">
                <a16:creationId xmlns:a16="http://schemas.microsoft.com/office/drawing/2014/main" id="{45BF259E-407C-5F37-A375-D8AEFFF22EFF}"/>
              </a:ext>
            </a:extLst>
          </p:cNvPr>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6">
            <a:extLst>
              <a:ext uri="{FF2B5EF4-FFF2-40B4-BE49-F238E27FC236}">
                <a16:creationId xmlns:a16="http://schemas.microsoft.com/office/drawing/2014/main" id="{24CA51CE-F2EB-B05C-A75A-878FC1180E75}"/>
              </a:ext>
            </a:extLst>
          </p:cNvPr>
          <p:cNvSpPr>
            <a:spLocks noGrp="1" noChangeArrowheads="1"/>
          </p:cNvSpPr>
          <p:nvPr>
            <p:ph type="sldNum" sz="quarter" idx="12"/>
          </p:nvPr>
        </p:nvSpPr>
        <p:spPr>
          <a:ln/>
        </p:spPr>
        <p:txBody>
          <a:bodyPr/>
          <a:lstStyle>
            <a:lvl1pPr>
              <a:defRPr/>
            </a:lvl1pPr>
          </a:lstStyle>
          <a:p>
            <a:fld id="{541801B4-9296-44B4-A18C-F88C65815C89}" type="slidenum">
              <a:rPr lang="el-GR" altLang="en-US"/>
              <a:pPr/>
              <a:t>‹#›</a:t>
            </a:fld>
            <a:endParaRPr lang="el-GR" altLang="en-US"/>
          </a:p>
        </p:txBody>
      </p:sp>
    </p:spTree>
    <p:extLst>
      <p:ext uri="{BB962C8B-B14F-4D97-AF65-F5344CB8AC3E}">
        <p14:creationId xmlns:p14="http://schemas.microsoft.com/office/powerpoint/2010/main" val="3319873785"/>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C60D5B-04AE-68A4-CC81-387E9AFAE80F}"/>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5EB14C8-6CA2-7B17-F943-1736BDF453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03C25029-1062-E104-689A-FCD6B580DFDA}"/>
              </a:ext>
            </a:extLst>
          </p:cNvPr>
          <p:cNvSpPr>
            <a:spLocks noGrp="1"/>
          </p:cNvSpPr>
          <p:nvPr>
            <p:ph type="dt" sz="half" idx="10"/>
          </p:nvPr>
        </p:nvSpPr>
        <p:spPr/>
        <p:txBody>
          <a:bodyPr/>
          <a:lstStyle/>
          <a:p>
            <a:fld id="{01ED21D2-1499-48ED-833C-A3086D499943}" type="datetimeFigureOut">
              <a:rPr lang="el-GR" smtClean="0"/>
              <a:t>8/5/2023</a:t>
            </a:fld>
            <a:endParaRPr lang="el-GR"/>
          </a:p>
        </p:txBody>
      </p:sp>
      <p:sp>
        <p:nvSpPr>
          <p:cNvPr id="5" name="Θέση υποσέλιδου 4">
            <a:extLst>
              <a:ext uri="{FF2B5EF4-FFF2-40B4-BE49-F238E27FC236}">
                <a16:creationId xmlns:a16="http://schemas.microsoft.com/office/drawing/2014/main" id="{29DDECE3-36C9-61CD-835E-F31E115E023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14ACEE3-749A-86CB-A5AF-75406B2A6E93}"/>
              </a:ext>
            </a:extLst>
          </p:cNvPr>
          <p:cNvSpPr>
            <a:spLocks noGrp="1"/>
          </p:cNvSpPr>
          <p:nvPr>
            <p:ph type="sldNum" sz="quarter" idx="12"/>
          </p:nvPr>
        </p:nvSpPr>
        <p:spPr/>
        <p:txBody>
          <a:bodyPr/>
          <a:lstStyle/>
          <a:p>
            <a:fld id="{E912D2C2-6C16-491F-80FA-C410A9B1F1AB}" type="slidenum">
              <a:rPr lang="el-GR" smtClean="0"/>
              <a:t>‹#›</a:t>
            </a:fld>
            <a:endParaRPr lang="el-GR"/>
          </a:p>
        </p:txBody>
      </p:sp>
    </p:spTree>
    <p:extLst>
      <p:ext uri="{BB962C8B-B14F-4D97-AF65-F5344CB8AC3E}">
        <p14:creationId xmlns:p14="http://schemas.microsoft.com/office/powerpoint/2010/main" val="2485452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AABFC1-BF82-037B-FBA3-49FE7DB24D6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F782878-BB92-6477-DDAC-D6FA5A4DE018}"/>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4E2ECB86-450E-88CC-9CC4-2E731205489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082D9CA5-FACB-EF59-8B2C-CD03467C3A9C}"/>
              </a:ext>
            </a:extLst>
          </p:cNvPr>
          <p:cNvSpPr>
            <a:spLocks noGrp="1"/>
          </p:cNvSpPr>
          <p:nvPr>
            <p:ph type="dt" sz="half" idx="10"/>
          </p:nvPr>
        </p:nvSpPr>
        <p:spPr/>
        <p:txBody>
          <a:bodyPr/>
          <a:lstStyle/>
          <a:p>
            <a:fld id="{01ED21D2-1499-48ED-833C-A3086D499943}" type="datetimeFigureOut">
              <a:rPr lang="el-GR" smtClean="0"/>
              <a:t>8/5/2023</a:t>
            </a:fld>
            <a:endParaRPr lang="el-GR"/>
          </a:p>
        </p:txBody>
      </p:sp>
      <p:sp>
        <p:nvSpPr>
          <p:cNvPr id="6" name="Θέση υποσέλιδου 5">
            <a:extLst>
              <a:ext uri="{FF2B5EF4-FFF2-40B4-BE49-F238E27FC236}">
                <a16:creationId xmlns:a16="http://schemas.microsoft.com/office/drawing/2014/main" id="{092D1217-6C2A-BD44-7A60-026D8D9B28E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E1F2F41-D7A4-CC67-9ECD-9827D5C8ACB8}"/>
              </a:ext>
            </a:extLst>
          </p:cNvPr>
          <p:cNvSpPr>
            <a:spLocks noGrp="1"/>
          </p:cNvSpPr>
          <p:nvPr>
            <p:ph type="sldNum" sz="quarter" idx="12"/>
          </p:nvPr>
        </p:nvSpPr>
        <p:spPr/>
        <p:txBody>
          <a:bodyPr/>
          <a:lstStyle/>
          <a:p>
            <a:fld id="{E912D2C2-6C16-491F-80FA-C410A9B1F1AB}" type="slidenum">
              <a:rPr lang="el-GR" smtClean="0"/>
              <a:t>‹#›</a:t>
            </a:fld>
            <a:endParaRPr lang="el-GR"/>
          </a:p>
        </p:txBody>
      </p:sp>
    </p:spTree>
    <p:extLst>
      <p:ext uri="{BB962C8B-B14F-4D97-AF65-F5344CB8AC3E}">
        <p14:creationId xmlns:p14="http://schemas.microsoft.com/office/powerpoint/2010/main" val="2992065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28C7DC-7BDE-0304-E51C-57FF9CC0B433}"/>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4376BED-B0A3-849B-7E3C-5546572F96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A4EDD729-A294-A908-3FDD-C9A181AE955D}"/>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FD8990C9-6DDC-C519-EC80-2196C1F338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F871D746-6DAF-8405-06D6-0E48C549FC13}"/>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BD05E4E2-32E7-0BB8-7A49-695CAC928910}"/>
              </a:ext>
            </a:extLst>
          </p:cNvPr>
          <p:cNvSpPr>
            <a:spLocks noGrp="1"/>
          </p:cNvSpPr>
          <p:nvPr>
            <p:ph type="dt" sz="half" idx="10"/>
          </p:nvPr>
        </p:nvSpPr>
        <p:spPr/>
        <p:txBody>
          <a:bodyPr/>
          <a:lstStyle/>
          <a:p>
            <a:fld id="{01ED21D2-1499-48ED-833C-A3086D499943}" type="datetimeFigureOut">
              <a:rPr lang="el-GR" smtClean="0"/>
              <a:t>8/5/2023</a:t>
            </a:fld>
            <a:endParaRPr lang="el-GR"/>
          </a:p>
        </p:txBody>
      </p:sp>
      <p:sp>
        <p:nvSpPr>
          <p:cNvPr id="8" name="Θέση υποσέλιδου 7">
            <a:extLst>
              <a:ext uri="{FF2B5EF4-FFF2-40B4-BE49-F238E27FC236}">
                <a16:creationId xmlns:a16="http://schemas.microsoft.com/office/drawing/2014/main" id="{6C3CE01E-C7A8-4BCF-55D3-49F1159FA02A}"/>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AC5A2499-FA79-73AD-6649-E8FCE3D41921}"/>
              </a:ext>
            </a:extLst>
          </p:cNvPr>
          <p:cNvSpPr>
            <a:spLocks noGrp="1"/>
          </p:cNvSpPr>
          <p:nvPr>
            <p:ph type="sldNum" sz="quarter" idx="12"/>
          </p:nvPr>
        </p:nvSpPr>
        <p:spPr/>
        <p:txBody>
          <a:bodyPr/>
          <a:lstStyle/>
          <a:p>
            <a:fld id="{E912D2C2-6C16-491F-80FA-C410A9B1F1AB}" type="slidenum">
              <a:rPr lang="el-GR" smtClean="0"/>
              <a:t>‹#›</a:t>
            </a:fld>
            <a:endParaRPr lang="el-GR"/>
          </a:p>
        </p:txBody>
      </p:sp>
    </p:spTree>
    <p:extLst>
      <p:ext uri="{BB962C8B-B14F-4D97-AF65-F5344CB8AC3E}">
        <p14:creationId xmlns:p14="http://schemas.microsoft.com/office/powerpoint/2010/main" val="875060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86D597-7CBB-93E1-F6F3-B3F34D9AF2A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04646EB3-F58A-4455-1C06-1D027376BA9F}"/>
              </a:ext>
            </a:extLst>
          </p:cNvPr>
          <p:cNvSpPr>
            <a:spLocks noGrp="1"/>
          </p:cNvSpPr>
          <p:nvPr>
            <p:ph type="dt" sz="half" idx="10"/>
          </p:nvPr>
        </p:nvSpPr>
        <p:spPr/>
        <p:txBody>
          <a:bodyPr/>
          <a:lstStyle/>
          <a:p>
            <a:fld id="{01ED21D2-1499-48ED-833C-A3086D499943}" type="datetimeFigureOut">
              <a:rPr lang="el-GR" smtClean="0"/>
              <a:t>8/5/2023</a:t>
            </a:fld>
            <a:endParaRPr lang="el-GR"/>
          </a:p>
        </p:txBody>
      </p:sp>
      <p:sp>
        <p:nvSpPr>
          <p:cNvPr id="4" name="Θέση υποσέλιδου 3">
            <a:extLst>
              <a:ext uri="{FF2B5EF4-FFF2-40B4-BE49-F238E27FC236}">
                <a16:creationId xmlns:a16="http://schemas.microsoft.com/office/drawing/2014/main" id="{CE306884-B19A-49BD-E516-36A48D35D89A}"/>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BB99B3F4-36C3-59DA-41DD-15FC582483BC}"/>
              </a:ext>
            </a:extLst>
          </p:cNvPr>
          <p:cNvSpPr>
            <a:spLocks noGrp="1"/>
          </p:cNvSpPr>
          <p:nvPr>
            <p:ph type="sldNum" sz="quarter" idx="12"/>
          </p:nvPr>
        </p:nvSpPr>
        <p:spPr/>
        <p:txBody>
          <a:bodyPr/>
          <a:lstStyle/>
          <a:p>
            <a:fld id="{E912D2C2-6C16-491F-80FA-C410A9B1F1AB}" type="slidenum">
              <a:rPr lang="el-GR" smtClean="0"/>
              <a:t>‹#›</a:t>
            </a:fld>
            <a:endParaRPr lang="el-GR"/>
          </a:p>
        </p:txBody>
      </p:sp>
    </p:spTree>
    <p:extLst>
      <p:ext uri="{BB962C8B-B14F-4D97-AF65-F5344CB8AC3E}">
        <p14:creationId xmlns:p14="http://schemas.microsoft.com/office/powerpoint/2010/main" val="3529682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C7DB02E-2ED5-11BF-84CD-67ED10C9BF9C}"/>
              </a:ext>
            </a:extLst>
          </p:cNvPr>
          <p:cNvSpPr>
            <a:spLocks noGrp="1"/>
          </p:cNvSpPr>
          <p:nvPr>
            <p:ph type="dt" sz="half" idx="10"/>
          </p:nvPr>
        </p:nvSpPr>
        <p:spPr/>
        <p:txBody>
          <a:bodyPr/>
          <a:lstStyle/>
          <a:p>
            <a:fld id="{01ED21D2-1499-48ED-833C-A3086D499943}" type="datetimeFigureOut">
              <a:rPr lang="el-GR" smtClean="0"/>
              <a:t>8/5/2023</a:t>
            </a:fld>
            <a:endParaRPr lang="el-GR"/>
          </a:p>
        </p:txBody>
      </p:sp>
      <p:sp>
        <p:nvSpPr>
          <p:cNvPr id="3" name="Θέση υποσέλιδου 2">
            <a:extLst>
              <a:ext uri="{FF2B5EF4-FFF2-40B4-BE49-F238E27FC236}">
                <a16:creationId xmlns:a16="http://schemas.microsoft.com/office/drawing/2014/main" id="{8FC3BA38-BA29-791C-9D3C-562A424E1B6E}"/>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7720E650-FC9E-70D7-50B4-C2321201B16D}"/>
              </a:ext>
            </a:extLst>
          </p:cNvPr>
          <p:cNvSpPr>
            <a:spLocks noGrp="1"/>
          </p:cNvSpPr>
          <p:nvPr>
            <p:ph type="sldNum" sz="quarter" idx="12"/>
          </p:nvPr>
        </p:nvSpPr>
        <p:spPr/>
        <p:txBody>
          <a:bodyPr/>
          <a:lstStyle/>
          <a:p>
            <a:fld id="{E912D2C2-6C16-491F-80FA-C410A9B1F1AB}" type="slidenum">
              <a:rPr lang="el-GR" smtClean="0"/>
              <a:t>‹#›</a:t>
            </a:fld>
            <a:endParaRPr lang="el-GR"/>
          </a:p>
        </p:txBody>
      </p:sp>
    </p:spTree>
    <p:extLst>
      <p:ext uri="{BB962C8B-B14F-4D97-AF65-F5344CB8AC3E}">
        <p14:creationId xmlns:p14="http://schemas.microsoft.com/office/powerpoint/2010/main" val="552093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3026D6-4C95-4FBD-374E-FD454CF315C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308D850-8BB9-1C8D-292A-D768183050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E0E0F3B4-D529-CF22-5A19-151D2B363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C796A42-DC87-CCD4-994E-D8334CBD5BCC}"/>
              </a:ext>
            </a:extLst>
          </p:cNvPr>
          <p:cNvSpPr>
            <a:spLocks noGrp="1"/>
          </p:cNvSpPr>
          <p:nvPr>
            <p:ph type="dt" sz="half" idx="10"/>
          </p:nvPr>
        </p:nvSpPr>
        <p:spPr/>
        <p:txBody>
          <a:bodyPr/>
          <a:lstStyle/>
          <a:p>
            <a:fld id="{01ED21D2-1499-48ED-833C-A3086D499943}" type="datetimeFigureOut">
              <a:rPr lang="el-GR" smtClean="0"/>
              <a:t>8/5/2023</a:t>
            </a:fld>
            <a:endParaRPr lang="el-GR"/>
          </a:p>
        </p:txBody>
      </p:sp>
      <p:sp>
        <p:nvSpPr>
          <p:cNvPr id="6" name="Θέση υποσέλιδου 5">
            <a:extLst>
              <a:ext uri="{FF2B5EF4-FFF2-40B4-BE49-F238E27FC236}">
                <a16:creationId xmlns:a16="http://schemas.microsoft.com/office/drawing/2014/main" id="{44379895-FF18-4022-3A98-6300CA322DA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D2C9E8F-FA63-87E2-8B73-5097B8E37375}"/>
              </a:ext>
            </a:extLst>
          </p:cNvPr>
          <p:cNvSpPr>
            <a:spLocks noGrp="1"/>
          </p:cNvSpPr>
          <p:nvPr>
            <p:ph type="sldNum" sz="quarter" idx="12"/>
          </p:nvPr>
        </p:nvSpPr>
        <p:spPr/>
        <p:txBody>
          <a:bodyPr/>
          <a:lstStyle/>
          <a:p>
            <a:fld id="{E912D2C2-6C16-491F-80FA-C410A9B1F1AB}" type="slidenum">
              <a:rPr lang="el-GR" smtClean="0"/>
              <a:t>‹#›</a:t>
            </a:fld>
            <a:endParaRPr lang="el-GR"/>
          </a:p>
        </p:txBody>
      </p:sp>
    </p:spTree>
    <p:extLst>
      <p:ext uri="{BB962C8B-B14F-4D97-AF65-F5344CB8AC3E}">
        <p14:creationId xmlns:p14="http://schemas.microsoft.com/office/powerpoint/2010/main" val="37443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6574FA-23A7-D302-B44A-0AB620C2FC1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03ABD7E3-078C-5D1B-1337-354864E244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8EA94DC4-2A4D-BF77-6F96-4F52E3A83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E000C69-5EA3-2079-54A2-8F30B8DBC29C}"/>
              </a:ext>
            </a:extLst>
          </p:cNvPr>
          <p:cNvSpPr>
            <a:spLocks noGrp="1"/>
          </p:cNvSpPr>
          <p:nvPr>
            <p:ph type="dt" sz="half" idx="10"/>
          </p:nvPr>
        </p:nvSpPr>
        <p:spPr/>
        <p:txBody>
          <a:bodyPr/>
          <a:lstStyle/>
          <a:p>
            <a:fld id="{01ED21D2-1499-48ED-833C-A3086D499943}" type="datetimeFigureOut">
              <a:rPr lang="el-GR" smtClean="0"/>
              <a:t>8/5/2023</a:t>
            </a:fld>
            <a:endParaRPr lang="el-GR"/>
          </a:p>
        </p:txBody>
      </p:sp>
      <p:sp>
        <p:nvSpPr>
          <p:cNvPr id="6" name="Θέση υποσέλιδου 5">
            <a:extLst>
              <a:ext uri="{FF2B5EF4-FFF2-40B4-BE49-F238E27FC236}">
                <a16:creationId xmlns:a16="http://schemas.microsoft.com/office/drawing/2014/main" id="{B898E36C-1464-0654-A97C-8F20B7FCE5A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7E63378-FE02-1199-9F49-1F340A3E529D}"/>
              </a:ext>
            </a:extLst>
          </p:cNvPr>
          <p:cNvSpPr>
            <a:spLocks noGrp="1"/>
          </p:cNvSpPr>
          <p:nvPr>
            <p:ph type="sldNum" sz="quarter" idx="12"/>
          </p:nvPr>
        </p:nvSpPr>
        <p:spPr/>
        <p:txBody>
          <a:bodyPr/>
          <a:lstStyle/>
          <a:p>
            <a:fld id="{E912D2C2-6C16-491F-80FA-C410A9B1F1AB}" type="slidenum">
              <a:rPr lang="el-GR" smtClean="0"/>
              <a:t>‹#›</a:t>
            </a:fld>
            <a:endParaRPr lang="el-GR"/>
          </a:p>
        </p:txBody>
      </p:sp>
    </p:spTree>
    <p:extLst>
      <p:ext uri="{BB962C8B-B14F-4D97-AF65-F5344CB8AC3E}">
        <p14:creationId xmlns:p14="http://schemas.microsoft.com/office/powerpoint/2010/main" val="3172350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06AF0D2E-2032-8D7F-6653-DA2954985F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08332C7-C1D4-6ACB-C22A-CFD0189A76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4D1FAD5-741C-5D80-F76D-6DF54427BD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D21D2-1499-48ED-833C-A3086D499943}" type="datetimeFigureOut">
              <a:rPr lang="el-GR" smtClean="0"/>
              <a:t>8/5/2023</a:t>
            </a:fld>
            <a:endParaRPr lang="el-GR"/>
          </a:p>
        </p:txBody>
      </p:sp>
      <p:sp>
        <p:nvSpPr>
          <p:cNvPr id="5" name="Θέση υποσέλιδου 4">
            <a:extLst>
              <a:ext uri="{FF2B5EF4-FFF2-40B4-BE49-F238E27FC236}">
                <a16:creationId xmlns:a16="http://schemas.microsoft.com/office/drawing/2014/main" id="{070108D8-0DC3-3B3F-0DA9-1D58DCACF7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68D0A1CF-3E71-0F17-F9D1-4A9AEA45EE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2D2C2-6C16-491F-80FA-C410A9B1F1AB}" type="slidenum">
              <a:rPr lang="el-GR" smtClean="0"/>
              <a:t>‹#›</a:t>
            </a:fld>
            <a:endParaRPr lang="el-GR"/>
          </a:p>
        </p:txBody>
      </p:sp>
    </p:spTree>
    <p:extLst>
      <p:ext uri="{BB962C8B-B14F-4D97-AF65-F5344CB8AC3E}">
        <p14:creationId xmlns:p14="http://schemas.microsoft.com/office/powerpoint/2010/main" val="1687351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alpha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59571-477A-4AEA-8DF0-0390890D0B98}" type="datetimeFigureOut">
              <a:rPr lang="en-US" smtClean="0"/>
              <a:t>5/8/2023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413AA-8302-4249-A7F4-CD4AA6496F2C}" type="slidenum">
              <a:rPr lang="en-US" smtClean="0"/>
              <a:t>‹#›</a:t>
            </a:fld>
            <a:endParaRPr lang="en-US"/>
          </a:p>
        </p:txBody>
      </p:sp>
    </p:spTree>
    <p:extLst>
      <p:ext uri="{BB962C8B-B14F-4D97-AF65-F5344CB8AC3E}">
        <p14:creationId xmlns:p14="http://schemas.microsoft.com/office/powerpoint/2010/main" val="42398251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53AB36-F575-F25C-882A-0616EE933F17}"/>
              </a:ext>
            </a:extLst>
          </p:cNvPr>
          <p:cNvSpPr>
            <a:spLocks noGrp="1"/>
          </p:cNvSpPr>
          <p:nvPr>
            <p:ph type="ctrTitle"/>
          </p:nvPr>
        </p:nvSpPr>
        <p:spPr/>
        <p:txBody>
          <a:bodyPr/>
          <a:lstStyle/>
          <a:p>
            <a:r>
              <a:rPr lang="de-DE" dirty="0"/>
              <a:t>Soziolinguistik</a:t>
            </a:r>
            <a:r>
              <a:rPr lang="el-GR"/>
              <a:t> 3</a:t>
            </a:r>
            <a:endParaRPr lang="el-GR" dirty="0"/>
          </a:p>
        </p:txBody>
      </p:sp>
      <p:sp>
        <p:nvSpPr>
          <p:cNvPr id="3" name="Υπότιτλος 2">
            <a:extLst>
              <a:ext uri="{FF2B5EF4-FFF2-40B4-BE49-F238E27FC236}">
                <a16:creationId xmlns:a16="http://schemas.microsoft.com/office/drawing/2014/main" id="{9F046089-7501-4AEF-976B-BF8CE0E8D50C}"/>
              </a:ext>
            </a:extLst>
          </p:cNvPr>
          <p:cNvSpPr>
            <a:spLocks noGrp="1"/>
          </p:cNvSpPr>
          <p:nvPr>
            <p:ph type="subTitle" idx="1"/>
          </p:nvPr>
        </p:nvSpPr>
        <p:spPr/>
        <p:txBody>
          <a:bodyPr/>
          <a:lstStyle/>
          <a:p>
            <a:r>
              <a:rPr lang="de-DE" dirty="0"/>
              <a:t>Dafni Wiedenmayer</a:t>
            </a:r>
            <a:endParaRPr lang="el-GR" dirty="0"/>
          </a:p>
        </p:txBody>
      </p:sp>
    </p:spTree>
    <p:extLst>
      <p:ext uri="{BB962C8B-B14F-4D97-AF65-F5344CB8AC3E}">
        <p14:creationId xmlns:p14="http://schemas.microsoft.com/office/powerpoint/2010/main" val="3148495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6E0667C6-EFDA-7B6D-89C0-D78063E30A4C}"/>
              </a:ext>
            </a:extLst>
          </p:cNvPr>
          <p:cNvSpPr>
            <a:spLocks noGrp="1" noChangeArrowheads="1"/>
          </p:cNvSpPr>
          <p:nvPr>
            <p:ph type="title"/>
          </p:nvPr>
        </p:nvSpPr>
        <p:spPr/>
        <p:txBody>
          <a:bodyPr/>
          <a:lstStyle/>
          <a:p>
            <a:pPr eaLnBrk="1" hangingPunct="1">
              <a:defRPr/>
            </a:pPr>
            <a:r>
              <a:rPr lang="de-DE" altLang="en-US" sz="4000" b="1"/>
              <a:t>Interkulturelle Kommunikation</a:t>
            </a:r>
            <a:endParaRPr lang="el-GR" altLang="en-US" sz="4000" b="1"/>
          </a:p>
        </p:txBody>
      </p:sp>
      <p:sp>
        <p:nvSpPr>
          <p:cNvPr id="118787" name="Rectangle 3">
            <a:extLst>
              <a:ext uri="{FF2B5EF4-FFF2-40B4-BE49-F238E27FC236}">
                <a16:creationId xmlns:a16="http://schemas.microsoft.com/office/drawing/2014/main" id="{6A1CB99F-D0FE-2642-00A4-724C0246116F}"/>
              </a:ext>
            </a:extLst>
          </p:cNvPr>
          <p:cNvSpPr>
            <a:spLocks noGrp="1" noChangeArrowheads="1"/>
          </p:cNvSpPr>
          <p:nvPr>
            <p:ph type="body" idx="1"/>
          </p:nvPr>
        </p:nvSpPr>
        <p:spPr/>
        <p:txBody>
          <a:bodyPr/>
          <a:lstStyle/>
          <a:p>
            <a:pPr algn="just" eaLnBrk="1" hangingPunct="1">
              <a:buFont typeface="Wingdings" panose="05000000000000000000" pitchFamily="2" charset="2"/>
              <a:buNone/>
              <a:defRPr/>
            </a:pPr>
            <a:r>
              <a:rPr lang="de-DE" altLang="en-US" dirty="0"/>
              <a:t>Um das Fremde kennen zu lernen, eventuell zu verstehen und wenn möglich zu tolerieren, sind </a:t>
            </a:r>
          </a:p>
          <a:p>
            <a:pPr algn="ctr" eaLnBrk="1" hangingPunct="1">
              <a:buFont typeface="Wingdings" panose="05000000000000000000" pitchFamily="2" charset="2"/>
              <a:buNone/>
              <a:defRPr/>
            </a:pPr>
            <a:endParaRPr lang="de-DE" altLang="en-US" dirty="0"/>
          </a:p>
          <a:p>
            <a:pPr eaLnBrk="1" hangingPunct="1">
              <a:defRPr/>
            </a:pPr>
            <a:r>
              <a:rPr lang="de-DE" altLang="en-US" dirty="0"/>
              <a:t>nicht Vergleich und Kontrastivität </a:t>
            </a:r>
          </a:p>
          <a:p>
            <a:pPr eaLnBrk="1" hangingPunct="1">
              <a:defRPr/>
            </a:pPr>
            <a:r>
              <a:rPr lang="de-DE" altLang="en-US" dirty="0"/>
              <a:t>sondern Reflexion, Differenzierung und Relativismus angefragt. </a:t>
            </a:r>
            <a:endParaRPr lang="el-GR" altLang="en-US" dirty="0"/>
          </a:p>
        </p:txBody>
      </p:sp>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useBgFill="1">
        <p:nvSpPr>
          <p:cNvPr id="119816"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6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grpSp>
        <p:nvGrpSpPr>
          <p:cNvPr id="119818" name="Group 119817">
            <a:extLst>
              <a:ext uri="{FF2B5EF4-FFF2-40B4-BE49-F238E27FC236}">
                <a16:creationId xmlns:a16="http://schemas.microsoft.com/office/drawing/2014/main" id="{E56E71F1-5A87-4A96-B42F-2DFA1B766B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1865" y="0"/>
            <a:ext cx="9141711" cy="6858000"/>
            <a:chOff x="-2848" y="0"/>
            <a:chExt cx="12188949" cy="6858000"/>
          </a:xfrm>
        </p:grpSpPr>
        <p:sp>
          <p:nvSpPr>
            <p:cNvPr id="119819" name="Color Cover">
              <a:extLst>
                <a:ext uri="{FF2B5EF4-FFF2-40B4-BE49-F238E27FC236}">
                  <a16:creationId xmlns:a16="http://schemas.microsoft.com/office/drawing/2014/main" id="{CF5215DD-02E8-49F2-8F73-D509B6A02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19820" name="Color Cover">
              <a:extLst>
                <a:ext uri="{FF2B5EF4-FFF2-40B4-BE49-F238E27FC236}">
                  <a16:creationId xmlns:a16="http://schemas.microsoft.com/office/drawing/2014/main" id="{8E743EB7-3A15-4D51-A603-1F3C290AA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grpSp>
      <p:grpSp>
        <p:nvGrpSpPr>
          <p:cNvPr id="119822" name="Group 119821">
            <a:extLst>
              <a:ext uri="{FF2B5EF4-FFF2-40B4-BE49-F238E27FC236}">
                <a16:creationId xmlns:a16="http://schemas.microsoft.com/office/drawing/2014/main" id="{C733FE3C-12C4-4FA2-A795-87D2F6776A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2460" y="598259"/>
            <a:ext cx="8167081" cy="5680742"/>
            <a:chOff x="651279" y="598259"/>
            <a:chExt cx="10889442" cy="5680742"/>
          </a:xfrm>
        </p:grpSpPr>
        <p:sp>
          <p:nvSpPr>
            <p:cNvPr id="119823" name="Color">
              <a:extLst>
                <a:ext uri="{FF2B5EF4-FFF2-40B4-BE49-F238E27FC236}">
                  <a16:creationId xmlns:a16="http://schemas.microsoft.com/office/drawing/2014/main" id="{66F1E4BF-D491-4254-81A6-5119D1672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19824" name="Color">
              <a:extLst>
                <a:ext uri="{FF2B5EF4-FFF2-40B4-BE49-F238E27FC236}">
                  <a16:creationId xmlns:a16="http://schemas.microsoft.com/office/drawing/2014/main" id="{98C6C0CF-E3BD-4627-9DDF-246EAF2D4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grpSp>
      <p:pic>
        <p:nvPicPr>
          <p:cNvPr id="2" name="5 - Εικόνα" descr="https://encrypted-tbn2.gstatic.com/images?q=tbn:ANd9GcRPPmP6n1OU0dOgZDnni4Ph1xvwySd7vRFtSNhz6KxWSL1u_Mgu8A">
            <a:extLst>
              <a:ext uri="{FF2B5EF4-FFF2-40B4-BE49-F238E27FC236}">
                <a16:creationId xmlns:a16="http://schemas.microsoft.com/office/drawing/2014/main" id="{51B230D7-7898-5246-672A-80B4322CC2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04" r="19945" b="2"/>
          <a:stretch/>
        </p:blipFill>
        <p:spPr bwMode="auto">
          <a:xfrm>
            <a:off x="7622526" y="598259"/>
            <a:ext cx="2556222" cy="5680741"/>
          </a:xfrm>
          <a:prstGeom prst="rect">
            <a:avLst/>
          </a:prstGeom>
          <a:solidFill>
            <a:srgbClr val="7030A0"/>
          </a:solidFill>
        </p:spPr>
      </p:pic>
      <p:grpSp>
        <p:nvGrpSpPr>
          <p:cNvPr id="119826" name="Group 119825">
            <a:extLst>
              <a:ext uri="{FF2B5EF4-FFF2-40B4-BE49-F238E27FC236}">
                <a16:creationId xmlns:a16="http://schemas.microsoft.com/office/drawing/2014/main" id="{0C2B5F12-8A82-4A59-9400-3164CBF47F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1865" y="0"/>
            <a:ext cx="9141717" cy="6858000"/>
            <a:chOff x="0" y="0"/>
            <a:chExt cx="12188952" cy="6858000"/>
          </a:xfrm>
        </p:grpSpPr>
        <p:sp>
          <p:nvSpPr>
            <p:cNvPr id="119827" name="Freeform: Shape 119826">
              <a:extLst>
                <a:ext uri="{FF2B5EF4-FFF2-40B4-BE49-F238E27FC236}">
                  <a16:creationId xmlns:a16="http://schemas.microsoft.com/office/drawing/2014/main" id="{574BC7CB-EC69-421D-B286-57CAFE86DC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9828" name="Freeform: Shape 119827">
              <a:extLst>
                <a:ext uri="{FF2B5EF4-FFF2-40B4-BE49-F238E27FC236}">
                  <a16:creationId xmlns:a16="http://schemas.microsoft.com/office/drawing/2014/main" id="{82D86EA2-D090-4E0C-B153-3ECE913115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9829" name="Freeform: Shape 119828">
              <a:extLst>
                <a:ext uri="{FF2B5EF4-FFF2-40B4-BE49-F238E27FC236}">
                  <a16:creationId xmlns:a16="http://schemas.microsoft.com/office/drawing/2014/main" id="{4AC29764-D054-4F76-9FE5-49811EDB6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9830" name="Freeform: Shape 119829">
              <a:extLst>
                <a:ext uri="{FF2B5EF4-FFF2-40B4-BE49-F238E27FC236}">
                  <a16:creationId xmlns:a16="http://schemas.microsoft.com/office/drawing/2014/main" id="{4D9BB18B-7B57-4D1E-B87E-D2A7214F7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9831" name="Freeform: Shape 119830">
              <a:extLst>
                <a:ext uri="{FF2B5EF4-FFF2-40B4-BE49-F238E27FC236}">
                  <a16:creationId xmlns:a16="http://schemas.microsoft.com/office/drawing/2014/main" id="{C0A98EF1-1185-4EFF-A3C0-25DEBE8CD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9832" name="Freeform: Shape 119831">
              <a:extLst>
                <a:ext uri="{FF2B5EF4-FFF2-40B4-BE49-F238E27FC236}">
                  <a16:creationId xmlns:a16="http://schemas.microsoft.com/office/drawing/2014/main" id="{ACDA8723-DE3F-48D0-8822-0269EE207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9833" name="Freeform: Shape 119832">
              <a:extLst>
                <a:ext uri="{FF2B5EF4-FFF2-40B4-BE49-F238E27FC236}">
                  <a16:creationId xmlns:a16="http://schemas.microsoft.com/office/drawing/2014/main" id="{22B072E5-03AC-4D0A-A767-43EFB55BE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119811" name="Rectangle 3">
            <a:extLst>
              <a:ext uri="{FF2B5EF4-FFF2-40B4-BE49-F238E27FC236}">
                <a16:creationId xmlns:a16="http://schemas.microsoft.com/office/drawing/2014/main" id="{D19EEB16-56A0-7039-922B-11E55F386A14}"/>
              </a:ext>
            </a:extLst>
          </p:cNvPr>
          <p:cNvSpPr>
            <a:spLocks noGrp="1" noChangeArrowheads="1"/>
          </p:cNvSpPr>
          <p:nvPr>
            <p:ph type="body" idx="1"/>
          </p:nvPr>
        </p:nvSpPr>
        <p:spPr>
          <a:xfrm>
            <a:off x="1980482" y="598260"/>
            <a:ext cx="5715718" cy="5680741"/>
          </a:xfrm>
          <a:gradFill>
            <a:gsLst>
              <a:gs pos="0">
                <a:schemeClr val="accent4">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a:bodyPr>
          <a:lstStyle/>
          <a:p>
            <a:pPr eaLnBrk="1" hangingPunct="1">
              <a:defRPr/>
            </a:pPr>
            <a:r>
              <a:rPr lang="de-DE" altLang="en-US" sz="2800" dirty="0">
                <a:solidFill>
                  <a:schemeClr val="bg1"/>
                </a:solidFill>
              </a:rPr>
              <a:t>Ein Individuum, dass fremde Sprachen spricht, versteht auch mehr.</a:t>
            </a:r>
          </a:p>
          <a:p>
            <a:pPr eaLnBrk="1" hangingPunct="1">
              <a:defRPr/>
            </a:pPr>
            <a:r>
              <a:rPr lang="de-DE" altLang="en-US" sz="2800" dirty="0">
                <a:solidFill>
                  <a:schemeClr val="bg1"/>
                </a:solidFill>
              </a:rPr>
              <a:t>Ein Individuum, dass mehrere Kulturen kennt, hat eine weitere kommunikative Kompetenz </a:t>
            </a:r>
          </a:p>
          <a:p>
            <a:pPr eaLnBrk="1" hangingPunct="1">
              <a:defRPr/>
            </a:pPr>
            <a:r>
              <a:rPr lang="de-DE" altLang="en-US" sz="2800" dirty="0">
                <a:solidFill>
                  <a:schemeClr val="bg1"/>
                </a:solidFill>
              </a:rPr>
              <a:t>Die Sprache ist eine Brille, ohne Brille sehen wir nichts. </a:t>
            </a:r>
          </a:p>
          <a:p>
            <a:pPr algn="r" eaLnBrk="1" hangingPunct="1">
              <a:buFont typeface="Wingdings" panose="05000000000000000000" pitchFamily="2" charset="2"/>
              <a:buNone/>
              <a:defRPr/>
            </a:pPr>
            <a:r>
              <a:rPr lang="de-DE" altLang="en-US" sz="2800" dirty="0" err="1">
                <a:solidFill>
                  <a:schemeClr val="bg1"/>
                </a:solidFill>
              </a:rPr>
              <a:t>H.J.Heringer</a:t>
            </a:r>
            <a:r>
              <a:rPr lang="de-DE" altLang="en-US" sz="2800" dirty="0">
                <a:solidFill>
                  <a:schemeClr val="bg1"/>
                </a:solidFill>
              </a:rPr>
              <a:t> (2004)</a:t>
            </a:r>
            <a:endParaRPr lang="el-GR" altLang="en-US" sz="2800" dirty="0">
              <a:solidFill>
                <a:schemeClr val="bg1"/>
              </a:solidFill>
            </a:endParaRPr>
          </a:p>
        </p:txBody>
      </p:sp>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p:txBody>
          <a:bodyPr>
            <a:normAutofit/>
          </a:bodyPr>
          <a:lstStyle/>
          <a:p>
            <a:pPr eaLnBrk="1" hangingPunct="1">
              <a:lnSpc>
                <a:spcPct val="150000"/>
              </a:lnSpc>
            </a:pPr>
            <a:r>
              <a:rPr lang="de-DE" altLang="en-US" sz="3200" b="1" dirty="0"/>
              <a:t>Vielsprachigkeit - Mehrsprachigkeit</a:t>
            </a:r>
            <a:r>
              <a:rPr lang="de-DE" altLang="en-US" sz="3200" dirty="0"/>
              <a:t>  </a:t>
            </a:r>
            <a:endParaRPr lang="el-GR" altLang="en-US" sz="4000" dirty="0"/>
          </a:p>
        </p:txBody>
      </p:sp>
      <p:sp>
        <p:nvSpPr>
          <p:cNvPr id="13315" name="Rectangle 6"/>
          <p:cNvSpPr>
            <a:spLocks noGrp="1" noChangeArrowheads="1"/>
          </p:cNvSpPr>
          <p:nvPr>
            <p:ph type="body" idx="1"/>
          </p:nvPr>
        </p:nvSpPr>
        <p:spPr>
          <a:xfrm>
            <a:off x="1981200" y="1773240"/>
            <a:ext cx="8229600" cy="4170361"/>
          </a:xfrm>
        </p:spPr>
        <p:txBody>
          <a:bodyPr>
            <a:noAutofit/>
          </a:bodyPr>
          <a:lstStyle/>
          <a:p>
            <a:pPr eaLnBrk="1" hangingPunct="1">
              <a:lnSpc>
                <a:spcPct val="120000"/>
              </a:lnSpc>
              <a:buFontTx/>
              <a:buNone/>
            </a:pPr>
            <a:r>
              <a:rPr lang="el-GR" altLang="en-US" sz="2800" dirty="0"/>
              <a:t>Unterschiedliche Sprachen und Kulturen </a:t>
            </a:r>
            <a:endParaRPr lang="de-DE" altLang="en-US" sz="2800" dirty="0"/>
          </a:p>
          <a:p>
            <a:pPr eaLnBrk="1" hangingPunct="1">
              <a:lnSpc>
                <a:spcPct val="120000"/>
              </a:lnSpc>
              <a:buFontTx/>
              <a:buNone/>
            </a:pPr>
            <a:r>
              <a:rPr lang="el-GR" altLang="en-US" sz="2800" dirty="0"/>
              <a:t>werden </a:t>
            </a:r>
            <a:r>
              <a:rPr lang="el-GR" altLang="en-US" sz="2800" b="1" dirty="0"/>
              <a:t>nicht getrennt</a:t>
            </a:r>
            <a:r>
              <a:rPr lang="de-DE" altLang="en-US" sz="2800" b="1" dirty="0"/>
              <a:t> </a:t>
            </a:r>
            <a:r>
              <a:rPr lang="el-GR" altLang="en-US" sz="2800" dirty="0"/>
              <a:t>voneinander</a:t>
            </a:r>
            <a:r>
              <a:rPr lang="de-DE" altLang="en-US" sz="2800" dirty="0"/>
              <a:t> </a:t>
            </a:r>
            <a:r>
              <a:rPr lang="el-GR" altLang="en-US" sz="2800" dirty="0"/>
              <a:t>aufgenommen</a:t>
            </a:r>
            <a:r>
              <a:rPr lang="de-DE" altLang="en-US" sz="2800" dirty="0"/>
              <a:t>. </a:t>
            </a:r>
          </a:p>
          <a:p>
            <a:pPr eaLnBrk="1" hangingPunct="1">
              <a:lnSpc>
                <a:spcPct val="120000"/>
              </a:lnSpc>
              <a:buFontTx/>
              <a:buNone/>
            </a:pPr>
            <a:r>
              <a:rPr lang="el-GR" altLang="en-US" sz="2800" dirty="0"/>
              <a:t>Aus allen Sprachkenntnissen und -erfahrungen </a:t>
            </a:r>
            <a:endParaRPr lang="de-DE" altLang="en-US" sz="2800" dirty="0"/>
          </a:p>
          <a:p>
            <a:pPr eaLnBrk="1" hangingPunct="1">
              <a:lnSpc>
                <a:spcPct val="120000"/>
              </a:lnSpc>
              <a:buFontTx/>
              <a:buNone/>
            </a:pPr>
            <a:r>
              <a:rPr lang="el-GR" altLang="en-US" sz="2800" dirty="0"/>
              <a:t>und den zwischen ihnen herrschenden</a:t>
            </a:r>
            <a:endParaRPr lang="en-US" altLang="en-US" sz="2800" dirty="0"/>
          </a:p>
          <a:p>
            <a:pPr eaLnBrk="1" hangingPunct="1">
              <a:lnSpc>
                <a:spcPct val="120000"/>
              </a:lnSpc>
              <a:buFontTx/>
              <a:buNone/>
            </a:pPr>
            <a:r>
              <a:rPr lang="el-GR" altLang="en-US" sz="2800" dirty="0"/>
              <a:t>Beziehungen</a:t>
            </a:r>
            <a:r>
              <a:rPr lang="en-US" altLang="en-US" sz="2800" dirty="0"/>
              <a:t> </a:t>
            </a:r>
            <a:r>
              <a:rPr lang="el-GR" altLang="en-US" sz="2800" dirty="0"/>
              <a:t>und Interaktionen </a:t>
            </a:r>
            <a:endParaRPr lang="de-DE" altLang="en-US" sz="2800" dirty="0"/>
          </a:p>
          <a:p>
            <a:pPr eaLnBrk="1" hangingPunct="1">
              <a:lnSpc>
                <a:spcPct val="120000"/>
              </a:lnSpc>
              <a:buFontTx/>
              <a:buNone/>
            </a:pPr>
            <a:r>
              <a:rPr lang="el-GR" altLang="en-US" sz="2800" dirty="0"/>
              <a:t>bildet sich</a:t>
            </a:r>
            <a:r>
              <a:rPr lang="de-DE" altLang="en-US" sz="2800" dirty="0"/>
              <a:t> </a:t>
            </a:r>
            <a:r>
              <a:rPr lang="el-GR" altLang="en-US" sz="2800" dirty="0"/>
              <a:t>eine </a:t>
            </a:r>
            <a:r>
              <a:rPr lang="el-GR" altLang="en-US" sz="2800" b="1" dirty="0"/>
              <a:t>kommunikative Kompetenz</a:t>
            </a:r>
            <a:r>
              <a:rPr lang="el-GR" altLang="en-US" sz="2800" dirty="0"/>
              <a:t> heraus. </a:t>
            </a:r>
          </a:p>
        </p:txBody>
      </p:sp>
      <p:pic>
        <p:nvPicPr>
          <p:cNvPr id="2" name="5 - Εικόνα" descr="https://encrypted-tbn2.gstatic.com/images?q=tbn:ANd9GcRPPmP6n1OU0dOgZDnni4Ph1xvwySd7vRFtSNhz6KxWSL1u_Mgu8A">
            <a:extLst>
              <a:ext uri="{FF2B5EF4-FFF2-40B4-BE49-F238E27FC236}">
                <a16:creationId xmlns:a16="http://schemas.microsoft.com/office/drawing/2014/main" id="{9FB6AEF8-9FBA-8C7A-9A05-41EE49BF84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0" r="4577" b="-1"/>
          <a:stretch/>
        </p:blipFill>
        <p:spPr bwMode="auto">
          <a:xfrm>
            <a:off x="6085115" y="1600200"/>
            <a:ext cx="4653283" cy="5114534"/>
          </a:xfrm>
          <a:custGeom>
            <a:avLst/>
            <a:gdLst/>
            <a:ahLst/>
            <a:cxnLst/>
            <a:rect l="l" t="t" r="r" b="b"/>
            <a:pathLst>
              <a:path w="6204404" h="5114544">
                <a:moveTo>
                  <a:pt x="5659431" y="0"/>
                </a:moveTo>
                <a:lnTo>
                  <a:pt x="6157098" y="0"/>
                </a:lnTo>
                <a:lnTo>
                  <a:pt x="6181355" y="190991"/>
                </a:lnTo>
                <a:cubicBezTo>
                  <a:pt x="6196596" y="341154"/>
                  <a:pt x="6204404" y="493515"/>
                  <a:pt x="6204404" y="647700"/>
                </a:cubicBezTo>
                <a:cubicBezTo>
                  <a:pt x="6204404" y="3114670"/>
                  <a:pt x="4205578" y="5114544"/>
                  <a:pt x="1739900" y="5114544"/>
                </a:cubicBezTo>
                <a:cubicBezTo>
                  <a:pt x="1123481" y="5114544"/>
                  <a:pt x="536240" y="4989552"/>
                  <a:pt x="2114" y="4763518"/>
                </a:cubicBezTo>
                <a:lnTo>
                  <a:pt x="0" y="4762561"/>
                </a:lnTo>
                <a:lnTo>
                  <a:pt x="0" y="4226363"/>
                </a:lnTo>
                <a:lnTo>
                  <a:pt x="15791" y="4234455"/>
                </a:lnTo>
                <a:cubicBezTo>
                  <a:pt x="537360" y="4485921"/>
                  <a:pt x="1122182" y="4626842"/>
                  <a:pt x="1739899" y="4626842"/>
                </a:cubicBezTo>
                <a:cubicBezTo>
                  <a:pt x="3936226" y="4626842"/>
                  <a:pt x="5716700" y="2845319"/>
                  <a:pt x="5716700" y="647700"/>
                </a:cubicBezTo>
                <a:cubicBezTo>
                  <a:pt x="5716700" y="510349"/>
                  <a:pt x="5709745" y="374623"/>
                  <a:pt x="5696169" y="240856"/>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6549397"/>
      </p:ext>
    </p:extLst>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6E2567-087A-6CB8-DBC7-72E545C6CA4A}"/>
              </a:ext>
            </a:extLst>
          </p:cNvPr>
          <p:cNvSpPr>
            <a:spLocks noGrp="1"/>
          </p:cNvSpPr>
          <p:nvPr>
            <p:ph type="title"/>
          </p:nvPr>
        </p:nvSpPr>
        <p:spPr/>
        <p:txBody>
          <a:bodyPr/>
          <a:lstStyle/>
          <a:p>
            <a:r>
              <a:rPr lang="en-US" dirty="0"/>
              <a:t>There is nothing either good or bad, but thinking makes it so. (Hamlet, Act 2, scene 2) </a:t>
            </a:r>
            <a:endParaRPr lang="el-GR" dirty="0"/>
          </a:p>
        </p:txBody>
      </p:sp>
      <p:sp>
        <p:nvSpPr>
          <p:cNvPr id="3" name="Θέση περιεχομένου 2">
            <a:extLst>
              <a:ext uri="{FF2B5EF4-FFF2-40B4-BE49-F238E27FC236}">
                <a16:creationId xmlns:a16="http://schemas.microsoft.com/office/drawing/2014/main" id="{2D84649B-F001-EFC1-902A-BA4DFB126A4A}"/>
              </a:ext>
            </a:extLst>
          </p:cNvPr>
          <p:cNvSpPr>
            <a:spLocks noGrp="1"/>
          </p:cNvSpPr>
          <p:nvPr>
            <p:ph sz="half" idx="1"/>
          </p:nvPr>
        </p:nvSpPr>
        <p:spPr/>
        <p:txBody>
          <a:bodyPr>
            <a:normAutofit fontScale="92500" lnSpcReduction="20000"/>
          </a:bodyPr>
          <a:lstStyle/>
          <a:p>
            <a:r>
              <a:rPr lang="de-DE" dirty="0"/>
              <a:t>Gibs nix gut oder nix gut.</a:t>
            </a:r>
          </a:p>
          <a:p>
            <a:r>
              <a:rPr lang="de-DE" dirty="0"/>
              <a:t>Alles dein Kopf.</a:t>
            </a:r>
          </a:p>
          <a:p>
            <a:endParaRPr lang="de-DE" dirty="0"/>
          </a:p>
          <a:p>
            <a:r>
              <a:rPr lang="el-GR" dirty="0"/>
              <a:t>Δεν υπάρχει ούτε καλό ούτε κακό, αλλά η σκέψη το κάνει.</a:t>
            </a:r>
          </a:p>
          <a:p>
            <a:r>
              <a:rPr lang="el-GR" dirty="0"/>
              <a:t>Δεν υπάρχει απαραίτητα καλό ή κακό, παρά μόνο η σκέψη που το κάνει έτσι.</a:t>
            </a:r>
          </a:p>
          <a:p>
            <a:r>
              <a:rPr lang="el-GR" dirty="0"/>
              <a:t>…ούτε καλό ούτε κακό αλλά το να σκέφτεσαι το κάνει.</a:t>
            </a:r>
          </a:p>
          <a:p>
            <a:r>
              <a:rPr lang="el-GR" dirty="0"/>
              <a:t>… αλλά ο τρόπος που σκεφτόμαστε το κάνει.</a:t>
            </a:r>
          </a:p>
        </p:txBody>
      </p:sp>
      <p:sp>
        <p:nvSpPr>
          <p:cNvPr id="4" name="Θέση περιεχομένου 3">
            <a:extLst>
              <a:ext uri="{FF2B5EF4-FFF2-40B4-BE49-F238E27FC236}">
                <a16:creationId xmlns:a16="http://schemas.microsoft.com/office/drawing/2014/main" id="{23A8FDEC-FFD9-FA46-C512-2A5320857DC0}"/>
              </a:ext>
            </a:extLst>
          </p:cNvPr>
          <p:cNvSpPr>
            <a:spLocks noGrp="1"/>
          </p:cNvSpPr>
          <p:nvPr>
            <p:ph sz="half" idx="2"/>
          </p:nvPr>
        </p:nvSpPr>
        <p:spPr/>
        <p:txBody>
          <a:bodyPr>
            <a:normAutofit fontScale="92500" lnSpcReduction="20000"/>
          </a:bodyPr>
          <a:lstStyle/>
          <a:p>
            <a:r>
              <a:rPr lang="de-DE" dirty="0"/>
              <a:t>????????????????????????</a:t>
            </a:r>
          </a:p>
          <a:p>
            <a:endParaRPr lang="de-DE" dirty="0"/>
          </a:p>
          <a:p>
            <a:r>
              <a:rPr lang="de-DE" dirty="0"/>
              <a:t>Da gibt es nichts Gutes oder Schlechtes, aber Denken macht es so.</a:t>
            </a:r>
          </a:p>
          <a:p>
            <a:r>
              <a:rPr lang="de-DE" dirty="0"/>
              <a:t>… der Gedanken macht es so.</a:t>
            </a:r>
          </a:p>
          <a:p>
            <a:r>
              <a:rPr lang="de-DE" dirty="0"/>
              <a:t>Es gibt weder Gutes noch Schlechtes, sondern das Denken beeinflusst es.</a:t>
            </a:r>
            <a:endParaRPr lang="el-GR" dirty="0"/>
          </a:p>
        </p:txBody>
      </p:sp>
    </p:spTree>
    <p:extLst>
      <p:ext uri="{BB962C8B-B14F-4D97-AF65-F5344CB8AC3E}">
        <p14:creationId xmlns:p14="http://schemas.microsoft.com/office/powerpoint/2010/main" val="3606822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698A8F-9D12-7F48-C377-2B3F0E001AE9}"/>
              </a:ext>
            </a:extLst>
          </p:cNvPr>
          <p:cNvSpPr>
            <a:spLocks noGrp="1"/>
          </p:cNvSpPr>
          <p:nvPr>
            <p:ph type="title"/>
          </p:nvPr>
        </p:nvSpPr>
        <p:spPr/>
        <p:txBody>
          <a:bodyPr/>
          <a:lstStyle/>
          <a:p>
            <a:r>
              <a:rPr lang="de-DE" dirty="0"/>
              <a:t>Varianten und Varietäten</a:t>
            </a:r>
            <a:endParaRPr lang="el-GR" dirty="0"/>
          </a:p>
        </p:txBody>
      </p:sp>
      <p:sp>
        <p:nvSpPr>
          <p:cNvPr id="3" name="Θέση περιεχομένου 2">
            <a:extLst>
              <a:ext uri="{FF2B5EF4-FFF2-40B4-BE49-F238E27FC236}">
                <a16:creationId xmlns:a16="http://schemas.microsoft.com/office/drawing/2014/main" id="{B4D59B7A-EBD9-82B4-D410-423E3041B172}"/>
              </a:ext>
            </a:extLst>
          </p:cNvPr>
          <p:cNvSpPr>
            <a:spLocks noGrp="1"/>
          </p:cNvSpPr>
          <p:nvPr>
            <p:ph idx="1"/>
          </p:nvPr>
        </p:nvSpPr>
        <p:spPr/>
        <p:txBody>
          <a:bodyPr/>
          <a:lstStyle/>
          <a:p>
            <a:r>
              <a:rPr lang="de-DE" dirty="0"/>
              <a:t>„… obwohl wir alle von uns behaupten, Deutsch zu sprechen, kann man mitnichten sagen, dass wir alle gleich sprechen. Gerade in Deutschland, aber nicht nur dort, finden wir von Süd nach Nord, von Ost nach West auffällige Unterschiede, nicht nur in der Aussprache, sondern auch im Wortschatz und sogar in der Grammatik.</a:t>
            </a:r>
            <a:endParaRPr lang="el-GR" dirty="0"/>
          </a:p>
        </p:txBody>
      </p:sp>
    </p:spTree>
    <p:extLst>
      <p:ext uri="{BB962C8B-B14F-4D97-AF65-F5344CB8AC3E}">
        <p14:creationId xmlns:p14="http://schemas.microsoft.com/office/powerpoint/2010/main" val="2408749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C921622-C5AF-605D-59F9-1B1DDD9E4622}"/>
              </a:ext>
            </a:extLst>
          </p:cNvPr>
          <p:cNvSpPr>
            <a:spLocks noGrp="1"/>
          </p:cNvSpPr>
          <p:nvPr>
            <p:ph type="title"/>
          </p:nvPr>
        </p:nvSpPr>
        <p:spPr>
          <a:xfrm>
            <a:off x="1198181" y="557189"/>
            <a:ext cx="9795637" cy="1104857"/>
          </a:xfrm>
        </p:spPr>
        <p:txBody>
          <a:bodyPr vert="horz" lIns="91440" tIns="45720" rIns="91440" bIns="45720" rtlCol="0" anchor="b">
            <a:normAutofit/>
          </a:bodyPr>
          <a:lstStyle/>
          <a:p>
            <a:pPr algn="ctr"/>
            <a:r>
              <a:rPr lang="de-DE" sz="2800" dirty="0"/>
              <a:t>wer alles bloß des Geldes wegen tut, wird bald des Geldes wegen alles tun (Sprichwort)</a:t>
            </a:r>
            <a:endParaRPr lang="en-US" sz="2800" dirty="0"/>
          </a:p>
        </p:txBody>
      </p:sp>
      <p:pic>
        <p:nvPicPr>
          <p:cNvPr id="4" name="Θέση περιεχομένου 3">
            <a:extLst>
              <a:ext uri="{FF2B5EF4-FFF2-40B4-BE49-F238E27FC236}">
                <a16:creationId xmlns:a16="http://schemas.microsoft.com/office/drawing/2014/main" id="{595A2514-713B-0034-7172-0EE4744753C5}"/>
              </a:ext>
            </a:extLst>
          </p:cNvPr>
          <p:cNvPicPr>
            <a:picLocks noGrp="1" noChangeAspect="1"/>
          </p:cNvPicPr>
          <p:nvPr>
            <p:ph idx="1"/>
          </p:nvPr>
        </p:nvPicPr>
        <p:blipFill>
          <a:blip r:embed="rId2"/>
          <a:stretch>
            <a:fillRect/>
          </a:stretch>
        </p:blipFill>
        <p:spPr>
          <a:xfrm>
            <a:off x="194099" y="2820246"/>
            <a:ext cx="3797536" cy="3446263"/>
          </a:xfrm>
          <a:prstGeom prst="rect">
            <a:avLst/>
          </a:prstGeom>
        </p:spPr>
      </p:pic>
      <p:pic>
        <p:nvPicPr>
          <p:cNvPr id="5" name="Εικόνα 4">
            <a:extLst>
              <a:ext uri="{FF2B5EF4-FFF2-40B4-BE49-F238E27FC236}">
                <a16:creationId xmlns:a16="http://schemas.microsoft.com/office/drawing/2014/main" id="{FF5E37B4-775F-8782-11C2-028EF38CC627}"/>
              </a:ext>
            </a:extLst>
          </p:cNvPr>
          <p:cNvPicPr>
            <a:picLocks noChangeAspect="1"/>
          </p:cNvPicPr>
          <p:nvPr/>
        </p:nvPicPr>
        <p:blipFill>
          <a:blip r:embed="rId3"/>
          <a:stretch>
            <a:fillRect/>
          </a:stretch>
        </p:blipFill>
        <p:spPr>
          <a:xfrm>
            <a:off x="4193386" y="2881955"/>
            <a:ext cx="3797536" cy="3322844"/>
          </a:xfrm>
          <a:prstGeom prst="rect">
            <a:avLst/>
          </a:prstGeom>
        </p:spPr>
      </p:pic>
      <p:pic>
        <p:nvPicPr>
          <p:cNvPr id="6" name="Εικόνα 5">
            <a:extLst>
              <a:ext uri="{FF2B5EF4-FFF2-40B4-BE49-F238E27FC236}">
                <a16:creationId xmlns:a16="http://schemas.microsoft.com/office/drawing/2014/main" id="{FD863B85-E02A-864D-9605-D4C27C4DD494}"/>
              </a:ext>
            </a:extLst>
          </p:cNvPr>
          <p:cNvPicPr>
            <a:picLocks noChangeAspect="1"/>
          </p:cNvPicPr>
          <p:nvPr/>
        </p:nvPicPr>
        <p:blipFill>
          <a:blip r:embed="rId4"/>
          <a:stretch>
            <a:fillRect/>
          </a:stretch>
        </p:blipFill>
        <p:spPr>
          <a:xfrm>
            <a:off x="8192673" y="2881955"/>
            <a:ext cx="3797536" cy="3322843"/>
          </a:xfrm>
          <a:prstGeom prst="rect">
            <a:avLst/>
          </a:prstGeom>
        </p:spPr>
      </p:pic>
    </p:spTree>
    <p:extLst>
      <p:ext uri="{BB962C8B-B14F-4D97-AF65-F5344CB8AC3E}">
        <p14:creationId xmlns:p14="http://schemas.microsoft.com/office/powerpoint/2010/main" val="1975183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074" name="Rectangle 2">
            <a:extLst>
              <a:ext uri="{FF2B5EF4-FFF2-40B4-BE49-F238E27FC236}">
                <a16:creationId xmlns:a16="http://schemas.microsoft.com/office/drawing/2014/main" id="{0B0ACE29-8000-F480-4BDD-1D16EA8CCCFC}"/>
              </a:ext>
            </a:extLst>
          </p:cNvPr>
          <p:cNvSpPr>
            <a:spLocks noGrp="1" noChangeArrowheads="1"/>
          </p:cNvSpPr>
          <p:nvPr>
            <p:ph type="ctrTitle"/>
          </p:nvPr>
        </p:nvSpPr>
        <p:spPr>
          <a:xfrm>
            <a:off x="4114800" y="457200"/>
            <a:ext cx="6070854" cy="1865376"/>
          </a:xfrm>
        </p:spPr>
        <p:txBody>
          <a:bodyPr anchor="b">
            <a:normAutofit fontScale="90000"/>
          </a:bodyPr>
          <a:lstStyle/>
          <a:p>
            <a:pPr algn="l" eaLnBrk="1" hangingPunct="1">
              <a:lnSpc>
                <a:spcPct val="90000"/>
              </a:lnSpc>
              <a:defRPr/>
            </a:pPr>
            <a:r>
              <a:rPr lang="de-DE" altLang="en-US" sz="4800" b="1" dirty="0"/>
              <a:t>„So viele Sprachen Einer kann, so viele Mal ist er ein Mensch“</a:t>
            </a:r>
            <a:r>
              <a:rPr lang="el-GR" altLang="en-US" sz="4800" b="1" dirty="0"/>
              <a:t> </a:t>
            </a:r>
          </a:p>
        </p:txBody>
      </p:sp>
      <p:sp>
        <p:nvSpPr>
          <p:cNvPr id="3075" name="Rectangle 3">
            <a:extLst>
              <a:ext uri="{FF2B5EF4-FFF2-40B4-BE49-F238E27FC236}">
                <a16:creationId xmlns:a16="http://schemas.microsoft.com/office/drawing/2014/main" id="{D5443F31-095D-3BE5-6E27-455835BBD6F1}"/>
              </a:ext>
            </a:extLst>
          </p:cNvPr>
          <p:cNvSpPr>
            <a:spLocks noGrp="1" noChangeArrowheads="1"/>
          </p:cNvSpPr>
          <p:nvPr>
            <p:ph type="subTitle" idx="1"/>
          </p:nvPr>
        </p:nvSpPr>
        <p:spPr>
          <a:xfrm>
            <a:off x="4191000" y="2590800"/>
            <a:ext cx="5994654" cy="3617976"/>
          </a:xfrm>
        </p:spPr>
        <p:txBody>
          <a:bodyPr>
            <a:normAutofit/>
          </a:bodyPr>
          <a:lstStyle/>
          <a:p>
            <a:pPr algn="l" eaLnBrk="1" hangingPunct="1">
              <a:lnSpc>
                <a:spcPct val="90000"/>
              </a:lnSpc>
              <a:defRPr/>
            </a:pPr>
            <a:r>
              <a:rPr lang="de-DE" altLang="en-US" sz="1800" b="1" dirty="0"/>
              <a:t>Können die Worte von Karl V. in unserer globalisierten Zeit noch aktuell sein? </a:t>
            </a:r>
          </a:p>
          <a:p>
            <a:pPr algn="l" eaLnBrk="1" hangingPunct="1">
              <a:lnSpc>
                <a:spcPct val="90000"/>
              </a:lnSpc>
              <a:defRPr/>
            </a:pPr>
            <a:r>
              <a:rPr lang="de-DE" altLang="en-US" sz="1800" b="1" dirty="0"/>
              <a:t>Oder tendiert das vereinte Europa nach einem interkulturellen Ansatz, der oft auf die Suche nach einem gemeinsamen Nenner reduziert wird, sodass Unterschiede auf der Strecke bleiben und zu befremdenden Kontrasten werden? </a:t>
            </a:r>
          </a:p>
          <a:p>
            <a:pPr algn="l" eaLnBrk="1" hangingPunct="1">
              <a:lnSpc>
                <a:spcPct val="90000"/>
              </a:lnSpc>
              <a:defRPr/>
            </a:pPr>
            <a:r>
              <a:rPr lang="de-DE" altLang="en-US" sz="1800" b="1" dirty="0"/>
              <a:t>Wie kann man im Rahmen des Fremdsprachenunterrichts den Menschen hinter den Sprachen näher kommen, selbst noch einmal Mensch werden?</a:t>
            </a:r>
            <a:r>
              <a:rPr lang="el-GR" altLang="en-US" sz="1800" b="1" dirty="0"/>
              <a:t> </a:t>
            </a:r>
          </a:p>
        </p:txBody>
      </p:sp>
      <p:pic>
        <p:nvPicPr>
          <p:cNvPr id="3077" name="Picture 3076" descr="Eine Berechnungsformel">
            <a:extLst>
              <a:ext uri="{FF2B5EF4-FFF2-40B4-BE49-F238E27FC236}">
                <a16:creationId xmlns:a16="http://schemas.microsoft.com/office/drawing/2014/main" id="{EE3B9552-4B10-6368-368A-D5E01CD42370}"/>
              </a:ext>
            </a:extLst>
          </p:cNvPr>
          <p:cNvPicPr>
            <a:picLocks noChangeAspect="1"/>
          </p:cNvPicPr>
          <p:nvPr/>
        </p:nvPicPr>
        <p:blipFill rotWithShape="1">
          <a:blip r:embed="rId3"/>
          <a:srcRect l="32197" r="38240" b="-1"/>
          <a:stretch/>
        </p:blipFill>
        <p:spPr>
          <a:xfrm>
            <a:off x="1524020" y="10"/>
            <a:ext cx="2285980"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3083"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4722" y="4409267"/>
            <a:ext cx="3182112" cy="18288"/>
          </a:xfrm>
          <a:custGeom>
            <a:avLst/>
            <a:gdLst>
              <a:gd name="connsiteX0" fmla="*/ 0 w 3182112"/>
              <a:gd name="connsiteY0" fmla="*/ 0 h 18288"/>
              <a:gd name="connsiteX1" fmla="*/ 636422 w 3182112"/>
              <a:gd name="connsiteY1" fmla="*/ 0 h 18288"/>
              <a:gd name="connsiteX2" fmla="*/ 1241024 w 3182112"/>
              <a:gd name="connsiteY2" fmla="*/ 0 h 18288"/>
              <a:gd name="connsiteX3" fmla="*/ 1845625 w 3182112"/>
              <a:gd name="connsiteY3" fmla="*/ 0 h 18288"/>
              <a:gd name="connsiteX4" fmla="*/ 2545690 w 3182112"/>
              <a:gd name="connsiteY4" fmla="*/ 0 h 18288"/>
              <a:gd name="connsiteX5" fmla="*/ 3182112 w 3182112"/>
              <a:gd name="connsiteY5" fmla="*/ 0 h 18288"/>
              <a:gd name="connsiteX6" fmla="*/ 3182112 w 3182112"/>
              <a:gd name="connsiteY6" fmla="*/ 18288 h 18288"/>
              <a:gd name="connsiteX7" fmla="*/ 2545690 w 3182112"/>
              <a:gd name="connsiteY7" fmla="*/ 18288 h 18288"/>
              <a:gd name="connsiteX8" fmla="*/ 2004731 w 3182112"/>
              <a:gd name="connsiteY8" fmla="*/ 18288 h 18288"/>
              <a:gd name="connsiteX9" fmla="*/ 1400129 w 3182112"/>
              <a:gd name="connsiteY9" fmla="*/ 18288 h 18288"/>
              <a:gd name="connsiteX10" fmla="*/ 795528 w 3182112"/>
              <a:gd name="connsiteY10" fmla="*/ 18288 h 18288"/>
              <a:gd name="connsiteX11" fmla="*/ 0 w 3182112"/>
              <a:gd name="connsiteY11" fmla="*/ 18288 h 18288"/>
              <a:gd name="connsiteX12" fmla="*/ 0 w 3182112"/>
              <a:gd name="connsiteY12" fmla="*/ 0 h 18288"/>
              <a:gd name="connsiteX0" fmla="*/ 0 w 3182112"/>
              <a:gd name="connsiteY0" fmla="*/ 0 h 18288"/>
              <a:gd name="connsiteX1" fmla="*/ 572780 w 3182112"/>
              <a:gd name="connsiteY1" fmla="*/ 0 h 18288"/>
              <a:gd name="connsiteX2" fmla="*/ 1272845 w 3182112"/>
              <a:gd name="connsiteY2" fmla="*/ 0 h 18288"/>
              <a:gd name="connsiteX3" fmla="*/ 1813804 w 3182112"/>
              <a:gd name="connsiteY3" fmla="*/ 0 h 18288"/>
              <a:gd name="connsiteX4" fmla="*/ 2354763 w 3182112"/>
              <a:gd name="connsiteY4" fmla="*/ 0 h 18288"/>
              <a:gd name="connsiteX5" fmla="*/ 3182112 w 3182112"/>
              <a:gd name="connsiteY5" fmla="*/ 0 h 18288"/>
              <a:gd name="connsiteX6" fmla="*/ 3182112 w 3182112"/>
              <a:gd name="connsiteY6" fmla="*/ 18288 h 18288"/>
              <a:gd name="connsiteX7" fmla="*/ 2577511 w 3182112"/>
              <a:gd name="connsiteY7" fmla="*/ 18288 h 18288"/>
              <a:gd name="connsiteX8" fmla="*/ 1972909 w 3182112"/>
              <a:gd name="connsiteY8" fmla="*/ 18288 h 18288"/>
              <a:gd name="connsiteX9" fmla="*/ 1368308 w 3182112"/>
              <a:gd name="connsiteY9" fmla="*/ 18288 h 18288"/>
              <a:gd name="connsiteX10" fmla="*/ 668244 w 3182112"/>
              <a:gd name="connsiteY10" fmla="*/ 18288 h 18288"/>
              <a:gd name="connsiteX11" fmla="*/ 0 w 3182112"/>
              <a:gd name="connsiteY11" fmla="*/ 18288 h 18288"/>
              <a:gd name="connsiteX12" fmla="*/ 0 w 318211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112" h="18288" fill="none" extrusionOk="0">
                <a:moveTo>
                  <a:pt x="0" y="0"/>
                </a:moveTo>
                <a:cubicBezTo>
                  <a:pt x="167097" y="-35215"/>
                  <a:pt x="386995" y="-47353"/>
                  <a:pt x="636422" y="0"/>
                </a:cubicBezTo>
                <a:cubicBezTo>
                  <a:pt x="915721" y="14911"/>
                  <a:pt x="978814" y="-9181"/>
                  <a:pt x="1241024" y="0"/>
                </a:cubicBezTo>
                <a:cubicBezTo>
                  <a:pt x="1523940" y="31894"/>
                  <a:pt x="1606328" y="-11705"/>
                  <a:pt x="1845625" y="0"/>
                </a:cubicBezTo>
                <a:cubicBezTo>
                  <a:pt x="2102898" y="-3011"/>
                  <a:pt x="2397984" y="13955"/>
                  <a:pt x="2545690" y="0"/>
                </a:cubicBezTo>
                <a:cubicBezTo>
                  <a:pt x="2705364" y="3313"/>
                  <a:pt x="2935432" y="4386"/>
                  <a:pt x="3182112" y="0"/>
                </a:cubicBezTo>
                <a:cubicBezTo>
                  <a:pt x="3181470" y="7828"/>
                  <a:pt x="3181789" y="10025"/>
                  <a:pt x="3182112" y="18288"/>
                </a:cubicBezTo>
                <a:cubicBezTo>
                  <a:pt x="2885361" y="29807"/>
                  <a:pt x="2846304" y="22960"/>
                  <a:pt x="2545690" y="18288"/>
                </a:cubicBezTo>
                <a:cubicBezTo>
                  <a:pt x="2296262" y="32454"/>
                  <a:pt x="2267101" y="-2532"/>
                  <a:pt x="2004731" y="18288"/>
                </a:cubicBezTo>
                <a:cubicBezTo>
                  <a:pt x="1806517" y="20412"/>
                  <a:pt x="1671861" y="-28431"/>
                  <a:pt x="1400129" y="18288"/>
                </a:cubicBezTo>
                <a:cubicBezTo>
                  <a:pt x="1147502" y="47781"/>
                  <a:pt x="1063563" y="20586"/>
                  <a:pt x="795528" y="18288"/>
                </a:cubicBezTo>
                <a:cubicBezTo>
                  <a:pt x="531348" y="19059"/>
                  <a:pt x="307978" y="738"/>
                  <a:pt x="0" y="18288"/>
                </a:cubicBezTo>
                <a:cubicBezTo>
                  <a:pt x="222" y="11591"/>
                  <a:pt x="-26" y="3279"/>
                  <a:pt x="0" y="0"/>
                </a:cubicBezTo>
                <a:close/>
              </a:path>
              <a:path w="3182112" h="18288" stroke="0" extrusionOk="0">
                <a:moveTo>
                  <a:pt x="0" y="0"/>
                </a:moveTo>
                <a:cubicBezTo>
                  <a:pt x="224974" y="-3076"/>
                  <a:pt x="336129" y="12250"/>
                  <a:pt x="572780" y="0"/>
                </a:cubicBezTo>
                <a:cubicBezTo>
                  <a:pt x="802270" y="-6413"/>
                  <a:pt x="1081077" y="-35613"/>
                  <a:pt x="1272845" y="0"/>
                </a:cubicBezTo>
                <a:cubicBezTo>
                  <a:pt x="1483194" y="13818"/>
                  <a:pt x="1709890" y="10279"/>
                  <a:pt x="1813804" y="0"/>
                </a:cubicBezTo>
                <a:cubicBezTo>
                  <a:pt x="1932692" y="-21191"/>
                  <a:pt x="2099661" y="51120"/>
                  <a:pt x="2354763" y="0"/>
                </a:cubicBezTo>
                <a:cubicBezTo>
                  <a:pt x="2613656" y="-59585"/>
                  <a:pt x="2864372" y="-2700"/>
                  <a:pt x="3182112" y="0"/>
                </a:cubicBezTo>
                <a:cubicBezTo>
                  <a:pt x="3182760" y="4436"/>
                  <a:pt x="3182087" y="11325"/>
                  <a:pt x="3182112" y="18288"/>
                </a:cubicBezTo>
                <a:cubicBezTo>
                  <a:pt x="2942487" y="15072"/>
                  <a:pt x="2716398" y="15122"/>
                  <a:pt x="2577511" y="18288"/>
                </a:cubicBezTo>
                <a:cubicBezTo>
                  <a:pt x="2427349" y="9546"/>
                  <a:pt x="2116759" y="23913"/>
                  <a:pt x="1972909" y="18288"/>
                </a:cubicBezTo>
                <a:cubicBezTo>
                  <a:pt x="1839235" y="-6881"/>
                  <a:pt x="1610337" y="-8822"/>
                  <a:pt x="1368308" y="18288"/>
                </a:cubicBezTo>
                <a:cubicBezTo>
                  <a:pt x="1126976" y="-6301"/>
                  <a:pt x="974871" y="-298"/>
                  <a:pt x="668244" y="18288"/>
                </a:cubicBezTo>
                <a:cubicBezTo>
                  <a:pt x="348457" y="18152"/>
                  <a:pt x="256623" y="10126"/>
                  <a:pt x="0" y="18288"/>
                </a:cubicBezTo>
                <a:cubicBezTo>
                  <a:pt x="-163" y="14471"/>
                  <a:pt x="-775" y="4083"/>
                  <a:pt x="0" y="0"/>
                </a:cubicBezTo>
                <a:close/>
              </a:path>
              <a:path w="3182112" h="18288" fill="none" stroke="0" extrusionOk="0">
                <a:moveTo>
                  <a:pt x="0" y="0"/>
                </a:moveTo>
                <a:cubicBezTo>
                  <a:pt x="172613" y="-24909"/>
                  <a:pt x="357564" y="-7371"/>
                  <a:pt x="636422" y="0"/>
                </a:cubicBezTo>
                <a:cubicBezTo>
                  <a:pt x="914248" y="21219"/>
                  <a:pt x="954289" y="-16703"/>
                  <a:pt x="1241024" y="0"/>
                </a:cubicBezTo>
                <a:cubicBezTo>
                  <a:pt x="1510135" y="4876"/>
                  <a:pt x="1604042" y="8738"/>
                  <a:pt x="1845625" y="0"/>
                </a:cubicBezTo>
                <a:cubicBezTo>
                  <a:pt x="2080119" y="20374"/>
                  <a:pt x="2361338" y="20926"/>
                  <a:pt x="2545690" y="0"/>
                </a:cubicBezTo>
                <a:cubicBezTo>
                  <a:pt x="2688348" y="-15245"/>
                  <a:pt x="2879596" y="10087"/>
                  <a:pt x="3182112" y="0"/>
                </a:cubicBezTo>
                <a:cubicBezTo>
                  <a:pt x="3182086" y="7514"/>
                  <a:pt x="3181581" y="9795"/>
                  <a:pt x="3182112" y="18288"/>
                </a:cubicBezTo>
                <a:cubicBezTo>
                  <a:pt x="2874389" y="40084"/>
                  <a:pt x="2836312" y="17807"/>
                  <a:pt x="2545690" y="18288"/>
                </a:cubicBezTo>
                <a:cubicBezTo>
                  <a:pt x="2277674" y="-8094"/>
                  <a:pt x="2165305" y="22724"/>
                  <a:pt x="2004731" y="18288"/>
                </a:cubicBezTo>
                <a:cubicBezTo>
                  <a:pt x="1902847" y="2684"/>
                  <a:pt x="1683658" y="-5219"/>
                  <a:pt x="1400129" y="18288"/>
                </a:cubicBezTo>
                <a:cubicBezTo>
                  <a:pt x="1159937" y="27236"/>
                  <a:pt x="1072890" y="15738"/>
                  <a:pt x="795528" y="18288"/>
                </a:cubicBezTo>
                <a:cubicBezTo>
                  <a:pt x="525743" y="26738"/>
                  <a:pt x="338536" y="-12609"/>
                  <a:pt x="0" y="18288"/>
                </a:cubicBezTo>
                <a:cubicBezTo>
                  <a:pt x="-288" y="12007"/>
                  <a:pt x="-714" y="419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3182112"/>
                      <a:gd name="connsiteY0" fmla="*/ 0 h 18288"/>
                      <a:gd name="connsiteX1" fmla="*/ 636422 w 3182112"/>
                      <a:gd name="connsiteY1" fmla="*/ 0 h 18288"/>
                      <a:gd name="connsiteX2" fmla="*/ 1241024 w 3182112"/>
                      <a:gd name="connsiteY2" fmla="*/ 0 h 18288"/>
                      <a:gd name="connsiteX3" fmla="*/ 1845625 w 3182112"/>
                      <a:gd name="connsiteY3" fmla="*/ 0 h 18288"/>
                      <a:gd name="connsiteX4" fmla="*/ 2545690 w 3182112"/>
                      <a:gd name="connsiteY4" fmla="*/ 0 h 18288"/>
                      <a:gd name="connsiteX5" fmla="*/ 3182112 w 3182112"/>
                      <a:gd name="connsiteY5" fmla="*/ 0 h 18288"/>
                      <a:gd name="connsiteX6" fmla="*/ 3182112 w 3182112"/>
                      <a:gd name="connsiteY6" fmla="*/ 18288 h 18288"/>
                      <a:gd name="connsiteX7" fmla="*/ 2545690 w 3182112"/>
                      <a:gd name="connsiteY7" fmla="*/ 18288 h 18288"/>
                      <a:gd name="connsiteX8" fmla="*/ 2004731 w 3182112"/>
                      <a:gd name="connsiteY8" fmla="*/ 18288 h 18288"/>
                      <a:gd name="connsiteX9" fmla="*/ 1400129 w 3182112"/>
                      <a:gd name="connsiteY9" fmla="*/ 18288 h 18288"/>
                      <a:gd name="connsiteX10" fmla="*/ 795528 w 3182112"/>
                      <a:gd name="connsiteY10" fmla="*/ 18288 h 18288"/>
                      <a:gd name="connsiteX11" fmla="*/ 0 w 3182112"/>
                      <a:gd name="connsiteY11" fmla="*/ 18288 h 18288"/>
                      <a:gd name="connsiteX12" fmla="*/ 0 w 318211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112" h="18288" fill="none" extrusionOk="0">
                        <a:moveTo>
                          <a:pt x="0" y="0"/>
                        </a:moveTo>
                        <a:cubicBezTo>
                          <a:pt x="149227" y="9811"/>
                          <a:pt x="361579" y="-25608"/>
                          <a:pt x="636422" y="0"/>
                        </a:cubicBezTo>
                        <a:cubicBezTo>
                          <a:pt x="911265" y="25608"/>
                          <a:pt x="969922" y="-15588"/>
                          <a:pt x="1241024" y="0"/>
                        </a:cubicBezTo>
                        <a:cubicBezTo>
                          <a:pt x="1512126" y="15588"/>
                          <a:pt x="1611937" y="-6343"/>
                          <a:pt x="1845625" y="0"/>
                        </a:cubicBezTo>
                        <a:cubicBezTo>
                          <a:pt x="2079313" y="6343"/>
                          <a:pt x="2390997" y="18445"/>
                          <a:pt x="2545690" y="0"/>
                        </a:cubicBezTo>
                        <a:cubicBezTo>
                          <a:pt x="2700383" y="-18445"/>
                          <a:pt x="2898553" y="-25854"/>
                          <a:pt x="3182112" y="0"/>
                        </a:cubicBezTo>
                        <a:cubicBezTo>
                          <a:pt x="3181678" y="7551"/>
                          <a:pt x="3181645" y="9822"/>
                          <a:pt x="3182112" y="18288"/>
                        </a:cubicBezTo>
                        <a:cubicBezTo>
                          <a:pt x="2882016" y="32512"/>
                          <a:pt x="2839678" y="15853"/>
                          <a:pt x="2545690" y="18288"/>
                        </a:cubicBezTo>
                        <a:cubicBezTo>
                          <a:pt x="2251702" y="20723"/>
                          <a:pt x="2152589" y="14997"/>
                          <a:pt x="2004731" y="18288"/>
                        </a:cubicBezTo>
                        <a:cubicBezTo>
                          <a:pt x="1856873" y="21579"/>
                          <a:pt x="1653555" y="5080"/>
                          <a:pt x="1400129" y="18288"/>
                        </a:cubicBezTo>
                        <a:cubicBezTo>
                          <a:pt x="1146703" y="31496"/>
                          <a:pt x="1067656" y="18189"/>
                          <a:pt x="795528" y="18288"/>
                        </a:cubicBezTo>
                        <a:cubicBezTo>
                          <a:pt x="523400" y="18387"/>
                          <a:pt x="318441" y="1018"/>
                          <a:pt x="0" y="18288"/>
                        </a:cubicBezTo>
                        <a:cubicBezTo>
                          <a:pt x="60" y="11696"/>
                          <a:pt x="66" y="3758"/>
                          <a:pt x="0" y="0"/>
                        </a:cubicBezTo>
                        <a:close/>
                      </a:path>
                      <a:path w="3182112" h="18288" stroke="0" extrusionOk="0">
                        <a:moveTo>
                          <a:pt x="0" y="0"/>
                        </a:moveTo>
                        <a:cubicBezTo>
                          <a:pt x="215562" y="1260"/>
                          <a:pt x="336090" y="6473"/>
                          <a:pt x="572780" y="0"/>
                        </a:cubicBezTo>
                        <a:cubicBezTo>
                          <a:pt x="809470" y="-6473"/>
                          <a:pt x="1080729" y="-23038"/>
                          <a:pt x="1272845" y="0"/>
                        </a:cubicBezTo>
                        <a:cubicBezTo>
                          <a:pt x="1464961" y="23038"/>
                          <a:pt x="1699922" y="1589"/>
                          <a:pt x="1813804" y="0"/>
                        </a:cubicBezTo>
                        <a:cubicBezTo>
                          <a:pt x="1927686" y="-1589"/>
                          <a:pt x="2116547" y="7184"/>
                          <a:pt x="2354763" y="0"/>
                        </a:cubicBezTo>
                        <a:cubicBezTo>
                          <a:pt x="2592979" y="-7184"/>
                          <a:pt x="2863919" y="3952"/>
                          <a:pt x="3182112" y="0"/>
                        </a:cubicBezTo>
                        <a:cubicBezTo>
                          <a:pt x="3182030" y="4406"/>
                          <a:pt x="3182023" y="9982"/>
                          <a:pt x="3182112" y="18288"/>
                        </a:cubicBezTo>
                        <a:cubicBezTo>
                          <a:pt x="2938288" y="16038"/>
                          <a:pt x="2724925" y="29080"/>
                          <a:pt x="2577511" y="18288"/>
                        </a:cubicBezTo>
                        <a:cubicBezTo>
                          <a:pt x="2430097" y="7496"/>
                          <a:pt x="2119926" y="47706"/>
                          <a:pt x="1972909" y="18288"/>
                        </a:cubicBezTo>
                        <a:cubicBezTo>
                          <a:pt x="1825892" y="-11130"/>
                          <a:pt x="1597470" y="43818"/>
                          <a:pt x="1368308" y="18288"/>
                        </a:cubicBezTo>
                        <a:cubicBezTo>
                          <a:pt x="1139146" y="-7242"/>
                          <a:pt x="981628" y="18679"/>
                          <a:pt x="668244" y="18288"/>
                        </a:cubicBezTo>
                        <a:cubicBezTo>
                          <a:pt x="354860" y="17897"/>
                          <a:pt x="259749" y="211"/>
                          <a:pt x="0" y="18288"/>
                        </a:cubicBezTo>
                        <a:cubicBezTo>
                          <a:pt x="189" y="14288"/>
                          <a:pt x="-703" y="374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custDataLst>
      <p:tags r:id="rId1"/>
    </p:custData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tgtEl>
                                          <p:spTgt spid="3075">
                                            <p:txEl>
                                              <p:pRg st="0" end="0"/>
                                            </p:txEl>
                                          </p:spTgt>
                                        </p:tgtEl>
                                      </p:cBhvr>
                                    </p:animEffect>
                                    <p:anim calcmode="lin" valueType="num">
                                      <p:cBhvr>
                                        <p:cTn id="8"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fade">
                                      <p:cBhvr>
                                        <p:cTn id="14" dur="1000"/>
                                        <p:tgtEl>
                                          <p:spTgt spid="3075">
                                            <p:txEl>
                                              <p:pRg st="1" end="1"/>
                                            </p:txEl>
                                          </p:spTgt>
                                        </p:tgtEl>
                                      </p:cBhvr>
                                    </p:animEffect>
                                    <p:anim calcmode="lin" valueType="num">
                                      <p:cBhvr>
                                        <p:cTn id="15" dur="10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075">
                                            <p:txEl>
                                              <p:pRg st="2" end="2"/>
                                            </p:txEl>
                                          </p:spTgt>
                                        </p:tgtEl>
                                        <p:attrNameLst>
                                          <p:attrName>style.visibility</p:attrName>
                                        </p:attrNameLst>
                                      </p:cBhvr>
                                      <p:to>
                                        <p:strVal val="visible"/>
                                      </p:to>
                                    </p:set>
                                    <p:animEffect transition="in" filter="fade">
                                      <p:cBhvr>
                                        <p:cTn id="21" dur="1000"/>
                                        <p:tgtEl>
                                          <p:spTgt spid="3075">
                                            <p:txEl>
                                              <p:pRg st="2" end="2"/>
                                            </p:txEl>
                                          </p:spTgt>
                                        </p:tgtEl>
                                      </p:cBhvr>
                                    </p:animEffect>
                                    <p:anim calcmode="lin" valueType="num">
                                      <p:cBhvr>
                                        <p:cTn id="22"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9ED40FF-F497-7BE0-FBFB-D9CEA60E111A}"/>
              </a:ext>
            </a:extLst>
          </p:cNvPr>
          <p:cNvSpPr>
            <a:spLocks noGrp="1" noChangeArrowheads="1"/>
          </p:cNvSpPr>
          <p:nvPr>
            <p:ph type="title"/>
          </p:nvPr>
        </p:nvSpPr>
        <p:spPr/>
        <p:txBody>
          <a:bodyPr/>
          <a:lstStyle/>
          <a:p>
            <a:pPr eaLnBrk="1" hangingPunct="1">
              <a:defRPr/>
            </a:pPr>
            <a:r>
              <a:rPr lang="de-DE" altLang="en-US" b="1"/>
              <a:t>Kulturkompetenz</a:t>
            </a:r>
            <a:endParaRPr lang="el-GR" altLang="en-US" b="1"/>
          </a:p>
        </p:txBody>
      </p:sp>
      <p:sp>
        <p:nvSpPr>
          <p:cNvPr id="24579" name="Rectangle 3">
            <a:extLst>
              <a:ext uri="{FF2B5EF4-FFF2-40B4-BE49-F238E27FC236}">
                <a16:creationId xmlns:a16="http://schemas.microsoft.com/office/drawing/2014/main" id="{9400C563-D483-F096-147B-62FD7A81E295}"/>
              </a:ext>
            </a:extLst>
          </p:cNvPr>
          <p:cNvSpPr>
            <a:spLocks noGrp="1" noChangeArrowheads="1"/>
          </p:cNvSpPr>
          <p:nvPr>
            <p:ph type="body" idx="1"/>
          </p:nvPr>
        </p:nvSpPr>
        <p:spPr>
          <a:xfrm>
            <a:off x="1774825" y="1600200"/>
            <a:ext cx="8642350" cy="4565650"/>
          </a:xfrm>
        </p:spPr>
        <p:txBody>
          <a:bodyPr/>
          <a:lstStyle/>
          <a:p>
            <a:pPr algn="just" eaLnBrk="1" hangingPunct="1">
              <a:lnSpc>
                <a:spcPct val="90000"/>
              </a:lnSpc>
              <a:buFont typeface="Wingdings" panose="05000000000000000000" pitchFamily="2" charset="2"/>
              <a:buNone/>
              <a:defRPr/>
            </a:pPr>
            <a:r>
              <a:rPr lang="de-DE" altLang="en-US" b="1" dirty="0"/>
              <a:t>In der Kommunikation wirken </a:t>
            </a:r>
          </a:p>
          <a:p>
            <a:pPr algn="just" eaLnBrk="1" hangingPunct="1">
              <a:lnSpc>
                <a:spcPct val="90000"/>
              </a:lnSpc>
              <a:buFont typeface="Wingdings" panose="05000000000000000000" pitchFamily="2" charset="2"/>
              <a:buNone/>
              <a:defRPr/>
            </a:pPr>
            <a:r>
              <a:rPr lang="de-DE" altLang="en-US" b="1" dirty="0"/>
              <a:t>Verbales, Nonverbales und Paraverbales </a:t>
            </a:r>
          </a:p>
          <a:p>
            <a:pPr algn="just" eaLnBrk="1" hangingPunct="1">
              <a:lnSpc>
                <a:spcPct val="90000"/>
              </a:lnSpc>
              <a:buFont typeface="Wingdings" panose="05000000000000000000" pitchFamily="2" charset="2"/>
              <a:buNone/>
              <a:defRPr/>
            </a:pPr>
            <a:r>
              <a:rPr lang="de-DE" altLang="en-US" b="1" dirty="0"/>
              <a:t>zusammen</a:t>
            </a:r>
          </a:p>
          <a:p>
            <a:pPr eaLnBrk="1" hangingPunct="1">
              <a:lnSpc>
                <a:spcPct val="90000"/>
              </a:lnSpc>
              <a:buFont typeface="Wingdings" panose="05000000000000000000" pitchFamily="2" charset="2"/>
              <a:buNone/>
              <a:defRPr/>
            </a:pPr>
            <a:r>
              <a:rPr lang="de-DE" altLang="en-US" b="1" dirty="0"/>
              <a:t>Nonverbale und paraverbale Merkmale sind</a:t>
            </a:r>
            <a:endParaRPr lang="de-DE" altLang="en-US" dirty="0"/>
          </a:p>
          <a:p>
            <a:pPr eaLnBrk="1" hangingPunct="1">
              <a:lnSpc>
                <a:spcPct val="90000"/>
              </a:lnSpc>
              <a:defRPr/>
            </a:pPr>
            <a:r>
              <a:rPr lang="de-DE" altLang="en-US" dirty="0"/>
              <a:t>kontinuierlich  </a:t>
            </a:r>
          </a:p>
          <a:p>
            <a:pPr eaLnBrk="1" hangingPunct="1">
              <a:lnSpc>
                <a:spcPct val="90000"/>
              </a:lnSpc>
              <a:defRPr/>
            </a:pPr>
            <a:r>
              <a:rPr lang="de-DE" altLang="en-US" dirty="0"/>
              <a:t>weitgehend nicht konventionalisiert </a:t>
            </a:r>
          </a:p>
          <a:p>
            <a:pPr eaLnBrk="1" hangingPunct="1">
              <a:lnSpc>
                <a:spcPct val="90000"/>
              </a:lnSpc>
              <a:defRPr/>
            </a:pPr>
            <a:r>
              <a:rPr lang="de-DE" altLang="en-US" dirty="0"/>
              <a:t>schwierig von einander zu trennen </a:t>
            </a:r>
          </a:p>
          <a:p>
            <a:pPr eaLnBrk="1" hangingPunct="1">
              <a:lnSpc>
                <a:spcPct val="90000"/>
              </a:lnSpc>
              <a:defRPr/>
            </a:pPr>
            <a:r>
              <a:rPr lang="de-DE" altLang="en-US" dirty="0"/>
              <a:t>nicht einfach einzuschätzen  </a:t>
            </a:r>
            <a:endParaRPr lang="el-GR" altLang="en-US" dirty="0"/>
          </a:p>
        </p:txBody>
      </p:sp>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C85EF1C-C531-AAF3-D2A4-91FD9B1545BF}"/>
              </a:ext>
            </a:extLst>
          </p:cNvPr>
          <p:cNvSpPr>
            <a:spLocks noGrp="1" noChangeArrowheads="1"/>
          </p:cNvSpPr>
          <p:nvPr>
            <p:ph type="title"/>
          </p:nvPr>
        </p:nvSpPr>
        <p:spPr/>
        <p:txBody>
          <a:bodyPr/>
          <a:lstStyle/>
          <a:p>
            <a:pPr eaLnBrk="1" hangingPunct="1">
              <a:defRPr/>
            </a:pPr>
            <a:r>
              <a:rPr lang="de-DE" altLang="en-US" b="1"/>
              <a:t>Kultur - Erfassen</a:t>
            </a:r>
            <a:endParaRPr lang="el-GR" altLang="en-US" b="1"/>
          </a:p>
        </p:txBody>
      </p:sp>
      <p:sp>
        <p:nvSpPr>
          <p:cNvPr id="36867" name="Rectangle 3">
            <a:extLst>
              <a:ext uri="{FF2B5EF4-FFF2-40B4-BE49-F238E27FC236}">
                <a16:creationId xmlns:a16="http://schemas.microsoft.com/office/drawing/2014/main" id="{AA24E1DA-22EC-4C4E-7311-A06950C9D739}"/>
              </a:ext>
            </a:extLst>
          </p:cNvPr>
          <p:cNvSpPr>
            <a:spLocks noGrp="1" noChangeArrowheads="1"/>
          </p:cNvSpPr>
          <p:nvPr>
            <p:ph type="body" idx="1"/>
          </p:nvPr>
        </p:nvSpPr>
        <p:spPr>
          <a:xfrm>
            <a:off x="1981200" y="1773238"/>
            <a:ext cx="8229600" cy="4679950"/>
          </a:xfrm>
        </p:spPr>
        <p:txBody>
          <a:bodyPr/>
          <a:lstStyle/>
          <a:p>
            <a:pPr marL="265113" indent="-265113">
              <a:buFontTx/>
              <a:buChar char="-"/>
              <a:defRPr/>
            </a:pPr>
            <a:r>
              <a:rPr lang="de-DE" altLang="en-US" sz="3600"/>
              <a:t>Wie ist unser Wissen aufgebaut? </a:t>
            </a:r>
          </a:p>
          <a:p>
            <a:pPr marL="265113" indent="-265113">
              <a:buFontTx/>
              <a:buChar char="-"/>
              <a:defRPr/>
            </a:pPr>
            <a:r>
              <a:rPr lang="de-DE" altLang="en-US" sz="3600"/>
              <a:t>Wie greift es in der Kommunikation? </a:t>
            </a:r>
          </a:p>
          <a:p>
            <a:pPr marL="265113" indent="-265113">
              <a:buFontTx/>
              <a:buChar char="-"/>
              <a:defRPr/>
            </a:pPr>
            <a:r>
              <a:rPr lang="de-DE" altLang="en-US" sz="3600"/>
              <a:t>Wie kann man interkulturelle Differenzen im Wissen erfassen? </a:t>
            </a:r>
          </a:p>
          <a:p>
            <a:pPr marL="265113" indent="-265113">
              <a:buFontTx/>
              <a:buChar char="-"/>
              <a:defRPr/>
            </a:pPr>
            <a:r>
              <a:rPr lang="de-DE" altLang="en-US" sz="3600"/>
              <a:t>Kann man sie systematisieren? </a:t>
            </a:r>
          </a:p>
          <a:p>
            <a:pPr marL="265113" indent="-265113">
              <a:buFontTx/>
              <a:buChar char="-"/>
              <a:defRPr/>
            </a:pPr>
            <a:r>
              <a:rPr lang="de-DE" altLang="en-US" sz="3600"/>
              <a:t>Oder sogar in Dimensionen erfassen?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768" decel="100000"/>
                                        <p:tgtEl>
                                          <p:spTgt spid="36866"/>
                                        </p:tgtEl>
                                      </p:cBhvr>
                                    </p:animEffect>
                                    <p:animScale>
                                      <p:cBhvr>
                                        <p:cTn id="8" dur="768" decel="100000"/>
                                        <p:tgtEl>
                                          <p:spTgt spid="36866"/>
                                        </p:tgtEl>
                                      </p:cBhvr>
                                      <p:from x="10000" y="10000"/>
                                      <p:to x="200000" y="450000"/>
                                    </p:animScale>
                                    <p:animScale>
                                      <p:cBhvr>
                                        <p:cTn id="9" dur="1230" accel="100000" fill="hold">
                                          <p:stCondLst>
                                            <p:cond delay="768"/>
                                          </p:stCondLst>
                                        </p:cTn>
                                        <p:tgtEl>
                                          <p:spTgt spid="36866"/>
                                        </p:tgtEl>
                                      </p:cBhvr>
                                      <p:from x="200000" y="450000"/>
                                      <p:to x="100000" y="100000"/>
                                    </p:animScale>
                                    <p:set>
                                      <p:cBhvr>
                                        <p:cTn id="10" dur="768" fill="hold"/>
                                        <p:tgtEl>
                                          <p:spTgt spid="36866"/>
                                        </p:tgtEl>
                                        <p:attrNameLst>
                                          <p:attrName>ppt_x</p:attrName>
                                        </p:attrNameLst>
                                      </p:cBhvr>
                                      <p:to>
                                        <p:strVal val="(0.5)"/>
                                      </p:to>
                                    </p:set>
                                    <p:anim from="(0.5)" to="(#ppt_x)" calcmode="lin" valueType="num">
                                      <p:cBhvr>
                                        <p:cTn id="11" dur="1230" accel="100000" fill="hold">
                                          <p:stCondLst>
                                            <p:cond delay="768"/>
                                          </p:stCondLst>
                                        </p:cTn>
                                        <p:tgtEl>
                                          <p:spTgt spid="36866"/>
                                        </p:tgtEl>
                                        <p:attrNameLst>
                                          <p:attrName>ppt_x</p:attrName>
                                        </p:attrNameLst>
                                      </p:cBhvr>
                                    </p:anim>
                                    <p:set>
                                      <p:cBhvr>
                                        <p:cTn id="12" dur="768" fill="hold"/>
                                        <p:tgtEl>
                                          <p:spTgt spid="36866"/>
                                        </p:tgtEl>
                                        <p:attrNameLst>
                                          <p:attrName>ppt_y</p:attrName>
                                        </p:attrNameLst>
                                      </p:cBhvr>
                                      <p:to>
                                        <p:strVal val="(#ppt_y+0.4)"/>
                                      </p:to>
                                    </p:set>
                                    <p:anim from="(#ppt_y+0.4)" to="(#ppt_y)" calcmode="lin" valueType="num">
                                      <p:cBhvr>
                                        <p:cTn id="13" dur="1230" accel="100000" fill="hold">
                                          <p:stCondLst>
                                            <p:cond delay="768"/>
                                          </p:stCondLst>
                                        </p:cTn>
                                        <p:tgtEl>
                                          <p:spTgt spid="3686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36867">
                                            <p:txEl>
                                              <p:pRg st="0" end="0"/>
                                            </p:txEl>
                                          </p:spTgt>
                                        </p:tgtEl>
                                        <p:attrNameLst>
                                          <p:attrName>style.visibility</p:attrName>
                                        </p:attrNameLst>
                                      </p:cBhvr>
                                      <p:to>
                                        <p:strVal val="visible"/>
                                      </p:to>
                                    </p:set>
                                    <p:anim calcmode="lin" valueType="num">
                                      <p:cBhvr>
                                        <p:cTn id="18" dur="500" fill="hold"/>
                                        <p:tgtEl>
                                          <p:spTgt spid="3686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686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6867">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36867">
                                            <p:txEl>
                                              <p:pRg st="1" end="1"/>
                                            </p:txEl>
                                          </p:spTgt>
                                        </p:tgtEl>
                                        <p:attrNameLst>
                                          <p:attrName>style.visibility</p:attrName>
                                        </p:attrNameLst>
                                      </p:cBhvr>
                                      <p:to>
                                        <p:strVal val="visible"/>
                                      </p:to>
                                    </p:set>
                                    <p:anim calcmode="lin" valueType="num">
                                      <p:cBhvr>
                                        <p:cTn id="25" dur="500" fill="hold"/>
                                        <p:tgtEl>
                                          <p:spTgt spid="36867">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6867">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36867">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36867">
                                            <p:txEl>
                                              <p:pRg st="2" end="2"/>
                                            </p:txEl>
                                          </p:spTgt>
                                        </p:tgtEl>
                                        <p:attrNameLst>
                                          <p:attrName>style.visibility</p:attrName>
                                        </p:attrNameLst>
                                      </p:cBhvr>
                                      <p:to>
                                        <p:strVal val="visible"/>
                                      </p:to>
                                    </p:set>
                                    <p:anim calcmode="lin" valueType="num">
                                      <p:cBhvr>
                                        <p:cTn id="32" dur="500" fill="hold"/>
                                        <p:tgtEl>
                                          <p:spTgt spid="3686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3686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36867">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nodeType="clickEffect">
                                  <p:stCondLst>
                                    <p:cond delay="0"/>
                                  </p:stCondLst>
                                  <p:childTnLst>
                                    <p:set>
                                      <p:cBhvr>
                                        <p:cTn id="38" dur="1" fill="hold">
                                          <p:stCondLst>
                                            <p:cond delay="0"/>
                                          </p:stCondLst>
                                        </p:cTn>
                                        <p:tgtEl>
                                          <p:spTgt spid="36867">
                                            <p:txEl>
                                              <p:pRg st="3" end="3"/>
                                            </p:txEl>
                                          </p:spTgt>
                                        </p:tgtEl>
                                        <p:attrNameLst>
                                          <p:attrName>style.visibility</p:attrName>
                                        </p:attrNameLst>
                                      </p:cBhvr>
                                      <p:to>
                                        <p:strVal val="visible"/>
                                      </p:to>
                                    </p:set>
                                    <p:anim calcmode="lin" valueType="num">
                                      <p:cBhvr>
                                        <p:cTn id="39" dur="500" fill="hold"/>
                                        <p:tgtEl>
                                          <p:spTgt spid="36867">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36867">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36867">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nodeType="clickEffect">
                                  <p:stCondLst>
                                    <p:cond delay="0"/>
                                  </p:stCondLst>
                                  <p:childTnLst>
                                    <p:set>
                                      <p:cBhvr>
                                        <p:cTn id="45" dur="1" fill="hold">
                                          <p:stCondLst>
                                            <p:cond delay="0"/>
                                          </p:stCondLst>
                                        </p:cTn>
                                        <p:tgtEl>
                                          <p:spTgt spid="36867">
                                            <p:txEl>
                                              <p:pRg st="4" end="4"/>
                                            </p:txEl>
                                          </p:spTgt>
                                        </p:tgtEl>
                                        <p:attrNameLst>
                                          <p:attrName>style.visibility</p:attrName>
                                        </p:attrNameLst>
                                      </p:cBhvr>
                                      <p:to>
                                        <p:strVal val="visible"/>
                                      </p:to>
                                    </p:set>
                                    <p:anim calcmode="lin" valueType="num">
                                      <p:cBhvr>
                                        <p:cTn id="46" dur="500" fill="hold"/>
                                        <p:tgtEl>
                                          <p:spTgt spid="36867">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36867">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D52C8F1-CB42-6DBB-99C3-92A636BF4048}"/>
              </a:ext>
            </a:extLst>
          </p:cNvPr>
          <p:cNvSpPr>
            <a:spLocks noGrp="1" noChangeArrowheads="1"/>
          </p:cNvSpPr>
          <p:nvPr>
            <p:ph type="title"/>
          </p:nvPr>
        </p:nvSpPr>
        <p:spPr/>
        <p:txBody>
          <a:bodyPr/>
          <a:lstStyle/>
          <a:p>
            <a:pPr eaLnBrk="1" hangingPunct="1">
              <a:defRPr/>
            </a:pPr>
            <a:r>
              <a:rPr lang="de-DE" altLang="en-US" b="1"/>
              <a:t>Kultur - Didaktisieren</a:t>
            </a:r>
            <a:endParaRPr lang="el-GR" altLang="en-US" b="1"/>
          </a:p>
        </p:txBody>
      </p:sp>
      <p:sp>
        <p:nvSpPr>
          <p:cNvPr id="37893" name="Rectangle 5">
            <a:extLst>
              <a:ext uri="{FF2B5EF4-FFF2-40B4-BE49-F238E27FC236}">
                <a16:creationId xmlns:a16="http://schemas.microsoft.com/office/drawing/2014/main" id="{59C61EA7-A88B-AE5E-D719-2F3C2179AC0C}"/>
              </a:ext>
            </a:extLst>
          </p:cNvPr>
          <p:cNvSpPr>
            <a:spLocks noGrp="1" noChangeArrowheads="1"/>
          </p:cNvSpPr>
          <p:nvPr>
            <p:ph type="body" sz="half" idx="1"/>
          </p:nvPr>
        </p:nvSpPr>
        <p:spPr>
          <a:xfrm>
            <a:off x="1981201" y="1981200"/>
            <a:ext cx="4259263" cy="4114800"/>
          </a:xfrm>
        </p:spPr>
        <p:txBody>
          <a:bodyPr/>
          <a:lstStyle/>
          <a:p>
            <a:pPr marL="265113" indent="-265113">
              <a:defRPr/>
            </a:pPr>
            <a:r>
              <a:rPr lang="de-DE" altLang="en-US"/>
              <a:t>Grammatisches Wissen </a:t>
            </a:r>
          </a:p>
          <a:p>
            <a:pPr marL="265113" indent="-265113">
              <a:defRPr/>
            </a:pPr>
            <a:r>
              <a:rPr lang="de-DE" altLang="en-US"/>
              <a:t>Lexikalisches Wissen </a:t>
            </a:r>
          </a:p>
          <a:p>
            <a:pPr marL="265113" indent="-265113">
              <a:defRPr/>
            </a:pPr>
            <a:r>
              <a:rPr lang="de-DE" altLang="en-US"/>
              <a:t>Weltwissen </a:t>
            </a:r>
          </a:p>
          <a:p>
            <a:pPr marL="265113" indent="-265113">
              <a:defRPr/>
            </a:pPr>
            <a:endParaRPr lang="de-DE" altLang="en-US"/>
          </a:p>
          <a:p>
            <a:pPr marL="265113" indent="-265113">
              <a:defRPr/>
            </a:pPr>
            <a:r>
              <a:rPr lang="de-DE" altLang="en-US"/>
              <a:t>Kontextwissen</a:t>
            </a:r>
          </a:p>
        </p:txBody>
      </p:sp>
      <p:sp>
        <p:nvSpPr>
          <p:cNvPr id="37894" name="Rectangle 6">
            <a:extLst>
              <a:ext uri="{FF2B5EF4-FFF2-40B4-BE49-F238E27FC236}">
                <a16:creationId xmlns:a16="http://schemas.microsoft.com/office/drawing/2014/main" id="{157A002E-85E6-9A54-368C-3B4ED4ACC115}"/>
              </a:ext>
            </a:extLst>
          </p:cNvPr>
          <p:cNvSpPr>
            <a:spLocks noGrp="1" noChangeArrowheads="1"/>
          </p:cNvSpPr>
          <p:nvPr>
            <p:ph type="body" sz="half" idx="2"/>
          </p:nvPr>
        </p:nvSpPr>
        <p:spPr/>
        <p:txBody>
          <a:bodyPr/>
          <a:lstStyle/>
          <a:p>
            <a:pPr eaLnBrk="1" hangingPunct="1">
              <a:defRPr/>
            </a:pPr>
            <a:r>
              <a:rPr lang="de-DE" altLang="en-US" sz="2600"/>
              <a:t>Regeln, Zulässigkeiten </a:t>
            </a:r>
          </a:p>
          <a:p>
            <a:pPr eaLnBrk="1" hangingPunct="1">
              <a:defRPr/>
            </a:pPr>
            <a:r>
              <a:rPr lang="de-DE" altLang="en-US" sz="2600"/>
              <a:t>Bedeutung der Lexeme </a:t>
            </a:r>
          </a:p>
          <a:p>
            <a:pPr eaLnBrk="1" hangingPunct="1">
              <a:defRPr/>
            </a:pPr>
            <a:r>
              <a:rPr lang="de-DE" altLang="en-US" sz="2600"/>
              <a:t>Nicht nur physikalische Welt, sondern auch soziale Welt </a:t>
            </a:r>
          </a:p>
          <a:p>
            <a:pPr eaLnBrk="1" hangingPunct="1">
              <a:defRPr/>
            </a:pPr>
            <a:r>
              <a:rPr lang="de-DE" altLang="en-US" sz="2600"/>
              <a:t>Laufendes Wissen, abhängig von Kontext und Sprechsituation</a:t>
            </a:r>
            <a:r>
              <a:rPr lang="de-DE" altLang="en-US" sz="2400"/>
              <a:t>  </a:t>
            </a:r>
            <a:endParaRPr lang="el-GR" altLang="en-US" sz="240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768" decel="100000"/>
                                        <p:tgtEl>
                                          <p:spTgt spid="37890"/>
                                        </p:tgtEl>
                                      </p:cBhvr>
                                    </p:animEffect>
                                    <p:animScale>
                                      <p:cBhvr>
                                        <p:cTn id="8" dur="768" decel="100000"/>
                                        <p:tgtEl>
                                          <p:spTgt spid="37890"/>
                                        </p:tgtEl>
                                      </p:cBhvr>
                                      <p:from x="10000" y="10000"/>
                                      <p:to x="200000" y="450000"/>
                                    </p:animScale>
                                    <p:animScale>
                                      <p:cBhvr>
                                        <p:cTn id="9" dur="1230" accel="100000" fill="hold">
                                          <p:stCondLst>
                                            <p:cond delay="768"/>
                                          </p:stCondLst>
                                        </p:cTn>
                                        <p:tgtEl>
                                          <p:spTgt spid="37890"/>
                                        </p:tgtEl>
                                      </p:cBhvr>
                                      <p:from x="200000" y="450000"/>
                                      <p:to x="100000" y="100000"/>
                                    </p:animScale>
                                    <p:set>
                                      <p:cBhvr>
                                        <p:cTn id="10" dur="768" fill="hold"/>
                                        <p:tgtEl>
                                          <p:spTgt spid="37890"/>
                                        </p:tgtEl>
                                        <p:attrNameLst>
                                          <p:attrName>ppt_x</p:attrName>
                                        </p:attrNameLst>
                                      </p:cBhvr>
                                      <p:to>
                                        <p:strVal val="(0.5)"/>
                                      </p:to>
                                    </p:set>
                                    <p:anim from="(0.5)" to="(#ppt_x)" calcmode="lin" valueType="num">
                                      <p:cBhvr>
                                        <p:cTn id="11" dur="1230" accel="100000" fill="hold">
                                          <p:stCondLst>
                                            <p:cond delay="768"/>
                                          </p:stCondLst>
                                        </p:cTn>
                                        <p:tgtEl>
                                          <p:spTgt spid="37890"/>
                                        </p:tgtEl>
                                        <p:attrNameLst>
                                          <p:attrName>ppt_x</p:attrName>
                                        </p:attrNameLst>
                                      </p:cBhvr>
                                    </p:anim>
                                    <p:set>
                                      <p:cBhvr>
                                        <p:cTn id="12" dur="768" fill="hold"/>
                                        <p:tgtEl>
                                          <p:spTgt spid="37890"/>
                                        </p:tgtEl>
                                        <p:attrNameLst>
                                          <p:attrName>ppt_y</p:attrName>
                                        </p:attrNameLst>
                                      </p:cBhvr>
                                      <p:to>
                                        <p:strVal val="(#ppt_y+0.4)"/>
                                      </p:to>
                                    </p:set>
                                    <p:anim from="(#ppt_y+0.4)" to="(#ppt_y)" calcmode="lin" valueType="num">
                                      <p:cBhvr>
                                        <p:cTn id="13" dur="1230" accel="100000" fill="hold">
                                          <p:stCondLst>
                                            <p:cond delay="768"/>
                                          </p:stCondLst>
                                        </p:cTn>
                                        <p:tgtEl>
                                          <p:spTgt spid="3789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37893">
                                            <p:txEl>
                                              <p:pRg st="0" end="0"/>
                                            </p:txEl>
                                          </p:spTgt>
                                        </p:tgtEl>
                                        <p:attrNameLst>
                                          <p:attrName>style.visibility</p:attrName>
                                        </p:attrNameLst>
                                      </p:cBhvr>
                                      <p:to>
                                        <p:strVal val="visible"/>
                                      </p:to>
                                    </p:set>
                                    <p:anim calcmode="lin" valueType="num">
                                      <p:cBhvr>
                                        <p:cTn id="18" dur="500" fill="hold"/>
                                        <p:tgtEl>
                                          <p:spTgt spid="3789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789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789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37893">
                                            <p:txEl>
                                              <p:pRg st="1" end="1"/>
                                            </p:txEl>
                                          </p:spTgt>
                                        </p:tgtEl>
                                        <p:attrNameLst>
                                          <p:attrName>style.visibility</p:attrName>
                                        </p:attrNameLst>
                                      </p:cBhvr>
                                      <p:to>
                                        <p:strVal val="visible"/>
                                      </p:to>
                                    </p:set>
                                    <p:anim calcmode="lin" valueType="num">
                                      <p:cBhvr>
                                        <p:cTn id="25" dur="500" fill="hold"/>
                                        <p:tgtEl>
                                          <p:spTgt spid="3789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789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37893">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37893">
                                            <p:txEl>
                                              <p:pRg st="2" end="2"/>
                                            </p:txEl>
                                          </p:spTgt>
                                        </p:tgtEl>
                                        <p:attrNameLst>
                                          <p:attrName>style.visibility</p:attrName>
                                        </p:attrNameLst>
                                      </p:cBhvr>
                                      <p:to>
                                        <p:strVal val="visible"/>
                                      </p:to>
                                    </p:set>
                                    <p:anim calcmode="lin" valueType="num">
                                      <p:cBhvr>
                                        <p:cTn id="32" dur="500" fill="hold"/>
                                        <p:tgtEl>
                                          <p:spTgt spid="37893">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37893">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37893">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nodeType="clickEffect">
                                  <p:stCondLst>
                                    <p:cond delay="0"/>
                                  </p:stCondLst>
                                  <p:childTnLst>
                                    <p:set>
                                      <p:cBhvr>
                                        <p:cTn id="38" dur="1" fill="hold">
                                          <p:stCondLst>
                                            <p:cond delay="0"/>
                                          </p:stCondLst>
                                        </p:cTn>
                                        <p:tgtEl>
                                          <p:spTgt spid="37893">
                                            <p:txEl>
                                              <p:pRg st="4" end="4"/>
                                            </p:txEl>
                                          </p:spTgt>
                                        </p:tgtEl>
                                        <p:attrNameLst>
                                          <p:attrName>style.visibility</p:attrName>
                                        </p:attrNameLst>
                                      </p:cBhvr>
                                      <p:to>
                                        <p:strVal val="visible"/>
                                      </p:to>
                                    </p:set>
                                    <p:anim calcmode="lin" valueType="num">
                                      <p:cBhvr>
                                        <p:cTn id="39" dur="500" fill="hold"/>
                                        <p:tgtEl>
                                          <p:spTgt spid="3789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7893">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3789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97EA570-BD0C-33BB-F1C8-8141D727F919}"/>
              </a:ext>
            </a:extLst>
          </p:cNvPr>
          <p:cNvSpPr>
            <a:spLocks noGrp="1" noChangeArrowheads="1"/>
          </p:cNvSpPr>
          <p:nvPr>
            <p:ph type="title"/>
          </p:nvPr>
        </p:nvSpPr>
        <p:spPr>
          <a:xfrm>
            <a:off x="1981200" y="-26988"/>
            <a:ext cx="8229600" cy="1371601"/>
          </a:xfrm>
        </p:spPr>
        <p:txBody>
          <a:bodyPr/>
          <a:lstStyle/>
          <a:p>
            <a:pPr eaLnBrk="1" hangingPunct="1">
              <a:defRPr/>
            </a:pPr>
            <a:r>
              <a:rPr lang="de-DE" altLang="en-US" b="1"/>
              <a:t>Kultur - Didaktisieren</a:t>
            </a:r>
            <a:endParaRPr lang="el-GR" altLang="en-US" b="1"/>
          </a:p>
        </p:txBody>
      </p:sp>
      <p:sp>
        <p:nvSpPr>
          <p:cNvPr id="39939" name="Rectangle 3">
            <a:extLst>
              <a:ext uri="{FF2B5EF4-FFF2-40B4-BE49-F238E27FC236}">
                <a16:creationId xmlns:a16="http://schemas.microsoft.com/office/drawing/2014/main" id="{C12FBB47-A207-5C4B-F090-E3384617E415}"/>
              </a:ext>
            </a:extLst>
          </p:cNvPr>
          <p:cNvSpPr>
            <a:spLocks noGrp="1" noChangeArrowheads="1"/>
          </p:cNvSpPr>
          <p:nvPr>
            <p:ph type="body" sz="half" idx="1"/>
          </p:nvPr>
        </p:nvSpPr>
        <p:spPr>
          <a:xfrm>
            <a:off x="1981200" y="1268414"/>
            <a:ext cx="3754438" cy="1944687"/>
          </a:xfrm>
        </p:spPr>
        <p:txBody>
          <a:bodyPr/>
          <a:lstStyle/>
          <a:p>
            <a:pPr marL="265113" indent="-265113" algn="ctr">
              <a:lnSpc>
                <a:spcPct val="90000"/>
              </a:lnSpc>
              <a:buNone/>
              <a:defRPr/>
            </a:pPr>
            <a:r>
              <a:rPr lang="de-DE" altLang="en-US" b="1" dirty="0"/>
              <a:t>Propositionales Modell  </a:t>
            </a:r>
          </a:p>
          <a:p>
            <a:pPr marL="265113" indent="-265113">
              <a:lnSpc>
                <a:spcPct val="90000"/>
              </a:lnSpc>
              <a:defRPr/>
            </a:pPr>
            <a:r>
              <a:rPr lang="de-DE" altLang="en-US" dirty="0"/>
              <a:t>Oberbegriffe  </a:t>
            </a:r>
          </a:p>
          <a:p>
            <a:pPr marL="265113" indent="-265113">
              <a:lnSpc>
                <a:spcPct val="90000"/>
              </a:lnSpc>
              <a:defRPr/>
            </a:pPr>
            <a:r>
              <a:rPr lang="de-DE" altLang="en-US" dirty="0"/>
              <a:t>Eigenschaften </a:t>
            </a:r>
          </a:p>
          <a:p>
            <a:pPr marL="265113" indent="-265113">
              <a:lnSpc>
                <a:spcPct val="90000"/>
              </a:lnSpc>
              <a:buNone/>
              <a:defRPr/>
            </a:pPr>
            <a:endParaRPr lang="de-DE" altLang="en-US" dirty="0"/>
          </a:p>
        </p:txBody>
      </p:sp>
      <p:sp>
        <p:nvSpPr>
          <p:cNvPr id="39940" name="Rectangle 4">
            <a:extLst>
              <a:ext uri="{FF2B5EF4-FFF2-40B4-BE49-F238E27FC236}">
                <a16:creationId xmlns:a16="http://schemas.microsoft.com/office/drawing/2014/main" id="{B661350D-D151-5794-69D8-85FEC8B90D4C}"/>
              </a:ext>
            </a:extLst>
          </p:cNvPr>
          <p:cNvSpPr>
            <a:spLocks noGrp="1" noChangeArrowheads="1"/>
          </p:cNvSpPr>
          <p:nvPr>
            <p:ph type="body" sz="half" idx="2"/>
          </p:nvPr>
        </p:nvSpPr>
        <p:spPr>
          <a:xfrm>
            <a:off x="5880101" y="1268413"/>
            <a:ext cx="4608513" cy="4857750"/>
          </a:xfrm>
        </p:spPr>
        <p:txBody>
          <a:bodyPr/>
          <a:lstStyle/>
          <a:p>
            <a:pPr algn="ctr" eaLnBrk="1" hangingPunct="1">
              <a:lnSpc>
                <a:spcPct val="90000"/>
              </a:lnSpc>
              <a:buFont typeface="Wingdings" panose="05000000000000000000" pitchFamily="2" charset="2"/>
              <a:buNone/>
              <a:defRPr/>
            </a:pPr>
            <a:r>
              <a:rPr lang="de-DE" altLang="en-US" b="1"/>
              <a:t>Konnexionistisches Modell  </a:t>
            </a:r>
          </a:p>
          <a:p>
            <a:pPr eaLnBrk="1" hangingPunct="1">
              <a:lnSpc>
                <a:spcPct val="90000"/>
              </a:lnSpc>
              <a:defRPr/>
            </a:pPr>
            <a:r>
              <a:rPr lang="de-DE" altLang="en-US"/>
              <a:t>Gedächtniseinheiten sind in einem Netzwerk assoziativ verknüpft.</a:t>
            </a:r>
          </a:p>
          <a:p>
            <a:pPr eaLnBrk="1" hangingPunct="1">
              <a:lnSpc>
                <a:spcPct val="90000"/>
              </a:lnSpc>
              <a:defRPr/>
            </a:pPr>
            <a:r>
              <a:rPr lang="de-DE" altLang="en-US"/>
              <a:t>Assoziation </a:t>
            </a:r>
            <a:r>
              <a:rPr lang="de-DE" altLang="en-US" b="1" u="sng"/>
              <a:t>aber</a:t>
            </a:r>
            <a:r>
              <a:rPr lang="de-DE" altLang="en-US"/>
              <a:t> sind nicht nur individuell. </a:t>
            </a:r>
            <a:r>
              <a:rPr lang="de-DE" altLang="en-US" b="1"/>
              <a:t>Sprecher der gleichen Sprache assoziieren weitgehend analog</a:t>
            </a:r>
            <a:r>
              <a:rPr lang="de-DE" altLang="en-US"/>
              <a:t>.</a:t>
            </a:r>
            <a:endParaRPr lang="el-GR" altLang="en-US"/>
          </a:p>
        </p:txBody>
      </p:sp>
      <p:graphicFrame>
        <p:nvGraphicFramePr>
          <p:cNvPr id="2" name="Διάγραμμα 1">
            <a:extLst>
              <a:ext uri="{FF2B5EF4-FFF2-40B4-BE49-F238E27FC236}">
                <a16:creationId xmlns:a16="http://schemas.microsoft.com/office/drawing/2014/main" id="{C43930B7-4760-CEBA-6731-1BF03A26EFA7}"/>
              </a:ext>
            </a:extLst>
          </p:cNvPr>
          <p:cNvGraphicFramePr/>
          <p:nvPr/>
        </p:nvGraphicFramePr>
        <p:xfrm>
          <a:off x="1992314" y="3284538"/>
          <a:ext cx="3240087" cy="2595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768" decel="100000"/>
                                        <p:tgtEl>
                                          <p:spTgt spid="39938"/>
                                        </p:tgtEl>
                                      </p:cBhvr>
                                    </p:animEffect>
                                    <p:animScale>
                                      <p:cBhvr>
                                        <p:cTn id="8" dur="768" decel="100000"/>
                                        <p:tgtEl>
                                          <p:spTgt spid="39938"/>
                                        </p:tgtEl>
                                      </p:cBhvr>
                                      <p:from x="10000" y="10000"/>
                                      <p:to x="200000" y="450000"/>
                                    </p:animScale>
                                    <p:animScale>
                                      <p:cBhvr>
                                        <p:cTn id="9" dur="1230" accel="100000" fill="hold">
                                          <p:stCondLst>
                                            <p:cond delay="768"/>
                                          </p:stCondLst>
                                        </p:cTn>
                                        <p:tgtEl>
                                          <p:spTgt spid="39938"/>
                                        </p:tgtEl>
                                      </p:cBhvr>
                                      <p:from x="200000" y="450000"/>
                                      <p:to x="100000" y="100000"/>
                                    </p:animScale>
                                    <p:set>
                                      <p:cBhvr>
                                        <p:cTn id="10" dur="768" fill="hold"/>
                                        <p:tgtEl>
                                          <p:spTgt spid="39938"/>
                                        </p:tgtEl>
                                        <p:attrNameLst>
                                          <p:attrName>ppt_x</p:attrName>
                                        </p:attrNameLst>
                                      </p:cBhvr>
                                      <p:to>
                                        <p:strVal val="(0.5)"/>
                                      </p:to>
                                    </p:set>
                                    <p:anim from="(0.5)" to="(#ppt_x)" calcmode="lin" valueType="num">
                                      <p:cBhvr>
                                        <p:cTn id="11" dur="1230" accel="100000" fill="hold">
                                          <p:stCondLst>
                                            <p:cond delay="768"/>
                                          </p:stCondLst>
                                        </p:cTn>
                                        <p:tgtEl>
                                          <p:spTgt spid="39938"/>
                                        </p:tgtEl>
                                        <p:attrNameLst>
                                          <p:attrName>ppt_x</p:attrName>
                                        </p:attrNameLst>
                                      </p:cBhvr>
                                    </p:anim>
                                    <p:set>
                                      <p:cBhvr>
                                        <p:cTn id="12" dur="768" fill="hold"/>
                                        <p:tgtEl>
                                          <p:spTgt spid="39938"/>
                                        </p:tgtEl>
                                        <p:attrNameLst>
                                          <p:attrName>ppt_y</p:attrName>
                                        </p:attrNameLst>
                                      </p:cBhvr>
                                      <p:to>
                                        <p:strVal val="(#ppt_y+0.4)"/>
                                      </p:to>
                                    </p:set>
                                    <p:anim from="(#ppt_y+0.4)" to="(#ppt_y)" calcmode="lin" valueType="num">
                                      <p:cBhvr>
                                        <p:cTn id="13" dur="1230" accel="100000" fill="hold">
                                          <p:stCondLst>
                                            <p:cond delay="768"/>
                                          </p:stCondLst>
                                        </p:cTn>
                                        <p:tgtEl>
                                          <p:spTgt spid="3993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39939">
                                            <p:txEl>
                                              <p:pRg st="0" end="0"/>
                                            </p:txEl>
                                          </p:spTgt>
                                        </p:tgtEl>
                                        <p:attrNameLst>
                                          <p:attrName>style.visibility</p:attrName>
                                        </p:attrNameLst>
                                      </p:cBhvr>
                                      <p:to>
                                        <p:strVal val="visible"/>
                                      </p:to>
                                    </p:set>
                                    <p:anim calcmode="lin" valueType="num">
                                      <p:cBhvr>
                                        <p:cTn id="18" dur="500" fill="hold"/>
                                        <p:tgtEl>
                                          <p:spTgt spid="3993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993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993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39939">
                                            <p:txEl>
                                              <p:pRg st="1" end="1"/>
                                            </p:txEl>
                                          </p:spTgt>
                                        </p:tgtEl>
                                        <p:attrNameLst>
                                          <p:attrName>style.visibility</p:attrName>
                                        </p:attrNameLst>
                                      </p:cBhvr>
                                      <p:to>
                                        <p:strVal val="visible"/>
                                      </p:to>
                                    </p:set>
                                    <p:anim calcmode="lin" valueType="num">
                                      <p:cBhvr>
                                        <p:cTn id="25" dur="500" fill="hold"/>
                                        <p:tgtEl>
                                          <p:spTgt spid="39939">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9939">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39939">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39939">
                                            <p:txEl>
                                              <p:pRg st="2" end="2"/>
                                            </p:txEl>
                                          </p:spTgt>
                                        </p:tgtEl>
                                        <p:attrNameLst>
                                          <p:attrName>style.visibility</p:attrName>
                                        </p:attrNameLst>
                                      </p:cBhvr>
                                      <p:to>
                                        <p:strVal val="visible"/>
                                      </p:to>
                                    </p:set>
                                    <p:anim calcmode="lin" valueType="num">
                                      <p:cBhvr>
                                        <p:cTn id="32" dur="500" fill="hold"/>
                                        <p:tgtEl>
                                          <p:spTgt spid="39939">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39939">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0703B7D-7BF2-F86C-8973-6D0405C8D9B5}"/>
              </a:ext>
            </a:extLst>
          </p:cNvPr>
          <p:cNvSpPr>
            <a:spLocks noGrp="1" noChangeArrowheads="1"/>
          </p:cNvSpPr>
          <p:nvPr>
            <p:ph type="title"/>
          </p:nvPr>
        </p:nvSpPr>
        <p:spPr/>
        <p:txBody>
          <a:bodyPr/>
          <a:lstStyle/>
          <a:p>
            <a:pPr eaLnBrk="1" hangingPunct="1">
              <a:defRPr/>
            </a:pPr>
            <a:r>
              <a:rPr lang="de-DE" altLang="en-US" b="1"/>
              <a:t>Kultur in Sprache</a:t>
            </a:r>
            <a:endParaRPr lang="el-GR" altLang="en-US" b="1"/>
          </a:p>
        </p:txBody>
      </p:sp>
      <p:graphicFrame>
        <p:nvGraphicFramePr>
          <p:cNvPr id="2" name="Διάγραμμα 1">
            <a:extLst>
              <a:ext uri="{FF2B5EF4-FFF2-40B4-BE49-F238E27FC236}">
                <a16:creationId xmlns:a16="http://schemas.microsoft.com/office/drawing/2014/main" id="{B8FAED8E-FAB3-925D-E31D-94242845DA06}"/>
              </a:ext>
            </a:extLst>
          </p:cNvPr>
          <p:cNvGraphicFramePr/>
          <p:nvPr/>
        </p:nvGraphicFramePr>
        <p:xfrm>
          <a:off x="2208213" y="1484314"/>
          <a:ext cx="7740650" cy="4637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FC35E636-715B-55E4-A966-C7F888A02EF7}"/>
              </a:ext>
            </a:extLst>
          </p:cNvPr>
          <p:cNvSpPr>
            <a:spLocks noGrp="1" noChangeArrowheads="1"/>
          </p:cNvSpPr>
          <p:nvPr>
            <p:ph type="title"/>
          </p:nvPr>
        </p:nvSpPr>
        <p:spPr/>
        <p:txBody>
          <a:bodyPr/>
          <a:lstStyle/>
          <a:p>
            <a:pPr eaLnBrk="1" hangingPunct="1">
              <a:defRPr/>
            </a:pPr>
            <a:r>
              <a:rPr lang="de-DE" altLang="en-US" b="1"/>
              <a:t>Kultur in Sprache</a:t>
            </a:r>
            <a:endParaRPr lang="el-GR" altLang="en-US" b="1"/>
          </a:p>
        </p:txBody>
      </p:sp>
      <p:sp>
        <p:nvSpPr>
          <p:cNvPr id="64515" name="Rectangle 3">
            <a:extLst>
              <a:ext uri="{FF2B5EF4-FFF2-40B4-BE49-F238E27FC236}">
                <a16:creationId xmlns:a16="http://schemas.microsoft.com/office/drawing/2014/main" id="{FA2E42D3-F3AE-C702-E8E5-8C7B85AC4DD6}"/>
              </a:ext>
            </a:extLst>
          </p:cNvPr>
          <p:cNvSpPr>
            <a:spLocks noGrp="1" noChangeArrowheads="1"/>
          </p:cNvSpPr>
          <p:nvPr>
            <p:ph type="body" idx="1"/>
          </p:nvPr>
        </p:nvSpPr>
        <p:spPr/>
        <p:txBody>
          <a:bodyPr/>
          <a:lstStyle/>
          <a:p>
            <a:pPr algn="ctr" eaLnBrk="1" hangingPunct="1">
              <a:buFont typeface="Wingdings" panose="05000000000000000000" pitchFamily="2" charset="2"/>
              <a:buNone/>
              <a:defRPr/>
            </a:pPr>
            <a:r>
              <a:rPr lang="de-DE" altLang="en-US" sz="4000" b="1"/>
              <a:t>Rich points </a:t>
            </a:r>
          </a:p>
          <a:p>
            <a:pPr algn="ctr" eaLnBrk="1" hangingPunct="1">
              <a:buFont typeface="Wingdings" panose="05000000000000000000" pitchFamily="2" charset="2"/>
              <a:buNone/>
              <a:defRPr/>
            </a:pPr>
            <a:endParaRPr lang="de-DE" altLang="en-US" sz="2000" b="1"/>
          </a:p>
          <a:p>
            <a:pPr eaLnBrk="1" hangingPunct="1">
              <a:defRPr/>
            </a:pPr>
            <a:r>
              <a:rPr lang="de-DE" altLang="en-US"/>
              <a:t>Begrüßen – Verabschieden – Wünschen </a:t>
            </a:r>
          </a:p>
          <a:p>
            <a:pPr eaLnBrk="1" hangingPunct="1">
              <a:defRPr/>
            </a:pPr>
            <a:r>
              <a:rPr lang="de-DE" altLang="en-US"/>
              <a:t>Anreden – Namen</a:t>
            </a:r>
          </a:p>
          <a:p>
            <a:pPr eaLnBrk="1" hangingPunct="1">
              <a:defRPr/>
            </a:pPr>
            <a:r>
              <a:rPr lang="de-DE" altLang="en-US"/>
              <a:t>Ja – Nein </a:t>
            </a:r>
          </a:p>
          <a:p>
            <a:pPr eaLnBrk="1" hangingPunct="1">
              <a:defRPr/>
            </a:pPr>
            <a:r>
              <a:rPr lang="de-DE" altLang="en-US"/>
              <a:t>Schweigen </a:t>
            </a:r>
            <a:endParaRPr lang="el-GR" altLang="en-US"/>
          </a:p>
        </p:txBody>
      </p:sp>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170504E9-796A-C00B-C87B-852677503B78}"/>
              </a:ext>
            </a:extLst>
          </p:cNvPr>
          <p:cNvSpPr>
            <a:spLocks noGrp="1" noChangeArrowheads="1"/>
          </p:cNvSpPr>
          <p:nvPr>
            <p:ph type="title"/>
          </p:nvPr>
        </p:nvSpPr>
        <p:spPr/>
        <p:txBody>
          <a:bodyPr/>
          <a:lstStyle/>
          <a:p>
            <a:pPr eaLnBrk="1" hangingPunct="1">
              <a:defRPr/>
            </a:pPr>
            <a:r>
              <a:rPr lang="de-DE" altLang="en-US" b="1"/>
              <a:t>Kultur in Sprache</a:t>
            </a:r>
            <a:endParaRPr lang="el-GR" altLang="en-US" b="1"/>
          </a:p>
        </p:txBody>
      </p:sp>
      <p:sp>
        <p:nvSpPr>
          <p:cNvPr id="66563" name="Rectangle 3">
            <a:extLst>
              <a:ext uri="{FF2B5EF4-FFF2-40B4-BE49-F238E27FC236}">
                <a16:creationId xmlns:a16="http://schemas.microsoft.com/office/drawing/2014/main" id="{899C75D5-444D-5F00-E1B9-435535D1F3AC}"/>
              </a:ext>
            </a:extLst>
          </p:cNvPr>
          <p:cNvSpPr>
            <a:spLocks noGrp="1" noChangeArrowheads="1"/>
          </p:cNvSpPr>
          <p:nvPr>
            <p:ph type="body" idx="1"/>
          </p:nvPr>
        </p:nvSpPr>
        <p:spPr>
          <a:xfrm>
            <a:off x="1981201" y="1981200"/>
            <a:ext cx="8507413" cy="4114800"/>
          </a:xfrm>
        </p:spPr>
        <p:txBody>
          <a:bodyPr/>
          <a:lstStyle/>
          <a:p>
            <a:pPr algn="ctr" eaLnBrk="1" hangingPunct="1">
              <a:buFont typeface="Wingdings" panose="05000000000000000000" pitchFamily="2" charset="2"/>
              <a:buNone/>
              <a:defRPr/>
            </a:pPr>
            <a:r>
              <a:rPr lang="de-DE" altLang="en-US" sz="4000" b="1"/>
              <a:t>Hot words </a:t>
            </a:r>
          </a:p>
          <a:p>
            <a:pPr algn="ctr" eaLnBrk="1" hangingPunct="1">
              <a:buFont typeface="Wingdings" panose="05000000000000000000" pitchFamily="2" charset="2"/>
              <a:buNone/>
              <a:defRPr/>
            </a:pPr>
            <a:endParaRPr lang="de-DE" altLang="en-US" sz="2000" b="1"/>
          </a:p>
          <a:p>
            <a:pPr eaLnBrk="1" hangingPunct="1">
              <a:defRPr/>
            </a:pPr>
            <a:r>
              <a:rPr lang="de-DE" altLang="en-US"/>
              <a:t>sind heiß, weil sie kulturell aufgeladen sind </a:t>
            </a:r>
          </a:p>
          <a:p>
            <a:pPr eaLnBrk="1" hangingPunct="1">
              <a:defRPr/>
            </a:pPr>
            <a:r>
              <a:rPr lang="de-DE" altLang="en-US"/>
              <a:t>benennen kulturelle Brennpunkte</a:t>
            </a:r>
          </a:p>
          <a:p>
            <a:pPr eaLnBrk="1" hangingPunct="1">
              <a:defRPr/>
            </a:pPr>
            <a:r>
              <a:rPr lang="de-DE" altLang="en-US"/>
              <a:t>sind strittig  </a:t>
            </a:r>
          </a:p>
          <a:p>
            <a:pPr eaLnBrk="1" hangingPunct="1">
              <a:defRPr/>
            </a:pPr>
            <a:r>
              <a:rPr lang="de-DE" altLang="en-US"/>
              <a:t>sind aktuell </a:t>
            </a:r>
          </a:p>
          <a:p>
            <a:pPr eaLnBrk="1" hangingPunct="1">
              <a:buFont typeface="Wingdings" panose="05000000000000000000" pitchFamily="2" charset="2"/>
              <a:buNone/>
              <a:defRPr/>
            </a:pPr>
            <a:endParaRPr lang="el-GR" altLang="en-US"/>
          </a:p>
        </p:txBody>
      </p:sp>
    </p:spTree>
  </p:cSld>
  <p:clrMapOvr>
    <a:masterClrMapping/>
  </p:clrMapOvr>
  <p:transition>
    <p:wedge/>
  </p:transition>
</p:sld>
</file>

<file path=ppt/tags/tag1.xml><?xml version="1.0" encoding="utf-8"?>
<p:tagLst xmlns:a="http://schemas.openxmlformats.org/drawingml/2006/main" xmlns:r="http://schemas.openxmlformats.org/officeDocument/2006/relationships" xmlns:p="http://schemas.openxmlformats.org/presentationml/2006/main">
  <p:tag name="TIMING" val="|19.|8.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584</Words>
  <Application>Microsoft Office PowerPoint</Application>
  <PresentationFormat>Ευρεία οθόνη</PresentationFormat>
  <Paragraphs>93</Paragraphs>
  <Slides>15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15</vt:i4>
      </vt:variant>
    </vt:vector>
  </HeadingPairs>
  <TitlesOfParts>
    <vt:vector size="21" baseType="lpstr">
      <vt:lpstr>Arial</vt:lpstr>
      <vt:lpstr>Calibri</vt:lpstr>
      <vt:lpstr>Calibri Light</vt:lpstr>
      <vt:lpstr>Wingdings</vt:lpstr>
      <vt:lpstr>Θέμα του Office</vt:lpstr>
      <vt:lpstr>Office Theme</vt:lpstr>
      <vt:lpstr>Soziolinguistik 3</vt:lpstr>
      <vt:lpstr>„So viele Sprachen Einer kann, so viele Mal ist er ein Mensch“ </vt:lpstr>
      <vt:lpstr>Kulturkompetenz</vt:lpstr>
      <vt:lpstr>Kultur - Erfassen</vt:lpstr>
      <vt:lpstr>Kultur - Didaktisieren</vt:lpstr>
      <vt:lpstr>Kultur - Didaktisieren</vt:lpstr>
      <vt:lpstr>Kultur in Sprache</vt:lpstr>
      <vt:lpstr>Kultur in Sprache</vt:lpstr>
      <vt:lpstr>Kultur in Sprache</vt:lpstr>
      <vt:lpstr>Interkulturelle Kommunikation</vt:lpstr>
      <vt:lpstr>Παρουσίαση του PowerPoint</vt:lpstr>
      <vt:lpstr>Vielsprachigkeit - Mehrsprachigkeit  </vt:lpstr>
      <vt:lpstr>There is nothing either good or bad, but thinking makes it so. (Hamlet, Act 2, scene 2) </vt:lpstr>
      <vt:lpstr>Varianten und Varietäten</vt:lpstr>
      <vt:lpstr>wer alles bloß des Geldes wegen tut, wird bald des Geldes wegen alles tun (Sprichwort)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Soziolinguistik</dc:title>
  <dc:creator>Dafni Wiedenmayer</dc:creator>
  <cp:lastModifiedBy>Dafni Wiedenmayer</cp:lastModifiedBy>
  <cp:revision>4</cp:revision>
  <dcterms:created xsi:type="dcterms:W3CDTF">2023-03-20T04:42:54Z</dcterms:created>
  <dcterms:modified xsi:type="dcterms:W3CDTF">2023-05-08T04:57:53Z</dcterms:modified>
</cp:coreProperties>
</file>