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3/29/2026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3/29/2026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586B75A-687E-405C-8A0B-8D00578BA2C3}"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3/29/2026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3/29/2026</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3/29/2026</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3/29/2026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p>
            <a:fld id="{5586B75A-687E-405C-8A0B-8D00578BA2C3}" type="datetimeFigureOut">
              <a:rPr lang="en-US" dirty="0"/>
              <a:pPr/>
              <a:t>3/29/2026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p>
            <a:fld id="{5586B75A-687E-405C-8A0B-8D00578BA2C3}" type="datetimeFigureOut">
              <a:rPr lang="en-US" dirty="0"/>
              <a:pPr/>
              <a:t>3/29/2026</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3/29/2026</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goethe.de/prj/ger/de/atr/26834794.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umweltbundesamt.de/publikationen/umweltbewusstsein-in-deutschland-202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5D00F1-3F5E-9446-24F0-A53EB1E20344}"/>
              </a:ext>
            </a:extLst>
          </p:cNvPr>
          <p:cNvSpPr>
            <a:spLocks noGrp="1"/>
          </p:cNvSpPr>
          <p:nvPr>
            <p:ph type="ctrTitle"/>
          </p:nvPr>
        </p:nvSpPr>
        <p:spPr/>
        <p:txBody>
          <a:bodyPr/>
          <a:lstStyle/>
          <a:p>
            <a:r>
              <a:rPr lang="de-DE" dirty="0"/>
              <a:t>UMWELBEWEGUNG-</a:t>
            </a:r>
            <a:br>
              <a:rPr lang="de-DE" dirty="0"/>
            </a:br>
            <a:r>
              <a:rPr lang="de-DE" dirty="0"/>
              <a:t>EN IN DEUTSCHLAND</a:t>
            </a:r>
            <a:endParaRPr lang="el-GR" dirty="0"/>
          </a:p>
        </p:txBody>
      </p:sp>
      <p:sp>
        <p:nvSpPr>
          <p:cNvPr id="3" name="Υπότιτλος 2">
            <a:extLst>
              <a:ext uri="{FF2B5EF4-FFF2-40B4-BE49-F238E27FC236}">
                <a16:creationId xmlns:a16="http://schemas.microsoft.com/office/drawing/2014/main" id="{983276D5-6A5D-E615-0DC8-C7815064DBAE}"/>
              </a:ext>
            </a:extLst>
          </p:cNvPr>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501109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040A32-2ABC-052D-CB21-D72F4F13DD78}"/>
              </a:ext>
            </a:extLst>
          </p:cNvPr>
          <p:cNvSpPr>
            <a:spLocks noGrp="1"/>
          </p:cNvSpPr>
          <p:nvPr>
            <p:ph type="title"/>
          </p:nvPr>
        </p:nvSpPr>
        <p:spPr/>
        <p:txBody>
          <a:bodyPr>
            <a:normAutofit fontScale="90000"/>
          </a:bodyPr>
          <a:lstStyle/>
          <a:p>
            <a:br>
              <a:rPr lang="de-DE" dirty="0"/>
            </a:br>
            <a:r>
              <a:rPr lang="de-DE" sz="2700" b="1" dirty="0"/>
              <a:t>Klima- und Umweltschutz geht seit der Corona-Pandemie inmitten vieler anderer Krisen unter. Das war schon immer so, sagen Expert*innen. Aber es gibt eine neue Gefahr von rechts.</a:t>
            </a:r>
            <a:br>
              <a:rPr lang="de-DE" sz="2700" b="1" dirty="0"/>
            </a:br>
            <a:r>
              <a:rPr lang="de-DE" sz="2700" b="1" dirty="0">
                <a:solidFill>
                  <a:srgbClr val="FF0000"/>
                </a:solidFill>
                <a:hlinkClick r:id="rId2" tooltip="Deborah Hohmann">
                  <a:extLst>
                    <a:ext uri="{A12FA001-AC4F-418D-AE19-62706E023703}">
                      <ahyp:hlinkClr xmlns:ahyp="http://schemas.microsoft.com/office/drawing/2018/hyperlinkcolor" val="tx"/>
                    </a:ext>
                  </a:extLst>
                </a:hlinkClick>
              </a:rPr>
              <a:t>Deborah Hohmann</a:t>
            </a:r>
            <a:br>
              <a:rPr lang="de-DE" sz="2700" b="1" dirty="0"/>
            </a:br>
            <a:endParaRPr lang="el-GR" sz="2700" b="1" dirty="0"/>
          </a:p>
        </p:txBody>
      </p:sp>
      <p:sp>
        <p:nvSpPr>
          <p:cNvPr id="3" name="Θέση περιεχομένου 2">
            <a:extLst>
              <a:ext uri="{FF2B5EF4-FFF2-40B4-BE49-F238E27FC236}">
                <a16:creationId xmlns:a16="http://schemas.microsoft.com/office/drawing/2014/main" id="{8687679F-4842-A2AF-0273-A2DFEA0E3ADF}"/>
              </a:ext>
            </a:extLst>
          </p:cNvPr>
          <p:cNvSpPr>
            <a:spLocks noGrp="1"/>
          </p:cNvSpPr>
          <p:nvPr>
            <p:ph idx="1"/>
          </p:nvPr>
        </p:nvSpPr>
        <p:spPr/>
        <p:txBody>
          <a:bodyPr>
            <a:normAutofit/>
          </a:bodyPr>
          <a:lstStyle/>
          <a:p>
            <a:r>
              <a:rPr lang="de-DE" sz="2800" dirty="0"/>
              <a:t>Die Umweltbewegung in Deutschland war schon immer abhängig von dem, was in der Welt gerade passiert. Die Ölkrise in den 1970er Jahren und die daraus entstandenen Pläne für neue Atomkraftwerke brachten beispielsweise viele Menschen dazu, gegen Atomkraft zu protestieren.</a:t>
            </a:r>
            <a:endParaRPr lang="el-GR" sz="2800" dirty="0"/>
          </a:p>
        </p:txBody>
      </p:sp>
    </p:spTree>
    <p:extLst>
      <p:ext uri="{BB962C8B-B14F-4D97-AF65-F5344CB8AC3E}">
        <p14:creationId xmlns:p14="http://schemas.microsoft.com/office/powerpoint/2010/main" val="107971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980B0FC-0B0A-DD78-5139-0E5CA762AC44}"/>
              </a:ext>
            </a:extLst>
          </p:cNvPr>
          <p:cNvSpPr>
            <a:spLocks noGrp="1"/>
          </p:cNvSpPr>
          <p:nvPr>
            <p:ph idx="1"/>
          </p:nvPr>
        </p:nvSpPr>
        <p:spPr>
          <a:xfrm>
            <a:off x="0" y="864108"/>
            <a:ext cx="11184468" cy="5120640"/>
          </a:xfrm>
        </p:spPr>
        <p:txBody>
          <a:bodyPr>
            <a:normAutofit/>
          </a:bodyPr>
          <a:lstStyle/>
          <a:p>
            <a:r>
              <a:rPr lang="de-DE" sz="2800" b="1" dirty="0"/>
              <a:t>Der größte deutsche Umweltverband ist heute der NABU, 960.000 Mitgliedern. Insgesamt gibt es in Deutschland rund 33.000 Vereine, die sich hauptsächlich dem Umwelt- und Naturschutz widmen.</a:t>
            </a:r>
          </a:p>
          <a:p>
            <a:r>
              <a:rPr lang="de-DE" sz="2800" b="1" dirty="0"/>
              <a:t>So vielfältig und komplex die Umweltbewegung auch ist – es gibt zwei Dinge, die die unterschiedlichen Akteur*innen einen: Erstens erkennen sie den Menschen als Teil (und nicht als Feind) der Ökosysteme an. Und zweitens kämpfen sie ohne Gewalt für ihre Ziele. Das ist nicht überall so.</a:t>
            </a:r>
            <a:endParaRPr lang="el-GR" sz="2800" b="1" dirty="0"/>
          </a:p>
        </p:txBody>
      </p:sp>
    </p:spTree>
    <p:extLst>
      <p:ext uri="{BB962C8B-B14F-4D97-AF65-F5344CB8AC3E}">
        <p14:creationId xmlns:p14="http://schemas.microsoft.com/office/powerpoint/2010/main" val="3951520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B104493-6CBE-2215-1EA7-CCA97514507D}"/>
              </a:ext>
            </a:extLst>
          </p:cNvPr>
          <p:cNvSpPr>
            <a:spLocks noGrp="1"/>
          </p:cNvSpPr>
          <p:nvPr>
            <p:ph idx="1"/>
          </p:nvPr>
        </p:nvSpPr>
        <p:spPr>
          <a:xfrm>
            <a:off x="147484" y="864108"/>
            <a:ext cx="11036984" cy="5120640"/>
          </a:xfrm>
        </p:spPr>
        <p:txBody>
          <a:bodyPr>
            <a:normAutofit/>
          </a:bodyPr>
          <a:lstStyle/>
          <a:p>
            <a:r>
              <a:rPr lang="de-DE" sz="2800" b="1" dirty="0"/>
              <a:t>In den vergangenen Jahren sind viele neue Gesichter in der deutschen Umweltbewegung dazugekommen. Eins der bekanntesten ist das der Aktivistin Luisa Neubauer, die zu den Hauptorganisator*innen von </a:t>
            </a:r>
            <a:r>
              <a:rPr lang="de-DE" sz="2800" b="1" dirty="0" err="1"/>
              <a:t>Fridays</a:t>
            </a:r>
            <a:r>
              <a:rPr lang="de-DE" sz="2800" b="1" dirty="0"/>
              <a:t> </a:t>
            </a:r>
            <a:r>
              <a:rPr lang="de-DE" sz="2800" b="1" dirty="0" err="1"/>
              <a:t>for</a:t>
            </a:r>
            <a:r>
              <a:rPr lang="de-DE" sz="2800" b="1" dirty="0"/>
              <a:t> Future gehört.</a:t>
            </a:r>
          </a:p>
          <a:p>
            <a:r>
              <a:rPr lang="de-DE" sz="2800" b="1" dirty="0"/>
              <a:t>Das Umweltbewusstsein flachte nach dem Beginn der Corona-Pandemie ab und ist heute wieder etwa auf dem Niveau von 2016: Nur noch 54 Prozent der Befragten haben in der neuesten </a:t>
            </a:r>
            <a:r>
              <a:rPr lang="de-DE" sz="2800" b="1" dirty="0">
                <a:hlinkClick r:id="rId2"/>
              </a:rPr>
              <a:t>Studie des Umweltbundesamts</a:t>
            </a:r>
            <a:r>
              <a:rPr lang="de-DE" sz="2800" b="1" dirty="0"/>
              <a:t> Umwelt- und Klimaschutz als sehr wichtig beurteilt und </a:t>
            </a:r>
            <a:r>
              <a:rPr lang="de-DE" sz="2800" b="1" dirty="0" err="1"/>
              <a:t>Fridays</a:t>
            </a:r>
            <a:r>
              <a:rPr lang="de-DE" sz="2800" b="1" dirty="0"/>
              <a:t> </a:t>
            </a:r>
            <a:r>
              <a:rPr lang="de-DE" sz="2800" b="1" dirty="0" err="1"/>
              <a:t>for</a:t>
            </a:r>
            <a:r>
              <a:rPr lang="de-DE" sz="2800" b="1" dirty="0"/>
              <a:t> Future hat mit stark nachlassendem Engagement zu kämpfen.</a:t>
            </a:r>
            <a:endParaRPr lang="el-GR" sz="2800" b="1" dirty="0"/>
          </a:p>
        </p:txBody>
      </p:sp>
    </p:spTree>
    <p:extLst>
      <p:ext uri="{BB962C8B-B14F-4D97-AF65-F5344CB8AC3E}">
        <p14:creationId xmlns:p14="http://schemas.microsoft.com/office/powerpoint/2010/main" val="218963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8E4E868-71A6-A211-85C5-C4FB9F65B633}"/>
              </a:ext>
            </a:extLst>
          </p:cNvPr>
          <p:cNvSpPr>
            <a:spLocks noGrp="1"/>
          </p:cNvSpPr>
          <p:nvPr>
            <p:ph idx="1"/>
          </p:nvPr>
        </p:nvSpPr>
        <p:spPr>
          <a:xfrm>
            <a:off x="393290" y="206477"/>
            <a:ext cx="10791178" cy="5778271"/>
          </a:xfrm>
        </p:spPr>
        <p:txBody>
          <a:bodyPr>
            <a:normAutofit/>
          </a:bodyPr>
          <a:lstStyle/>
          <a:p>
            <a:r>
              <a:rPr lang="de-DE" sz="2800" b="1" dirty="0"/>
              <a:t>Laut Expert*innen lag das rückläufige Umweltbewusstsein nicht allein an der Pandemie, sondern auch an den vielen weiteren Krisen, die die vergangenen Jahre geprägt haben und es teils noch immer tun: der Ukraine-Krieg, geopolitische Spannungen sowie stark gestiegene Energiepreise und Lebenshaltungskosten. All das überlagere den gesellschaftlichen Stellenwert von Umwelt- und Klimaschutz, heißt es in der Studie des Umweltbundesamts. </a:t>
            </a:r>
          </a:p>
          <a:p>
            <a:r>
              <a:rPr lang="de-DE" sz="2800" b="1" dirty="0"/>
              <a:t>Mitten in dieser Gemengelage versuchen seit einigen Jahren auch ultrakonservative bis rechtsextreme Gruppen, Umweltschutz als eigenes Thema zu besetzen. Während sich ultrakonservative Gruppen wie der bayerische Verein für Artenschutz, Landschaftsschutz &amp; Biodiversität (VLAB) vor allem gegen Windkraftanlagen einsetzen, nutzt die rechtsextreme AfD das Thema Umweltschutz, um Stimmung gegen Menschen zu machen.</a:t>
            </a:r>
            <a:endParaRPr lang="el-GR" sz="2800" b="1" dirty="0"/>
          </a:p>
        </p:txBody>
      </p:sp>
    </p:spTree>
    <p:extLst>
      <p:ext uri="{BB962C8B-B14F-4D97-AF65-F5344CB8AC3E}">
        <p14:creationId xmlns:p14="http://schemas.microsoft.com/office/powerpoint/2010/main" val="3023347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64E940-0953-578F-ED56-CF897072AFC8}"/>
              </a:ext>
            </a:extLst>
          </p:cNvPr>
          <p:cNvSpPr>
            <a:spLocks noGrp="1"/>
          </p:cNvSpPr>
          <p:nvPr>
            <p:ph type="title"/>
          </p:nvPr>
        </p:nvSpPr>
        <p:spPr/>
        <p:txBody>
          <a:bodyPr/>
          <a:lstStyle/>
          <a:p>
            <a:r>
              <a:rPr lang="de-DE" dirty="0"/>
              <a:t>Für die Zukunft</a:t>
            </a:r>
            <a:endParaRPr lang="el-GR" dirty="0"/>
          </a:p>
        </p:txBody>
      </p:sp>
      <p:sp>
        <p:nvSpPr>
          <p:cNvPr id="3" name="Θέση περιεχομένου 2">
            <a:extLst>
              <a:ext uri="{FF2B5EF4-FFF2-40B4-BE49-F238E27FC236}">
                <a16:creationId xmlns:a16="http://schemas.microsoft.com/office/drawing/2014/main" id="{C12453EA-F7DB-E596-CB64-08A75809F658}"/>
              </a:ext>
            </a:extLst>
          </p:cNvPr>
          <p:cNvSpPr>
            <a:spLocks noGrp="1"/>
          </p:cNvSpPr>
          <p:nvPr>
            <p:ph idx="1"/>
          </p:nvPr>
        </p:nvSpPr>
        <p:spPr/>
        <p:txBody>
          <a:bodyPr>
            <a:normAutofit/>
          </a:bodyPr>
          <a:lstStyle/>
          <a:p>
            <a:r>
              <a:rPr lang="de-DE" sz="3200" b="1" dirty="0"/>
              <a:t>Laut der Studie des Umweltbundesamtes ergeben sich durch diese Entwicklungen für die Politik konkrete Aufträge. Sie müsse unterschiedliche Lebensrealitäten und soziale Aspekte stärker berücksichtigen und klarmachen, dass ambitionierter Klima- und Umweltschutz das Leben für alle Menschen verbessert.  </a:t>
            </a:r>
            <a:endParaRPr lang="el-GR" sz="3200" b="1" dirty="0"/>
          </a:p>
        </p:txBody>
      </p:sp>
    </p:spTree>
    <p:extLst>
      <p:ext uri="{BB962C8B-B14F-4D97-AF65-F5344CB8AC3E}">
        <p14:creationId xmlns:p14="http://schemas.microsoft.com/office/powerpoint/2010/main" val="1470109285"/>
      </p:ext>
    </p:extLst>
  </p:cSld>
  <p:clrMapOvr>
    <a:masterClrMapping/>
  </p:clrMapOvr>
</p:sld>
</file>

<file path=ppt/theme/theme1.xml><?xml version="1.0" encoding="utf-8"?>
<a:theme xmlns:a="http://schemas.openxmlformats.org/drawingml/2006/main" name="Πλαίσιο">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{B64953FA-489E-4ABE-84A1-AD7AB5E1BEF4}TF5b254a55-10e1-4643-bbf8-937ce7de93d8d59e4f8d-f2aa35d90101</Template>
  <TotalTime>13</TotalTime>
  <Words>427</Words>
  <Application>Microsoft Office PowerPoint</Application>
  <PresentationFormat>Ευρεία οθόνη</PresentationFormat>
  <Paragraphs>11</Paragraphs>
  <Slides>6</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6</vt:i4>
      </vt:variant>
    </vt:vector>
  </HeadingPairs>
  <TitlesOfParts>
    <vt:vector size="9" baseType="lpstr">
      <vt:lpstr>Corbel</vt:lpstr>
      <vt:lpstr>Wingdings 2</vt:lpstr>
      <vt:lpstr>Πλαίσιο</vt:lpstr>
      <vt:lpstr>UMWELBEWEGUNG- EN IN DEUTSCHLAND</vt:lpstr>
      <vt:lpstr> Klima- und Umweltschutz geht seit der Corona-Pandemie inmitten vieler anderer Krisen unter. Das war schon immer so, sagen Expert*innen. Aber es gibt eine neue Gefahr von rechts. Deborah Hohmann </vt:lpstr>
      <vt:lpstr>Παρουσίαση του PowerPoint</vt:lpstr>
      <vt:lpstr>Παρουσίαση του PowerPoint</vt:lpstr>
      <vt:lpstr>Παρουσίαση του PowerPoint</vt:lpstr>
      <vt:lpstr>Für die Zukunft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aglaia bliumi</dc:creator>
  <cp:lastModifiedBy>aglaia bliumi</cp:lastModifiedBy>
  <cp:revision>3</cp:revision>
  <dcterms:created xsi:type="dcterms:W3CDTF">2026-03-29T20:29:15Z</dcterms:created>
  <dcterms:modified xsi:type="dcterms:W3CDTF">2026-03-29T20:42:41Z</dcterms:modified>
</cp:coreProperties>
</file>