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6"/>
  </p:notesMasterIdLst>
  <p:sldIdLst>
    <p:sldId id="256" r:id="rId3"/>
    <p:sldId id="258" r:id="rId4"/>
    <p:sldId id="257" r:id="rId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7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B9F1D-B996-4BA0-9039-613E6AF2E072}" type="datetimeFigureOut">
              <a:rPr lang="fr-FR" smtClean="0"/>
              <a:pPr/>
              <a:t>21/01/2013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CA053-64A5-468B-A4AC-F179676E72A7}" type="slidenum">
              <a:rPr lang="fr-CA" smtClean="0"/>
              <a:pPr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A053-64A5-468B-A4AC-F179676E72A7}" type="slidenum">
              <a:rPr lang="fr-CA" smtClean="0"/>
              <a:pPr/>
              <a:t>3</a:t>
            </a:fld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D72F5-4AE0-4F91-84F6-6991E5097B28}" type="datetimeFigureOut">
              <a:rPr lang="fr-FR"/>
              <a:pPr>
                <a:defRPr/>
              </a:pPr>
              <a:t>21/01/2013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EE943-70E4-4D3E-825C-4798AC1A2B5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66A6B-ED90-47A0-950D-EB3F0A3126B0}" type="datetimeFigureOut">
              <a:rPr lang="fr-FR"/>
              <a:pPr>
                <a:defRPr/>
              </a:pPr>
              <a:t>21/01/2013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BBB40-65F0-4BF8-8D3D-1B302F8A3BA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7C806-A72D-4184-8CE5-0A37A3C18176}" type="datetimeFigureOut">
              <a:rPr lang="fr-FR"/>
              <a:pPr>
                <a:defRPr/>
              </a:pPr>
              <a:t>21/01/2013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93CD3-4225-4A12-B5AE-87BC6FCDDB9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1A493-1E86-4F07-9DE5-FB09DF1C1D4B}" type="datetimeFigureOut">
              <a:rPr lang="fr-FR"/>
              <a:pPr>
                <a:defRPr/>
              </a:pPr>
              <a:t>21/01/2013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B958D-0694-4924-A86B-21DB5723657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A30C4-9E91-4046-886F-CD5B013B801B}" type="datetimeFigureOut">
              <a:rPr lang="fr-FR"/>
              <a:pPr>
                <a:defRPr/>
              </a:pPr>
              <a:t>21/01/2013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CA66E-1B18-41FC-BBBF-2CB9C82AD7A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40F04-595E-4771-B172-1E0CB2E92B51}" type="datetimeFigureOut">
              <a:rPr lang="fr-FR"/>
              <a:pPr>
                <a:defRPr/>
              </a:pPr>
              <a:t>21/01/2013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C8491-D6A5-4A04-824C-DF1A16BB670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4A7B5-1140-411B-9CDA-69B3E22C73FB}" type="datetimeFigureOut">
              <a:rPr lang="fr-FR"/>
              <a:pPr>
                <a:defRPr/>
              </a:pPr>
              <a:t>21/01/2013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E9991-5BA6-4B12-89DE-1BA775F6205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8AAFD-4299-4BA3-BEF4-9CA24F6A9A84}" type="datetimeFigureOut">
              <a:rPr lang="fr-FR"/>
              <a:pPr>
                <a:defRPr/>
              </a:pPr>
              <a:t>21/01/2013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7D73C-2031-492E-B38E-C491368C13D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26DA9-818E-4FA1-AB8E-0D8F32C1D27D}" type="datetimeFigureOut">
              <a:rPr lang="fr-FR"/>
              <a:pPr>
                <a:defRPr/>
              </a:pPr>
              <a:t>21/01/2013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E873A-DAA7-4191-B399-30D6BF29195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AEDC2-A054-4FE4-98B1-11429BA579DC}" type="datetimeFigureOut">
              <a:rPr lang="fr-FR"/>
              <a:pPr>
                <a:defRPr/>
              </a:pPr>
              <a:t>21/01/2013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ED0E2-7683-4C20-B6CB-652102D0695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6AF50-9A6C-4838-B1B8-C0406834832C}" type="datetimeFigureOut">
              <a:rPr lang="fr-FR"/>
              <a:pPr>
                <a:defRPr/>
              </a:pPr>
              <a:t>21/01/2013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C8D11-3B1C-4630-A092-1A20EFFA347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CC5DAF-87E5-49F5-903F-B90EF21DC3E6}" type="datetimeFigureOut">
              <a:rPr lang="fr-FR"/>
              <a:pPr>
                <a:defRPr/>
              </a:pPr>
              <a:t>21/01/2013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98C9BD-93FD-4762-82A1-52C817A4AA6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dr.de/radio/home/kinderradio" TargetMode="External"/><Relationship Id="rId3" Type="http://schemas.openxmlformats.org/officeDocument/2006/relationships/hyperlink" Target="http://www.seitenstark.de/" TargetMode="External"/><Relationship Id="rId7" Type="http://schemas.openxmlformats.org/officeDocument/2006/relationships/hyperlink" Target="http://www.lilipuz.de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rings-on-air.de/" TargetMode="External"/><Relationship Id="rId5" Type="http://schemas.openxmlformats.org/officeDocument/2006/relationships/hyperlink" Target="http://www.jolinchen.de/" TargetMode="External"/><Relationship Id="rId4" Type="http://schemas.openxmlformats.org/officeDocument/2006/relationships/hyperlink" Target="http://www.schulweb.de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piesser.de/" TargetMode="External"/><Relationship Id="rId3" Type="http://schemas.openxmlformats.org/officeDocument/2006/relationships/image" Target="../media/image3.jpeg"/><Relationship Id="rId7" Type="http://schemas.openxmlformats.org/officeDocument/2006/relationships/hyperlink" Target="http://www.spiegel.de/schulspiege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op-up.org/" TargetMode="External"/><Relationship Id="rId5" Type="http://schemas.openxmlformats.org/officeDocument/2006/relationships/hyperlink" Target="http://www.jugendpresse.de/" TargetMode="External"/><Relationship Id="rId10" Type="http://schemas.openxmlformats.org/officeDocument/2006/relationships/hyperlink" Target="http://www.akademie-kjl.de/pikchatv.html" TargetMode="External"/><Relationship Id="rId4" Type="http://schemas.openxmlformats.org/officeDocument/2006/relationships/hyperlink" Target="http://www.planet-schule.de/" TargetMode="External"/><Relationship Id="rId9" Type="http://schemas.openxmlformats.org/officeDocument/2006/relationships/hyperlink" Target="http://www.blinde-kuh.d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214438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4000" dirty="0" smtClean="0"/>
              <a:t>Lernmaterial für Kinder und Jugendliche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fr-CA" sz="4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85888" y="2143116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CA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82562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de-DE" sz="2000" dirty="0" smtClean="0">
                <a:solidFill>
                  <a:srgbClr val="FFC000"/>
                </a:solidFill>
              </a:rPr>
              <a:t>                                              Lernmaterial für Kinder und Jugendliche</a:t>
            </a:r>
            <a:endParaRPr lang="fr-CA" sz="2000" dirty="0" smtClean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57438" y="533400"/>
            <a:ext cx="6329362" cy="5592763"/>
          </a:xfrm>
        </p:spPr>
        <p:txBody>
          <a:bodyPr rtlCol="0">
            <a:noAutofit/>
          </a:bodyPr>
          <a:lstStyle/>
          <a:p>
            <a:pPr>
              <a:buNone/>
            </a:pPr>
            <a:r>
              <a:rPr lang="de-DE" sz="1800" b="1" dirty="0" smtClean="0"/>
              <a:t>Auswahl von Kinderseiten</a:t>
            </a:r>
            <a:endParaRPr lang="en-US" sz="1800" dirty="0" smtClean="0"/>
          </a:p>
          <a:p>
            <a:r>
              <a:rPr lang="de-DE" sz="1800" b="1" u="sng" dirty="0" smtClean="0">
                <a:hlinkClick r:id="rId3"/>
              </a:rPr>
              <a:t>http://www.seitenstark.de</a:t>
            </a:r>
            <a:r>
              <a:rPr lang="de-DE" sz="1800" b="1" dirty="0" smtClean="0"/>
              <a:t> </a:t>
            </a:r>
            <a:endParaRPr lang="en-US" sz="1800" dirty="0" smtClean="0"/>
          </a:p>
          <a:p>
            <a:pPr>
              <a:buNone/>
            </a:pPr>
            <a:r>
              <a:rPr lang="de-DE" sz="1800" b="1" dirty="0" smtClean="0"/>
              <a:t> </a:t>
            </a:r>
            <a:endParaRPr lang="en-US" sz="1800" dirty="0" smtClean="0"/>
          </a:p>
          <a:p>
            <a:pPr>
              <a:buNone/>
            </a:pPr>
            <a:r>
              <a:rPr lang="de-DE" sz="1800" b="1" dirty="0" smtClean="0"/>
              <a:t>Service für Schüler</a:t>
            </a:r>
            <a:endParaRPr lang="en-US" sz="1800" dirty="0" smtClean="0"/>
          </a:p>
          <a:p>
            <a:r>
              <a:rPr lang="de-DE" sz="1800" b="1" u="sng" dirty="0" smtClean="0">
                <a:hlinkClick r:id="rId4"/>
              </a:rPr>
              <a:t>http://www.schulweb.de</a:t>
            </a:r>
            <a:r>
              <a:rPr lang="de-DE" sz="1800" b="1" dirty="0" smtClean="0"/>
              <a:t> </a:t>
            </a:r>
            <a:endParaRPr lang="en-US" sz="1800" dirty="0" smtClean="0"/>
          </a:p>
          <a:p>
            <a:pPr>
              <a:buNone/>
            </a:pPr>
            <a:r>
              <a:rPr lang="de-DE" sz="1800" b="1" dirty="0" smtClean="0"/>
              <a:t> </a:t>
            </a:r>
            <a:endParaRPr lang="en-US" sz="1800" dirty="0" smtClean="0"/>
          </a:p>
          <a:p>
            <a:pPr>
              <a:buNone/>
            </a:pPr>
            <a:r>
              <a:rPr lang="de-DE" sz="1800" b="1" dirty="0" smtClean="0"/>
              <a:t>Kindermagazin</a:t>
            </a:r>
            <a:endParaRPr lang="en-US" sz="1800" dirty="0" smtClean="0"/>
          </a:p>
          <a:p>
            <a:r>
              <a:rPr lang="de-DE" sz="1800" b="1" u="sng" dirty="0" smtClean="0">
                <a:hlinkClick r:id="rId5"/>
              </a:rPr>
              <a:t>http://www.jolinchen.de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de-DE" sz="1800" b="1" dirty="0" smtClean="0"/>
              <a:t>Schülerradio</a:t>
            </a:r>
            <a:endParaRPr lang="en-US" sz="1800" dirty="0" smtClean="0"/>
          </a:p>
          <a:p>
            <a:r>
              <a:rPr lang="de-DE" sz="1800" b="1" u="sng" dirty="0" smtClean="0">
                <a:hlinkClick r:id="rId6"/>
              </a:rPr>
              <a:t>http://www.frings-on-air.de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de-DE" sz="1800" b="1" dirty="0" smtClean="0"/>
              <a:t>Kinderradio </a:t>
            </a:r>
            <a:endParaRPr lang="en-US" sz="1800" dirty="0" smtClean="0"/>
          </a:p>
          <a:p>
            <a:r>
              <a:rPr lang="de-DE" sz="1800" b="1" u="sng" dirty="0" smtClean="0">
                <a:hlinkClick r:id="rId7"/>
              </a:rPr>
              <a:t>http://www.lilipuz.de</a:t>
            </a:r>
            <a:endParaRPr lang="en-US" sz="1800" dirty="0" smtClean="0"/>
          </a:p>
          <a:p>
            <a:pPr>
              <a:buNone/>
            </a:pPr>
            <a:r>
              <a:rPr lang="de-DE" sz="1800" b="1" dirty="0" smtClean="0"/>
              <a:t> </a:t>
            </a:r>
            <a:endParaRPr lang="en-US" sz="1800" dirty="0" smtClean="0"/>
          </a:p>
          <a:p>
            <a:pPr>
              <a:buNone/>
            </a:pPr>
            <a:r>
              <a:rPr lang="de-DE" sz="1800" b="1" dirty="0" smtClean="0"/>
              <a:t>Kinderradio </a:t>
            </a:r>
            <a:endParaRPr lang="en-US" sz="1800" dirty="0" smtClean="0"/>
          </a:p>
          <a:p>
            <a:r>
              <a:rPr lang="de-DE" sz="1800" b="1" u="sng" dirty="0" smtClean="0">
                <a:hlinkClick r:id="rId8"/>
              </a:rPr>
              <a:t>http://www.wdr.de/radio/home/kinderradio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3200" dirty="0" smtClean="0"/>
              <a:t>Lernmaterial für Kinder und Jugendliche</a:t>
            </a:r>
            <a:endParaRPr lang="fr-CA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28596" y="1219200"/>
            <a:ext cx="8229600" cy="5235565"/>
          </a:xfrm>
        </p:spPr>
        <p:txBody>
          <a:bodyPr rtlCol="0">
            <a:normAutofit fontScale="70000" lnSpcReduction="20000"/>
          </a:bodyPr>
          <a:lstStyle/>
          <a:p>
            <a:pPr>
              <a:buNone/>
            </a:pPr>
            <a:r>
              <a:rPr lang="de-DE" b="1" dirty="0" smtClean="0"/>
              <a:t>Schulfernsehen</a:t>
            </a:r>
            <a:endParaRPr lang="en-US" dirty="0" smtClean="0"/>
          </a:p>
          <a:p>
            <a:r>
              <a:rPr lang="de-DE" b="1" u="sng" dirty="0" smtClean="0">
                <a:hlinkClick r:id="rId4"/>
              </a:rPr>
              <a:t>http://www.planet-schule.de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de-DE" b="1" dirty="0" smtClean="0"/>
              <a:t>Jugendpresse</a:t>
            </a:r>
            <a:endParaRPr lang="en-US" dirty="0" smtClean="0"/>
          </a:p>
          <a:p>
            <a:r>
              <a:rPr lang="de-DE" b="1" u="sng" dirty="0" smtClean="0">
                <a:hlinkClick r:id="rId5"/>
              </a:rPr>
              <a:t>http://www.jugendpresse.de</a:t>
            </a:r>
            <a:r>
              <a:rPr lang="de-DE" b="1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de-DE" b="1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de-DE" b="1" dirty="0" smtClean="0"/>
              <a:t>Jugendmagazine</a:t>
            </a:r>
            <a:endParaRPr lang="en-US" dirty="0" smtClean="0"/>
          </a:p>
          <a:p>
            <a:r>
              <a:rPr lang="de-DE" b="1" u="sng" dirty="0" smtClean="0">
                <a:hlinkClick r:id="rId6"/>
              </a:rPr>
              <a:t>http://www.pop-up.org</a:t>
            </a:r>
            <a:endParaRPr lang="en-US" dirty="0" smtClean="0"/>
          </a:p>
          <a:p>
            <a:r>
              <a:rPr lang="de-DE" b="1" u="sng" dirty="0" smtClean="0">
                <a:hlinkClick r:id="rId7"/>
              </a:rPr>
              <a:t>http://www.spiegel.de/schulspiegel</a:t>
            </a:r>
            <a:r>
              <a:rPr lang="de-DE" b="1" dirty="0" smtClean="0"/>
              <a:t> </a:t>
            </a:r>
            <a:endParaRPr lang="en-US" dirty="0" smtClean="0"/>
          </a:p>
          <a:p>
            <a:r>
              <a:rPr lang="de-DE" b="1" u="sng" dirty="0" smtClean="0">
                <a:hlinkClick r:id="rId8"/>
              </a:rPr>
              <a:t>http://www.spiesser.de</a:t>
            </a:r>
            <a:r>
              <a:rPr lang="de-DE" b="1" dirty="0" smtClean="0"/>
              <a:t> </a:t>
            </a:r>
            <a:endParaRPr lang="en-US" dirty="0" smtClean="0"/>
          </a:p>
          <a:p>
            <a:r>
              <a:rPr lang="de-DE" b="1" u="sng" dirty="0" smtClean="0">
                <a:hlinkClick r:id="rId9"/>
              </a:rPr>
              <a:t>http://www.blinde-kuh.de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de-DE" b="1" dirty="0" smtClean="0"/>
              <a:t>Podcasts</a:t>
            </a:r>
            <a:endParaRPr lang="en-US" dirty="0" smtClean="0"/>
          </a:p>
          <a:p>
            <a:r>
              <a:rPr lang="de-DE" b="1" u="sng" dirty="0" smtClean="0">
                <a:hlinkClick r:id="rId10"/>
              </a:rPr>
              <a:t>http://www.akademie-kjl.de/pikchatv.html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W_ColorPencil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6D81CFD-CA74-45F2-9DAF-01B752EE31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TW_ColorPencils</Template>
  <TotalTime>7</TotalTime>
  <Words>32</Words>
  <Application>Microsoft Office PowerPoint</Application>
  <PresentationFormat>On-screen Show (4:3)</PresentationFormat>
  <Paragraphs>36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TW_ColorPencils</vt:lpstr>
      <vt:lpstr>Lernmaterial für Kinder und Jugendliche </vt:lpstr>
      <vt:lpstr>                                              Lernmaterial für Kinder und Jugendliche</vt:lpstr>
      <vt:lpstr>Lernmaterial für Kinder und Jugendliche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Lernmaterial für Kinder und Jugendliche </dc:title>
  <dc:creator>d</dc:creator>
  <cp:lastModifiedBy>d</cp:lastModifiedBy>
  <cp:revision>2</cp:revision>
  <dcterms:created xsi:type="dcterms:W3CDTF">2013-01-20T14:42:03Z</dcterms:created>
  <dcterms:modified xsi:type="dcterms:W3CDTF">2013-01-21T17:18:33Z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TC103814939990</vt:lpwstr>
  </property>
</Properties>
</file>