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15"/>
  </p:notesMasterIdLst>
  <p:sldIdLst>
    <p:sldId id="256" r:id="rId2"/>
    <p:sldId id="313" r:id="rId3"/>
    <p:sldId id="259" r:id="rId4"/>
    <p:sldId id="262" r:id="rId5"/>
    <p:sldId id="271" r:id="rId6"/>
    <p:sldId id="261" r:id="rId7"/>
    <p:sldId id="263" r:id="rId8"/>
    <p:sldId id="314" r:id="rId9"/>
    <p:sldId id="316" r:id="rId10"/>
    <p:sldId id="315" r:id="rId11"/>
    <p:sldId id="267" r:id="rId12"/>
    <p:sldId id="290" r:id="rId13"/>
    <p:sldId id="293"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19EFA7-49AD-4ED6-9E3C-E51D65FDDDE1}">
  <a:tblStyle styleId="{9719EFA7-49AD-4ED6-9E3C-E51D65FDDD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2" autoAdjust="0"/>
  </p:normalViewPr>
  <p:slideViewPr>
    <p:cSldViewPr>
      <p:cViewPr varScale="1">
        <p:scale>
          <a:sx n="115" d="100"/>
          <a:sy n="115" d="100"/>
        </p:scale>
        <p:origin x="514"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80C84-F9EE-46A1-9FDE-4822039D8B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1EDE22D-D171-4B6C-B90B-F8BB8991F745}">
      <dgm:prSet phldrT="[Κείμενο]" custT="1"/>
      <dgm:spPr>
        <a:solidFill>
          <a:schemeClr val="accent3">
            <a:lumMod val="50000"/>
          </a:schemeClr>
        </a:solidFill>
      </dgm:spPr>
      <dgm:t>
        <a:bodyPr/>
        <a:lstStyle/>
        <a:p>
          <a:r>
            <a:rPr lang="de-DE" sz="1600" b="1" dirty="0" smtClean="0">
              <a:latin typeface="Times New Roman" pitchFamily="18" charset="0"/>
              <a:cs typeface="Times New Roman" pitchFamily="18" charset="0"/>
            </a:rPr>
            <a:t>DIE WICHTIGE UNTERSCHIEDE - MERKMALE DER GESPROCHENE UND GESCHRIEBENE SPRACHE</a:t>
          </a:r>
          <a:endParaRPr lang="el-GR" sz="1600" b="1" dirty="0"/>
        </a:p>
      </dgm:t>
    </dgm:pt>
    <dgm:pt modelId="{3594ACF1-FDA6-4239-852D-475015C3220D}" type="parTrans" cxnId="{CB45E3BC-644E-40C5-AF57-56E27663E24E}">
      <dgm:prSet/>
      <dgm:spPr/>
      <dgm:t>
        <a:bodyPr/>
        <a:lstStyle/>
        <a:p>
          <a:endParaRPr lang="el-GR"/>
        </a:p>
      </dgm:t>
    </dgm:pt>
    <dgm:pt modelId="{5B51EA16-3659-4C48-9800-5DD8CC639528}" type="sibTrans" cxnId="{CB45E3BC-644E-40C5-AF57-56E27663E24E}">
      <dgm:prSet/>
      <dgm:spPr/>
      <dgm:t>
        <a:bodyPr/>
        <a:lstStyle/>
        <a:p>
          <a:endParaRPr lang="el-GR"/>
        </a:p>
      </dgm:t>
    </dgm:pt>
    <dgm:pt modelId="{2CD37C59-2C53-4F61-9527-47F7C44E9825}">
      <dgm:prSet custT="1"/>
      <dgm:spPr>
        <a:solidFill>
          <a:schemeClr val="accent3">
            <a:lumMod val="50000"/>
          </a:schemeClr>
        </a:solidFill>
      </dgm:spPr>
      <dgm:t>
        <a:bodyPr/>
        <a:lstStyle/>
        <a:p>
          <a:r>
            <a:rPr lang="de-DE" sz="1600" b="1" dirty="0" smtClean="0">
              <a:latin typeface="Times New Roman" pitchFamily="18" charset="0"/>
              <a:cs typeface="Times New Roman" pitchFamily="18" charset="0"/>
            </a:rPr>
            <a:t>KOMBINATION MIT SYNTAKTISCHEN PHÄNOMEME </a:t>
          </a:r>
        </a:p>
      </dgm:t>
    </dgm:pt>
    <dgm:pt modelId="{F26A7E5F-9802-4C3C-A3BD-E00C9A046A4A}" type="parTrans" cxnId="{72E50A41-0B00-4740-8F82-3FF61B7E7D69}">
      <dgm:prSet/>
      <dgm:spPr/>
      <dgm:t>
        <a:bodyPr/>
        <a:lstStyle/>
        <a:p>
          <a:endParaRPr lang="el-GR"/>
        </a:p>
      </dgm:t>
    </dgm:pt>
    <dgm:pt modelId="{CDCCFF5E-E4AB-47C9-BA47-04B703745CB7}" type="sibTrans" cxnId="{72E50A41-0B00-4740-8F82-3FF61B7E7D69}">
      <dgm:prSet/>
      <dgm:spPr/>
      <dgm:t>
        <a:bodyPr/>
        <a:lstStyle/>
        <a:p>
          <a:endParaRPr lang="el-GR"/>
        </a:p>
      </dgm:t>
    </dgm:pt>
    <dgm:pt modelId="{14EB2EA6-4AE3-4E94-B86F-941E08D3A7F7}">
      <dgm:prSet custT="1"/>
      <dgm:spPr>
        <a:solidFill>
          <a:schemeClr val="accent3">
            <a:lumMod val="50000"/>
          </a:schemeClr>
        </a:solidFill>
      </dgm:spPr>
      <dgm:t>
        <a:bodyPr/>
        <a:lstStyle/>
        <a:p>
          <a:r>
            <a:rPr lang="de-DE" sz="1600" b="1" dirty="0" smtClean="0">
              <a:latin typeface="Times New Roman" pitchFamily="18" charset="0"/>
              <a:cs typeface="Times New Roman" pitchFamily="18" charset="0"/>
            </a:rPr>
            <a:t>ROLLE DER MÜNDLICHEN UND SCHRIFTLICHEN KOMMUNIKATION</a:t>
          </a:r>
        </a:p>
      </dgm:t>
    </dgm:pt>
    <dgm:pt modelId="{A2544254-7F5C-4A52-91A6-5ECA4852DFE7}" type="parTrans" cxnId="{C1833E45-6247-4482-92EB-E99986EEC641}">
      <dgm:prSet/>
      <dgm:spPr/>
      <dgm:t>
        <a:bodyPr/>
        <a:lstStyle/>
        <a:p>
          <a:endParaRPr lang="el-GR"/>
        </a:p>
      </dgm:t>
    </dgm:pt>
    <dgm:pt modelId="{FFE597D6-E9D9-40B9-8FBA-7F2CA4C637DB}" type="sibTrans" cxnId="{C1833E45-6247-4482-92EB-E99986EEC641}">
      <dgm:prSet/>
      <dgm:spPr/>
      <dgm:t>
        <a:bodyPr/>
        <a:lstStyle/>
        <a:p>
          <a:endParaRPr lang="el-GR"/>
        </a:p>
      </dgm:t>
    </dgm:pt>
    <dgm:pt modelId="{E2088CC5-D148-40BE-9A00-6A3F0209B52D}" type="pres">
      <dgm:prSet presAssocID="{C7A80C84-F9EE-46A1-9FDE-4822039D8B7C}" presName="linear" presStyleCnt="0">
        <dgm:presLayoutVars>
          <dgm:animLvl val="lvl"/>
          <dgm:resizeHandles val="exact"/>
        </dgm:presLayoutVars>
      </dgm:prSet>
      <dgm:spPr/>
      <dgm:t>
        <a:bodyPr/>
        <a:lstStyle/>
        <a:p>
          <a:endParaRPr lang="en-US"/>
        </a:p>
      </dgm:t>
    </dgm:pt>
    <dgm:pt modelId="{020196D9-C765-4B07-A151-3DE5C756D1C1}" type="pres">
      <dgm:prSet presAssocID="{41EDE22D-D171-4B6C-B90B-F8BB8991F745}" presName="parentText" presStyleLbl="node1" presStyleIdx="0" presStyleCnt="3" custLinFactNeighborX="29507" custLinFactNeighborY="-82323">
        <dgm:presLayoutVars>
          <dgm:chMax val="0"/>
          <dgm:bulletEnabled val="1"/>
        </dgm:presLayoutVars>
      </dgm:prSet>
      <dgm:spPr/>
      <dgm:t>
        <a:bodyPr/>
        <a:lstStyle/>
        <a:p>
          <a:endParaRPr lang="el-GR"/>
        </a:p>
      </dgm:t>
    </dgm:pt>
    <dgm:pt modelId="{5A87F5C6-08A5-4063-8182-FF7921195BE0}" type="pres">
      <dgm:prSet presAssocID="{5B51EA16-3659-4C48-9800-5DD8CC639528}" presName="spacer" presStyleCnt="0"/>
      <dgm:spPr/>
    </dgm:pt>
    <dgm:pt modelId="{A1A43FD3-655B-4925-B6FB-4CEA50C03597}" type="pres">
      <dgm:prSet presAssocID="{2CD37C59-2C53-4F61-9527-47F7C44E9825}" presName="parentText" presStyleLbl="node1" presStyleIdx="1" presStyleCnt="3">
        <dgm:presLayoutVars>
          <dgm:chMax val="0"/>
          <dgm:bulletEnabled val="1"/>
        </dgm:presLayoutVars>
      </dgm:prSet>
      <dgm:spPr/>
      <dgm:t>
        <a:bodyPr/>
        <a:lstStyle/>
        <a:p>
          <a:endParaRPr lang="en-US"/>
        </a:p>
      </dgm:t>
    </dgm:pt>
    <dgm:pt modelId="{1CB1A8EE-63E5-4579-8207-4AFF68C4DC8A}" type="pres">
      <dgm:prSet presAssocID="{CDCCFF5E-E4AB-47C9-BA47-04B703745CB7}" presName="spacer" presStyleCnt="0"/>
      <dgm:spPr/>
    </dgm:pt>
    <dgm:pt modelId="{6BD09373-9A23-4714-9E34-99FBFCD73566}" type="pres">
      <dgm:prSet presAssocID="{14EB2EA6-4AE3-4E94-B86F-941E08D3A7F7}" presName="parentText" presStyleLbl="node1" presStyleIdx="2" presStyleCnt="3">
        <dgm:presLayoutVars>
          <dgm:chMax val="0"/>
          <dgm:bulletEnabled val="1"/>
        </dgm:presLayoutVars>
      </dgm:prSet>
      <dgm:spPr/>
      <dgm:t>
        <a:bodyPr/>
        <a:lstStyle/>
        <a:p>
          <a:endParaRPr lang="en-US"/>
        </a:p>
      </dgm:t>
    </dgm:pt>
  </dgm:ptLst>
  <dgm:cxnLst>
    <dgm:cxn modelId="{72E50A41-0B00-4740-8F82-3FF61B7E7D69}" srcId="{C7A80C84-F9EE-46A1-9FDE-4822039D8B7C}" destId="{2CD37C59-2C53-4F61-9527-47F7C44E9825}" srcOrd="1" destOrd="0" parTransId="{F26A7E5F-9802-4C3C-A3BD-E00C9A046A4A}" sibTransId="{CDCCFF5E-E4AB-47C9-BA47-04B703745CB7}"/>
    <dgm:cxn modelId="{5F9D3383-42B4-4F9F-9741-A93F0B3785D3}" type="presOf" srcId="{2CD37C59-2C53-4F61-9527-47F7C44E9825}" destId="{A1A43FD3-655B-4925-B6FB-4CEA50C03597}" srcOrd="0" destOrd="0" presId="urn:microsoft.com/office/officeart/2005/8/layout/vList2"/>
    <dgm:cxn modelId="{63D49B45-BCC1-4566-8732-DFD767A7EDA9}" type="presOf" srcId="{41EDE22D-D171-4B6C-B90B-F8BB8991F745}" destId="{020196D9-C765-4B07-A151-3DE5C756D1C1}" srcOrd="0" destOrd="0" presId="urn:microsoft.com/office/officeart/2005/8/layout/vList2"/>
    <dgm:cxn modelId="{AD7D9C2D-7ED1-4669-B576-EF6B63E26BBF}" type="presOf" srcId="{14EB2EA6-4AE3-4E94-B86F-941E08D3A7F7}" destId="{6BD09373-9A23-4714-9E34-99FBFCD73566}" srcOrd="0" destOrd="0" presId="urn:microsoft.com/office/officeart/2005/8/layout/vList2"/>
    <dgm:cxn modelId="{C1833E45-6247-4482-92EB-E99986EEC641}" srcId="{C7A80C84-F9EE-46A1-9FDE-4822039D8B7C}" destId="{14EB2EA6-4AE3-4E94-B86F-941E08D3A7F7}" srcOrd="2" destOrd="0" parTransId="{A2544254-7F5C-4A52-91A6-5ECA4852DFE7}" sibTransId="{FFE597D6-E9D9-40B9-8FBA-7F2CA4C637DB}"/>
    <dgm:cxn modelId="{CB45E3BC-644E-40C5-AF57-56E27663E24E}" srcId="{C7A80C84-F9EE-46A1-9FDE-4822039D8B7C}" destId="{41EDE22D-D171-4B6C-B90B-F8BB8991F745}" srcOrd="0" destOrd="0" parTransId="{3594ACF1-FDA6-4239-852D-475015C3220D}" sibTransId="{5B51EA16-3659-4C48-9800-5DD8CC639528}"/>
    <dgm:cxn modelId="{3624ADD7-B006-4081-A77B-4BDD8CC1FADD}" type="presOf" srcId="{C7A80C84-F9EE-46A1-9FDE-4822039D8B7C}" destId="{E2088CC5-D148-40BE-9A00-6A3F0209B52D}" srcOrd="0" destOrd="0" presId="urn:microsoft.com/office/officeart/2005/8/layout/vList2"/>
    <dgm:cxn modelId="{19670646-E221-499D-B8EB-F0A205A05F44}" type="presParOf" srcId="{E2088CC5-D148-40BE-9A00-6A3F0209B52D}" destId="{020196D9-C765-4B07-A151-3DE5C756D1C1}" srcOrd="0" destOrd="0" presId="urn:microsoft.com/office/officeart/2005/8/layout/vList2"/>
    <dgm:cxn modelId="{436068C9-1229-49D8-951E-38AE2CF75F62}" type="presParOf" srcId="{E2088CC5-D148-40BE-9A00-6A3F0209B52D}" destId="{5A87F5C6-08A5-4063-8182-FF7921195BE0}" srcOrd="1" destOrd="0" presId="urn:microsoft.com/office/officeart/2005/8/layout/vList2"/>
    <dgm:cxn modelId="{36BF1004-82C1-48A1-837D-25F69887A5B5}" type="presParOf" srcId="{E2088CC5-D148-40BE-9A00-6A3F0209B52D}" destId="{A1A43FD3-655B-4925-B6FB-4CEA50C03597}" srcOrd="2" destOrd="0" presId="urn:microsoft.com/office/officeart/2005/8/layout/vList2"/>
    <dgm:cxn modelId="{AEF60F28-1523-4952-A789-950F0B968134}" type="presParOf" srcId="{E2088CC5-D148-40BE-9A00-6A3F0209B52D}" destId="{1CB1A8EE-63E5-4579-8207-4AFF68C4DC8A}" srcOrd="3" destOrd="0" presId="urn:microsoft.com/office/officeart/2005/8/layout/vList2"/>
    <dgm:cxn modelId="{0D01144B-3EBC-4FB4-B599-40935E5C0090}" type="presParOf" srcId="{E2088CC5-D148-40BE-9A00-6A3F0209B52D}" destId="{6BD09373-9A23-4714-9E34-99FBFCD735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196D9-C765-4B07-A151-3DE5C756D1C1}">
      <dsp:nvSpPr>
        <dsp:cNvPr id="0" name=""/>
        <dsp:cNvSpPr/>
      </dsp:nvSpPr>
      <dsp:spPr>
        <a:xfrm>
          <a:off x="0" y="0"/>
          <a:ext cx="4357718" cy="89856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Times New Roman" pitchFamily="18" charset="0"/>
              <a:cs typeface="Times New Roman" pitchFamily="18" charset="0"/>
            </a:rPr>
            <a:t>DIE WICHTIGE UNTERSCHIEDE - MERKMALE DER GESPROCHENE UND GESCHRIEBENE SPRACHE</a:t>
          </a:r>
          <a:endParaRPr lang="el-GR" sz="1600" b="1" kern="1200" dirty="0"/>
        </a:p>
      </dsp:txBody>
      <dsp:txXfrm>
        <a:off x="43864" y="43864"/>
        <a:ext cx="4269990" cy="810832"/>
      </dsp:txXfrm>
    </dsp:sp>
    <dsp:sp modelId="{A1A43FD3-655B-4925-B6FB-4CEA50C03597}">
      <dsp:nvSpPr>
        <dsp:cNvPr id="0" name=""/>
        <dsp:cNvSpPr/>
      </dsp:nvSpPr>
      <dsp:spPr>
        <a:xfrm>
          <a:off x="0" y="1066786"/>
          <a:ext cx="4357718" cy="89856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Times New Roman" pitchFamily="18" charset="0"/>
              <a:cs typeface="Times New Roman" pitchFamily="18" charset="0"/>
            </a:rPr>
            <a:t>KOMBINATION MIT SYNTAKTISCHEN PHÄNOMEME </a:t>
          </a:r>
        </a:p>
      </dsp:txBody>
      <dsp:txXfrm>
        <a:off x="43864" y="1110650"/>
        <a:ext cx="4269990" cy="810832"/>
      </dsp:txXfrm>
    </dsp:sp>
    <dsp:sp modelId="{6BD09373-9A23-4714-9E34-99FBFCD73566}">
      <dsp:nvSpPr>
        <dsp:cNvPr id="0" name=""/>
        <dsp:cNvSpPr/>
      </dsp:nvSpPr>
      <dsp:spPr>
        <a:xfrm>
          <a:off x="0" y="2103586"/>
          <a:ext cx="4357718" cy="89856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de-DE" sz="1600" b="1" kern="1200" dirty="0" smtClean="0">
              <a:latin typeface="Times New Roman" pitchFamily="18" charset="0"/>
              <a:cs typeface="Times New Roman" pitchFamily="18" charset="0"/>
            </a:rPr>
            <a:t>ROLLE DER MÜNDLICHEN UND SCHRIFTLICHEN KOMMUNIKATION</a:t>
          </a:r>
        </a:p>
      </dsp:txBody>
      <dsp:txXfrm>
        <a:off x="43864" y="2147450"/>
        <a:ext cx="4269990"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dfb86472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dfb86472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ef56894d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5ef56894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5ef56894d8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5ef56894d8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1925" y="717275"/>
            <a:ext cx="4861500" cy="24576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21925" y="3627675"/>
            <a:ext cx="2369100" cy="730800"/>
          </a:xfrm>
          <a:prstGeom prst="rect">
            <a:avLst/>
          </a:prstGeom>
        </p:spPr>
        <p:txBody>
          <a:bodyPr spcFirstLastPara="1" wrap="square" lIns="91425" tIns="91425" rIns="91425" bIns="91425" anchor="t" anchorCtr="0">
            <a:noAutofit/>
          </a:bodyPr>
          <a:lstStyle>
            <a:lvl1pPr lvl="0" algn="l">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94"/>
        <p:cNvGrpSpPr/>
        <p:nvPr/>
      </p:nvGrpSpPr>
      <p:grpSpPr>
        <a:xfrm>
          <a:off x="0" y="0"/>
          <a:ext cx="0" cy="0"/>
          <a:chOff x="0" y="0"/>
          <a:chExt cx="0" cy="0"/>
        </a:xfrm>
      </p:grpSpPr>
      <p:sp>
        <p:nvSpPr>
          <p:cNvPr id="95" name="Google Shape;9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23"/>
          <p:cNvSpPr txBox="1">
            <a:spLocks noGrp="1"/>
          </p:cNvSpPr>
          <p:nvPr>
            <p:ph type="subTitle" idx="1"/>
          </p:nvPr>
        </p:nvSpPr>
        <p:spPr>
          <a:xfrm>
            <a:off x="4683609" y="1475725"/>
            <a:ext cx="3740400" cy="298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97" name="Google Shape;97;p23"/>
          <p:cNvSpPr txBox="1">
            <a:spLocks noGrp="1"/>
          </p:cNvSpPr>
          <p:nvPr>
            <p:ph type="subTitle" idx="2"/>
          </p:nvPr>
        </p:nvSpPr>
        <p:spPr>
          <a:xfrm>
            <a:off x="720000" y="1475725"/>
            <a:ext cx="3740400" cy="298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b="0"/>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0" name="Google Shape;100;p24"/>
          <p:cNvSpPr txBox="1">
            <a:spLocks noGrp="1"/>
          </p:cNvSpPr>
          <p:nvPr>
            <p:ph type="subTitle" idx="1"/>
          </p:nvPr>
        </p:nvSpPr>
        <p:spPr>
          <a:xfrm>
            <a:off x="713225" y="3058924"/>
            <a:ext cx="21753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4"/>
          <p:cNvSpPr txBox="1">
            <a:spLocks noGrp="1"/>
          </p:cNvSpPr>
          <p:nvPr>
            <p:ph type="subTitle" idx="2"/>
          </p:nvPr>
        </p:nvSpPr>
        <p:spPr>
          <a:xfrm>
            <a:off x="3484347" y="3058924"/>
            <a:ext cx="21753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24"/>
          <p:cNvSpPr txBox="1">
            <a:spLocks noGrp="1"/>
          </p:cNvSpPr>
          <p:nvPr>
            <p:ph type="subTitle" idx="3"/>
          </p:nvPr>
        </p:nvSpPr>
        <p:spPr>
          <a:xfrm>
            <a:off x="6255475" y="3058924"/>
            <a:ext cx="21753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4"/>
          <p:cNvSpPr txBox="1">
            <a:spLocks noGrp="1"/>
          </p:cNvSpPr>
          <p:nvPr>
            <p:ph type="subTitle" idx="4"/>
          </p:nvPr>
        </p:nvSpPr>
        <p:spPr>
          <a:xfrm>
            <a:off x="713225" y="2589856"/>
            <a:ext cx="2175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4" name="Google Shape;104;p24"/>
          <p:cNvSpPr txBox="1">
            <a:spLocks noGrp="1"/>
          </p:cNvSpPr>
          <p:nvPr>
            <p:ph type="subTitle" idx="5"/>
          </p:nvPr>
        </p:nvSpPr>
        <p:spPr>
          <a:xfrm>
            <a:off x="3484347" y="2589856"/>
            <a:ext cx="2175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05" name="Google Shape;105;p24"/>
          <p:cNvSpPr txBox="1">
            <a:spLocks noGrp="1"/>
          </p:cNvSpPr>
          <p:nvPr>
            <p:ph type="subTitle" idx="6"/>
          </p:nvPr>
        </p:nvSpPr>
        <p:spPr>
          <a:xfrm>
            <a:off x="6255475" y="2589856"/>
            <a:ext cx="21753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49"/>
        <p:cNvGrpSpPr/>
        <p:nvPr/>
      </p:nvGrpSpPr>
      <p:grpSpPr>
        <a:xfrm>
          <a:off x="0" y="0"/>
          <a:ext cx="0" cy="0"/>
          <a:chOff x="0" y="0"/>
          <a:chExt cx="0" cy="0"/>
        </a:xfrm>
      </p:grpSpPr>
      <p:sp>
        <p:nvSpPr>
          <p:cNvPr id="150" name="Google Shape;150;p29"/>
          <p:cNvSpPr txBox="1">
            <a:spLocks noGrp="1"/>
          </p:cNvSpPr>
          <p:nvPr>
            <p:ph type="title" hasCustomPrompt="1"/>
          </p:nvPr>
        </p:nvSpPr>
        <p:spPr>
          <a:xfrm>
            <a:off x="886857" y="1435255"/>
            <a:ext cx="772800" cy="40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1" name="Google Shape;151;p29"/>
          <p:cNvSpPr txBox="1">
            <a:spLocks noGrp="1"/>
          </p:cNvSpPr>
          <p:nvPr>
            <p:ph type="subTitle" idx="1"/>
          </p:nvPr>
        </p:nvSpPr>
        <p:spPr>
          <a:xfrm>
            <a:off x="720000" y="3705375"/>
            <a:ext cx="21732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2" name="Google Shape;152;p29"/>
          <p:cNvSpPr txBox="1">
            <a:spLocks noGrp="1"/>
          </p:cNvSpPr>
          <p:nvPr>
            <p:ph type="subTitle" idx="2"/>
          </p:nvPr>
        </p:nvSpPr>
        <p:spPr>
          <a:xfrm>
            <a:off x="720000" y="3312428"/>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53" name="Google Shape;153;p29"/>
          <p:cNvSpPr txBox="1">
            <a:spLocks noGrp="1"/>
          </p:cNvSpPr>
          <p:nvPr>
            <p:ph type="title" idx="3" hasCustomPrompt="1"/>
          </p:nvPr>
        </p:nvSpPr>
        <p:spPr>
          <a:xfrm>
            <a:off x="3656306" y="1435255"/>
            <a:ext cx="772800" cy="40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4" name="Google Shape;154;p29"/>
          <p:cNvSpPr txBox="1">
            <a:spLocks noGrp="1"/>
          </p:cNvSpPr>
          <p:nvPr>
            <p:ph type="subTitle" idx="4"/>
          </p:nvPr>
        </p:nvSpPr>
        <p:spPr>
          <a:xfrm>
            <a:off x="3485400" y="3705375"/>
            <a:ext cx="21732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5" name="Google Shape;155;p29"/>
          <p:cNvSpPr txBox="1">
            <a:spLocks noGrp="1"/>
          </p:cNvSpPr>
          <p:nvPr>
            <p:ph type="subTitle" idx="5"/>
          </p:nvPr>
        </p:nvSpPr>
        <p:spPr>
          <a:xfrm>
            <a:off x="3485400" y="3312428"/>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56" name="Google Shape;156;p29"/>
          <p:cNvSpPr txBox="1">
            <a:spLocks noGrp="1"/>
          </p:cNvSpPr>
          <p:nvPr>
            <p:ph type="title" idx="6" hasCustomPrompt="1"/>
          </p:nvPr>
        </p:nvSpPr>
        <p:spPr>
          <a:xfrm>
            <a:off x="6416100" y="1435255"/>
            <a:ext cx="772800" cy="40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7" name="Google Shape;157;p29"/>
          <p:cNvSpPr txBox="1">
            <a:spLocks noGrp="1"/>
          </p:cNvSpPr>
          <p:nvPr>
            <p:ph type="subTitle" idx="7"/>
          </p:nvPr>
        </p:nvSpPr>
        <p:spPr>
          <a:xfrm>
            <a:off x="6250800" y="3705375"/>
            <a:ext cx="21732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a:spLocks noGrp="1"/>
          </p:cNvSpPr>
          <p:nvPr>
            <p:ph type="subTitle" idx="8"/>
          </p:nvPr>
        </p:nvSpPr>
        <p:spPr>
          <a:xfrm>
            <a:off x="6250800" y="3312428"/>
            <a:ext cx="2173200" cy="505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2pPr>
            <a:lvl3pPr lvl="2"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3pPr>
            <a:lvl4pPr lvl="3"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4pPr>
            <a:lvl5pPr lvl="4"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5pPr>
            <a:lvl6pPr lvl="5"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6pPr>
            <a:lvl7pPr lvl="6"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7pPr>
            <a:lvl8pPr lvl="7"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8pPr>
            <a:lvl9pPr lvl="8" algn="ctr" rtl="0">
              <a:lnSpc>
                <a:spcPct val="100000"/>
              </a:lnSpc>
              <a:spcBef>
                <a:spcPts val="0"/>
              </a:spcBef>
              <a:spcAft>
                <a:spcPts val="0"/>
              </a:spcAft>
              <a:buClr>
                <a:schemeClr val="dk1"/>
              </a:buClr>
              <a:buSzPts val="2400"/>
              <a:buFont typeface="DM Sans"/>
              <a:buNone/>
              <a:defRPr sz="2400" b="1">
                <a:solidFill>
                  <a:schemeClr val="dk1"/>
                </a:solidFill>
                <a:latin typeface="DM Sans"/>
                <a:ea typeface="DM Sans"/>
                <a:cs typeface="DM Sans"/>
                <a:sym typeface="DM Sans"/>
              </a:defRPr>
            </a:lvl9pPr>
          </a:lstStyle>
          <a:p>
            <a:endParaRPr/>
          </a:p>
        </p:txBody>
      </p:sp>
      <p:sp>
        <p:nvSpPr>
          <p:cNvPr id="159" name="Google Shape;159;p29"/>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64"/>
        <p:cNvGrpSpPr/>
        <p:nvPr/>
      </p:nvGrpSpPr>
      <p:grpSpPr>
        <a:xfrm>
          <a:off x="0" y="0"/>
          <a:ext cx="0" cy="0"/>
          <a:chOff x="0" y="0"/>
          <a:chExt cx="0" cy="0"/>
        </a:xfrm>
      </p:grpSpPr>
      <p:sp>
        <p:nvSpPr>
          <p:cNvPr id="165" name="Google Shape;165;p32"/>
          <p:cNvSpPr txBox="1">
            <a:spLocks noGrp="1"/>
          </p:cNvSpPr>
          <p:nvPr>
            <p:ph type="subTitle" idx="1"/>
          </p:nvPr>
        </p:nvSpPr>
        <p:spPr>
          <a:xfrm>
            <a:off x="713275" y="1651651"/>
            <a:ext cx="3381000" cy="114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32"/>
          <p:cNvSpPr txBox="1">
            <a:spLocks noGrp="1"/>
          </p:cNvSpPr>
          <p:nvPr>
            <p:ph type="title"/>
          </p:nvPr>
        </p:nvSpPr>
        <p:spPr>
          <a:xfrm>
            <a:off x="713275" y="452625"/>
            <a:ext cx="3381000" cy="96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7" name="Google Shape;167;p32"/>
          <p:cNvSpPr txBox="1"/>
          <p:nvPr/>
        </p:nvSpPr>
        <p:spPr>
          <a:xfrm>
            <a:off x="713225" y="3612650"/>
            <a:ext cx="3610500" cy="776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u="sng">
                <a:solidFill>
                  <a:schemeClr val="hlink"/>
                </a:solidFill>
                <a:latin typeface="Barlow"/>
                <a:ea typeface="Barlow"/>
                <a:cs typeface="Barlow"/>
                <a:sym typeface="Barlow"/>
                <a:hlinkClick r:id="rId2"/>
              </a:rPr>
              <a:t>Slidesgo</a:t>
            </a:r>
            <a:r>
              <a:rPr lang="en" sz="1200">
                <a:solidFill>
                  <a:schemeClr val="dk1"/>
                </a:solidFill>
                <a:latin typeface="Barlow"/>
                <a:ea typeface="Barlow"/>
                <a:cs typeface="Barlow"/>
                <a:sym typeface="Barlow"/>
              </a:rPr>
              <a:t>, and includes icons by </a:t>
            </a:r>
            <a:r>
              <a:rPr lang="en" sz="1200" b="1" u="sng">
                <a:solidFill>
                  <a:schemeClr val="dk1"/>
                </a:solid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dk1"/>
                </a:solidFill>
                <a:latin typeface="Barlow"/>
                <a:ea typeface="Barlow"/>
                <a:cs typeface="Barlow"/>
                <a:sym typeface="Barlow"/>
              </a:rPr>
              <a:t>, and infographics &amp; images by </a:t>
            </a:r>
            <a:r>
              <a:rPr lang="en" sz="1200" b="1" u="sng">
                <a:solidFill>
                  <a:schemeClr val="dk1"/>
                </a:solid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u="sng">
                <a:solidFill>
                  <a:schemeClr val="dk1"/>
                </a:solidFill>
                <a:latin typeface="Barlow"/>
                <a:ea typeface="Barlow"/>
                <a:cs typeface="Barlow"/>
                <a:sym typeface="Barlow"/>
              </a:rPr>
              <a:t> </a:t>
            </a:r>
            <a:endParaRPr sz="1200" u="sng">
              <a:solidFill>
                <a:schemeClr val="dk1"/>
              </a:solidFill>
              <a:latin typeface="Barlow"/>
              <a:ea typeface="Barlow"/>
              <a:cs typeface="Barlow"/>
              <a:sym typeface="Barlow"/>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
        <p:cNvGrpSpPr/>
        <p:nvPr/>
      </p:nvGrpSpPr>
      <p:grpSpPr>
        <a:xfrm>
          <a:off x="0" y="0"/>
          <a:ext cx="0" cy="0"/>
          <a:chOff x="0" y="0"/>
          <a:chExt cx="0" cy="0"/>
        </a:xfrm>
      </p:grpSpPr>
      <p:cxnSp>
        <p:nvCxnSpPr>
          <p:cNvPr id="169" name="Google Shape;169;p33"/>
          <p:cNvCxnSpPr/>
          <p:nvPr/>
        </p:nvCxnSpPr>
        <p:spPr>
          <a:xfrm>
            <a:off x="716700" y="269700"/>
            <a:ext cx="7710600" cy="0"/>
          </a:xfrm>
          <a:prstGeom prst="straightConnector1">
            <a:avLst/>
          </a:prstGeom>
          <a:noFill/>
          <a:ln w="19050" cap="flat" cmpd="sng">
            <a:solidFill>
              <a:schemeClr val="dk1"/>
            </a:solidFill>
            <a:prstDash val="solid"/>
            <a:round/>
            <a:headEnd type="none" w="med" len="med"/>
            <a:tailEnd type="none" w="med" len="med"/>
          </a:ln>
        </p:spPr>
      </p:cxnSp>
      <p:cxnSp>
        <p:nvCxnSpPr>
          <p:cNvPr id="170" name="Google Shape;170;p33"/>
          <p:cNvCxnSpPr/>
          <p:nvPr/>
        </p:nvCxnSpPr>
        <p:spPr>
          <a:xfrm>
            <a:off x="716700" y="4873700"/>
            <a:ext cx="77106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1"/>
        <p:cNvGrpSpPr/>
        <p:nvPr/>
      </p:nvGrpSpPr>
      <p:grpSpPr>
        <a:xfrm>
          <a:off x="0" y="0"/>
          <a:ext cx="0" cy="0"/>
          <a:chOff x="0" y="0"/>
          <a:chExt cx="0" cy="0"/>
        </a:xfrm>
      </p:grpSpPr>
      <p:cxnSp>
        <p:nvCxnSpPr>
          <p:cNvPr id="172" name="Google Shape;172;p34"/>
          <p:cNvCxnSpPr/>
          <p:nvPr/>
        </p:nvCxnSpPr>
        <p:spPr>
          <a:xfrm>
            <a:off x="363525" y="539500"/>
            <a:ext cx="0" cy="4067400"/>
          </a:xfrm>
          <a:prstGeom prst="straightConnector1">
            <a:avLst/>
          </a:prstGeom>
          <a:noFill/>
          <a:ln w="19050" cap="flat" cmpd="sng">
            <a:solidFill>
              <a:schemeClr val="dk1"/>
            </a:solidFill>
            <a:prstDash val="solid"/>
            <a:round/>
            <a:headEnd type="none" w="med" len="med"/>
            <a:tailEnd type="none" w="med" len="med"/>
          </a:ln>
        </p:spPr>
      </p:cxnSp>
      <p:cxnSp>
        <p:nvCxnSpPr>
          <p:cNvPr id="173" name="Google Shape;173;p34"/>
          <p:cNvCxnSpPr/>
          <p:nvPr/>
        </p:nvCxnSpPr>
        <p:spPr>
          <a:xfrm>
            <a:off x="8787325" y="539500"/>
            <a:ext cx="0" cy="40674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85275" y="2475750"/>
            <a:ext cx="4146900" cy="8790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901975" y="1388013"/>
            <a:ext cx="1176600" cy="652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4000">
                <a:latin typeface="Inconsolata"/>
                <a:ea typeface="Inconsolata"/>
                <a:cs typeface="Inconsolata"/>
                <a:sym typeface="Inconsolata"/>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685275" y="3416425"/>
            <a:ext cx="4146900" cy="470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822150"/>
            <a:ext cx="4294800" cy="1200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subTitle" idx="1"/>
          </p:nvPr>
        </p:nvSpPr>
        <p:spPr>
          <a:xfrm>
            <a:off x="713225" y="202305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700275" y="1474138"/>
            <a:ext cx="3730500" cy="18570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4799275" y="1333713"/>
            <a:ext cx="3631500" cy="1161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3" name="Google Shape;33;p9"/>
          <p:cNvSpPr txBox="1">
            <a:spLocks noGrp="1"/>
          </p:cNvSpPr>
          <p:nvPr>
            <p:ph type="subTitle" idx="1"/>
          </p:nvPr>
        </p:nvSpPr>
        <p:spPr>
          <a:xfrm>
            <a:off x="4799275" y="2758586"/>
            <a:ext cx="3631500" cy="105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13225" y="1163925"/>
            <a:ext cx="3768300" cy="1773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 name="Google Shape;70;p16"/>
          <p:cNvSpPr txBox="1">
            <a:spLocks noGrp="1"/>
          </p:cNvSpPr>
          <p:nvPr>
            <p:ph type="subTitle" idx="1"/>
          </p:nvPr>
        </p:nvSpPr>
        <p:spPr>
          <a:xfrm>
            <a:off x="713225" y="2992875"/>
            <a:ext cx="3768300" cy="986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a:spLocks noGrp="1"/>
          </p:cNvSpPr>
          <p:nvPr>
            <p:ph type="pic" idx="2"/>
          </p:nvPr>
        </p:nvSpPr>
        <p:spPr>
          <a:xfrm>
            <a:off x="4912625" y="768175"/>
            <a:ext cx="2994900" cy="37830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4_1_1_1">
    <p:spTree>
      <p:nvGrpSpPr>
        <p:cNvPr id="1" name="Shape 81"/>
        <p:cNvGrpSpPr/>
        <p:nvPr/>
      </p:nvGrpSpPr>
      <p:grpSpPr>
        <a:xfrm>
          <a:off x="0" y="0"/>
          <a:ext cx="0" cy="0"/>
          <a:chOff x="0" y="0"/>
          <a:chExt cx="0" cy="0"/>
        </a:xfrm>
      </p:grpSpPr>
      <p:sp>
        <p:nvSpPr>
          <p:cNvPr id="82" name="Google Shape;82;p20"/>
          <p:cNvSpPr txBox="1">
            <a:spLocks noGrp="1"/>
          </p:cNvSpPr>
          <p:nvPr>
            <p:ph type="subTitle" idx="1"/>
          </p:nvPr>
        </p:nvSpPr>
        <p:spPr>
          <a:xfrm>
            <a:off x="720000" y="1150975"/>
            <a:ext cx="7704000" cy="1468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3" name="Google Shape;8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 name="Google Shape;86;p21"/>
          <p:cNvSpPr txBox="1">
            <a:spLocks noGrp="1"/>
          </p:cNvSpPr>
          <p:nvPr>
            <p:ph type="subTitle" idx="1"/>
          </p:nvPr>
        </p:nvSpPr>
        <p:spPr>
          <a:xfrm>
            <a:off x="4584725" y="3057025"/>
            <a:ext cx="2640000" cy="113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21"/>
          <p:cNvSpPr txBox="1">
            <a:spLocks noGrp="1"/>
          </p:cNvSpPr>
          <p:nvPr>
            <p:ph type="subTitle" idx="2"/>
          </p:nvPr>
        </p:nvSpPr>
        <p:spPr>
          <a:xfrm>
            <a:off x="713225" y="3057025"/>
            <a:ext cx="2640000" cy="113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21"/>
          <p:cNvSpPr txBox="1">
            <a:spLocks noGrp="1"/>
          </p:cNvSpPr>
          <p:nvPr>
            <p:ph type="subTitle" idx="3"/>
          </p:nvPr>
        </p:nvSpPr>
        <p:spPr>
          <a:xfrm>
            <a:off x="713236" y="2608615"/>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9" name="Google Shape;89;p21"/>
          <p:cNvSpPr txBox="1">
            <a:spLocks noGrp="1"/>
          </p:cNvSpPr>
          <p:nvPr>
            <p:ph type="subTitle" idx="4"/>
          </p:nvPr>
        </p:nvSpPr>
        <p:spPr>
          <a:xfrm>
            <a:off x="4584739" y="2608615"/>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a:solidFill>
                  <a:schemeClr val="dk1"/>
                </a:solidFill>
                <a:latin typeface="Inconsolata Medium"/>
                <a:ea typeface="Inconsolata Medium"/>
                <a:cs typeface="Inconsolata Medium"/>
                <a:sym typeface="Inconsolata Medium"/>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22"/>
          <p:cNvSpPr txBox="1">
            <a:spLocks noGrp="1"/>
          </p:cNvSpPr>
          <p:nvPr>
            <p:ph type="subTitle" idx="1"/>
          </p:nvPr>
        </p:nvSpPr>
        <p:spPr>
          <a:xfrm>
            <a:off x="4573503" y="2367141"/>
            <a:ext cx="32541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2"/>
          <p:cNvSpPr txBox="1">
            <a:spLocks noGrp="1"/>
          </p:cNvSpPr>
          <p:nvPr>
            <p:ph type="subTitle" idx="2"/>
          </p:nvPr>
        </p:nvSpPr>
        <p:spPr>
          <a:xfrm>
            <a:off x="713225" y="2367141"/>
            <a:ext cx="3254100" cy="210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alpha val="65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1pPr>
            <a:lvl2pPr lvl="1"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2pPr>
            <a:lvl3pPr lvl="2"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3pPr>
            <a:lvl4pPr lvl="3"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4pPr>
            <a:lvl5pPr lvl="4"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5pPr>
            <a:lvl6pPr lvl="5"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6pPr>
            <a:lvl7pPr lvl="6"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7pPr>
            <a:lvl8pPr lvl="7"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8pPr>
            <a:lvl9pPr lvl="8" rtl="0">
              <a:spcBef>
                <a:spcPts val="0"/>
              </a:spcBef>
              <a:spcAft>
                <a:spcPts val="0"/>
              </a:spcAft>
              <a:buClr>
                <a:schemeClr val="dk1"/>
              </a:buClr>
              <a:buSzPts val="3500"/>
              <a:buFont typeface="Inconsolata Medium"/>
              <a:buNone/>
              <a:defRPr sz="3500">
                <a:solidFill>
                  <a:schemeClr val="dk1"/>
                </a:solidFill>
                <a:latin typeface="Inconsolata Medium"/>
                <a:ea typeface="Inconsolata Medium"/>
                <a:cs typeface="Inconsolata Medium"/>
                <a:sym typeface="Inconsolata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62" r:id="rId6"/>
    <p:sldLayoutId id="2147483666" r:id="rId7"/>
    <p:sldLayoutId id="2147483667" r:id="rId8"/>
    <p:sldLayoutId id="2147483668" r:id="rId9"/>
    <p:sldLayoutId id="2147483669" r:id="rId10"/>
    <p:sldLayoutId id="2147483670" r:id="rId11"/>
    <p:sldLayoutId id="2147483675" r:id="rId12"/>
    <p:sldLayoutId id="2147483678"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grpSp>
        <p:nvGrpSpPr>
          <p:cNvPr id="52" name="object 2"/>
          <p:cNvGrpSpPr/>
          <p:nvPr/>
        </p:nvGrpSpPr>
        <p:grpSpPr>
          <a:xfrm>
            <a:off x="0" y="0"/>
            <a:ext cx="9144000" cy="5143500"/>
            <a:chOff x="0" y="0"/>
            <a:chExt cx="15366365" cy="10287000"/>
          </a:xfrm>
          <a:solidFill>
            <a:schemeClr val="bg2">
              <a:lumMod val="50000"/>
            </a:schemeClr>
          </a:solidFill>
        </p:grpSpPr>
        <p:sp>
          <p:nvSpPr>
            <p:cNvPr id="53" name="object 3"/>
            <p:cNvSpPr/>
            <p:nvPr/>
          </p:nvSpPr>
          <p:spPr>
            <a:xfrm>
              <a:off x="0" y="0"/>
              <a:ext cx="15366365" cy="10287000"/>
            </a:xfrm>
            <a:custGeom>
              <a:avLst/>
              <a:gdLst/>
              <a:ahLst/>
              <a:cxnLst/>
              <a:rect l="l" t="t" r="r" b="b"/>
              <a:pathLst>
                <a:path w="15366365" h="10287000">
                  <a:moveTo>
                    <a:pt x="10121693" y="0"/>
                  </a:moveTo>
                  <a:lnTo>
                    <a:pt x="15366118" y="10287000"/>
                  </a:lnTo>
                  <a:lnTo>
                    <a:pt x="0" y="10287000"/>
                  </a:lnTo>
                  <a:lnTo>
                    <a:pt x="0" y="674146"/>
                  </a:lnTo>
                  <a:lnTo>
                    <a:pt x="1322345" y="0"/>
                  </a:lnTo>
                  <a:lnTo>
                    <a:pt x="10121693" y="0"/>
                  </a:lnTo>
                  <a:close/>
                </a:path>
              </a:pathLst>
            </a:custGeom>
            <a:solidFill>
              <a:schemeClr val="accent3">
                <a:lumMod val="40000"/>
                <a:lumOff val="60000"/>
              </a:schemeClr>
            </a:solidFill>
          </p:spPr>
          <p:txBody>
            <a:bodyPr wrap="square" lIns="0" tIns="0" rIns="0" bIns="0" rtlCol="0"/>
            <a:lstStyle/>
            <a:p>
              <a:endParaRPr/>
            </a:p>
          </p:txBody>
        </p:sp>
        <p:sp>
          <p:nvSpPr>
            <p:cNvPr id="54" name="object 4"/>
            <p:cNvSpPr/>
            <p:nvPr/>
          </p:nvSpPr>
          <p:spPr>
            <a:xfrm>
              <a:off x="0" y="0"/>
              <a:ext cx="12807315" cy="10287000"/>
            </a:xfrm>
            <a:custGeom>
              <a:avLst/>
              <a:gdLst/>
              <a:ahLst/>
              <a:cxnLst/>
              <a:rect l="l" t="t" r="r" b="b"/>
              <a:pathLst>
                <a:path w="12807315" h="10287000">
                  <a:moveTo>
                    <a:pt x="7562377" y="0"/>
                  </a:moveTo>
                  <a:lnTo>
                    <a:pt x="12806801" y="10287000"/>
                  </a:lnTo>
                  <a:lnTo>
                    <a:pt x="0" y="10287000"/>
                  </a:lnTo>
                  <a:lnTo>
                    <a:pt x="0" y="0"/>
                  </a:lnTo>
                  <a:lnTo>
                    <a:pt x="7562377" y="0"/>
                  </a:lnTo>
                  <a:close/>
                </a:path>
              </a:pathLst>
            </a:custGeom>
            <a:solidFill>
              <a:schemeClr val="accent3">
                <a:lumMod val="75000"/>
              </a:schemeClr>
            </a:solidFill>
          </p:spPr>
          <p:txBody>
            <a:bodyPr wrap="square" lIns="0" tIns="0" rIns="0" bIns="0" rtlCol="0"/>
            <a:lstStyle/>
            <a:p>
              <a:endParaRPr/>
            </a:p>
          </p:txBody>
        </p:sp>
        <p:sp>
          <p:nvSpPr>
            <p:cNvPr id="55" name="object 5"/>
            <p:cNvSpPr/>
            <p:nvPr/>
          </p:nvSpPr>
          <p:spPr>
            <a:xfrm>
              <a:off x="0" y="1707285"/>
              <a:ext cx="3641725" cy="501650"/>
            </a:xfrm>
            <a:custGeom>
              <a:avLst/>
              <a:gdLst/>
              <a:ahLst/>
              <a:cxnLst/>
              <a:rect l="l" t="t" r="r" b="b"/>
              <a:pathLst>
                <a:path w="3641725" h="501650">
                  <a:moveTo>
                    <a:pt x="2194356" y="0"/>
                  </a:moveTo>
                  <a:lnTo>
                    <a:pt x="0" y="0"/>
                  </a:lnTo>
                  <a:lnTo>
                    <a:pt x="0" y="19050"/>
                  </a:lnTo>
                  <a:lnTo>
                    <a:pt x="2194356" y="19050"/>
                  </a:lnTo>
                  <a:lnTo>
                    <a:pt x="2194356" y="0"/>
                  </a:lnTo>
                  <a:close/>
                </a:path>
                <a:path w="3641725" h="501650">
                  <a:moveTo>
                    <a:pt x="3641280" y="482434"/>
                  </a:moveTo>
                  <a:lnTo>
                    <a:pt x="0" y="482434"/>
                  </a:lnTo>
                  <a:lnTo>
                    <a:pt x="0" y="501484"/>
                  </a:lnTo>
                  <a:lnTo>
                    <a:pt x="3641280" y="501484"/>
                  </a:lnTo>
                  <a:lnTo>
                    <a:pt x="3641280" y="482434"/>
                  </a:lnTo>
                  <a:close/>
                </a:path>
              </a:pathLst>
            </a:custGeom>
            <a:grpFill/>
          </p:spPr>
          <p:txBody>
            <a:bodyPr wrap="square" lIns="0" tIns="0" rIns="0" bIns="0" rtlCol="0"/>
            <a:lstStyle/>
            <a:p>
              <a:endParaRPr/>
            </a:p>
          </p:txBody>
        </p:sp>
      </p:grpSp>
      <p:sp>
        <p:nvSpPr>
          <p:cNvPr id="230" name="Google Shape;230;p38"/>
          <p:cNvSpPr txBox="1">
            <a:spLocks noGrp="1"/>
          </p:cNvSpPr>
          <p:nvPr>
            <p:ph type="ctrTitle"/>
          </p:nvPr>
        </p:nvSpPr>
        <p:spPr>
          <a:xfrm>
            <a:off x="285720" y="857238"/>
            <a:ext cx="4861500" cy="2457600"/>
          </a:xfrm>
          <a:prstGeom prst="rect">
            <a:avLst/>
          </a:prstGeom>
        </p:spPr>
        <p:txBody>
          <a:bodyPr spcFirstLastPara="1" wrap="square" lIns="91425" tIns="91425" rIns="91425" bIns="91425" anchor="b" anchorCtr="0">
            <a:noAutofit/>
          </a:bodyPr>
          <a:lstStyle/>
          <a:p>
            <a:pPr lvl="0"/>
            <a:r>
              <a:rPr lang="en-US" sz="3600" b="1" dirty="0" smtClean="0">
                <a:latin typeface="Times New Roman" pitchFamily="18" charset="0"/>
                <a:cs typeface="Times New Roman" pitchFamily="18" charset="0"/>
              </a:rPr>
              <a:t>GESPROCHENE UND GESCHRIEBENE SPRACHE</a:t>
            </a:r>
            <a:endParaRPr sz="3600" b="1">
              <a:latin typeface="Times New Roman" pitchFamily="18" charset="0"/>
              <a:cs typeface="Times New Roman" pitchFamily="18" charset="0"/>
            </a:endParaRPr>
          </a:p>
        </p:txBody>
      </p:sp>
      <p:cxnSp>
        <p:nvCxnSpPr>
          <p:cNvPr id="232" name="Google Shape;232;p38"/>
          <p:cNvCxnSpPr/>
          <p:nvPr/>
        </p:nvCxnSpPr>
        <p:spPr>
          <a:xfrm>
            <a:off x="721925" y="3401200"/>
            <a:ext cx="4045200" cy="0"/>
          </a:xfrm>
          <a:prstGeom prst="straightConnector1">
            <a:avLst/>
          </a:prstGeom>
          <a:noFill/>
          <a:ln w="19050" cap="flat" cmpd="sng">
            <a:solidFill>
              <a:schemeClr val="dk1"/>
            </a:solidFill>
            <a:prstDash val="solid"/>
            <a:round/>
            <a:headEnd type="none" w="med" len="med"/>
            <a:tailEnd type="none" w="med" len="med"/>
          </a:ln>
        </p:spPr>
      </p:cxnSp>
      <p:sp>
        <p:nvSpPr>
          <p:cNvPr id="231" name="Google Shape;231;p38"/>
          <p:cNvSpPr txBox="1">
            <a:spLocks noGrp="1"/>
          </p:cNvSpPr>
          <p:nvPr>
            <p:ph type="subTitle" idx="1"/>
          </p:nvPr>
        </p:nvSpPr>
        <p:spPr>
          <a:xfrm>
            <a:off x="357158" y="3571882"/>
            <a:ext cx="5000660" cy="1428760"/>
          </a:xfrm>
          <a:prstGeom prst="rect">
            <a:avLst/>
          </a:prstGeom>
        </p:spPr>
        <p:txBody>
          <a:bodyPr spcFirstLastPara="1" wrap="square" lIns="91425" tIns="91425" rIns="91425" bIns="91425" anchor="t" anchorCtr="0">
            <a:noAutofit/>
          </a:bodyPr>
          <a:lstStyle/>
          <a:p>
            <a:pPr marL="0" lvl="0" indent="0"/>
            <a:r>
              <a:rPr lang="en-US" sz="1400" dirty="0" smtClean="0"/>
              <a:t>Seminar </a:t>
            </a:r>
            <a:r>
              <a:rPr lang="en-US" sz="1400" dirty="0" err="1" smtClean="0"/>
              <a:t>Schriftlinguistik</a:t>
            </a:r>
            <a:r>
              <a:rPr lang="en-US" sz="1400" dirty="0" smtClean="0"/>
              <a:t> (DGB46)</a:t>
            </a:r>
          </a:p>
          <a:p>
            <a:pPr marL="0" lvl="0" indent="0"/>
            <a:r>
              <a:rPr lang="en-US" sz="1400" dirty="0" err="1" smtClean="0"/>
              <a:t>SoSe</a:t>
            </a:r>
            <a:r>
              <a:rPr lang="en-US" sz="1400" dirty="0" smtClean="0"/>
              <a:t> 2023</a:t>
            </a:r>
          </a:p>
          <a:p>
            <a:pPr marL="0" lvl="0" indent="0"/>
            <a:r>
              <a:rPr lang="en-US" sz="1400" b="1" dirty="0" err="1" smtClean="0"/>
              <a:t>Leitung</a:t>
            </a:r>
            <a:r>
              <a:rPr lang="en-US" sz="1400" dirty="0" smtClean="0"/>
              <a:t>: Joachim </a:t>
            </a:r>
            <a:r>
              <a:rPr lang="en-US" sz="1400" dirty="0" err="1" smtClean="0"/>
              <a:t>Theisen</a:t>
            </a:r>
            <a:endParaRPr lang="en-US" sz="1400" dirty="0" smtClean="0"/>
          </a:p>
          <a:p>
            <a:pPr marL="0" lvl="0" indent="0"/>
            <a:r>
              <a:rPr lang="en-US" sz="1400" b="1" smtClean="0"/>
              <a:t>Studentin</a:t>
            </a:r>
            <a:r>
              <a:rPr lang="el-GR" sz="1400" smtClean="0"/>
              <a:t>: </a:t>
            </a:r>
            <a:r>
              <a:rPr lang="en-US" sz="1400" dirty="0" err="1" smtClean="0"/>
              <a:t>Ioanna</a:t>
            </a:r>
            <a:r>
              <a:rPr lang="en-US" sz="1400" dirty="0" smtClean="0"/>
              <a:t> </a:t>
            </a:r>
            <a:r>
              <a:rPr lang="en-US" sz="1400" dirty="0" err="1" smtClean="0"/>
              <a:t>Papaioannou</a:t>
            </a:r>
            <a:endParaRPr lang="en-US" sz="1400" dirty="0" smtClean="0"/>
          </a:p>
          <a:p>
            <a:pPr marL="0" lvl="0" indent="0"/>
            <a:r>
              <a:rPr lang="en-US" sz="1400" b="1" dirty="0" err="1" smtClean="0"/>
              <a:t>Registrationsnummer</a:t>
            </a:r>
            <a:r>
              <a:rPr lang="el-GR" sz="1400" dirty="0" smtClean="0"/>
              <a:t>: </a:t>
            </a:r>
            <a:r>
              <a:rPr lang="en-US" sz="1400" dirty="0" smtClean="0"/>
              <a:t>1565202000129</a:t>
            </a:r>
            <a:endParaRPr sz="1400" dirty="0"/>
          </a:p>
        </p:txBody>
      </p:sp>
      <p:pic>
        <p:nvPicPr>
          <p:cNvPr id="56" name="object 6"/>
          <p:cNvPicPr/>
          <p:nvPr/>
        </p:nvPicPr>
        <p:blipFill>
          <a:blip r:embed="rId3" cstate="print"/>
          <a:stretch>
            <a:fillRect/>
          </a:stretch>
        </p:blipFill>
        <p:spPr>
          <a:xfrm>
            <a:off x="7715272" y="142858"/>
            <a:ext cx="714380" cy="1000132"/>
          </a:xfrm>
          <a:prstGeom prst="rect">
            <a:avLst/>
          </a:prstGeom>
        </p:spPr>
      </p:pic>
      <p:sp>
        <p:nvSpPr>
          <p:cNvPr id="57" name="object 10"/>
          <p:cNvSpPr txBox="1"/>
          <p:nvPr/>
        </p:nvSpPr>
        <p:spPr>
          <a:xfrm>
            <a:off x="7000892" y="1142990"/>
            <a:ext cx="2143108" cy="645690"/>
          </a:xfrm>
          <a:prstGeom prst="rect">
            <a:avLst/>
          </a:prstGeom>
        </p:spPr>
        <p:txBody>
          <a:bodyPr vert="horz" wrap="square" lIns="0" tIns="12700" rIns="0" bIns="0" rtlCol="0">
            <a:spAutoFit/>
          </a:bodyPr>
          <a:lstStyle/>
          <a:p>
            <a:pPr marL="12700" marR="5080" algn="ctr">
              <a:lnSpc>
                <a:spcPct val="114599"/>
              </a:lnSpc>
              <a:spcBef>
                <a:spcPts val="100"/>
              </a:spcBef>
            </a:pPr>
            <a:r>
              <a:rPr lang="de-DE" sz="1200" b="1" spc="20" dirty="0" err="1" smtClean="0">
                <a:solidFill>
                  <a:schemeClr val="bg2">
                    <a:lumMod val="50000"/>
                  </a:schemeClr>
                </a:solidFill>
                <a:latin typeface="Calibri" pitchFamily="34" charset="0"/>
                <a:cs typeface="Calibri" pitchFamily="34" charset="0"/>
              </a:rPr>
              <a:t>Fachbeireich</a:t>
            </a:r>
            <a:r>
              <a:rPr lang="de-DE" sz="1200" b="1" spc="20" dirty="0" smtClean="0">
                <a:solidFill>
                  <a:schemeClr val="bg2">
                    <a:lumMod val="50000"/>
                  </a:schemeClr>
                </a:solidFill>
                <a:latin typeface="Calibri" pitchFamily="34" charset="0"/>
                <a:cs typeface="Calibri" pitchFamily="34" charset="0"/>
              </a:rPr>
              <a:t> für Deutsche Sprache und Literatur</a:t>
            </a:r>
          </a:p>
          <a:p>
            <a:pPr marL="12700" marR="5080" algn="ctr">
              <a:lnSpc>
                <a:spcPct val="114599"/>
              </a:lnSpc>
              <a:spcBef>
                <a:spcPts val="100"/>
              </a:spcBef>
            </a:pPr>
            <a:r>
              <a:rPr lang="de-DE" sz="1200" b="1" spc="20" dirty="0" smtClean="0">
                <a:solidFill>
                  <a:schemeClr val="bg2">
                    <a:lumMod val="50000"/>
                  </a:schemeClr>
                </a:solidFill>
                <a:latin typeface="Calibri" pitchFamily="34" charset="0"/>
                <a:cs typeface="Calibri" pitchFamily="34" charset="0"/>
              </a:rPr>
              <a:t>Universität Athen</a:t>
            </a:r>
            <a:endParaRPr lang="el-GR" sz="1200" b="1" dirty="0">
              <a:solidFill>
                <a:schemeClr val="bg2">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5720" y="285734"/>
            <a:ext cx="8572560" cy="642942"/>
          </a:xfrm>
        </p:spPr>
        <p:txBody>
          <a:bodyPr/>
          <a:lstStyle/>
          <a:p>
            <a:r>
              <a:rPr lang="de-DE" sz="2800" b="1" dirty="0" smtClean="0">
                <a:latin typeface="Times New Roman" pitchFamily="18" charset="0"/>
                <a:cs typeface="Times New Roman" pitchFamily="18" charset="0"/>
              </a:rPr>
              <a:t>Zur Geschichte von Mündlichkeit und Schriftlichkeit</a:t>
            </a:r>
            <a:endParaRPr lang="el-GR" sz="2800" b="1"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214282" y="1000114"/>
            <a:ext cx="5857916" cy="3857652"/>
          </a:xfrm>
        </p:spPr>
        <p:txBody>
          <a:bodyPr/>
          <a:lstStyle/>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Der mediale Aspekt von Mündlichkeit und Schriftlichkeit bezieht sich auf die Art der Äußerung im Sinne der Sinneswahrnehmung. Hier wird gefragt, ob man etwas mit den Ohren hört oder mit den Augen sieht. Jede sprachliche Äußerung kann also mit der Hilfe dieser vier Kategorien eingeteilt werden</a:t>
            </a:r>
          </a:p>
          <a:p>
            <a:pPr algn="just">
              <a:lnSpc>
                <a:spcPct val="100000"/>
              </a:lnSpc>
              <a:buClr>
                <a:schemeClr val="accent3">
                  <a:lumMod val="50000"/>
                </a:schemeClr>
              </a:buClr>
              <a:buFont typeface="Courier New" pitchFamily="49" charset="0"/>
              <a:buChar char="o"/>
            </a:pPr>
            <a:endParaRPr lang="de-DE" sz="1600" dirty="0" smtClean="0">
              <a:latin typeface="Times New Roman" pitchFamily="18" charset="0"/>
              <a:cs typeface="Times New Roman" pitchFamily="18" charset="0"/>
            </a:endParaRPr>
          </a:p>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So wäre der Vortrag eines Nachrichtensprechers medial mündlich, da er mit seiner Stimme für die Ohren der Zuschauer vorliest. Konzeptionell wäre derselbe Sprechakt aber eher schriftlich, da er sehr distanziert schriftlich vorformuliert wurde und ein situationsunabhängiges Publikum erreichen soll</a:t>
            </a:r>
          </a:p>
          <a:p>
            <a:pPr algn="just">
              <a:lnSpc>
                <a:spcPct val="100000"/>
              </a:lnSpc>
              <a:buClr>
                <a:schemeClr val="accent3">
                  <a:lumMod val="50000"/>
                </a:schemeClr>
              </a:buClr>
              <a:buFont typeface="Courier New" pitchFamily="49" charset="0"/>
              <a:buChar char="o"/>
            </a:pPr>
            <a:endParaRPr lang="de-DE" sz="1600" dirty="0" smtClean="0">
              <a:latin typeface="Times New Roman" pitchFamily="18" charset="0"/>
              <a:cs typeface="Times New Roman" pitchFamily="18" charset="0"/>
            </a:endParaRPr>
          </a:p>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Spannend werden diese Kriterien vor allem für moderne Ausdrucksformen wie Chats oder SMS</a:t>
            </a:r>
            <a:endParaRPr lang="el-GR" sz="1600" dirty="0">
              <a:latin typeface="Times New Roman" pitchFamily="18" charset="0"/>
              <a:cs typeface="Times New Roman" pitchFamily="18" charset="0"/>
            </a:endParaRPr>
          </a:p>
        </p:txBody>
      </p:sp>
      <p:pic>
        <p:nvPicPr>
          <p:cNvPr id="6" name="5 - Εικόνα" descr="PinClipart.com_social-media-clip-art_5743981.png"/>
          <p:cNvPicPr>
            <a:picLocks noChangeAspect="1"/>
          </p:cNvPicPr>
          <p:nvPr/>
        </p:nvPicPr>
        <p:blipFill>
          <a:blip r:embed="rId2"/>
          <a:stretch>
            <a:fillRect/>
          </a:stretch>
        </p:blipFill>
        <p:spPr>
          <a:xfrm>
            <a:off x="6143636" y="1000114"/>
            <a:ext cx="2786050" cy="2065905"/>
          </a:xfrm>
          <a:prstGeom prst="rect">
            <a:avLst/>
          </a:prstGeom>
        </p:spPr>
      </p:pic>
      <p:pic>
        <p:nvPicPr>
          <p:cNvPr id="8" name="7 - Εικόνα" descr="PinClipart.com_clip-art-people-talking_5714691.png"/>
          <p:cNvPicPr>
            <a:picLocks noChangeAspect="1"/>
          </p:cNvPicPr>
          <p:nvPr/>
        </p:nvPicPr>
        <p:blipFill>
          <a:blip r:embed="rId3"/>
          <a:stretch>
            <a:fillRect/>
          </a:stretch>
        </p:blipFill>
        <p:spPr>
          <a:xfrm>
            <a:off x="6643702" y="3000378"/>
            <a:ext cx="2214546" cy="201922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9"/>
          <p:cNvSpPr txBox="1">
            <a:spLocks noGrp="1"/>
          </p:cNvSpPr>
          <p:nvPr>
            <p:ph type="title"/>
          </p:nvPr>
        </p:nvSpPr>
        <p:spPr>
          <a:xfrm>
            <a:off x="4929190" y="357172"/>
            <a:ext cx="3287271" cy="785818"/>
          </a:xfrm>
          <a:prstGeom prst="rect">
            <a:avLst/>
          </a:prstGeom>
        </p:spPr>
        <p:txBody>
          <a:bodyPr spcFirstLastPara="1" wrap="square" lIns="91425" tIns="91425" rIns="91425" bIns="91425" anchor="ctr" anchorCtr="0">
            <a:noAutofit/>
          </a:bodyPr>
          <a:lstStyle/>
          <a:p>
            <a:pPr lvl="0" algn="ctr"/>
            <a:r>
              <a:rPr lang="en-US" sz="2800" b="1" dirty="0" err="1" smtClean="0">
                <a:latin typeface="Times New Roman" pitchFamily="18" charset="0"/>
                <a:cs typeface="Times New Roman" pitchFamily="18" charset="0"/>
              </a:rPr>
              <a:t>Fazit</a:t>
            </a:r>
            <a:endParaRPr sz="2800">
              <a:latin typeface="Times New Roman" pitchFamily="18" charset="0"/>
              <a:cs typeface="Times New Roman" pitchFamily="18" charset="0"/>
            </a:endParaRPr>
          </a:p>
        </p:txBody>
      </p:sp>
      <p:cxnSp>
        <p:nvCxnSpPr>
          <p:cNvPr id="661" name="Google Shape;661;p49"/>
          <p:cNvCxnSpPr/>
          <p:nvPr/>
        </p:nvCxnSpPr>
        <p:spPr>
          <a:xfrm>
            <a:off x="4929190" y="4786328"/>
            <a:ext cx="3592800" cy="0"/>
          </a:xfrm>
          <a:prstGeom prst="straightConnector1">
            <a:avLst/>
          </a:prstGeom>
          <a:noFill/>
          <a:ln w="19050" cap="flat" cmpd="sng">
            <a:solidFill>
              <a:schemeClr val="dk1"/>
            </a:solidFill>
            <a:prstDash val="solid"/>
            <a:round/>
            <a:headEnd type="none" w="med" len="med"/>
            <a:tailEnd type="none" w="med" len="med"/>
          </a:ln>
        </p:spPr>
      </p:cxnSp>
      <p:grpSp>
        <p:nvGrpSpPr>
          <p:cNvPr id="34" name="Google Shape;3131;p122"/>
          <p:cNvGrpSpPr/>
          <p:nvPr/>
        </p:nvGrpSpPr>
        <p:grpSpPr>
          <a:xfrm>
            <a:off x="428596" y="1571618"/>
            <a:ext cx="3357585" cy="2538128"/>
            <a:chOff x="2566874" y="1450963"/>
            <a:chExt cx="4010343" cy="2752442"/>
          </a:xfrm>
        </p:grpSpPr>
        <p:sp>
          <p:nvSpPr>
            <p:cNvPr id="35" name="Google Shape;3132;p122"/>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33;p122"/>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34;p122"/>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35;p122"/>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36;p122"/>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37;p122"/>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38;p122"/>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39;p122"/>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140;p122"/>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141;p122"/>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142;p122"/>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143;p122"/>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144;p122"/>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145;p122"/>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146;p122"/>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147;p122"/>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148;p122"/>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149;p122"/>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150;p122"/>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151;p122"/>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52;p122"/>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53;p122"/>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54;p122"/>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5;p122"/>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56;p122"/>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57;p122"/>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8;p122"/>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59;p122"/>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60;p122"/>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61;p122"/>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62;p122"/>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163;p122"/>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164;p122"/>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165;p122"/>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166;p122"/>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167;p122"/>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168;p122"/>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169;p122"/>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170;p122"/>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171;p122"/>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72;p122"/>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73;p122"/>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74;p122"/>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75;p122"/>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76;p122"/>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77;p122"/>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78;p122"/>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79;p122"/>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80;p122"/>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81;p122"/>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82;p122"/>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83;p122"/>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84;p122"/>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85;p122"/>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86;p122"/>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87;p122"/>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88;p122"/>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89;p122"/>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90;p122"/>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91;p122"/>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92;p122"/>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193;p122"/>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194;p122"/>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195;p122"/>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96;p122"/>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97;p122"/>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98;p122"/>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99;p122"/>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00;p122"/>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01;p122"/>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02;p122"/>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03;p122"/>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04;p122"/>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15;p122"/>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16;p122"/>
            <p:cNvSpPr/>
            <p:nvPr/>
          </p:nvSpPr>
          <p:spPr>
            <a:xfrm>
              <a:off x="5474737" y="1450963"/>
              <a:ext cx="468071" cy="46807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13 - Υπότιτλος"/>
          <p:cNvSpPr txBox="1">
            <a:spLocks/>
          </p:cNvSpPr>
          <p:nvPr/>
        </p:nvSpPr>
        <p:spPr>
          <a:xfrm>
            <a:off x="4286248" y="1142990"/>
            <a:ext cx="4714908" cy="3643338"/>
          </a:xfrm>
          <a:prstGeom prst="rect">
            <a:avLst/>
          </a:prstGeom>
        </p:spPr>
        <p:txBody>
          <a:bodyPr/>
          <a:lstStyle/>
          <a:p>
            <a:pPr lvl="0" algn="just">
              <a:lnSpc>
                <a:spcPct val="150000"/>
              </a:lnSpc>
              <a:buClr>
                <a:schemeClr val="accent3">
                  <a:lumMod val="50000"/>
                </a:schemeClr>
              </a:buClr>
            </a:pPr>
            <a:r>
              <a:rPr lang="de-DE" sz="1600" dirty="0" smtClean="0">
                <a:latin typeface="Times New Roman" pitchFamily="18" charset="0"/>
                <a:cs typeface="Times New Roman" pitchFamily="18" charset="0"/>
              </a:rPr>
              <a:t>Die Beobachtungen, die sich ergeben, sind dass:     </a:t>
            </a:r>
          </a:p>
          <a:p>
            <a:pPr lvl="0" algn="just">
              <a:lnSpc>
                <a:spcPct val="15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 Beim Sprechen befinden sich die Teilnehmer in der Regel am selben Ort und zur gleichen Zeit, um gemeinsam einen Beitrag zu leisten</a:t>
            </a:r>
          </a:p>
          <a:p>
            <a:pPr lvl="0" algn="just">
              <a:lnSpc>
                <a:spcPct val="15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 Umgekehrt, beim Schreiben befinden sich die Teilnehmer in der Regel nicht am selben Ort und zur gleichen Zeit und teilen auch nicht immer gemeinsame Erfahrungen und   das geschriebene Wort ist vorgeplant</a:t>
            </a:r>
            <a:endParaRPr kumimoji="0" lang="el-GR" sz="1600" b="0" i="0" u="none" strike="noStrike" kern="0" cap="none" spc="0" normalizeH="0" baseline="0" noProof="0" dirty="0" smtClean="0">
              <a:ln>
                <a:noFill/>
              </a:ln>
              <a:solidFill>
                <a:srgbClr val="000000"/>
              </a:solidFill>
              <a:effectLst/>
              <a:uLnTx/>
              <a:uFillTx/>
              <a:latin typeface="Times New Roman" pitchFamily="18" charset="0"/>
              <a:ea typeface="Arial"/>
              <a:cs typeface="Times New Roman" pitchFamily="18" charset="0"/>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7" name="Google Shape;1277;p72"/>
          <p:cNvSpPr txBox="1">
            <a:spLocks noGrp="1"/>
          </p:cNvSpPr>
          <p:nvPr>
            <p:ph type="subTitle" idx="1"/>
          </p:nvPr>
        </p:nvSpPr>
        <p:spPr>
          <a:xfrm>
            <a:off x="285720" y="3714758"/>
            <a:ext cx="4278703" cy="1158653"/>
          </a:xfrm>
          <a:prstGeom prst="rect">
            <a:avLst/>
          </a:prstGeom>
        </p:spPr>
        <p:txBody>
          <a:bodyPr spcFirstLastPara="1" wrap="square" lIns="91425" tIns="91425" rIns="91425" bIns="91425" anchor="t" anchorCtr="0">
            <a:noAutofit/>
          </a:bodyPr>
          <a:lstStyle/>
          <a:p>
            <a:pPr marL="0" lvl="0" indent="0"/>
            <a:r>
              <a:rPr lang="en-US" b="1" dirty="0" err="1" smtClean="0">
                <a:latin typeface="Times New Roman" pitchFamily="18" charset="0"/>
                <a:cs typeface="Times New Roman" pitchFamily="18" charset="0"/>
              </a:rPr>
              <a:t>Haben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irgendwelche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Fragen</a:t>
            </a:r>
            <a:r>
              <a:rPr lang="en-US" b="1" dirty="0" smtClean="0">
                <a:latin typeface="Times New Roman" pitchFamily="18" charset="0"/>
                <a:cs typeface="Times New Roman" pitchFamily="18" charset="0"/>
              </a:rPr>
              <a:t>?</a:t>
            </a:r>
          </a:p>
          <a:p>
            <a:pPr marL="0" lvl="0" indent="0"/>
            <a:r>
              <a:rPr lang="en-US" dirty="0" smtClean="0">
                <a:latin typeface="Times New Roman" pitchFamily="18" charset="0"/>
                <a:cs typeface="Times New Roman" pitchFamily="18" charset="0"/>
              </a:rPr>
              <a:t>iwan_napap@hotmail.com</a:t>
            </a:r>
            <a:endParaRPr>
              <a:latin typeface="Times New Roman" pitchFamily="18" charset="0"/>
              <a:cs typeface="Times New Roman" pitchFamily="18" charset="0"/>
            </a:endParaRPr>
          </a:p>
        </p:txBody>
      </p:sp>
      <p:cxnSp>
        <p:nvCxnSpPr>
          <p:cNvPr id="1288" name="Google Shape;1288;p72"/>
          <p:cNvCxnSpPr/>
          <p:nvPr/>
        </p:nvCxnSpPr>
        <p:spPr>
          <a:xfrm>
            <a:off x="785786" y="571486"/>
            <a:ext cx="2934300" cy="0"/>
          </a:xfrm>
          <a:prstGeom prst="straightConnector1">
            <a:avLst/>
          </a:prstGeom>
          <a:noFill/>
          <a:ln w="19050" cap="flat" cmpd="sng">
            <a:solidFill>
              <a:schemeClr val="dk1"/>
            </a:solidFill>
            <a:prstDash val="solid"/>
            <a:round/>
            <a:headEnd type="none" w="med" len="med"/>
            <a:tailEnd type="none" w="med" len="med"/>
          </a:ln>
        </p:spPr>
      </p:cxnSp>
      <p:sp>
        <p:nvSpPr>
          <p:cNvPr id="71" name="70 - Τίτλος"/>
          <p:cNvSpPr>
            <a:spLocks noGrp="1"/>
          </p:cNvSpPr>
          <p:nvPr>
            <p:ph type="ctrTitle"/>
          </p:nvPr>
        </p:nvSpPr>
        <p:spPr>
          <a:xfrm>
            <a:off x="285720" y="785800"/>
            <a:ext cx="4429156" cy="2000264"/>
          </a:xfrm>
        </p:spPr>
        <p:txBody>
          <a:bodyPr anchor="ctr"/>
          <a:lstStyle/>
          <a:p>
            <a:pPr algn="ctr"/>
            <a:r>
              <a:rPr lang="en-US" sz="4400" b="1" dirty="0" err="1" smtClean="0">
                <a:latin typeface="Times New Roman" pitchFamily="18" charset="0"/>
                <a:cs typeface="Times New Roman" pitchFamily="18" charset="0"/>
              </a:rPr>
              <a:t>Danke</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für</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Ihre</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Aufmerksamkeit</a:t>
            </a:r>
            <a:r>
              <a:rPr lang="en-US" sz="4400" b="1" dirty="0" smtClean="0">
                <a:latin typeface="Times New Roman" pitchFamily="18" charset="0"/>
                <a:cs typeface="Times New Roman" pitchFamily="18" charset="0"/>
              </a:rPr>
              <a:t>!</a:t>
            </a:r>
            <a:endParaRPr lang="el-GR" sz="4400" b="1" dirty="0">
              <a:latin typeface="Times New Roman" pitchFamily="18" charset="0"/>
              <a:cs typeface="Times New Roman" pitchFamily="18" charset="0"/>
            </a:endParaRPr>
          </a:p>
        </p:txBody>
      </p:sp>
      <p:cxnSp>
        <p:nvCxnSpPr>
          <p:cNvPr id="72" name="Google Shape;1288;p72"/>
          <p:cNvCxnSpPr/>
          <p:nvPr/>
        </p:nvCxnSpPr>
        <p:spPr>
          <a:xfrm>
            <a:off x="857224" y="2857502"/>
            <a:ext cx="2934300" cy="0"/>
          </a:xfrm>
          <a:prstGeom prst="straightConnector1">
            <a:avLst/>
          </a:prstGeom>
          <a:noFill/>
          <a:ln w="19050" cap="flat" cmpd="sng">
            <a:solidFill>
              <a:schemeClr val="dk1"/>
            </a:solidFill>
            <a:prstDash val="solid"/>
            <a:round/>
            <a:headEnd type="none" w="med" len="med"/>
            <a:tailEnd type="none" w="med" len="med"/>
          </a:ln>
        </p:spPr>
      </p:cxnSp>
      <p:pic>
        <p:nvPicPr>
          <p:cNvPr id="1026" name="Picture 2"/>
          <p:cNvPicPr>
            <a:picLocks noChangeAspect="1" noChangeArrowheads="1"/>
          </p:cNvPicPr>
          <p:nvPr/>
        </p:nvPicPr>
        <p:blipFill>
          <a:blip r:embed="rId3"/>
          <a:srcRect/>
          <a:stretch>
            <a:fillRect/>
          </a:stretch>
        </p:blipFill>
        <p:spPr bwMode="auto">
          <a:xfrm>
            <a:off x="4643438" y="1000114"/>
            <a:ext cx="4500562" cy="320992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75"/>
          <p:cNvSpPr txBox="1">
            <a:spLocks noGrp="1"/>
          </p:cNvSpPr>
          <p:nvPr>
            <p:ph type="title"/>
          </p:nvPr>
        </p:nvSpPr>
        <p:spPr>
          <a:xfrm>
            <a:off x="714348" y="357172"/>
            <a:ext cx="7704000" cy="572700"/>
          </a:xfrm>
          <a:prstGeom prst="rect">
            <a:avLst/>
          </a:prstGeom>
        </p:spPr>
        <p:txBody>
          <a:bodyPr spcFirstLastPara="1" wrap="square" lIns="91425" tIns="91425" rIns="91425" bIns="91425" anchor="t" anchorCtr="0">
            <a:noAutofit/>
          </a:bodyPr>
          <a:lstStyle/>
          <a:p>
            <a:pPr lvl="0"/>
            <a:r>
              <a:rPr lang="en-US" sz="2800" b="1" dirty="0" err="1" smtClean="0">
                <a:latin typeface="Times New Roman" pitchFamily="18" charset="0"/>
                <a:cs typeface="Times New Roman" pitchFamily="18" charset="0"/>
              </a:rPr>
              <a:t>Literaturverzeichnis</a:t>
            </a:r>
            <a:endParaRPr/>
          </a:p>
        </p:txBody>
      </p:sp>
      <p:sp>
        <p:nvSpPr>
          <p:cNvPr id="2047" name="Google Shape;2047;p75"/>
          <p:cNvSpPr txBox="1">
            <a:spLocks noGrp="1"/>
          </p:cNvSpPr>
          <p:nvPr>
            <p:ph type="subTitle" idx="2"/>
          </p:nvPr>
        </p:nvSpPr>
        <p:spPr>
          <a:xfrm>
            <a:off x="714348" y="1071552"/>
            <a:ext cx="7286676" cy="3786214"/>
          </a:xfrm>
          <a:prstGeom prst="rect">
            <a:avLst/>
          </a:prstGeom>
        </p:spPr>
        <p:txBody>
          <a:bodyPr spcFirstLastPara="1" wrap="square" lIns="91425" tIns="91425" rIns="91425" bIns="91425" anchor="t" anchorCtr="0">
            <a:noAutofit/>
          </a:bodyPr>
          <a:lstStyle/>
          <a:p>
            <a:pPr marL="0" indent="0">
              <a:buClr>
                <a:schemeClr val="accent3">
                  <a:lumMod val="50000"/>
                </a:schemeClr>
              </a:buClr>
              <a:buFont typeface="Courier New" pitchFamily="49" charset="0"/>
              <a:buChar char="o"/>
            </a:pPr>
            <a:r>
              <a:rPr lang="de-DE" dirty="0" smtClean="0"/>
              <a:t> </a:t>
            </a:r>
            <a:r>
              <a:rPr lang="de-DE" dirty="0" err="1" smtClean="0"/>
              <a:t>Akol</a:t>
            </a:r>
            <a:r>
              <a:rPr lang="de-DE" dirty="0" smtClean="0"/>
              <a:t>, S., &amp;</a:t>
            </a:r>
            <a:r>
              <a:rPr lang="de-DE" dirty="0" err="1" smtClean="0"/>
              <a:t>amp</a:t>
            </a:r>
            <a:r>
              <a:rPr lang="de-DE" dirty="0" smtClean="0"/>
              <a:t>; </a:t>
            </a:r>
            <a:r>
              <a:rPr lang="de-DE" dirty="0" err="1" smtClean="0"/>
              <a:t>Asytay</a:t>
            </a:r>
            <a:r>
              <a:rPr lang="de-DE" dirty="0" smtClean="0"/>
              <a:t>, H. (2011). Geschriebene und Gesprochene Sprach, die Unterscheidung eines Mündlichen und Schriftlichen Textes, </a:t>
            </a:r>
            <a:r>
              <a:rPr lang="de-DE" dirty="0" err="1" smtClean="0"/>
              <a:t>Trakya</a:t>
            </a:r>
            <a:r>
              <a:rPr lang="de-DE" dirty="0" smtClean="0"/>
              <a:t>.</a:t>
            </a:r>
          </a:p>
          <a:p>
            <a:pPr marL="0" indent="0">
              <a:buClr>
                <a:schemeClr val="accent3">
                  <a:lumMod val="50000"/>
                </a:schemeClr>
              </a:buClr>
              <a:buFont typeface="Courier New" pitchFamily="49" charset="0"/>
              <a:buChar char="o"/>
            </a:pPr>
            <a:r>
              <a:rPr lang="de-DE" dirty="0" smtClean="0"/>
              <a:t> </a:t>
            </a:r>
            <a:r>
              <a:rPr lang="de-DE" dirty="0" err="1" smtClean="0"/>
              <a:t>Dürscheid</a:t>
            </a:r>
            <a:r>
              <a:rPr lang="de-DE" dirty="0" smtClean="0"/>
              <a:t>, C. (2012). Einführung in die Schriftlinguistik. </a:t>
            </a:r>
            <a:r>
              <a:rPr lang="de-DE" dirty="0" err="1" smtClean="0"/>
              <a:t>Vandenholck</a:t>
            </a:r>
            <a:r>
              <a:rPr lang="de-DE" dirty="0" smtClean="0"/>
              <a:t>.</a:t>
            </a:r>
          </a:p>
          <a:p>
            <a:pPr marL="0" indent="0">
              <a:buClr>
                <a:schemeClr val="accent3">
                  <a:lumMod val="50000"/>
                </a:schemeClr>
              </a:buClr>
              <a:buFont typeface="Courier New" pitchFamily="49" charset="0"/>
              <a:buChar char="o"/>
            </a:pPr>
            <a:r>
              <a:rPr lang="de-DE" dirty="0" smtClean="0"/>
              <a:t> Klein, W. (2015). Von den Werken der Sprache. Deutschland.</a:t>
            </a:r>
          </a:p>
          <a:p>
            <a:pPr marL="0" indent="0">
              <a:buClr>
                <a:schemeClr val="accent3">
                  <a:lumMod val="50000"/>
                </a:schemeClr>
              </a:buClr>
              <a:buFont typeface="Courier New" pitchFamily="49" charset="0"/>
              <a:buChar char="o"/>
            </a:pPr>
            <a:r>
              <a:rPr lang="de-DE" dirty="0" smtClean="0"/>
              <a:t> Klein, W. (O.D.). Schriftlichkeit.</a:t>
            </a:r>
          </a:p>
          <a:p>
            <a:pPr marL="0" indent="0">
              <a:buClr>
                <a:schemeClr val="accent3">
                  <a:lumMod val="50000"/>
                </a:schemeClr>
              </a:buClr>
              <a:buFont typeface="Courier New" pitchFamily="49" charset="0"/>
              <a:buChar char="o"/>
            </a:pPr>
            <a:r>
              <a:rPr lang="de-DE" dirty="0" smtClean="0"/>
              <a:t> Koch, P. O. (1986). Sprache der Nähe-Sprache der Distanz . Universität Tübingen.</a:t>
            </a:r>
          </a:p>
          <a:p>
            <a:pPr marL="0" indent="0">
              <a:buClr>
                <a:schemeClr val="accent3">
                  <a:lumMod val="50000"/>
                </a:schemeClr>
              </a:buClr>
              <a:buFont typeface="Courier New" pitchFamily="49" charset="0"/>
              <a:buChar char="o"/>
            </a:pPr>
            <a:r>
              <a:rPr lang="de-DE" dirty="0" smtClean="0"/>
              <a:t> Koch, P., &amp;</a:t>
            </a:r>
            <a:r>
              <a:rPr lang="de-DE" dirty="0" err="1" smtClean="0"/>
              <a:t>amp</a:t>
            </a:r>
            <a:r>
              <a:rPr lang="de-DE" dirty="0" smtClean="0"/>
              <a:t>; </a:t>
            </a:r>
            <a:r>
              <a:rPr lang="de-DE" dirty="0" err="1" smtClean="0"/>
              <a:t>Oesterreicher</a:t>
            </a:r>
            <a:r>
              <a:rPr lang="de-DE" dirty="0" smtClean="0"/>
              <a:t>, W. (2007). Schriftlichkeit und kommunikative Distanz .</a:t>
            </a:r>
          </a:p>
          <a:p>
            <a:pPr marL="0" indent="0">
              <a:buClr>
                <a:schemeClr val="accent3">
                  <a:lumMod val="50000"/>
                </a:schemeClr>
              </a:buClr>
              <a:buFont typeface="Courier New" pitchFamily="49" charset="0"/>
              <a:buChar char="o"/>
            </a:pPr>
            <a:r>
              <a:rPr lang="de-DE" dirty="0" smtClean="0"/>
              <a:t> Reinhard, F. (2008). Über die Besonderheit der gesprochene Sprache.</a:t>
            </a:r>
          </a:p>
          <a:p>
            <a:pPr marL="0" indent="0">
              <a:buClr>
                <a:schemeClr val="accent3">
                  <a:lumMod val="50000"/>
                </a:schemeClr>
              </a:buClr>
              <a:buFont typeface="Courier New" pitchFamily="49" charset="0"/>
              <a:buChar char="o"/>
            </a:pPr>
            <a:endParaRPr lang="de-DE" dirty="0" smtClean="0"/>
          </a:p>
          <a:p>
            <a:pPr marL="0" indent="0">
              <a:buClr>
                <a:schemeClr val="accent3">
                  <a:lumMod val="50000"/>
                </a:schemeClr>
              </a:buClr>
              <a:buFont typeface="Courier New" pitchFamily="49" charset="0"/>
              <a:buChar char="o"/>
            </a:pPr>
            <a:r>
              <a:rPr lang="de-DE" dirty="0" smtClean="0"/>
              <a:t> </a:t>
            </a:r>
            <a:r>
              <a:rPr lang="de-DE" dirty="0" err="1" smtClean="0"/>
              <a:t>Sitografie</a:t>
            </a:r>
            <a:r>
              <a:rPr lang="de-DE" dirty="0" smtClean="0"/>
              <a:t> : http://hdl.handle.net/10900/79012.</a:t>
            </a:r>
            <a:endParaRPr/>
          </a:p>
        </p:txBody>
      </p:sp>
      <p:grpSp>
        <p:nvGrpSpPr>
          <p:cNvPr id="6" name="Google Shape;3319;p124"/>
          <p:cNvGrpSpPr/>
          <p:nvPr/>
        </p:nvGrpSpPr>
        <p:grpSpPr>
          <a:xfrm>
            <a:off x="6572264" y="3071816"/>
            <a:ext cx="1819467" cy="1607793"/>
            <a:chOff x="9143997" y="717540"/>
            <a:chExt cx="2210734" cy="1962279"/>
          </a:xfrm>
        </p:grpSpPr>
        <p:sp>
          <p:nvSpPr>
            <p:cNvPr id="7" name="Google Shape;3320;p124"/>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21;p124"/>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22;p124"/>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23;p124"/>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24;p124"/>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25;p124"/>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26;p124"/>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27;p124"/>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28;p124"/>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29;p124"/>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30;p124"/>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31;p124"/>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32;p124"/>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33;p124"/>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34;p124"/>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35;p124"/>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36;p124"/>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37;p124"/>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38;p124"/>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39;p124"/>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3311;p124"/>
          <p:cNvGrpSpPr/>
          <p:nvPr/>
        </p:nvGrpSpPr>
        <p:grpSpPr>
          <a:xfrm>
            <a:off x="7981205" y="3901738"/>
            <a:ext cx="1162795" cy="1241762"/>
            <a:chOff x="9691384" y="2511531"/>
            <a:chExt cx="1853788" cy="1917534"/>
          </a:xfrm>
        </p:grpSpPr>
        <p:sp>
          <p:nvSpPr>
            <p:cNvPr id="28" name="Google Shape;3312;p124"/>
            <p:cNvSpPr/>
            <p:nvPr/>
          </p:nvSpPr>
          <p:spPr>
            <a:xfrm>
              <a:off x="10014624" y="2615346"/>
              <a:ext cx="1530547" cy="1635710"/>
            </a:xfrm>
            <a:custGeom>
              <a:avLst/>
              <a:gdLst/>
              <a:ahLst/>
              <a:cxnLst/>
              <a:rect l="l" t="t" r="r" b="b"/>
              <a:pathLst>
                <a:path w="36327" h="38823" extrusionOk="0">
                  <a:moveTo>
                    <a:pt x="10908" y="14956"/>
                  </a:moveTo>
                  <a:cubicBezTo>
                    <a:pt x="11364" y="14956"/>
                    <a:pt x="11889" y="15389"/>
                    <a:pt x="12909" y="16218"/>
                  </a:cubicBezTo>
                  <a:cubicBezTo>
                    <a:pt x="13386" y="16599"/>
                    <a:pt x="13803" y="17223"/>
                    <a:pt x="14562" y="17223"/>
                  </a:cubicBezTo>
                  <a:cubicBezTo>
                    <a:pt x="14600" y="17223"/>
                    <a:pt x="14638" y="17222"/>
                    <a:pt x="14677" y="17219"/>
                  </a:cubicBezTo>
                  <a:cubicBezTo>
                    <a:pt x="14711" y="17852"/>
                    <a:pt x="15211" y="18153"/>
                    <a:pt x="15645" y="18486"/>
                  </a:cubicBezTo>
                  <a:cubicBezTo>
                    <a:pt x="18113" y="20488"/>
                    <a:pt x="20548" y="22522"/>
                    <a:pt x="23017" y="24524"/>
                  </a:cubicBezTo>
                  <a:cubicBezTo>
                    <a:pt x="23717" y="25091"/>
                    <a:pt x="23884" y="25591"/>
                    <a:pt x="23283" y="26359"/>
                  </a:cubicBezTo>
                  <a:cubicBezTo>
                    <a:pt x="22249" y="27626"/>
                    <a:pt x="21282" y="28994"/>
                    <a:pt x="20315" y="30361"/>
                  </a:cubicBezTo>
                  <a:cubicBezTo>
                    <a:pt x="19864" y="30992"/>
                    <a:pt x="19628" y="31292"/>
                    <a:pt x="19327" y="31292"/>
                  </a:cubicBezTo>
                  <a:cubicBezTo>
                    <a:pt x="19071" y="31292"/>
                    <a:pt x="18768" y="31075"/>
                    <a:pt x="18247" y="30662"/>
                  </a:cubicBezTo>
                  <a:cubicBezTo>
                    <a:pt x="15978" y="28860"/>
                    <a:pt x="13743" y="27026"/>
                    <a:pt x="11442" y="25191"/>
                  </a:cubicBezTo>
                  <a:cubicBezTo>
                    <a:pt x="10941" y="24757"/>
                    <a:pt x="10441" y="24257"/>
                    <a:pt x="9740" y="24090"/>
                  </a:cubicBezTo>
                  <a:cubicBezTo>
                    <a:pt x="9707" y="23690"/>
                    <a:pt x="9340" y="23490"/>
                    <a:pt x="9107" y="23256"/>
                  </a:cubicBezTo>
                  <a:cubicBezTo>
                    <a:pt x="8339" y="22556"/>
                    <a:pt x="7506" y="21955"/>
                    <a:pt x="6705" y="21322"/>
                  </a:cubicBezTo>
                  <a:cubicBezTo>
                    <a:pt x="6105" y="20821"/>
                    <a:pt x="6004" y="20354"/>
                    <a:pt x="6572" y="19754"/>
                  </a:cubicBezTo>
                  <a:cubicBezTo>
                    <a:pt x="7439" y="18720"/>
                    <a:pt x="8239" y="17586"/>
                    <a:pt x="9107" y="16551"/>
                  </a:cubicBezTo>
                  <a:cubicBezTo>
                    <a:pt x="9995" y="15472"/>
                    <a:pt x="10410" y="14956"/>
                    <a:pt x="10908" y="14956"/>
                  </a:cubicBezTo>
                  <a:close/>
                  <a:moveTo>
                    <a:pt x="19215" y="1"/>
                  </a:moveTo>
                  <a:cubicBezTo>
                    <a:pt x="18848" y="1"/>
                    <a:pt x="18703" y="397"/>
                    <a:pt x="18513" y="640"/>
                  </a:cubicBezTo>
                  <a:cubicBezTo>
                    <a:pt x="16078" y="3709"/>
                    <a:pt x="13677" y="6744"/>
                    <a:pt x="11242" y="9813"/>
                  </a:cubicBezTo>
                  <a:cubicBezTo>
                    <a:pt x="7739" y="14250"/>
                    <a:pt x="4303" y="18686"/>
                    <a:pt x="767" y="23056"/>
                  </a:cubicBezTo>
                  <a:cubicBezTo>
                    <a:pt x="400" y="23490"/>
                    <a:pt x="0" y="23890"/>
                    <a:pt x="67" y="24524"/>
                  </a:cubicBezTo>
                  <a:cubicBezTo>
                    <a:pt x="100" y="24691"/>
                    <a:pt x="200" y="24891"/>
                    <a:pt x="334" y="24991"/>
                  </a:cubicBezTo>
                  <a:cubicBezTo>
                    <a:pt x="1801" y="26292"/>
                    <a:pt x="3336" y="27559"/>
                    <a:pt x="4937" y="28727"/>
                  </a:cubicBezTo>
                  <a:cubicBezTo>
                    <a:pt x="5094" y="28858"/>
                    <a:pt x="5272" y="28948"/>
                    <a:pt x="5455" y="28948"/>
                  </a:cubicBezTo>
                  <a:cubicBezTo>
                    <a:pt x="5504" y="28948"/>
                    <a:pt x="5554" y="28941"/>
                    <a:pt x="5604" y="28927"/>
                  </a:cubicBezTo>
                  <a:cubicBezTo>
                    <a:pt x="5704" y="29427"/>
                    <a:pt x="6105" y="29761"/>
                    <a:pt x="6471" y="30061"/>
                  </a:cubicBezTo>
                  <a:cubicBezTo>
                    <a:pt x="9907" y="32863"/>
                    <a:pt x="13343" y="35632"/>
                    <a:pt x="16779" y="38400"/>
                  </a:cubicBezTo>
                  <a:cubicBezTo>
                    <a:pt x="17035" y="38599"/>
                    <a:pt x="17266" y="38822"/>
                    <a:pt x="17576" y="38822"/>
                  </a:cubicBezTo>
                  <a:cubicBezTo>
                    <a:pt x="17630" y="38822"/>
                    <a:pt x="17687" y="38816"/>
                    <a:pt x="17746" y="38801"/>
                  </a:cubicBezTo>
                  <a:cubicBezTo>
                    <a:pt x="23784" y="30762"/>
                    <a:pt x="29822" y="22689"/>
                    <a:pt x="35893" y="14650"/>
                  </a:cubicBezTo>
                  <a:cubicBezTo>
                    <a:pt x="36326" y="14083"/>
                    <a:pt x="36193" y="13683"/>
                    <a:pt x="35692" y="13249"/>
                  </a:cubicBezTo>
                  <a:cubicBezTo>
                    <a:pt x="32123" y="10347"/>
                    <a:pt x="28554" y="7412"/>
                    <a:pt x="24985" y="4510"/>
                  </a:cubicBezTo>
                  <a:cubicBezTo>
                    <a:pt x="23217" y="2975"/>
                    <a:pt x="21415" y="1441"/>
                    <a:pt x="19514" y="73"/>
                  </a:cubicBezTo>
                  <a:cubicBezTo>
                    <a:pt x="19400" y="22"/>
                    <a:pt x="19302" y="1"/>
                    <a:pt x="19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13;p124"/>
            <p:cNvSpPr/>
            <p:nvPr/>
          </p:nvSpPr>
          <p:spPr>
            <a:xfrm>
              <a:off x="9820646" y="2511531"/>
              <a:ext cx="1016194" cy="1135682"/>
            </a:xfrm>
            <a:custGeom>
              <a:avLst/>
              <a:gdLst/>
              <a:ahLst/>
              <a:cxnLst/>
              <a:rect l="l" t="t" r="r" b="b"/>
              <a:pathLst>
                <a:path w="24119" h="26955" extrusionOk="0">
                  <a:moveTo>
                    <a:pt x="20268" y="1"/>
                  </a:moveTo>
                  <a:cubicBezTo>
                    <a:pt x="19518" y="1"/>
                    <a:pt x="18847" y="536"/>
                    <a:pt x="17980" y="1636"/>
                  </a:cubicBezTo>
                  <a:cubicBezTo>
                    <a:pt x="15779" y="4405"/>
                    <a:pt x="13577" y="7174"/>
                    <a:pt x="11409" y="9942"/>
                  </a:cubicBezTo>
                  <a:cubicBezTo>
                    <a:pt x="7606" y="14779"/>
                    <a:pt x="3804" y="19616"/>
                    <a:pt x="1" y="24453"/>
                  </a:cubicBezTo>
                  <a:cubicBezTo>
                    <a:pt x="1" y="24686"/>
                    <a:pt x="134" y="24820"/>
                    <a:pt x="334" y="24820"/>
                  </a:cubicBezTo>
                  <a:cubicBezTo>
                    <a:pt x="362" y="24819"/>
                    <a:pt x="390" y="24818"/>
                    <a:pt x="418" y="24818"/>
                  </a:cubicBezTo>
                  <a:cubicBezTo>
                    <a:pt x="1478" y="24818"/>
                    <a:pt x="2294" y="25430"/>
                    <a:pt x="3237" y="25820"/>
                  </a:cubicBezTo>
                  <a:cubicBezTo>
                    <a:pt x="3259" y="25831"/>
                    <a:pt x="3281" y="25835"/>
                    <a:pt x="3303" y="25835"/>
                  </a:cubicBezTo>
                  <a:cubicBezTo>
                    <a:pt x="3348" y="25835"/>
                    <a:pt x="3392" y="25820"/>
                    <a:pt x="3437" y="25820"/>
                  </a:cubicBezTo>
                  <a:cubicBezTo>
                    <a:pt x="3837" y="26254"/>
                    <a:pt x="4404" y="26521"/>
                    <a:pt x="4804" y="26954"/>
                  </a:cubicBezTo>
                  <a:cubicBezTo>
                    <a:pt x="7106" y="24019"/>
                    <a:pt x="9374" y="21117"/>
                    <a:pt x="11676" y="18182"/>
                  </a:cubicBezTo>
                  <a:cubicBezTo>
                    <a:pt x="13444" y="15947"/>
                    <a:pt x="15212" y="13712"/>
                    <a:pt x="16980" y="11443"/>
                  </a:cubicBezTo>
                  <a:cubicBezTo>
                    <a:pt x="19348" y="8475"/>
                    <a:pt x="21750" y="5506"/>
                    <a:pt x="24118" y="2537"/>
                  </a:cubicBezTo>
                  <a:cubicBezTo>
                    <a:pt x="23818" y="2137"/>
                    <a:pt x="23451" y="1837"/>
                    <a:pt x="22984" y="1603"/>
                  </a:cubicBezTo>
                  <a:cubicBezTo>
                    <a:pt x="22851" y="1470"/>
                    <a:pt x="22684" y="1303"/>
                    <a:pt x="22517" y="1136"/>
                  </a:cubicBezTo>
                  <a:cubicBezTo>
                    <a:pt x="21598" y="386"/>
                    <a:pt x="20905" y="1"/>
                    <a:pt x="20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14;p124"/>
            <p:cNvSpPr/>
            <p:nvPr/>
          </p:nvSpPr>
          <p:spPr>
            <a:xfrm>
              <a:off x="9747588" y="3590250"/>
              <a:ext cx="962728" cy="798874"/>
            </a:xfrm>
            <a:custGeom>
              <a:avLst/>
              <a:gdLst/>
              <a:ahLst/>
              <a:cxnLst/>
              <a:rect l="l" t="t" r="r" b="b"/>
              <a:pathLst>
                <a:path w="22850" h="18961" extrusionOk="0">
                  <a:moveTo>
                    <a:pt x="2680" y="0"/>
                  </a:moveTo>
                  <a:cubicBezTo>
                    <a:pt x="2411" y="0"/>
                    <a:pt x="2160" y="125"/>
                    <a:pt x="1935" y="384"/>
                  </a:cubicBezTo>
                  <a:cubicBezTo>
                    <a:pt x="1835" y="384"/>
                    <a:pt x="1735" y="417"/>
                    <a:pt x="1635" y="451"/>
                  </a:cubicBezTo>
                  <a:cubicBezTo>
                    <a:pt x="100" y="1452"/>
                    <a:pt x="0" y="2619"/>
                    <a:pt x="1335" y="3820"/>
                  </a:cubicBezTo>
                  <a:cubicBezTo>
                    <a:pt x="2435" y="4754"/>
                    <a:pt x="3603" y="5621"/>
                    <a:pt x="4704" y="6522"/>
                  </a:cubicBezTo>
                  <a:cubicBezTo>
                    <a:pt x="9474" y="10425"/>
                    <a:pt x="14244" y="14294"/>
                    <a:pt x="19047" y="18164"/>
                  </a:cubicBezTo>
                  <a:cubicBezTo>
                    <a:pt x="19457" y="18485"/>
                    <a:pt x="19815" y="18961"/>
                    <a:pt x="20414" y="18961"/>
                  </a:cubicBezTo>
                  <a:cubicBezTo>
                    <a:pt x="20498" y="18961"/>
                    <a:pt x="20587" y="18951"/>
                    <a:pt x="20682" y="18931"/>
                  </a:cubicBezTo>
                  <a:cubicBezTo>
                    <a:pt x="21182" y="18230"/>
                    <a:pt x="21716" y="17530"/>
                    <a:pt x="22250" y="16829"/>
                  </a:cubicBezTo>
                  <a:cubicBezTo>
                    <a:pt x="22450" y="16596"/>
                    <a:pt x="22650" y="16362"/>
                    <a:pt x="22850" y="16095"/>
                  </a:cubicBezTo>
                  <a:cubicBezTo>
                    <a:pt x="16412" y="10825"/>
                    <a:pt x="9941" y="5555"/>
                    <a:pt x="3469" y="317"/>
                  </a:cubicBezTo>
                  <a:cubicBezTo>
                    <a:pt x="3196" y="108"/>
                    <a:pt x="2930" y="0"/>
                    <a:pt x="2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315;p124"/>
            <p:cNvSpPr/>
            <p:nvPr/>
          </p:nvSpPr>
          <p:spPr>
            <a:xfrm>
              <a:off x="10243699" y="3215313"/>
              <a:ext cx="799717" cy="743386"/>
            </a:xfrm>
            <a:custGeom>
              <a:avLst/>
              <a:gdLst/>
              <a:ahLst/>
              <a:cxnLst/>
              <a:rect l="l" t="t" r="r" b="b"/>
              <a:pathLst>
                <a:path w="18981" h="17644" extrusionOk="0">
                  <a:moveTo>
                    <a:pt x="5374" y="0"/>
                  </a:moveTo>
                  <a:cubicBezTo>
                    <a:pt x="5105" y="0"/>
                    <a:pt x="4851" y="175"/>
                    <a:pt x="4570" y="544"/>
                  </a:cubicBezTo>
                  <a:cubicBezTo>
                    <a:pt x="3236" y="2311"/>
                    <a:pt x="1835" y="4013"/>
                    <a:pt x="467" y="5714"/>
                  </a:cubicBezTo>
                  <a:cubicBezTo>
                    <a:pt x="0" y="6281"/>
                    <a:pt x="134" y="6648"/>
                    <a:pt x="668" y="7082"/>
                  </a:cubicBezTo>
                  <a:cubicBezTo>
                    <a:pt x="1868" y="8049"/>
                    <a:pt x="3069" y="9083"/>
                    <a:pt x="4270" y="10084"/>
                  </a:cubicBezTo>
                  <a:cubicBezTo>
                    <a:pt x="7272" y="12485"/>
                    <a:pt x="10274" y="14854"/>
                    <a:pt x="13243" y="17256"/>
                  </a:cubicBezTo>
                  <a:cubicBezTo>
                    <a:pt x="13531" y="17492"/>
                    <a:pt x="13750" y="17643"/>
                    <a:pt x="13961" y="17643"/>
                  </a:cubicBezTo>
                  <a:cubicBezTo>
                    <a:pt x="14166" y="17643"/>
                    <a:pt x="14364" y="17501"/>
                    <a:pt x="14611" y="17155"/>
                  </a:cubicBezTo>
                  <a:cubicBezTo>
                    <a:pt x="15845" y="15321"/>
                    <a:pt x="17179" y="13553"/>
                    <a:pt x="18514" y="11818"/>
                  </a:cubicBezTo>
                  <a:cubicBezTo>
                    <a:pt x="18947" y="11251"/>
                    <a:pt x="18981" y="10918"/>
                    <a:pt x="18347" y="10417"/>
                  </a:cubicBezTo>
                  <a:cubicBezTo>
                    <a:pt x="15311" y="7982"/>
                    <a:pt x="12309" y="5447"/>
                    <a:pt x="9307" y="2979"/>
                  </a:cubicBezTo>
                  <a:cubicBezTo>
                    <a:pt x="8273" y="2145"/>
                    <a:pt x="7172" y="1311"/>
                    <a:pt x="6171" y="410"/>
                  </a:cubicBezTo>
                  <a:cubicBezTo>
                    <a:pt x="5871" y="142"/>
                    <a:pt x="5616" y="0"/>
                    <a:pt x="5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316;p124"/>
            <p:cNvSpPr/>
            <p:nvPr/>
          </p:nvSpPr>
          <p:spPr>
            <a:xfrm>
              <a:off x="9691384" y="3543483"/>
              <a:ext cx="1063930" cy="885583"/>
            </a:xfrm>
            <a:custGeom>
              <a:avLst/>
              <a:gdLst/>
              <a:ahLst/>
              <a:cxnLst/>
              <a:rect l="l" t="t" r="r" b="b"/>
              <a:pathLst>
                <a:path w="25252" h="21019" extrusionOk="0">
                  <a:moveTo>
                    <a:pt x="4012" y="0"/>
                  </a:moveTo>
                  <a:cubicBezTo>
                    <a:pt x="2434" y="0"/>
                    <a:pt x="1252" y="1791"/>
                    <a:pt x="934" y="3329"/>
                  </a:cubicBezTo>
                  <a:cubicBezTo>
                    <a:pt x="801" y="5264"/>
                    <a:pt x="6271" y="8566"/>
                    <a:pt x="8039" y="10300"/>
                  </a:cubicBezTo>
                  <a:cubicBezTo>
                    <a:pt x="7797" y="10573"/>
                    <a:pt x="19927" y="21019"/>
                    <a:pt x="21989" y="21019"/>
                  </a:cubicBezTo>
                  <a:cubicBezTo>
                    <a:pt x="22199" y="21019"/>
                    <a:pt x="22304" y="20911"/>
                    <a:pt x="22283" y="20675"/>
                  </a:cubicBezTo>
                  <a:cubicBezTo>
                    <a:pt x="17246" y="15604"/>
                    <a:pt x="11175" y="11635"/>
                    <a:pt x="5571" y="6798"/>
                  </a:cubicBezTo>
                  <a:cubicBezTo>
                    <a:pt x="3970" y="5197"/>
                    <a:pt x="0" y="3596"/>
                    <a:pt x="3402" y="1594"/>
                  </a:cubicBezTo>
                  <a:cubicBezTo>
                    <a:pt x="3574" y="1532"/>
                    <a:pt x="3734" y="1504"/>
                    <a:pt x="3886" y="1504"/>
                  </a:cubicBezTo>
                  <a:cubicBezTo>
                    <a:pt x="4704" y="1504"/>
                    <a:pt x="5257" y="2311"/>
                    <a:pt x="5904" y="2762"/>
                  </a:cubicBezTo>
                  <a:cubicBezTo>
                    <a:pt x="10141" y="6198"/>
                    <a:pt x="14177" y="9467"/>
                    <a:pt x="18413" y="12902"/>
                  </a:cubicBezTo>
                  <a:cubicBezTo>
                    <a:pt x="19592" y="13403"/>
                    <a:pt x="22699" y="17291"/>
                    <a:pt x="24580" y="17291"/>
                  </a:cubicBezTo>
                  <a:cubicBezTo>
                    <a:pt x="24827" y="17291"/>
                    <a:pt x="25054" y="17223"/>
                    <a:pt x="25251" y="17072"/>
                  </a:cubicBezTo>
                  <a:cubicBezTo>
                    <a:pt x="22616" y="13503"/>
                    <a:pt x="17713" y="10968"/>
                    <a:pt x="14143" y="7498"/>
                  </a:cubicBezTo>
                  <a:cubicBezTo>
                    <a:pt x="10941" y="5097"/>
                    <a:pt x="8506" y="2461"/>
                    <a:pt x="5304" y="393"/>
                  </a:cubicBezTo>
                  <a:cubicBezTo>
                    <a:pt x="4852" y="120"/>
                    <a:pt x="4419" y="0"/>
                    <a:pt x="4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0" y="785800"/>
            <a:ext cx="4643438" cy="4357700"/>
          </a:xfrm>
        </p:spPr>
        <p:txBody>
          <a:bodyPr/>
          <a:lstStyle/>
          <a:p>
            <a:pPr marL="482600" indent="-342900" algn="just">
              <a:lnSpc>
                <a:spcPct val="100000"/>
              </a:lnSpc>
              <a:buClr>
                <a:schemeClr val="accent3">
                  <a:lumMod val="50000"/>
                </a:schemeClr>
              </a:buClr>
            </a:pPr>
            <a:r>
              <a:rPr lang="en-US" sz="1600" dirty="0" err="1" smtClean="0">
                <a:latin typeface="Times New Roman" pitchFamily="18" charset="0"/>
                <a:cs typeface="Times New Roman" pitchFamily="18" charset="0"/>
              </a:rPr>
              <a:t>Einleitung</a:t>
            </a:r>
            <a:endParaRPr lang="el-GR" sz="1600" dirty="0" smtClean="0">
              <a:latin typeface="Times New Roman" pitchFamily="18" charset="0"/>
              <a:cs typeface="Times New Roman" pitchFamily="18" charset="0"/>
            </a:endParaRPr>
          </a:p>
          <a:p>
            <a:pPr marL="482600" indent="-342900" algn="just">
              <a:lnSpc>
                <a:spcPct val="100000"/>
              </a:lnSpc>
              <a:buClr>
                <a:schemeClr val="accent3">
                  <a:lumMod val="50000"/>
                </a:schemeClr>
              </a:buClr>
            </a:pPr>
            <a:r>
              <a:rPr lang="de-DE" sz="1600" dirty="0" smtClean="0">
                <a:latin typeface="Times New Roman" pitchFamily="18" charset="0"/>
                <a:cs typeface="Times New Roman" pitchFamily="18" charset="0"/>
              </a:rPr>
              <a:t>Zur Unterscheidung von gesprochener und geschriebener </a:t>
            </a:r>
            <a:r>
              <a:rPr lang="de-DE" sz="1600" dirty="0" err="1" smtClean="0">
                <a:latin typeface="Times New Roman" pitchFamily="18" charset="0"/>
                <a:cs typeface="Times New Roman" pitchFamily="18" charset="0"/>
              </a:rPr>
              <a:t>Spache</a:t>
            </a:r>
            <a:endParaRPr lang="el-GR" sz="1600" dirty="0" smtClean="0">
              <a:latin typeface="Times New Roman" pitchFamily="18" charset="0"/>
              <a:cs typeface="Times New Roman" pitchFamily="18" charset="0"/>
            </a:endParaRPr>
          </a:p>
          <a:p>
            <a:pPr marL="939800" lvl="1" indent="-342900" algn="just">
              <a:buClr>
                <a:schemeClr val="accent3">
                  <a:lumMod val="50000"/>
                </a:schemeClr>
              </a:buClr>
            </a:pPr>
            <a:r>
              <a:rPr lang="de-DE" sz="1600" dirty="0" smtClean="0">
                <a:latin typeface="Times New Roman" pitchFamily="18" charset="0"/>
                <a:cs typeface="Times New Roman" pitchFamily="18" charset="0"/>
              </a:rPr>
              <a:t>Merkmale gesprochener und geschriebener </a:t>
            </a:r>
            <a:r>
              <a:rPr lang="de-DE" sz="1600" dirty="0" err="1" smtClean="0">
                <a:latin typeface="Times New Roman" pitchFamily="18" charset="0"/>
                <a:cs typeface="Times New Roman" pitchFamily="18" charset="0"/>
              </a:rPr>
              <a:t>sprache</a:t>
            </a:r>
            <a:endParaRPr lang="el-GR" sz="1600" dirty="0" smtClean="0">
              <a:latin typeface="Times New Roman" pitchFamily="18" charset="0"/>
              <a:cs typeface="Times New Roman" pitchFamily="18" charset="0"/>
            </a:endParaRPr>
          </a:p>
          <a:p>
            <a:pPr marL="939800" lvl="1" indent="-342900" algn="just">
              <a:buClr>
                <a:schemeClr val="accent3">
                  <a:lumMod val="50000"/>
                </a:schemeClr>
              </a:buClr>
            </a:pPr>
            <a:r>
              <a:rPr lang="de-DE" sz="1600" dirty="0" smtClean="0">
                <a:latin typeface="Times New Roman" pitchFamily="18" charset="0"/>
                <a:cs typeface="Times New Roman" pitchFamily="18" charset="0"/>
              </a:rPr>
              <a:t>Syntaktische Phänomene der gesprochener </a:t>
            </a:r>
            <a:r>
              <a:rPr lang="de-DE" sz="1600" dirty="0" err="1" smtClean="0">
                <a:latin typeface="Times New Roman" pitchFamily="18" charset="0"/>
                <a:cs typeface="Times New Roman" pitchFamily="18" charset="0"/>
              </a:rPr>
              <a:t>sprache</a:t>
            </a:r>
            <a:r>
              <a:rPr lang="de-DE" sz="1600" dirty="0" smtClean="0">
                <a:latin typeface="Times New Roman" pitchFamily="18" charset="0"/>
                <a:cs typeface="Times New Roman" pitchFamily="18" charset="0"/>
              </a:rPr>
              <a:t>- Normierung</a:t>
            </a:r>
            <a:endParaRPr lang="el-GR" sz="1600" dirty="0" smtClean="0">
              <a:latin typeface="Times New Roman" pitchFamily="18" charset="0"/>
              <a:cs typeface="Times New Roman" pitchFamily="18" charset="0"/>
            </a:endParaRPr>
          </a:p>
          <a:p>
            <a:pPr marL="939800" lvl="1" indent="-342900" algn="just">
              <a:buClr>
                <a:schemeClr val="accent3">
                  <a:lumMod val="50000"/>
                </a:schemeClr>
              </a:buClr>
            </a:pPr>
            <a:r>
              <a:rPr lang="en-US" sz="1600" dirty="0" err="1" smtClean="0">
                <a:latin typeface="Times New Roman" pitchFamily="18" charset="0"/>
                <a:cs typeface="Times New Roman" pitchFamily="18" charset="0"/>
              </a:rPr>
              <a:t>Bedeutungskonstitution</a:t>
            </a:r>
            <a:endParaRPr lang="el-GR" sz="1600" dirty="0" smtClean="0">
              <a:latin typeface="Times New Roman" pitchFamily="18" charset="0"/>
              <a:cs typeface="Times New Roman" pitchFamily="18" charset="0"/>
            </a:endParaRPr>
          </a:p>
          <a:p>
            <a:pPr marL="482600" indent="-342900" algn="just">
              <a:lnSpc>
                <a:spcPct val="100000"/>
              </a:lnSpc>
              <a:buClr>
                <a:schemeClr val="accent3">
                  <a:lumMod val="50000"/>
                </a:schemeClr>
              </a:buClr>
            </a:pPr>
            <a:r>
              <a:rPr lang="en-US" sz="1600" dirty="0" err="1" smtClean="0">
                <a:latin typeface="Times New Roman" pitchFamily="18" charset="0"/>
                <a:cs typeface="Times New Roman" pitchFamily="18" charset="0"/>
              </a:rPr>
              <a:t>Synchronisierung</a:t>
            </a:r>
            <a:endParaRPr lang="el-GR" sz="1600" dirty="0" smtClean="0">
              <a:latin typeface="Times New Roman" pitchFamily="18" charset="0"/>
              <a:cs typeface="Times New Roman" pitchFamily="18" charset="0"/>
            </a:endParaRPr>
          </a:p>
          <a:p>
            <a:pPr marL="939800" lvl="1" indent="-342900" algn="just">
              <a:buClr>
                <a:schemeClr val="accent3">
                  <a:lumMod val="50000"/>
                </a:schemeClr>
              </a:buClr>
            </a:pPr>
            <a:r>
              <a:rPr lang="en-US" sz="1600" dirty="0" err="1" smtClean="0">
                <a:latin typeface="Times New Roman" pitchFamily="18" charset="0"/>
                <a:cs typeface="Times New Roman" pitchFamily="18" charset="0"/>
              </a:rPr>
              <a:t>Mündliche</a:t>
            </a:r>
            <a:r>
              <a:rPr lang="en-US" sz="1600" dirty="0" smtClean="0">
                <a:latin typeface="Times New Roman" pitchFamily="18" charset="0"/>
                <a:cs typeface="Times New Roman" pitchFamily="18" charset="0"/>
              </a:rPr>
              <a:t> und </a:t>
            </a:r>
            <a:r>
              <a:rPr lang="en-US" sz="1600" dirty="0" err="1" smtClean="0">
                <a:latin typeface="Times New Roman" pitchFamily="18" charset="0"/>
                <a:cs typeface="Times New Roman" pitchFamily="18" charset="0"/>
              </a:rPr>
              <a:t>Schriftliche</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Kommunikation</a:t>
            </a:r>
            <a:endParaRPr lang="el-GR" sz="1600" dirty="0" smtClean="0">
              <a:latin typeface="Times New Roman" pitchFamily="18" charset="0"/>
              <a:cs typeface="Times New Roman" pitchFamily="18" charset="0"/>
            </a:endParaRPr>
          </a:p>
          <a:p>
            <a:pPr marL="939800" lvl="1" indent="-342900" algn="just">
              <a:buClr>
                <a:schemeClr val="accent3">
                  <a:lumMod val="50000"/>
                </a:schemeClr>
              </a:buClr>
            </a:pPr>
            <a:r>
              <a:rPr lang="de-DE" sz="1600" dirty="0" smtClean="0">
                <a:latin typeface="Times New Roman" pitchFamily="18" charset="0"/>
                <a:cs typeface="Times New Roman" pitchFamily="18" charset="0"/>
              </a:rPr>
              <a:t>Zur Geschichte der Mündlichkeit und Schriftlichkeit</a:t>
            </a:r>
            <a:endParaRPr lang="el-GR" sz="1600" dirty="0" smtClean="0">
              <a:latin typeface="Times New Roman" pitchFamily="18" charset="0"/>
              <a:cs typeface="Times New Roman" pitchFamily="18" charset="0"/>
            </a:endParaRPr>
          </a:p>
          <a:p>
            <a:pPr marL="482600" indent="-342900" algn="just">
              <a:lnSpc>
                <a:spcPct val="100000"/>
              </a:lnSpc>
              <a:buClr>
                <a:schemeClr val="accent3">
                  <a:lumMod val="50000"/>
                </a:schemeClr>
              </a:buClr>
            </a:pPr>
            <a:r>
              <a:rPr lang="en-US" sz="1600" dirty="0" err="1" smtClean="0">
                <a:latin typeface="Times New Roman" pitchFamily="18" charset="0"/>
                <a:cs typeface="Times New Roman" pitchFamily="18" charset="0"/>
              </a:rPr>
              <a:t>Fazit</a:t>
            </a:r>
            <a:endParaRPr lang="el-GR" sz="1600" dirty="0" smtClean="0">
              <a:latin typeface="Times New Roman" pitchFamily="18" charset="0"/>
              <a:cs typeface="Times New Roman" pitchFamily="18" charset="0"/>
            </a:endParaRPr>
          </a:p>
          <a:p>
            <a:pPr marL="482600" indent="-342900">
              <a:buFont typeface="Arial" pitchFamily="34" charset="0"/>
              <a:buChar char="•"/>
            </a:pPr>
            <a:endParaRPr lang="el-GR" dirty="0" smtClean="0"/>
          </a:p>
          <a:p>
            <a:pPr marL="482600" indent="-342900">
              <a:buFont typeface="+mj-lt"/>
              <a:buAutoNum type="arabicPeriod"/>
            </a:pPr>
            <a:endParaRPr lang="el-GR" dirty="0"/>
          </a:p>
        </p:txBody>
      </p:sp>
      <p:sp>
        <p:nvSpPr>
          <p:cNvPr id="3" name="2 - Τίτλος"/>
          <p:cNvSpPr>
            <a:spLocks noGrp="1"/>
          </p:cNvSpPr>
          <p:nvPr>
            <p:ph type="title"/>
          </p:nvPr>
        </p:nvSpPr>
        <p:spPr>
          <a:xfrm>
            <a:off x="357158" y="142858"/>
            <a:ext cx="4352066" cy="572700"/>
          </a:xfrm>
        </p:spPr>
        <p:txBody>
          <a:bodyPr/>
          <a:lstStyle/>
          <a:p>
            <a:r>
              <a:rPr lang="en-US" sz="2800" b="1" dirty="0" smtClean="0">
                <a:latin typeface="Times New Roman" pitchFamily="18" charset="0"/>
                <a:cs typeface="Times New Roman" pitchFamily="18" charset="0"/>
              </a:rPr>
              <a:t>INHALTSVERZEICHNIS</a:t>
            </a:r>
            <a:endParaRPr lang="el-GR" sz="2800" dirty="0"/>
          </a:p>
        </p:txBody>
      </p:sp>
      <p:sp>
        <p:nvSpPr>
          <p:cNvPr id="4" name="3 - Ορθογώνιο"/>
          <p:cNvSpPr/>
          <p:nvPr/>
        </p:nvSpPr>
        <p:spPr>
          <a:xfrm>
            <a:off x="4714876" y="0"/>
            <a:ext cx="4429124" cy="5143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p:cNvPicPr>
            <a:picLocks noChangeAspect="1" noChangeArrowheads="1"/>
          </p:cNvPicPr>
          <p:nvPr/>
        </p:nvPicPr>
        <p:blipFill>
          <a:blip r:embed="rId2"/>
          <a:srcRect/>
          <a:stretch>
            <a:fillRect/>
          </a:stretch>
        </p:blipFill>
        <p:spPr bwMode="auto">
          <a:xfrm>
            <a:off x="5286380" y="1000114"/>
            <a:ext cx="3214692" cy="3214692"/>
          </a:xfrm>
          <a:prstGeom prst="ellipse">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41"/>
          <p:cNvSpPr txBox="1">
            <a:spLocks noGrp="1"/>
          </p:cNvSpPr>
          <p:nvPr>
            <p:ph type="title"/>
          </p:nvPr>
        </p:nvSpPr>
        <p:spPr>
          <a:xfrm>
            <a:off x="714348" y="2357436"/>
            <a:ext cx="4146900" cy="879000"/>
          </a:xfrm>
          <a:prstGeom prst="rect">
            <a:avLst/>
          </a:prstGeom>
        </p:spPr>
        <p:txBody>
          <a:bodyPr spcFirstLastPara="1" wrap="square" lIns="91425" tIns="91425" rIns="91425" bIns="91425" anchor="b" anchorCtr="0">
            <a:noAutofit/>
          </a:bodyPr>
          <a:lstStyle/>
          <a:p>
            <a:pPr lvl="0"/>
            <a:r>
              <a:rPr lang="en-US" sz="4800" b="1" dirty="0" err="1" smtClean="0">
                <a:latin typeface="Times New Roman" pitchFamily="18" charset="0"/>
                <a:cs typeface="Times New Roman" pitchFamily="18" charset="0"/>
              </a:rPr>
              <a:t>Einleitung</a:t>
            </a:r>
            <a:endParaRPr sz="4800" b="1"/>
          </a:p>
        </p:txBody>
      </p:sp>
      <p:grpSp>
        <p:nvGrpSpPr>
          <p:cNvPr id="280" name="Google Shape;280;p41"/>
          <p:cNvGrpSpPr/>
          <p:nvPr/>
        </p:nvGrpSpPr>
        <p:grpSpPr>
          <a:xfrm>
            <a:off x="4786314" y="714362"/>
            <a:ext cx="3429024" cy="3453087"/>
            <a:chOff x="5153450" y="1023795"/>
            <a:chExt cx="3143974" cy="3095897"/>
          </a:xfrm>
        </p:grpSpPr>
        <p:sp>
          <p:nvSpPr>
            <p:cNvPr id="281" name="Google Shape;281;p41"/>
            <p:cNvSpPr/>
            <p:nvPr/>
          </p:nvSpPr>
          <p:spPr>
            <a:xfrm rot="-5400000">
              <a:off x="4963788" y="1745120"/>
              <a:ext cx="2564234" cy="2184910"/>
            </a:xfrm>
            <a:custGeom>
              <a:avLst/>
              <a:gdLst/>
              <a:ahLst/>
              <a:cxnLst/>
              <a:rect l="l" t="t" r="r" b="b"/>
              <a:pathLst>
                <a:path w="65310" h="44182" extrusionOk="0">
                  <a:moveTo>
                    <a:pt x="22640" y="0"/>
                  </a:moveTo>
                  <a:cubicBezTo>
                    <a:pt x="9997" y="0"/>
                    <a:pt x="0" y="9749"/>
                    <a:pt x="181" y="22126"/>
                  </a:cubicBezTo>
                  <a:cubicBezTo>
                    <a:pt x="343" y="31113"/>
                    <a:pt x="5679" y="38807"/>
                    <a:pt x="13373" y="42272"/>
                  </a:cubicBezTo>
                  <a:cubicBezTo>
                    <a:pt x="13373" y="42272"/>
                    <a:pt x="17855" y="44005"/>
                    <a:pt x="21321" y="44144"/>
                  </a:cubicBezTo>
                  <a:cubicBezTo>
                    <a:pt x="21794" y="44171"/>
                    <a:pt x="22276" y="44182"/>
                    <a:pt x="22761" y="44182"/>
                  </a:cubicBezTo>
                  <a:cubicBezTo>
                    <a:pt x="23104" y="44182"/>
                    <a:pt x="23448" y="44176"/>
                    <a:pt x="23793" y="44167"/>
                  </a:cubicBezTo>
                  <a:lnTo>
                    <a:pt x="41813" y="43450"/>
                  </a:lnTo>
                  <a:cubicBezTo>
                    <a:pt x="54659" y="42919"/>
                    <a:pt x="65217" y="33192"/>
                    <a:pt x="65310" y="21872"/>
                  </a:cubicBezTo>
                  <a:cubicBezTo>
                    <a:pt x="65310" y="10643"/>
                    <a:pt x="54775" y="1194"/>
                    <a:pt x="41813" y="686"/>
                  </a:cubicBezTo>
                  <a:lnTo>
                    <a:pt x="23515" y="16"/>
                  </a:lnTo>
                  <a:cubicBezTo>
                    <a:pt x="23222" y="5"/>
                    <a:pt x="22930" y="0"/>
                    <a:pt x="22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41"/>
            <p:cNvGrpSpPr/>
            <p:nvPr/>
          </p:nvGrpSpPr>
          <p:grpSpPr>
            <a:xfrm>
              <a:off x="5303900" y="2165504"/>
              <a:ext cx="1947743" cy="1344151"/>
              <a:chOff x="5804200" y="1899675"/>
              <a:chExt cx="1947743" cy="1344151"/>
            </a:xfrm>
          </p:grpSpPr>
          <p:sp>
            <p:nvSpPr>
              <p:cNvPr id="283" name="Google Shape;283;p41"/>
              <p:cNvSpPr/>
              <p:nvPr/>
            </p:nvSpPr>
            <p:spPr>
              <a:xfrm>
                <a:off x="6825721" y="2129432"/>
                <a:ext cx="451300" cy="421873"/>
              </a:xfrm>
              <a:custGeom>
                <a:avLst/>
                <a:gdLst/>
                <a:ahLst/>
                <a:cxnLst/>
                <a:rect l="l" t="t" r="r" b="b"/>
                <a:pathLst>
                  <a:path w="12361" h="11555" extrusionOk="0">
                    <a:moveTo>
                      <a:pt x="490" y="1"/>
                    </a:moveTo>
                    <a:cubicBezTo>
                      <a:pt x="420" y="1"/>
                      <a:pt x="349" y="1"/>
                      <a:pt x="278" y="3"/>
                    </a:cubicBezTo>
                    <a:cubicBezTo>
                      <a:pt x="0" y="26"/>
                      <a:pt x="23" y="442"/>
                      <a:pt x="301" y="442"/>
                    </a:cubicBezTo>
                    <a:cubicBezTo>
                      <a:pt x="5430" y="580"/>
                      <a:pt x="9196" y="3838"/>
                      <a:pt x="9842" y="8944"/>
                    </a:cubicBezTo>
                    <a:cubicBezTo>
                      <a:pt x="9935" y="9452"/>
                      <a:pt x="9935" y="9960"/>
                      <a:pt x="10027" y="10469"/>
                    </a:cubicBezTo>
                    <a:lnTo>
                      <a:pt x="8526" y="8736"/>
                    </a:lnTo>
                    <a:cubicBezTo>
                      <a:pt x="8476" y="8686"/>
                      <a:pt x="8413" y="8663"/>
                      <a:pt x="8351" y="8663"/>
                    </a:cubicBezTo>
                    <a:cubicBezTo>
                      <a:pt x="8298" y="8663"/>
                      <a:pt x="8245" y="8681"/>
                      <a:pt x="8202" y="8713"/>
                    </a:cubicBezTo>
                    <a:cubicBezTo>
                      <a:pt x="8133" y="8782"/>
                      <a:pt x="8110" y="8921"/>
                      <a:pt x="8202" y="9013"/>
                    </a:cubicBezTo>
                    <a:lnTo>
                      <a:pt x="10351" y="11485"/>
                    </a:lnTo>
                    <a:cubicBezTo>
                      <a:pt x="10397" y="11531"/>
                      <a:pt x="10443" y="11554"/>
                      <a:pt x="10512" y="11554"/>
                    </a:cubicBezTo>
                    <a:lnTo>
                      <a:pt x="10536" y="11554"/>
                    </a:lnTo>
                    <a:cubicBezTo>
                      <a:pt x="10605" y="11531"/>
                      <a:pt x="10674" y="11508"/>
                      <a:pt x="10697" y="11439"/>
                    </a:cubicBezTo>
                    <a:lnTo>
                      <a:pt x="12291" y="8574"/>
                    </a:lnTo>
                    <a:cubicBezTo>
                      <a:pt x="12361" y="8482"/>
                      <a:pt x="12315" y="8343"/>
                      <a:pt x="12199" y="8297"/>
                    </a:cubicBezTo>
                    <a:lnTo>
                      <a:pt x="12222" y="8297"/>
                    </a:lnTo>
                    <a:cubicBezTo>
                      <a:pt x="12184" y="8274"/>
                      <a:pt x="12143" y="8263"/>
                      <a:pt x="12103" y="8263"/>
                    </a:cubicBezTo>
                    <a:cubicBezTo>
                      <a:pt x="12024" y="8263"/>
                      <a:pt x="11953" y="8305"/>
                      <a:pt x="11922" y="8366"/>
                    </a:cubicBezTo>
                    <a:lnTo>
                      <a:pt x="10720" y="10538"/>
                    </a:lnTo>
                    <a:cubicBezTo>
                      <a:pt x="10767" y="9937"/>
                      <a:pt x="10605" y="9082"/>
                      <a:pt x="10582" y="8828"/>
                    </a:cubicBezTo>
                    <a:cubicBezTo>
                      <a:pt x="9852" y="3469"/>
                      <a:pt x="5881" y="1"/>
                      <a:pt x="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a:off x="6333928" y="2570655"/>
                <a:ext cx="476346" cy="390547"/>
              </a:xfrm>
              <a:custGeom>
                <a:avLst/>
                <a:gdLst/>
                <a:ahLst/>
                <a:cxnLst/>
                <a:rect l="l" t="t" r="r" b="b"/>
                <a:pathLst>
                  <a:path w="13047" h="10697" extrusionOk="0">
                    <a:moveTo>
                      <a:pt x="1549" y="1"/>
                    </a:moveTo>
                    <a:cubicBezTo>
                      <a:pt x="1480" y="24"/>
                      <a:pt x="1433" y="70"/>
                      <a:pt x="1410" y="116"/>
                    </a:cubicBezTo>
                    <a:lnTo>
                      <a:pt x="70" y="3120"/>
                    </a:lnTo>
                    <a:cubicBezTo>
                      <a:pt x="1" y="3212"/>
                      <a:pt x="70" y="3351"/>
                      <a:pt x="163" y="3397"/>
                    </a:cubicBezTo>
                    <a:cubicBezTo>
                      <a:pt x="209" y="3397"/>
                      <a:pt x="232" y="3420"/>
                      <a:pt x="255" y="3420"/>
                    </a:cubicBezTo>
                    <a:cubicBezTo>
                      <a:pt x="347" y="3420"/>
                      <a:pt x="417" y="3374"/>
                      <a:pt x="463" y="3282"/>
                    </a:cubicBezTo>
                    <a:lnTo>
                      <a:pt x="1456" y="1064"/>
                    </a:lnTo>
                    <a:cubicBezTo>
                      <a:pt x="1456" y="1641"/>
                      <a:pt x="1687" y="2473"/>
                      <a:pt x="1734" y="2727"/>
                    </a:cubicBezTo>
                    <a:cubicBezTo>
                      <a:pt x="2862" y="7643"/>
                      <a:pt x="6636" y="10696"/>
                      <a:pt x="11503" y="10696"/>
                    </a:cubicBezTo>
                    <a:cubicBezTo>
                      <a:pt x="11920" y="10696"/>
                      <a:pt x="12345" y="10674"/>
                      <a:pt x="12777" y="10628"/>
                    </a:cubicBezTo>
                    <a:cubicBezTo>
                      <a:pt x="13047" y="10584"/>
                      <a:pt x="12989" y="10189"/>
                      <a:pt x="12730" y="10189"/>
                    </a:cubicBezTo>
                    <a:cubicBezTo>
                      <a:pt x="12723" y="10189"/>
                      <a:pt x="12715" y="10189"/>
                      <a:pt x="12708" y="10190"/>
                    </a:cubicBezTo>
                    <a:cubicBezTo>
                      <a:pt x="12483" y="10202"/>
                      <a:pt x="12260" y="10208"/>
                      <a:pt x="12039" y="10208"/>
                    </a:cubicBezTo>
                    <a:cubicBezTo>
                      <a:pt x="7253" y="10208"/>
                      <a:pt x="3533" y="7357"/>
                      <a:pt x="2473" y="2542"/>
                    </a:cubicBezTo>
                    <a:cubicBezTo>
                      <a:pt x="2334" y="2057"/>
                      <a:pt x="2311" y="1549"/>
                      <a:pt x="2173" y="1064"/>
                    </a:cubicBezTo>
                    <a:lnTo>
                      <a:pt x="2173" y="1064"/>
                    </a:lnTo>
                    <a:lnTo>
                      <a:pt x="3813" y="2635"/>
                    </a:lnTo>
                    <a:cubicBezTo>
                      <a:pt x="3848" y="2681"/>
                      <a:pt x="3900" y="2704"/>
                      <a:pt x="3955" y="2704"/>
                    </a:cubicBezTo>
                    <a:cubicBezTo>
                      <a:pt x="4009" y="2704"/>
                      <a:pt x="4067" y="2681"/>
                      <a:pt x="4113" y="2635"/>
                    </a:cubicBezTo>
                    <a:cubicBezTo>
                      <a:pt x="4206" y="2542"/>
                      <a:pt x="4183" y="2404"/>
                      <a:pt x="4113" y="2334"/>
                    </a:cubicBezTo>
                    <a:lnTo>
                      <a:pt x="1757" y="70"/>
                    </a:lnTo>
                    <a:cubicBezTo>
                      <a:pt x="1687" y="24"/>
                      <a:pt x="1618" y="1"/>
                      <a:pt x="15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5804200" y="1899675"/>
                <a:ext cx="1004682" cy="710667"/>
              </a:xfrm>
              <a:custGeom>
                <a:avLst/>
                <a:gdLst/>
                <a:ahLst/>
                <a:cxnLst/>
                <a:rect l="l" t="t" r="r" b="b"/>
                <a:pathLst>
                  <a:path w="27518" h="19465" extrusionOk="0">
                    <a:moveTo>
                      <a:pt x="19645" y="1"/>
                    </a:moveTo>
                    <a:cubicBezTo>
                      <a:pt x="12783" y="1"/>
                      <a:pt x="3006" y="675"/>
                      <a:pt x="1803" y="2183"/>
                    </a:cubicBezTo>
                    <a:cubicBezTo>
                      <a:pt x="1" y="4447"/>
                      <a:pt x="3674" y="15953"/>
                      <a:pt x="3674" y="15953"/>
                    </a:cubicBezTo>
                    <a:cubicBezTo>
                      <a:pt x="3582" y="16831"/>
                      <a:pt x="2011" y="18772"/>
                      <a:pt x="486" y="19465"/>
                    </a:cubicBezTo>
                    <a:cubicBezTo>
                      <a:pt x="2011" y="19326"/>
                      <a:pt x="3767" y="18448"/>
                      <a:pt x="5546" y="17408"/>
                    </a:cubicBezTo>
                    <a:cubicBezTo>
                      <a:pt x="5828" y="17456"/>
                      <a:pt x="6570" y="17478"/>
                      <a:pt x="7607" y="17478"/>
                    </a:cubicBezTo>
                    <a:cubicBezTo>
                      <a:pt x="12171" y="17478"/>
                      <a:pt x="22457" y="17042"/>
                      <a:pt x="24491" y="16346"/>
                    </a:cubicBezTo>
                    <a:cubicBezTo>
                      <a:pt x="26986" y="15491"/>
                      <a:pt x="27517" y="1536"/>
                      <a:pt x="26362" y="520"/>
                    </a:cubicBezTo>
                    <a:cubicBezTo>
                      <a:pt x="25961" y="181"/>
                      <a:pt x="23192" y="1"/>
                      <a:pt x="19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a:off x="6797864" y="2567916"/>
                <a:ext cx="954079" cy="675910"/>
              </a:xfrm>
              <a:custGeom>
                <a:avLst/>
                <a:gdLst/>
                <a:ahLst/>
                <a:cxnLst/>
                <a:rect l="l" t="t" r="r" b="b"/>
                <a:pathLst>
                  <a:path w="26132" h="18513" extrusionOk="0">
                    <a:moveTo>
                      <a:pt x="6406" y="0"/>
                    </a:moveTo>
                    <a:cubicBezTo>
                      <a:pt x="3503" y="0"/>
                      <a:pt x="1332" y="152"/>
                      <a:pt x="1017" y="445"/>
                    </a:cubicBezTo>
                    <a:cubicBezTo>
                      <a:pt x="1" y="1416"/>
                      <a:pt x="532" y="13615"/>
                      <a:pt x="1734" y="15024"/>
                    </a:cubicBezTo>
                    <a:cubicBezTo>
                      <a:pt x="2686" y="16141"/>
                      <a:pt x="13501" y="16591"/>
                      <a:pt x="18619" y="16591"/>
                    </a:cubicBezTo>
                    <a:cubicBezTo>
                      <a:pt x="19956" y="16591"/>
                      <a:pt x="20905" y="16560"/>
                      <a:pt x="21187" y="16502"/>
                    </a:cubicBezTo>
                    <a:cubicBezTo>
                      <a:pt x="22434" y="17588"/>
                      <a:pt x="23913" y="18397"/>
                      <a:pt x="25992" y="18513"/>
                    </a:cubicBezTo>
                    <a:cubicBezTo>
                      <a:pt x="24398" y="17681"/>
                      <a:pt x="23474" y="16479"/>
                      <a:pt x="22850" y="15116"/>
                    </a:cubicBezTo>
                    <a:cubicBezTo>
                      <a:pt x="22850" y="15116"/>
                      <a:pt x="26131" y="4673"/>
                      <a:pt x="24260" y="2363"/>
                    </a:cubicBezTo>
                    <a:cubicBezTo>
                      <a:pt x="22968" y="753"/>
                      <a:pt x="12872" y="0"/>
                      <a:pt x="6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6032791" y="2056960"/>
                <a:ext cx="590513" cy="16904"/>
              </a:xfrm>
              <a:custGeom>
                <a:avLst/>
                <a:gdLst/>
                <a:ahLst/>
                <a:cxnLst/>
                <a:rect l="l" t="t" r="r" b="b"/>
                <a:pathLst>
                  <a:path w="16174" h="463" extrusionOk="0">
                    <a:moveTo>
                      <a:pt x="301" y="1"/>
                    </a:moveTo>
                    <a:cubicBezTo>
                      <a:pt x="209" y="1"/>
                      <a:pt x="116" y="24"/>
                      <a:pt x="70" y="93"/>
                    </a:cubicBezTo>
                    <a:cubicBezTo>
                      <a:pt x="1" y="209"/>
                      <a:pt x="47" y="324"/>
                      <a:pt x="140" y="393"/>
                    </a:cubicBezTo>
                    <a:cubicBezTo>
                      <a:pt x="186" y="440"/>
                      <a:pt x="232" y="463"/>
                      <a:pt x="4898" y="463"/>
                    </a:cubicBezTo>
                    <a:lnTo>
                      <a:pt x="4894" y="463"/>
                    </a:lnTo>
                    <a:cubicBezTo>
                      <a:pt x="7250" y="463"/>
                      <a:pt x="10735" y="463"/>
                      <a:pt x="15966" y="440"/>
                    </a:cubicBezTo>
                    <a:cubicBezTo>
                      <a:pt x="16081" y="440"/>
                      <a:pt x="16173" y="347"/>
                      <a:pt x="16173" y="232"/>
                    </a:cubicBezTo>
                    <a:cubicBezTo>
                      <a:pt x="16173" y="93"/>
                      <a:pt x="16081" y="1"/>
                      <a:pt x="15966" y="1"/>
                    </a:cubicBezTo>
                    <a:cubicBezTo>
                      <a:pt x="13538" y="14"/>
                      <a:pt x="8861" y="27"/>
                      <a:pt x="5244" y="27"/>
                    </a:cubicBezTo>
                    <a:cubicBezTo>
                      <a:pt x="2596" y="27"/>
                      <a:pt x="516" y="20"/>
                      <a:pt x="301" y="1"/>
                    </a:cubicBezTo>
                    <a:close/>
                    <a:moveTo>
                      <a:pt x="4894" y="463"/>
                    </a:moveTo>
                    <a:cubicBezTo>
                      <a:pt x="4888" y="463"/>
                      <a:pt x="4882" y="463"/>
                      <a:pt x="4876" y="463"/>
                    </a:cubicBezTo>
                    <a:lnTo>
                      <a:pt x="4899" y="463"/>
                    </a:lnTo>
                    <a:cubicBezTo>
                      <a:pt x="4899" y="463"/>
                      <a:pt x="4898" y="463"/>
                      <a:pt x="4898" y="4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6032791" y="2132681"/>
                <a:ext cx="590513" cy="17123"/>
              </a:xfrm>
              <a:custGeom>
                <a:avLst/>
                <a:gdLst/>
                <a:ahLst/>
                <a:cxnLst/>
                <a:rect l="l" t="t" r="r" b="b"/>
                <a:pathLst>
                  <a:path w="16174" h="469" extrusionOk="0">
                    <a:moveTo>
                      <a:pt x="252" y="0"/>
                    </a:moveTo>
                    <a:cubicBezTo>
                      <a:pt x="178" y="0"/>
                      <a:pt x="108" y="41"/>
                      <a:pt x="70" y="98"/>
                    </a:cubicBezTo>
                    <a:cubicBezTo>
                      <a:pt x="1" y="191"/>
                      <a:pt x="47" y="329"/>
                      <a:pt x="140" y="399"/>
                    </a:cubicBezTo>
                    <a:cubicBezTo>
                      <a:pt x="186" y="422"/>
                      <a:pt x="232" y="468"/>
                      <a:pt x="4885" y="468"/>
                    </a:cubicBezTo>
                    <a:lnTo>
                      <a:pt x="4885" y="468"/>
                    </a:lnTo>
                    <a:cubicBezTo>
                      <a:pt x="7242" y="468"/>
                      <a:pt x="10728" y="445"/>
                      <a:pt x="15966" y="445"/>
                    </a:cubicBezTo>
                    <a:cubicBezTo>
                      <a:pt x="16081" y="445"/>
                      <a:pt x="16173" y="353"/>
                      <a:pt x="16173" y="214"/>
                    </a:cubicBezTo>
                    <a:cubicBezTo>
                      <a:pt x="16173" y="98"/>
                      <a:pt x="16081" y="6"/>
                      <a:pt x="15966" y="6"/>
                    </a:cubicBezTo>
                    <a:cubicBezTo>
                      <a:pt x="13538" y="19"/>
                      <a:pt x="8861" y="33"/>
                      <a:pt x="5244" y="33"/>
                    </a:cubicBezTo>
                    <a:cubicBezTo>
                      <a:pt x="2596" y="33"/>
                      <a:pt x="516" y="26"/>
                      <a:pt x="301" y="6"/>
                    </a:cubicBezTo>
                    <a:cubicBezTo>
                      <a:pt x="285" y="2"/>
                      <a:pt x="269" y="0"/>
                      <a:pt x="252" y="0"/>
                    </a:cubicBezTo>
                    <a:close/>
                    <a:moveTo>
                      <a:pt x="4885" y="468"/>
                    </a:moveTo>
                    <a:cubicBezTo>
                      <a:pt x="4882" y="468"/>
                      <a:pt x="4879" y="468"/>
                      <a:pt x="4876" y="468"/>
                    </a:cubicBezTo>
                    <a:lnTo>
                      <a:pt x="4899" y="468"/>
                    </a:lnTo>
                    <a:cubicBezTo>
                      <a:pt x="4894" y="468"/>
                      <a:pt x="4890" y="468"/>
                      <a:pt x="4885" y="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1"/>
              <p:cNvSpPr/>
              <p:nvPr/>
            </p:nvSpPr>
            <p:spPr>
              <a:xfrm>
                <a:off x="6032791" y="2208586"/>
                <a:ext cx="590513" cy="17123"/>
              </a:xfrm>
              <a:custGeom>
                <a:avLst/>
                <a:gdLst/>
                <a:ahLst/>
                <a:cxnLst/>
                <a:rect l="l" t="t" r="r" b="b"/>
                <a:pathLst>
                  <a:path w="16174" h="469" extrusionOk="0">
                    <a:moveTo>
                      <a:pt x="252" y="0"/>
                    </a:moveTo>
                    <a:cubicBezTo>
                      <a:pt x="178" y="0"/>
                      <a:pt x="108" y="42"/>
                      <a:pt x="70" y="99"/>
                    </a:cubicBezTo>
                    <a:cubicBezTo>
                      <a:pt x="1" y="191"/>
                      <a:pt x="47" y="330"/>
                      <a:pt x="140" y="399"/>
                    </a:cubicBezTo>
                    <a:cubicBezTo>
                      <a:pt x="186" y="422"/>
                      <a:pt x="232" y="468"/>
                      <a:pt x="4885" y="468"/>
                    </a:cubicBezTo>
                    <a:lnTo>
                      <a:pt x="4885" y="468"/>
                    </a:lnTo>
                    <a:cubicBezTo>
                      <a:pt x="7242" y="468"/>
                      <a:pt x="10728" y="445"/>
                      <a:pt x="15966" y="445"/>
                    </a:cubicBezTo>
                    <a:cubicBezTo>
                      <a:pt x="16081" y="445"/>
                      <a:pt x="16173" y="330"/>
                      <a:pt x="16173" y="214"/>
                    </a:cubicBezTo>
                    <a:cubicBezTo>
                      <a:pt x="16173" y="99"/>
                      <a:pt x="16081" y="6"/>
                      <a:pt x="15966" y="6"/>
                    </a:cubicBezTo>
                    <a:cubicBezTo>
                      <a:pt x="13162" y="6"/>
                      <a:pt x="7361" y="27"/>
                      <a:pt x="3654" y="27"/>
                    </a:cubicBezTo>
                    <a:cubicBezTo>
                      <a:pt x="1800" y="27"/>
                      <a:pt x="471" y="22"/>
                      <a:pt x="301" y="6"/>
                    </a:cubicBezTo>
                    <a:cubicBezTo>
                      <a:pt x="285" y="2"/>
                      <a:pt x="269" y="0"/>
                      <a:pt x="252" y="0"/>
                    </a:cubicBezTo>
                    <a:close/>
                    <a:moveTo>
                      <a:pt x="4885" y="468"/>
                    </a:moveTo>
                    <a:cubicBezTo>
                      <a:pt x="4882" y="468"/>
                      <a:pt x="4879" y="468"/>
                      <a:pt x="4876" y="468"/>
                    </a:cubicBezTo>
                    <a:lnTo>
                      <a:pt x="4899" y="468"/>
                    </a:lnTo>
                    <a:cubicBezTo>
                      <a:pt x="4894" y="468"/>
                      <a:pt x="4890" y="468"/>
                      <a:pt x="4885" y="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1"/>
              <p:cNvSpPr/>
              <p:nvPr/>
            </p:nvSpPr>
            <p:spPr>
              <a:xfrm>
                <a:off x="6033667" y="2284490"/>
                <a:ext cx="589637" cy="17123"/>
              </a:xfrm>
              <a:custGeom>
                <a:avLst/>
                <a:gdLst/>
                <a:ahLst/>
                <a:cxnLst/>
                <a:rect l="l" t="t" r="r" b="b"/>
                <a:pathLst>
                  <a:path w="16150" h="469" extrusionOk="0">
                    <a:moveTo>
                      <a:pt x="230" y="1"/>
                    </a:moveTo>
                    <a:cubicBezTo>
                      <a:pt x="160" y="1"/>
                      <a:pt x="103" y="42"/>
                      <a:pt x="46" y="99"/>
                    </a:cubicBezTo>
                    <a:cubicBezTo>
                      <a:pt x="0" y="192"/>
                      <a:pt x="23" y="330"/>
                      <a:pt x="116" y="399"/>
                    </a:cubicBezTo>
                    <a:cubicBezTo>
                      <a:pt x="162" y="423"/>
                      <a:pt x="208" y="469"/>
                      <a:pt x="4875" y="469"/>
                    </a:cubicBezTo>
                    <a:cubicBezTo>
                      <a:pt x="7208" y="469"/>
                      <a:pt x="10697" y="446"/>
                      <a:pt x="15942" y="423"/>
                    </a:cubicBezTo>
                    <a:cubicBezTo>
                      <a:pt x="16057" y="423"/>
                      <a:pt x="16149" y="330"/>
                      <a:pt x="16149" y="215"/>
                    </a:cubicBezTo>
                    <a:cubicBezTo>
                      <a:pt x="16149" y="99"/>
                      <a:pt x="16057" y="7"/>
                      <a:pt x="15942" y="7"/>
                    </a:cubicBezTo>
                    <a:cubicBezTo>
                      <a:pt x="13138" y="7"/>
                      <a:pt x="7337" y="27"/>
                      <a:pt x="3630" y="27"/>
                    </a:cubicBezTo>
                    <a:cubicBezTo>
                      <a:pt x="1776" y="27"/>
                      <a:pt x="447" y="22"/>
                      <a:pt x="277" y="7"/>
                    </a:cubicBezTo>
                    <a:cubicBezTo>
                      <a:pt x="261" y="3"/>
                      <a:pt x="245"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1"/>
              <p:cNvSpPr/>
              <p:nvPr/>
            </p:nvSpPr>
            <p:spPr>
              <a:xfrm>
                <a:off x="6033667" y="2360394"/>
                <a:ext cx="589637" cy="17160"/>
              </a:xfrm>
              <a:custGeom>
                <a:avLst/>
                <a:gdLst/>
                <a:ahLst/>
                <a:cxnLst/>
                <a:rect l="l" t="t" r="r" b="b"/>
                <a:pathLst>
                  <a:path w="16150" h="470" extrusionOk="0">
                    <a:moveTo>
                      <a:pt x="230" y="1"/>
                    </a:moveTo>
                    <a:cubicBezTo>
                      <a:pt x="160" y="1"/>
                      <a:pt x="103" y="42"/>
                      <a:pt x="46" y="99"/>
                    </a:cubicBezTo>
                    <a:cubicBezTo>
                      <a:pt x="0" y="192"/>
                      <a:pt x="23" y="330"/>
                      <a:pt x="116" y="400"/>
                    </a:cubicBezTo>
                    <a:cubicBezTo>
                      <a:pt x="162" y="423"/>
                      <a:pt x="208" y="446"/>
                      <a:pt x="4875" y="446"/>
                    </a:cubicBezTo>
                    <a:lnTo>
                      <a:pt x="4875" y="469"/>
                    </a:lnTo>
                    <a:cubicBezTo>
                      <a:pt x="7208" y="469"/>
                      <a:pt x="10697" y="446"/>
                      <a:pt x="15942" y="423"/>
                    </a:cubicBezTo>
                    <a:cubicBezTo>
                      <a:pt x="16057" y="423"/>
                      <a:pt x="16149" y="330"/>
                      <a:pt x="16149" y="215"/>
                    </a:cubicBezTo>
                    <a:cubicBezTo>
                      <a:pt x="16149" y="99"/>
                      <a:pt x="16057" y="7"/>
                      <a:pt x="15942" y="7"/>
                    </a:cubicBezTo>
                    <a:cubicBezTo>
                      <a:pt x="13138" y="7"/>
                      <a:pt x="7337" y="28"/>
                      <a:pt x="3630" y="28"/>
                    </a:cubicBezTo>
                    <a:cubicBezTo>
                      <a:pt x="1776" y="28"/>
                      <a:pt x="447" y="22"/>
                      <a:pt x="277" y="7"/>
                    </a:cubicBezTo>
                    <a:cubicBezTo>
                      <a:pt x="261" y="3"/>
                      <a:pt x="245" y="1"/>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1"/>
              <p:cNvSpPr/>
              <p:nvPr/>
            </p:nvSpPr>
            <p:spPr>
              <a:xfrm>
                <a:off x="6996114" y="2717425"/>
                <a:ext cx="509497" cy="16064"/>
              </a:xfrm>
              <a:custGeom>
                <a:avLst/>
                <a:gdLst/>
                <a:ahLst/>
                <a:cxnLst/>
                <a:rect l="l" t="t" r="r" b="b"/>
                <a:pathLst>
                  <a:path w="13955" h="440" extrusionOk="0">
                    <a:moveTo>
                      <a:pt x="254" y="1"/>
                    </a:moveTo>
                    <a:cubicBezTo>
                      <a:pt x="185" y="1"/>
                      <a:pt x="116" y="24"/>
                      <a:pt x="70" y="93"/>
                    </a:cubicBezTo>
                    <a:cubicBezTo>
                      <a:pt x="0" y="186"/>
                      <a:pt x="23" y="301"/>
                      <a:pt x="93" y="371"/>
                    </a:cubicBezTo>
                    <a:cubicBezTo>
                      <a:pt x="162" y="417"/>
                      <a:pt x="185" y="440"/>
                      <a:pt x="4228" y="440"/>
                    </a:cubicBezTo>
                    <a:cubicBezTo>
                      <a:pt x="6238" y="440"/>
                      <a:pt x="9242" y="417"/>
                      <a:pt x="13747" y="417"/>
                    </a:cubicBezTo>
                    <a:cubicBezTo>
                      <a:pt x="13862" y="417"/>
                      <a:pt x="13955" y="324"/>
                      <a:pt x="13955" y="209"/>
                    </a:cubicBezTo>
                    <a:cubicBezTo>
                      <a:pt x="13955" y="93"/>
                      <a:pt x="13862" y="1"/>
                      <a:pt x="13747" y="1"/>
                    </a:cubicBezTo>
                    <a:cubicBezTo>
                      <a:pt x="11666" y="14"/>
                      <a:pt x="7652" y="28"/>
                      <a:pt x="4538" y="28"/>
                    </a:cubicBezTo>
                    <a:cubicBezTo>
                      <a:pt x="2258" y="28"/>
                      <a:pt x="459" y="20"/>
                      <a:pt x="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1"/>
              <p:cNvSpPr/>
              <p:nvPr/>
            </p:nvSpPr>
            <p:spPr>
              <a:xfrm>
                <a:off x="6996114" y="2793365"/>
                <a:ext cx="509497" cy="16064"/>
              </a:xfrm>
              <a:custGeom>
                <a:avLst/>
                <a:gdLst/>
                <a:ahLst/>
                <a:cxnLst/>
                <a:rect l="l" t="t" r="r" b="b"/>
                <a:pathLst>
                  <a:path w="13955" h="440" extrusionOk="0">
                    <a:moveTo>
                      <a:pt x="277" y="0"/>
                    </a:moveTo>
                    <a:cubicBezTo>
                      <a:pt x="185" y="0"/>
                      <a:pt x="116" y="23"/>
                      <a:pt x="70" y="93"/>
                    </a:cubicBezTo>
                    <a:cubicBezTo>
                      <a:pt x="0" y="162"/>
                      <a:pt x="23" y="301"/>
                      <a:pt x="116" y="370"/>
                    </a:cubicBezTo>
                    <a:cubicBezTo>
                      <a:pt x="162" y="393"/>
                      <a:pt x="185" y="439"/>
                      <a:pt x="4228" y="439"/>
                    </a:cubicBezTo>
                    <a:cubicBezTo>
                      <a:pt x="6238" y="439"/>
                      <a:pt x="9242" y="416"/>
                      <a:pt x="13770" y="416"/>
                    </a:cubicBezTo>
                    <a:cubicBezTo>
                      <a:pt x="13862" y="416"/>
                      <a:pt x="13955" y="324"/>
                      <a:pt x="13955" y="208"/>
                    </a:cubicBezTo>
                    <a:cubicBezTo>
                      <a:pt x="13955" y="93"/>
                      <a:pt x="13862" y="0"/>
                      <a:pt x="13747" y="0"/>
                    </a:cubicBezTo>
                    <a:cubicBezTo>
                      <a:pt x="11666" y="14"/>
                      <a:pt x="7652" y="27"/>
                      <a:pt x="4542" y="27"/>
                    </a:cubicBezTo>
                    <a:cubicBezTo>
                      <a:pt x="2265" y="27"/>
                      <a:pt x="473" y="2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1"/>
              <p:cNvSpPr/>
              <p:nvPr/>
            </p:nvSpPr>
            <p:spPr>
              <a:xfrm>
                <a:off x="6996114" y="2869270"/>
                <a:ext cx="509497" cy="16064"/>
              </a:xfrm>
              <a:custGeom>
                <a:avLst/>
                <a:gdLst/>
                <a:ahLst/>
                <a:cxnLst/>
                <a:rect l="l" t="t" r="r" b="b"/>
                <a:pathLst>
                  <a:path w="13955" h="440" extrusionOk="0">
                    <a:moveTo>
                      <a:pt x="277" y="0"/>
                    </a:moveTo>
                    <a:cubicBezTo>
                      <a:pt x="185" y="0"/>
                      <a:pt x="116" y="24"/>
                      <a:pt x="70" y="70"/>
                    </a:cubicBezTo>
                    <a:cubicBezTo>
                      <a:pt x="0" y="162"/>
                      <a:pt x="23" y="301"/>
                      <a:pt x="116" y="370"/>
                    </a:cubicBezTo>
                    <a:cubicBezTo>
                      <a:pt x="162" y="393"/>
                      <a:pt x="185" y="439"/>
                      <a:pt x="4228" y="439"/>
                    </a:cubicBezTo>
                    <a:cubicBezTo>
                      <a:pt x="6238" y="439"/>
                      <a:pt x="9242" y="416"/>
                      <a:pt x="13770" y="393"/>
                    </a:cubicBezTo>
                    <a:cubicBezTo>
                      <a:pt x="13862" y="393"/>
                      <a:pt x="13955" y="301"/>
                      <a:pt x="13955" y="208"/>
                    </a:cubicBezTo>
                    <a:cubicBezTo>
                      <a:pt x="13955" y="93"/>
                      <a:pt x="13862" y="0"/>
                      <a:pt x="13747" y="0"/>
                    </a:cubicBezTo>
                    <a:cubicBezTo>
                      <a:pt x="11666" y="14"/>
                      <a:pt x="7652" y="27"/>
                      <a:pt x="4542" y="27"/>
                    </a:cubicBezTo>
                    <a:cubicBezTo>
                      <a:pt x="2265" y="27"/>
                      <a:pt x="473" y="2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1"/>
              <p:cNvSpPr/>
              <p:nvPr/>
            </p:nvSpPr>
            <p:spPr>
              <a:xfrm>
                <a:off x="6996114" y="2945174"/>
                <a:ext cx="509497" cy="16064"/>
              </a:xfrm>
              <a:custGeom>
                <a:avLst/>
                <a:gdLst/>
                <a:ahLst/>
                <a:cxnLst/>
                <a:rect l="l" t="t" r="r" b="b"/>
                <a:pathLst>
                  <a:path w="13955" h="440" extrusionOk="0">
                    <a:moveTo>
                      <a:pt x="277" y="1"/>
                    </a:moveTo>
                    <a:cubicBezTo>
                      <a:pt x="185" y="1"/>
                      <a:pt x="116" y="24"/>
                      <a:pt x="70" y="70"/>
                    </a:cubicBezTo>
                    <a:cubicBezTo>
                      <a:pt x="0" y="163"/>
                      <a:pt x="23" y="301"/>
                      <a:pt x="116" y="370"/>
                    </a:cubicBezTo>
                    <a:cubicBezTo>
                      <a:pt x="162" y="394"/>
                      <a:pt x="185" y="440"/>
                      <a:pt x="4228" y="440"/>
                    </a:cubicBezTo>
                    <a:cubicBezTo>
                      <a:pt x="6238" y="440"/>
                      <a:pt x="9242" y="417"/>
                      <a:pt x="13770" y="394"/>
                    </a:cubicBezTo>
                    <a:cubicBezTo>
                      <a:pt x="13862" y="394"/>
                      <a:pt x="13955" y="301"/>
                      <a:pt x="13955" y="209"/>
                    </a:cubicBezTo>
                    <a:cubicBezTo>
                      <a:pt x="13955" y="93"/>
                      <a:pt x="13862" y="1"/>
                      <a:pt x="13747" y="1"/>
                    </a:cubicBezTo>
                    <a:cubicBezTo>
                      <a:pt x="11666" y="14"/>
                      <a:pt x="7652" y="28"/>
                      <a:pt x="4542" y="28"/>
                    </a:cubicBezTo>
                    <a:cubicBezTo>
                      <a:pt x="2265" y="28"/>
                      <a:pt x="473" y="20"/>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1"/>
              <p:cNvSpPr/>
              <p:nvPr/>
            </p:nvSpPr>
            <p:spPr>
              <a:xfrm>
                <a:off x="6996114" y="3020786"/>
                <a:ext cx="509497" cy="15553"/>
              </a:xfrm>
              <a:custGeom>
                <a:avLst/>
                <a:gdLst/>
                <a:ahLst/>
                <a:cxnLst/>
                <a:rect l="l" t="t" r="r" b="b"/>
                <a:pathLst>
                  <a:path w="13955" h="426" extrusionOk="0">
                    <a:moveTo>
                      <a:pt x="212" y="0"/>
                    </a:moveTo>
                    <a:cubicBezTo>
                      <a:pt x="152" y="0"/>
                      <a:pt x="104" y="26"/>
                      <a:pt x="70" y="78"/>
                    </a:cubicBezTo>
                    <a:cubicBezTo>
                      <a:pt x="0" y="171"/>
                      <a:pt x="23" y="310"/>
                      <a:pt x="116" y="356"/>
                    </a:cubicBezTo>
                    <a:cubicBezTo>
                      <a:pt x="162" y="402"/>
                      <a:pt x="185" y="425"/>
                      <a:pt x="4228" y="425"/>
                    </a:cubicBezTo>
                    <a:cubicBezTo>
                      <a:pt x="6238" y="425"/>
                      <a:pt x="9242" y="425"/>
                      <a:pt x="13770" y="402"/>
                    </a:cubicBezTo>
                    <a:cubicBezTo>
                      <a:pt x="13862" y="402"/>
                      <a:pt x="13955" y="310"/>
                      <a:pt x="13955" y="217"/>
                    </a:cubicBezTo>
                    <a:cubicBezTo>
                      <a:pt x="13955" y="102"/>
                      <a:pt x="13862" y="9"/>
                      <a:pt x="13747" y="9"/>
                    </a:cubicBezTo>
                    <a:cubicBezTo>
                      <a:pt x="11344" y="9"/>
                      <a:pt x="6364" y="30"/>
                      <a:pt x="3174" y="30"/>
                    </a:cubicBezTo>
                    <a:cubicBezTo>
                      <a:pt x="1579" y="30"/>
                      <a:pt x="431" y="25"/>
                      <a:pt x="277" y="9"/>
                    </a:cubicBezTo>
                    <a:cubicBezTo>
                      <a:pt x="254" y="3"/>
                      <a:pt x="233"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 name="Google Shape;297;p41"/>
            <p:cNvGrpSpPr/>
            <p:nvPr/>
          </p:nvGrpSpPr>
          <p:grpSpPr>
            <a:xfrm>
              <a:off x="7155983" y="1023795"/>
              <a:ext cx="1141441" cy="1400172"/>
              <a:chOff x="7414583" y="949095"/>
              <a:chExt cx="1141441" cy="1400172"/>
            </a:xfrm>
          </p:grpSpPr>
          <p:sp>
            <p:nvSpPr>
              <p:cNvPr id="298" name="Google Shape;298;p41"/>
              <p:cNvSpPr/>
              <p:nvPr/>
            </p:nvSpPr>
            <p:spPr>
              <a:xfrm>
                <a:off x="7960112" y="2180366"/>
                <a:ext cx="168900" cy="168900"/>
              </a:xfrm>
              <a:prstGeom prst="star4">
                <a:avLst>
                  <a:gd name="adj" fmla="val 1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1"/>
              <p:cNvSpPr/>
              <p:nvPr/>
            </p:nvSpPr>
            <p:spPr>
              <a:xfrm>
                <a:off x="7414583" y="1217526"/>
                <a:ext cx="59700" cy="5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1"/>
              <p:cNvSpPr/>
              <p:nvPr/>
            </p:nvSpPr>
            <p:spPr>
              <a:xfrm rot="10800000">
                <a:off x="8218220" y="1845170"/>
                <a:ext cx="168900" cy="168900"/>
              </a:xfrm>
              <a:prstGeom prst="star4">
                <a:avLst>
                  <a:gd name="adj" fmla="val 1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1"/>
              <p:cNvSpPr/>
              <p:nvPr/>
            </p:nvSpPr>
            <p:spPr>
              <a:xfrm rot="10800000">
                <a:off x="7670646" y="1785470"/>
                <a:ext cx="59700" cy="5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1"/>
              <p:cNvSpPr/>
              <p:nvPr/>
            </p:nvSpPr>
            <p:spPr>
              <a:xfrm rot="10800000">
                <a:off x="8158531" y="1446116"/>
                <a:ext cx="59700" cy="5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1"/>
              <p:cNvSpPr/>
              <p:nvPr/>
            </p:nvSpPr>
            <p:spPr>
              <a:xfrm rot="10800000">
                <a:off x="8387124" y="1084283"/>
                <a:ext cx="168900" cy="168900"/>
              </a:xfrm>
              <a:prstGeom prst="star4">
                <a:avLst>
                  <a:gd name="adj" fmla="val 1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1"/>
              <p:cNvSpPr/>
              <p:nvPr/>
            </p:nvSpPr>
            <p:spPr>
              <a:xfrm rot="10800000">
                <a:off x="7853220" y="949095"/>
                <a:ext cx="168900" cy="168900"/>
              </a:xfrm>
              <a:prstGeom prst="star4">
                <a:avLst>
                  <a:gd name="adj" fmla="val 1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50" name="1 - Υπότιτλος"/>
          <p:cNvSpPr txBox="1">
            <a:spLocks/>
          </p:cNvSpPr>
          <p:nvPr/>
        </p:nvSpPr>
        <p:spPr>
          <a:xfrm>
            <a:off x="285720" y="500048"/>
            <a:ext cx="4286280" cy="1143008"/>
          </a:xfrm>
          <a:prstGeom prst="rect">
            <a:avLst/>
          </a:prstGeom>
          <a:noFill/>
          <a:ln>
            <a:noFill/>
          </a:ln>
        </p:spPr>
        <p:txBody>
          <a:bodyPr spcFirstLastPara="1" wrap="square" lIns="91425" tIns="91425" rIns="91425" bIns="91425" anchor="t" anchorCtr="0">
            <a:noAutofit/>
          </a:bodyPr>
          <a:lstStyle/>
          <a:p>
            <a:pPr marL="0" lvl="0" indent="0" algn="ctr">
              <a:lnSpc>
                <a:spcPct val="150000"/>
              </a:lnSpc>
              <a:buClr>
                <a:schemeClr val="accent3">
                  <a:lumMod val="50000"/>
                </a:schemeClr>
              </a:buClr>
              <a:buSzPct val="100000"/>
            </a:pPr>
            <a:r>
              <a:rPr lang="de-DE" sz="2000" b="1" dirty="0" smtClean="0">
                <a:latin typeface="Times New Roman" pitchFamily="18" charset="0"/>
                <a:cs typeface="Times New Roman" pitchFamily="18" charset="0"/>
              </a:rPr>
              <a:t>WAS WERDEN WIR IN DIESER ARBEIT SEHEN</a:t>
            </a:r>
            <a:r>
              <a:rPr lang="el-GR" sz="2000" b="1" dirty="0" smtClean="0">
                <a:latin typeface="Times New Roman" pitchFamily="18" charset="0"/>
                <a:cs typeface="Times New Roman" pitchFamily="18" charset="0"/>
              </a:rPr>
              <a:t>:</a:t>
            </a:r>
          </a:p>
          <a:p>
            <a:pPr marL="482600" marR="0" lvl="0" indent="-342900" algn="l" defTabSz="914400" rtl="0" eaLnBrk="1" fontAlgn="auto" latinLnBrk="0" hangingPunct="1">
              <a:lnSpc>
                <a:spcPct val="115000"/>
              </a:lnSpc>
              <a:spcBef>
                <a:spcPts val="0"/>
              </a:spcBef>
              <a:spcAft>
                <a:spcPts val="0"/>
              </a:spcAft>
              <a:buClr>
                <a:schemeClr val="dk1"/>
              </a:buClr>
              <a:buSzPts val="1600"/>
              <a:tabLst/>
              <a:defRPr/>
            </a:pPr>
            <a:endParaRPr kumimoji="0" lang="el-GR" sz="1400" b="0" i="0" u="none" strike="noStrike" kern="0" cap="none" spc="0" normalizeH="0" baseline="0" noProof="0" dirty="0" smtClean="0">
              <a:ln>
                <a:noFill/>
              </a:ln>
              <a:solidFill>
                <a:schemeClr val="dk1"/>
              </a:solidFill>
              <a:effectLst/>
              <a:uLnTx/>
              <a:uFillTx/>
              <a:latin typeface="Barlow"/>
              <a:ea typeface="Barlow"/>
              <a:cs typeface="Barlow"/>
              <a:sym typeface="Barlow"/>
            </a:endParaRPr>
          </a:p>
          <a:p>
            <a:pPr marL="482600" marR="0" lvl="0" indent="-342900" algn="l" defTabSz="914400" rtl="0" eaLnBrk="1" fontAlgn="auto" latinLnBrk="0" hangingPunct="1">
              <a:lnSpc>
                <a:spcPct val="115000"/>
              </a:lnSpc>
              <a:spcBef>
                <a:spcPts val="0"/>
              </a:spcBef>
              <a:spcAft>
                <a:spcPts val="0"/>
              </a:spcAft>
              <a:buClr>
                <a:schemeClr val="dk1"/>
              </a:buClr>
              <a:buSzPts val="1600"/>
              <a:buFont typeface="+mj-lt"/>
              <a:buAutoNum type="arabicPeriod"/>
              <a:tabLst/>
              <a:defRPr/>
            </a:pPr>
            <a:endParaRPr kumimoji="0" lang="el-GR" sz="1400" b="0" i="0" u="none" strike="noStrike" kern="0" cap="none" spc="0" normalizeH="0" baseline="0" noProof="0" dirty="0">
              <a:ln>
                <a:noFill/>
              </a:ln>
              <a:solidFill>
                <a:schemeClr val="dk1"/>
              </a:solidFill>
              <a:effectLst/>
              <a:uLnTx/>
              <a:uFillTx/>
              <a:latin typeface="Barlow"/>
              <a:ea typeface="Barlow"/>
              <a:cs typeface="Barlow"/>
              <a:sym typeface="Barlow"/>
            </a:endParaRPr>
          </a:p>
        </p:txBody>
      </p:sp>
      <p:sp>
        <p:nvSpPr>
          <p:cNvPr id="168" name="167 - Ορθογώνιο"/>
          <p:cNvSpPr/>
          <p:nvPr/>
        </p:nvSpPr>
        <p:spPr>
          <a:xfrm>
            <a:off x="4857752" y="0"/>
            <a:ext cx="4286248" cy="5143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70" name="169 - Διάγραμμα"/>
          <p:cNvGraphicFramePr/>
          <p:nvPr/>
        </p:nvGraphicFramePr>
        <p:xfrm>
          <a:off x="285720" y="1714494"/>
          <a:ext cx="4357718" cy="303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2" name="171 - Εικόνα" descr="Oral-Vs-Written-Communication.jpg"/>
          <p:cNvPicPr>
            <a:picLocks noChangeAspect="1"/>
          </p:cNvPicPr>
          <p:nvPr/>
        </p:nvPicPr>
        <p:blipFill>
          <a:blip r:embed="rId8"/>
          <a:stretch>
            <a:fillRect/>
          </a:stretch>
        </p:blipFill>
        <p:spPr>
          <a:xfrm>
            <a:off x="4857752" y="1662112"/>
            <a:ext cx="4286248" cy="18716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3"/>
          <p:cNvSpPr txBox="1">
            <a:spLocks noGrp="1"/>
          </p:cNvSpPr>
          <p:nvPr>
            <p:ph type="title"/>
          </p:nvPr>
        </p:nvSpPr>
        <p:spPr>
          <a:xfrm>
            <a:off x="142844" y="142858"/>
            <a:ext cx="8786873" cy="1071552"/>
          </a:xfrm>
          <a:prstGeom prst="rect">
            <a:avLst/>
          </a:prstGeom>
        </p:spPr>
        <p:txBody>
          <a:bodyPr spcFirstLastPara="1" wrap="square" lIns="91425" tIns="91425" rIns="91425" bIns="91425" anchor="ctr" anchorCtr="0">
            <a:noAutofit/>
          </a:bodyPr>
          <a:lstStyle/>
          <a:p>
            <a:pPr lvl="0" algn="just"/>
            <a:r>
              <a:rPr lang="de-DE" sz="2800" b="1" dirty="0" smtClean="0">
                <a:latin typeface="Times New Roman" pitchFamily="18" charset="0"/>
                <a:cs typeface="Times New Roman" pitchFamily="18" charset="0"/>
              </a:rPr>
              <a:t>ZUR UNTERSCHEIDUNG GESPROCHENER UND GESCHRIEBENER SPRACHE </a:t>
            </a:r>
            <a:r>
              <a:rPr lang="de-DE" dirty="0" smtClean="0"/>
              <a:t> </a:t>
            </a:r>
            <a:endParaRPr/>
          </a:p>
        </p:txBody>
      </p:sp>
      <p:sp>
        <p:nvSpPr>
          <p:cNvPr id="14" name="13 - Υπότιτλος"/>
          <p:cNvSpPr>
            <a:spLocks noGrp="1"/>
          </p:cNvSpPr>
          <p:nvPr>
            <p:ph type="subTitle" idx="1"/>
          </p:nvPr>
        </p:nvSpPr>
        <p:spPr>
          <a:xfrm>
            <a:off x="214282" y="1357304"/>
            <a:ext cx="5572164" cy="2500330"/>
          </a:xfrm>
        </p:spPr>
        <p:txBody>
          <a:bodyPr/>
          <a:lstStyle/>
          <a:p>
            <a:pPr algn="just">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Die gesprochene Sprache ist </a:t>
            </a:r>
            <a:r>
              <a:rPr lang="de-DE" sz="1600" u="sng" dirty="0" smtClean="0">
                <a:latin typeface="Times New Roman" pitchFamily="18" charset="0"/>
                <a:cs typeface="Times New Roman" pitchFamily="18" charset="0"/>
              </a:rPr>
              <a:t>flüchtig</a:t>
            </a:r>
          </a:p>
          <a:p>
            <a:pPr algn="just">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Geschriebene Sprache ist </a:t>
            </a:r>
            <a:r>
              <a:rPr lang="de-DE" sz="1600" u="sng" dirty="0" smtClean="0">
                <a:latin typeface="Times New Roman" pitchFamily="18" charset="0"/>
                <a:cs typeface="Times New Roman" pitchFamily="18" charset="0"/>
              </a:rPr>
              <a:t>dauerhaft</a:t>
            </a:r>
          </a:p>
          <a:p>
            <a:pPr algn="just">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Gesprochene Sprache unterliegt den Bedingungen von Zeit und Raum</a:t>
            </a:r>
          </a:p>
          <a:p>
            <a:pPr algn="just">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Die gesprochene Sprache stellt ein Lautkontinuum dar, </a:t>
            </a:r>
            <a:r>
              <a:rPr lang="de-DE" sz="1600" smtClean="0">
                <a:latin typeface="Times New Roman" pitchFamily="18" charset="0"/>
                <a:cs typeface="Times New Roman" pitchFamily="18" charset="0"/>
              </a:rPr>
              <a:t>sie </a:t>
            </a:r>
            <a:r>
              <a:rPr lang="de-DE" sz="1600" smtClean="0">
                <a:latin typeface="Times New Roman" pitchFamily="18" charset="0"/>
                <a:cs typeface="Times New Roman" pitchFamily="18" charset="0"/>
              </a:rPr>
              <a:t>erstreckt sich </a:t>
            </a:r>
            <a:r>
              <a:rPr lang="de-DE" sz="1600" dirty="0" smtClean="0">
                <a:latin typeface="Times New Roman" pitchFamily="18" charset="0"/>
                <a:cs typeface="Times New Roman" pitchFamily="18" charset="0"/>
              </a:rPr>
              <a:t>in der Zeit. Die geschriebene enthält diskrete Einheiten</a:t>
            </a:r>
          </a:p>
          <a:p>
            <a:pPr algn="just">
              <a:buClr>
                <a:schemeClr val="accent3">
                  <a:lumMod val="50000"/>
                </a:schemeClr>
              </a:buClr>
              <a:buFont typeface="Courier New" pitchFamily="49" charset="0"/>
              <a:buChar char="o"/>
            </a:pPr>
            <a:endParaRPr lang="el-GR" sz="1600" dirty="0" smtClean="0">
              <a:latin typeface="Times New Roman" pitchFamily="18" charset="0"/>
              <a:cs typeface="Times New Roman" pitchFamily="18" charset="0"/>
            </a:endParaRPr>
          </a:p>
        </p:txBody>
      </p:sp>
      <p:grpSp>
        <p:nvGrpSpPr>
          <p:cNvPr id="16" name="Google Shape;1534;p82"/>
          <p:cNvGrpSpPr/>
          <p:nvPr/>
        </p:nvGrpSpPr>
        <p:grpSpPr>
          <a:xfrm>
            <a:off x="6215074" y="2571750"/>
            <a:ext cx="2663621" cy="2435649"/>
            <a:chOff x="3240201" y="1644787"/>
            <a:chExt cx="2663621" cy="2435649"/>
          </a:xfrm>
        </p:grpSpPr>
        <p:sp>
          <p:nvSpPr>
            <p:cNvPr id="17" name="Google Shape;1535;p82"/>
            <p:cNvSpPr/>
            <p:nvPr/>
          </p:nvSpPr>
          <p:spPr>
            <a:xfrm>
              <a:off x="3240201" y="3744640"/>
              <a:ext cx="2663621" cy="335795"/>
            </a:xfrm>
            <a:custGeom>
              <a:avLst/>
              <a:gdLst/>
              <a:ahLst/>
              <a:cxnLst/>
              <a:rect l="l" t="t" r="r" b="b"/>
              <a:pathLst>
                <a:path w="166972" h="15234" extrusionOk="0">
                  <a:moveTo>
                    <a:pt x="83486" y="1"/>
                  </a:moveTo>
                  <a:cubicBezTo>
                    <a:pt x="37370" y="1"/>
                    <a:pt x="1" y="3411"/>
                    <a:pt x="1" y="7617"/>
                  </a:cubicBezTo>
                  <a:cubicBezTo>
                    <a:pt x="1" y="11823"/>
                    <a:pt x="37370" y="15233"/>
                    <a:pt x="83486" y="15233"/>
                  </a:cubicBezTo>
                  <a:cubicBezTo>
                    <a:pt x="129602" y="15233"/>
                    <a:pt x="166971" y="11823"/>
                    <a:pt x="166971" y="7617"/>
                  </a:cubicBezTo>
                  <a:cubicBezTo>
                    <a:pt x="166971" y="3411"/>
                    <a:pt x="129602" y="1"/>
                    <a:pt x="83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6;p82"/>
            <p:cNvSpPr/>
            <p:nvPr/>
          </p:nvSpPr>
          <p:spPr>
            <a:xfrm>
              <a:off x="4643087" y="3421875"/>
              <a:ext cx="1038093" cy="444277"/>
            </a:xfrm>
            <a:custGeom>
              <a:avLst/>
              <a:gdLst/>
              <a:ahLst/>
              <a:cxnLst/>
              <a:rect l="l" t="t" r="r" b="b"/>
              <a:pathLst>
                <a:path w="65074" h="27850" extrusionOk="0">
                  <a:moveTo>
                    <a:pt x="1" y="1"/>
                  </a:moveTo>
                  <a:lnTo>
                    <a:pt x="1" y="27850"/>
                  </a:lnTo>
                  <a:lnTo>
                    <a:pt x="65073" y="27850"/>
                  </a:lnTo>
                  <a:lnTo>
                    <a:pt x="65073" y="25025"/>
                  </a:lnTo>
                  <a:lnTo>
                    <a:pt x="56808" y="25025"/>
                  </a:lnTo>
                  <a:lnTo>
                    <a:pt x="56808" y="2825"/>
                  </a:lnTo>
                  <a:lnTo>
                    <a:pt x="65073" y="2825"/>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7;p82"/>
            <p:cNvSpPr/>
            <p:nvPr/>
          </p:nvSpPr>
          <p:spPr>
            <a:xfrm>
              <a:off x="3605026" y="3421875"/>
              <a:ext cx="1038077" cy="444277"/>
            </a:xfrm>
            <a:custGeom>
              <a:avLst/>
              <a:gdLst/>
              <a:ahLst/>
              <a:cxnLst/>
              <a:rect l="l" t="t" r="r" b="b"/>
              <a:pathLst>
                <a:path w="65073" h="27850" extrusionOk="0">
                  <a:moveTo>
                    <a:pt x="0" y="1"/>
                  </a:moveTo>
                  <a:lnTo>
                    <a:pt x="0" y="27850"/>
                  </a:lnTo>
                  <a:lnTo>
                    <a:pt x="65073" y="27850"/>
                  </a:lnTo>
                  <a:lnTo>
                    <a:pt x="650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8;p82"/>
            <p:cNvSpPr/>
            <p:nvPr/>
          </p:nvSpPr>
          <p:spPr>
            <a:xfrm>
              <a:off x="3506887" y="3421875"/>
              <a:ext cx="196615" cy="444277"/>
            </a:xfrm>
            <a:custGeom>
              <a:avLst/>
              <a:gdLst/>
              <a:ahLst/>
              <a:cxnLst/>
              <a:rect l="l" t="t" r="r" b="b"/>
              <a:pathLst>
                <a:path w="12325" h="27850" extrusionOk="0">
                  <a:moveTo>
                    <a:pt x="6152" y="1"/>
                  </a:moveTo>
                  <a:cubicBezTo>
                    <a:pt x="2763" y="1"/>
                    <a:pt x="1" y="6236"/>
                    <a:pt x="1" y="13936"/>
                  </a:cubicBezTo>
                  <a:cubicBezTo>
                    <a:pt x="1" y="21615"/>
                    <a:pt x="2763" y="27850"/>
                    <a:pt x="6152" y="27850"/>
                  </a:cubicBezTo>
                  <a:cubicBezTo>
                    <a:pt x="9563" y="27850"/>
                    <a:pt x="12325" y="21615"/>
                    <a:pt x="12325" y="13936"/>
                  </a:cubicBezTo>
                  <a:cubicBezTo>
                    <a:pt x="12325" y="6236"/>
                    <a:pt x="9563"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9;p82"/>
            <p:cNvSpPr/>
            <p:nvPr/>
          </p:nvSpPr>
          <p:spPr>
            <a:xfrm>
              <a:off x="4541630" y="3421875"/>
              <a:ext cx="196280" cy="444277"/>
            </a:xfrm>
            <a:custGeom>
              <a:avLst/>
              <a:gdLst/>
              <a:ahLst/>
              <a:cxnLst/>
              <a:rect l="l" t="t" r="r" b="b"/>
              <a:pathLst>
                <a:path w="12304" h="27850" extrusionOk="0">
                  <a:moveTo>
                    <a:pt x="6152" y="1"/>
                  </a:moveTo>
                  <a:cubicBezTo>
                    <a:pt x="2741" y="1"/>
                    <a:pt x="0" y="6236"/>
                    <a:pt x="0" y="13936"/>
                  </a:cubicBezTo>
                  <a:cubicBezTo>
                    <a:pt x="0" y="21615"/>
                    <a:pt x="2741" y="27850"/>
                    <a:pt x="6152" y="27850"/>
                  </a:cubicBezTo>
                  <a:cubicBezTo>
                    <a:pt x="9541" y="27850"/>
                    <a:pt x="12303" y="21615"/>
                    <a:pt x="12303" y="13936"/>
                  </a:cubicBezTo>
                  <a:cubicBezTo>
                    <a:pt x="12303" y="6236"/>
                    <a:pt x="9541" y="1"/>
                    <a:pt x="6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40;p82"/>
            <p:cNvSpPr/>
            <p:nvPr/>
          </p:nvSpPr>
          <p:spPr>
            <a:xfrm>
              <a:off x="4610050" y="3466941"/>
              <a:ext cx="156558" cy="354161"/>
            </a:xfrm>
            <a:custGeom>
              <a:avLst/>
              <a:gdLst/>
              <a:ahLst/>
              <a:cxnLst/>
              <a:rect l="l" t="t" r="r" b="b"/>
              <a:pathLst>
                <a:path w="9814" h="22201" extrusionOk="0">
                  <a:moveTo>
                    <a:pt x="4917" y="0"/>
                  </a:moveTo>
                  <a:cubicBezTo>
                    <a:pt x="2197" y="0"/>
                    <a:pt x="0" y="4980"/>
                    <a:pt x="0" y="11111"/>
                  </a:cubicBezTo>
                  <a:cubicBezTo>
                    <a:pt x="0" y="17241"/>
                    <a:pt x="2197" y="22200"/>
                    <a:pt x="4917" y="22200"/>
                  </a:cubicBezTo>
                  <a:cubicBezTo>
                    <a:pt x="7617" y="22200"/>
                    <a:pt x="9814" y="17241"/>
                    <a:pt x="9814" y="11111"/>
                  </a:cubicBezTo>
                  <a:cubicBezTo>
                    <a:pt x="9814" y="4980"/>
                    <a:pt x="7617" y="0"/>
                    <a:pt x="4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1;p82"/>
            <p:cNvSpPr/>
            <p:nvPr/>
          </p:nvSpPr>
          <p:spPr>
            <a:xfrm>
              <a:off x="4688488" y="3466941"/>
              <a:ext cx="955300" cy="354161"/>
            </a:xfrm>
            <a:custGeom>
              <a:avLst/>
              <a:gdLst/>
              <a:ahLst/>
              <a:cxnLst/>
              <a:rect l="l" t="t" r="r" b="b"/>
              <a:pathLst>
                <a:path w="59884" h="22201" extrusionOk="0">
                  <a:moveTo>
                    <a:pt x="0" y="0"/>
                  </a:moveTo>
                  <a:lnTo>
                    <a:pt x="0" y="22200"/>
                  </a:lnTo>
                  <a:lnTo>
                    <a:pt x="59884" y="22200"/>
                  </a:lnTo>
                  <a:cubicBezTo>
                    <a:pt x="58587" y="22200"/>
                    <a:pt x="57519" y="17241"/>
                    <a:pt x="57519" y="11111"/>
                  </a:cubicBezTo>
                  <a:cubicBezTo>
                    <a:pt x="57519" y="4980"/>
                    <a:pt x="58587" y="0"/>
                    <a:pt x="59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2;p82"/>
            <p:cNvSpPr/>
            <p:nvPr/>
          </p:nvSpPr>
          <p:spPr>
            <a:xfrm>
              <a:off x="5665467" y="3421875"/>
              <a:ext cx="31395" cy="45082"/>
            </a:xfrm>
            <a:custGeom>
              <a:avLst/>
              <a:gdLst/>
              <a:ahLst/>
              <a:cxnLst/>
              <a:rect l="l" t="t" r="r" b="b"/>
              <a:pathLst>
                <a:path w="1968" h="2826" extrusionOk="0">
                  <a:moveTo>
                    <a:pt x="984" y="1"/>
                  </a:moveTo>
                  <a:cubicBezTo>
                    <a:pt x="440" y="1"/>
                    <a:pt x="1" y="628"/>
                    <a:pt x="1" y="1423"/>
                  </a:cubicBezTo>
                  <a:cubicBezTo>
                    <a:pt x="1" y="2198"/>
                    <a:pt x="440" y="2825"/>
                    <a:pt x="984" y="2825"/>
                  </a:cubicBezTo>
                  <a:cubicBezTo>
                    <a:pt x="1528" y="2825"/>
                    <a:pt x="1968" y="2198"/>
                    <a:pt x="1968" y="1423"/>
                  </a:cubicBezTo>
                  <a:cubicBezTo>
                    <a:pt x="1968" y="628"/>
                    <a:pt x="1528" y="1"/>
                    <a:pt x="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3;p82"/>
            <p:cNvSpPr/>
            <p:nvPr/>
          </p:nvSpPr>
          <p:spPr>
            <a:xfrm>
              <a:off x="5665467" y="3821087"/>
              <a:ext cx="31395" cy="45066"/>
            </a:xfrm>
            <a:custGeom>
              <a:avLst/>
              <a:gdLst/>
              <a:ahLst/>
              <a:cxnLst/>
              <a:rect l="l" t="t" r="r" b="b"/>
              <a:pathLst>
                <a:path w="1968" h="2825" extrusionOk="0">
                  <a:moveTo>
                    <a:pt x="984" y="0"/>
                  </a:moveTo>
                  <a:cubicBezTo>
                    <a:pt x="440" y="0"/>
                    <a:pt x="1" y="628"/>
                    <a:pt x="1" y="1423"/>
                  </a:cubicBezTo>
                  <a:cubicBezTo>
                    <a:pt x="1" y="2197"/>
                    <a:pt x="440" y="2825"/>
                    <a:pt x="984" y="2825"/>
                  </a:cubicBezTo>
                  <a:cubicBezTo>
                    <a:pt x="1528" y="2825"/>
                    <a:pt x="1968" y="2197"/>
                    <a:pt x="1968" y="1423"/>
                  </a:cubicBezTo>
                  <a:cubicBezTo>
                    <a:pt x="1968" y="628"/>
                    <a:pt x="1528" y="0"/>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4;p82"/>
            <p:cNvSpPr/>
            <p:nvPr/>
          </p:nvSpPr>
          <p:spPr>
            <a:xfrm>
              <a:off x="4458836" y="2977614"/>
              <a:ext cx="1038093" cy="444277"/>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5;p82"/>
            <p:cNvSpPr/>
            <p:nvPr/>
          </p:nvSpPr>
          <p:spPr>
            <a:xfrm>
              <a:off x="3420775" y="2977614"/>
              <a:ext cx="1038077" cy="444277"/>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6;p82"/>
            <p:cNvSpPr/>
            <p:nvPr/>
          </p:nvSpPr>
          <p:spPr>
            <a:xfrm>
              <a:off x="3322635" y="2977614"/>
              <a:ext cx="196296" cy="444277"/>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7;p82"/>
            <p:cNvSpPr/>
            <p:nvPr/>
          </p:nvSpPr>
          <p:spPr>
            <a:xfrm>
              <a:off x="4357043" y="2977614"/>
              <a:ext cx="196615" cy="444277"/>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48;p82"/>
            <p:cNvSpPr/>
            <p:nvPr/>
          </p:nvSpPr>
          <p:spPr>
            <a:xfrm>
              <a:off x="4425798" y="3022680"/>
              <a:ext cx="156558" cy="354145"/>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49;p82"/>
            <p:cNvSpPr/>
            <p:nvPr/>
          </p:nvSpPr>
          <p:spPr>
            <a:xfrm>
              <a:off x="4503902" y="3022680"/>
              <a:ext cx="955315" cy="354145"/>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50;p82"/>
            <p:cNvSpPr/>
            <p:nvPr/>
          </p:nvSpPr>
          <p:spPr>
            <a:xfrm>
              <a:off x="5481232" y="2977614"/>
              <a:ext cx="31044" cy="45066"/>
            </a:xfrm>
            <a:custGeom>
              <a:avLst/>
              <a:gdLst/>
              <a:ahLst/>
              <a:cxnLst/>
              <a:rect l="l" t="t" r="r" b="b"/>
              <a:pathLst>
                <a:path w="1946" h="2825" extrusionOk="0">
                  <a:moveTo>
                    <a:pt x="983" y="0"/>
                  </a:moveTo>
                  <a:cubicBezTo>
                    <a:pt x="439" y="0"/>
                    <a:pt x="0" y="628"/>
                    <a:pt x="0" y="1402"/>
                  </a:cubicBezTo>
                  <a:cubicBezTo>
                    <a:pt x="0" y="2197"/>
                    <a:pt x="439" y="2825"/>
                    <a:pt x="983" y="2825"/>
                  </a:cubicBezTo>
                  <a:cubicBezTo>
                    <a:pt x="1507" y="2825"/>
                    <a:pt x="1946" y="2197"/>
                    <a:pt x="1946" y="1402"/>
                  </a:cubicBezTo>
                  <a:cubicBezTo>
                    <a:pt x="1946" y="628"/>
                    <a:pt x="1507" y="0"/>
                    <a:pt x="983" y="0"/>
                  </a:cubicBezTo>
                  <a:close/>
                </a:path>
              </a:pathLst>
            </a:custGeom>
            <a:solidFill>
              <a:srgbClr val="EF5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1;p82"/>
            <p:cNvSpPr/>
            <p:nvPr/>
          </p:nvSpPr>
          <p:spPr>
            <a:xfrm>
              <a:off x="5481232" y="3376809"/>
              <a:ext cx="31379" cy="45082"/>
            </a:xfrm>
            <a:custGeom>
              <a:avLst/>
              <a:gdLst/>
              <a:ahLst/>
              <a:cxnLst/>
              <a:rect l="l" t="t" r="r" b="b"/>
              <a:pathLst>
                <a:path w="1967" h="2826" extrusionOk="0">
                  <a:moveTo>
                    <a:pt x="983" y="1"/>
                  </a:moveTo>
                  <a:cubicBezTo>
                    <a:pt x="439" y="1"/>
                    <a:pt x="0" y="629"/>
                    <a:pt x="0" y="1403"/>
                  </a:cubicBezTo>
                  <a:cubicBezTo>
                    <a:pt x="0" y="2198"/>
                    <a:pt x="439" y="2826"/>
                    <a:pt x="983" y="2826"/>
                  </a:cubicBezTo>
                  <a:cubicBezTo>
                    <a:pt x="1527" y="2826"/>
                    <a:pt x="1967" y="2198"/>
                    <a:pt x="1967" y="1403"/>
                  </a:cubicBezTo>
                  <a:cubicBezTo>
                    <a:pt x="1967" y="629"/>
                    <a:pt x="1527" y="1"/>
                    <a:pt x="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2;p82"/>
            <p:cNvSpPr/>
            <p:nvPr/>
          </p:nvSpPr>
          <p:spPr>
            <a:xfrm>
              <a:off x="4767932" y="2533337"/>
              <a:ext cx="1037742" cy="444293"/>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3;p82"/>
            <p:cNvSpPr/>
            <p:nvPr/>
          </p:nvSpPr>
          <p:spPr>
            <a:xfrm>
              <a:off x="3729855" y="2533337"/>
              <a:ext cx="1037758" cy="444293"/>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4;p82"/>
            <p:cNvSpPr/>
            <p:nvPr/>
          </p:nvSpPr>
          <p:spPr>
            <a:xfrm>
              <a:off x="3631396" y="2533337"/>
              <a:ext cx="196615" cy="444293"/>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5;p82"/>
            <p:cNvSpPr/>
            <p:nvPr/>
          </p:nvSpPr>
          <p:spPr>
            <a:xfrm>
              <a:off x="4666123" y="2533337"/>
              <a:ext cx="196280" cy="444293"/>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6;p82"/>
            <p:cNvSpPr/>
            <p:nvPr/>
          </p:nvSpPr>
          <p:spPr>
            <a:xfrm>
              <a:off x="4734543" y="2578403"/>
              <a:ext cx="156574" cy="354161"/>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7;p82"/>
            <p:cNvSpPr/>
            <p:nvPr/>
          </p:nvSpPr>
          <p:spPr>
            <a:xfrm>
              <a:off x="4812982" y="2578403"/>
              <a:ext cx="955315" cy="353826"/>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58;p82"/>
            <p:cNvSpPr/>
            <p:nvPr/>
          </p:nvSpPr>
          <p:spPr>
            <a:xfrm>
              <a:off x="5790311" y="2533337"/>
              <a:ext cx="31060" cy="45082"/>
            </a:xfrm>
            <a:custGeom>
              <a:avLst/>
              <a:gdLst/>
              <a:ahLst/>
              <a:cxnLst/>
              <a:rect l="l" t="t" r="r" b="b"/>
              <a:pathLst>
                <a:path w="1947" h="2826" extrusionOk="0">
                  <a:moveTo>
                    <a:pt x="963" y="1"/>
                  </a:moveTo>
                  <a:cubicBezTo>
                    <a:pt x="440" y="1"/>
                    <a:pt x="0" y="629"/>
                    <a:pt x="0" y="1403"/>
                  </a:cubicBezTo>
                  <a:cubicBezTo>
                    <a:pt x="0" y="2177"/>
                    <a:pt x="440" y="2826"/>
                    <a:pt x="963" y="2826"/>
                  </a:cubicBezTo>
                  <a:cubicBezTo>
                    <a:pt x="1507" y="2826"/>
                    <a:pt x="1946" y="2177"/>
                    <a:pt x="1946" y="1403"/>
                  </a:cubicBezTo>
                  <a:cubicBezTo>
                    <a:pt x="1946" y="629"/>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59;p82"/>
            <p:cNvSpPr/>
            <p:nvPr/>
          </p:nvSpPr>
          <p:spPr>
            <a:xfrm>
              <a:off x="5790311" y="2932548"/>
              <a:ext cx="31060" cy="45082"/>
            </a:xfrm>
            <a:custGeom>
              <a:avLst/>
              <a:gdLst/>
              <a:ahLst/>
              <a:cxnLst/>
              <a:rect l="l" t="t" r="r" b="b"/>
              <a:pathLst>
                <a:path w="1947" h="2826" extrusionOk="0">
                  <a:moveTo>
                    <a:pt x="963" y="1"/>
                  </a:moveTo>
                  <a:cubicBezTo>
                    <a:pt x="440" y="1"/>
                    <a:pt x="0" y="628"/>
                    <a:pt x="0" y="1403"/>
                  </a:cubicBezTo>
                  <a:cubicBezTo>
                    <a:pt x="0" y="2177"/>
                    <a:pt x="440" y="2825"/>
                    <a:pt x="963" y="2825"/>
                  </a:cubicBezTo>
                  <a:cubicBezTo>
                    <a:pt x="1507" y="2825"/>
                    <a:pt x="1946" y="2177"/>
                    <a:pt x="1946" y="1403"/>
                  </a:cubicBezTo>
                  <a:cubicBezTo>
                    <a:pt x="1946" y="628"/>
                    <a:pt x="1507"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60;p82"/>
            <p:cNvSpPr/>
            <p:nvPr/>
          </p:nvSpPr>
          <p:spPr>
            <a:xfrm>
              <a:off x="3729855" y="2533337"/>
              <a:ext cx="147226" cy="444293"/>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61;p82"/>
            <p:cNvSpPr/>
            <p:nvPr/>
          </p:nvSpPr>
          <p:spPr>
            <a:xfrm>
              <a:off x="3827994" y="2533337"/>
              <a:ext cx="147545" cy="444293"/>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2;p82"/>
            <p:cNvSpPr/>
            <p:nvPr/>
          </p:nvSpPr>
          <p:spPr>
            <a:xfrm>
              <a:off x="5444739" y="2697558"/>
              <a:ext cx="182396" cy="212560"/>
            </a:xfrm>
            <a:custGeom>
              <a:avLst/>
              <a:gdLst/>
              <a:ahLst/>
              <a:cxnLst/>
              <a:rect l="l" t="t" r="r" b="b"/>
              <a:pathLst>
                <a:path w="6089" h="8266" extrusionOk="0">
                  <a:moveTo>
                    <a:pt x="0" y="1"/>
                  </a:moveTo>
                  <a:lnTo>
                    <a:pt x="0" y="8266"/>
                  </a:lnTo>
                  <a:lnTo>
                    <a:pt x="3034" y="6634"/>
                  </a:lnTo>
                  <a:lnTo>
                    <a:pt x="6089" y="8266"/>
                  </a:lnTo>
                  <a:lnTo>
                    <a:pt x="6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3;p82"/>
            <p:cNvSpPr/>
            <p:nvPr/>
          </p:nvSpPr>
          <p:spPr>
            <a:xfrm>
              <a:off x="3509232" y="3421875"/>
              <a:ext cx="1130538" cy="175589"/>
            </a:xfrm>
            <a:custGeom>
              <a:avLst/>
              <a:gdLst/>
              <a:ahLst/>
              <a:cxnLst/>
              <a:rect l="l" t="t" r="r" b="b"/>
              <a:pathLst>
                <a:path w="70869" h="11007" extrusionOk="0">
                  <a:moveTo>
                    <a:pt x="6026" y="1"/>
                  </a:moveTo>
                  <a:cubicBezTo>
                    <a:pt x="3055" y="1"/>
                    <a:pt x="586" y="4708"/>
                    <a:pt x="0" y="11006"/>
                  </a:cubicBezTo>
                  <a:lnTo>
                    <a:pt x="64843" y="11006"/>
                  </a:lnTo>
                  <a:cubicBezTo>
                    <a:pt x="65449" y="4708"/>
                    <a:pt x="67918" y="1"/>
                    <a:pt x="708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4;p82"/>
            <p:cNvSpPr/>
            <p:nvPr/>
          </p:nvSpPr>
          <p:spPr>
            <a:xfrm>
              <a:off x="4639753" y="3421875"/>
              <a:ext cx="3350" cy="351"/>
            </a:xfrm>
            <a:custGeom>
              <a:avLst/>
              <a:gdLst/>
              <a:ahLst/>
              <a:cxnLst/>
              <a:rect l="l" t="t" r="r" b="b"/>
              <a:pathLst>
                <a:path w="210" h="22" extrusionOk="0">
                  <a:moveTo>
                    <a:pt x="1" y="1"/>
                  </a:moveTo>
                  <a:cubicBezTo>
                    <a:pt x="84" y="1"/>
                    <a:pt x="147" y="1"/>
                    <a:pt x="210" y="22"/>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5;p82"/>
            <p:cNvSpPr/>
            <p:nvPr/>
          </p:nvSpPr>
          <p:spPr>
            <a:xfrm>
              <a:off x="4639753" y="3866136"/>
              <a:ext cx="3350" cy="16"/>
            </a:xfrm>
            <a:custGeom>
              <a:avLst/>
              <a:gdLst/>
              <a:ahLst/>
              <a:cxnLst/>
              <a:rect l="l" t="t" r="r" b="b"/>
              <a:pathLst>
                <a:path w="210" h="1" extrusionOk="0">
                  <a:moveTo>
                    <a:pt x="210" y="1"/>
                  </a:moveTo>
                  <a:cubicBezTo>
                    <a:pt x="147" y="1"/>
                    <a:pt x="84" y="1"/>
                    <a:pt x="1" y="1"/>
                  </a:cubicBezTo>
                  <a:lnTo>
                    <a:pt x="210" y="1"/>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6;p82"/>
            <p:cNvSpPr/>
            <p:nvPr/>
          </p:nvSpPr>
          <p:spPr>
            <a:xfrm>
              <a:off x="4666123" y="2977614"/>
              <a:ext cx="846488" cy="45066"/>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7;p82"/>
            <p:cNvSpPr/>
            <p:nvPr/>
          </p:nvSpPr>
          <p:spPr>
            <a:xfrm>
              <a:off x="4683814" y="3022680"/>
              <a:ext cx="775403" cy="102144"/>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8;p82"/>
            <p:cNvSpPr/>
            <p:nvPr/>
          </p:nvSpPr>
          <p:spPr>
            <a:xfrm>
              <a:off x="4398761" y="2089064"/>
              <a:ext cx="1038093" cy="444277"/>
            </a:xfrm>
            <a:custGeom>
              <a:avLst/>
              <a:gdLst/>
              <a:ahLst/>
              <a:cxnLst/>
              <a:rect l="l" t="t" r="r" b="b"/>
              <a:pathLst>
                <a:path w="65074" h="27850" extrusionOk="0">
                  <a:moveTo>
                    <a:pt x="1" y="0"/>
                  </a:moveTo>
                  <a:lnTo>
                    <a:pt x="1" y="27850"/>
                  </a:lnTo>
                  <a:lnTo>
                    <a:pt x="65073" y="27850"/>
                  </a:lnTo>
                  <a:lnTo>
                    <a:pt x="65073" y="25025"/>
                  </a:lnTo>
                  <a:lnTo>
                    <a:pt x="56809" y="25025"/>
                  </a:lnTo>
                  <a:lnTo>
                    <a:pt x="56809" y="2825"/>
                  </a:lnTo>
                  <a:lnTo>
                    <a:pt x="65073" y="2825"/>
                  </a:lnTo>
                  <a:lnTo>
                    <a:pt x="65073" y="0"/>
                  </a:ln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9;p82"/>
            <p:cNvSpPr/>
            <p:nvPr/>
          </p:nvSpPr>
          <p:spPr>
            <a:xfrm>
              <a:off x="3360700" y="2089064"/>
              <a:ext cx="1038077" cy="444277"/>
            </a:xfrm>
            <a:custGeom>
              <a:avLst/>
              <a:gdLst/>
              <a:ahLst/>
              <a:cxnLst/>
              <a:rect l="l" t="t" r="r" b="b"/>
              <a:pathLst>
                <a:path w="65073" h="27850" extrusionOk="0">
                  <a:moveTo>
                    <a:pt x="1" y="0"/>
                  </a:moveTo>
                  <a:lnTo>
                    <a:pt x="1" y="27850"/>
                  </a:lnTo>
                  <a:lnTo>
                    <a:pt x="65073" y="27850"/>
                  </a:lnTo>
                  <a:lnTo>
                    <a:pt x="65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70;p82"/>
            <p:cNvSpPr/>
            <p:nvPr/>
          </p:nvSpPr>
          <p:spPr>
            <a:xfrm>
              <a:off x="3262560" y="2089064"/>
              <a:ext cx="196296" cy="444277"/>
            </a:xfrm>
            <a:custGeom>
              <a:avLst/>
              <a:gdLst/>
              <a:ahLst/>
              <a:cxnLst/>
              <a:rect l="l" t="t" r="r" b="b"/>
              <a:pathLst>
                <a:path w="12305" h="27850" extrusionOk="0">
                  <a:moveTo>
                    <a:pt x="6153" y="0"/>
                  </a:moveTo>
                  <a:cubicBezTo>
                    <a:pt x="2763" y="0"/>
                    <a:pt x="1" y="6236"/>
                    <a:pt x="1" y="13915"/>
                  </a:cubicBezTo>
                  <a:cubicBezTo>
                    <a:pt x="1" y="21614"/>
                    <a:pt x="2763" y="27850"/>
                    <a:pt x="6153" y="27850"/>
                  </a:cubicBezTo>
                  <a:cubicBezTo>
                    <a:pt x="9563" y="27850"/>
                    <a:pt x="12304" y="21614"/>
                    <a:pt x="12304" y="13915"/>
                  </a:cubicBezTo>
                  <a:cubicBezTo>
                    <a:pt x="12304" y="6236"/>
                    <a:pt x="9563" y="0"/>
                    <a:pt x="6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1;p82"/>
            <p:cNvSpPr/>
            <p:nvPr/>
          </p:nvSpPr>
          <p:spPr>
            <a:xfrm>
              <a:off x="4296968" y="2089064"/>
              <a:ext cx="196615" cy="444277"/>
            </a:xfrm>
            <a:custGeom>
              <a:avLst/>
              <a:gdLst/>
              <a:ahLst/>
              <a:cxnLst/>
              <a:rect l="l" t="t" r="r" b="b"/>
              <a:pathLst>
                <a:path w="12325" h="27850" extrusionOk="0">
                  <a:moveTo>
                    <a:pt x="6173" y="0"/>
                  </a:moveTo>
                  <a:cubicBezTo>
                    <a:pt x="2762" y="0"/>
                    <a:pt x="0" y="6236"/>
                    <a:pt x="0" y="13915"/>
                  </a:cubicBezTo>
                  <a:cubicBezTo>
                    <a:pt x="0" y="21614"/>
                    <a:pt x="2762" y="27850"/>
                    <a:pt x="6173" y="27850"/>
                  </a:cubicBezTo>
                  <a:cubicBezTo>
                    <a:pt x="9562" y="27850"/>
                    <a:pt x="12324" y="21614"/>
                    <a:pt x="12324" y="13915"/>
                  </a:cubicBezTo>
                  <a:cubicBezTo>
                    <a:pt x="12324" y="6236"/>
                    <a:pt x="9562" y="0"/>
                    <a:pt x="6173"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2;p82"/>
            <p:cNvSpPr/>
            <p:nvPr/>
          </p:nvSpPr>
          <p:spPr>
            <a:xfrm>
              <a:off x="4365723" y="2134130"/>
              <a:ext cx="156558" cy="354145"/>
            </a:xfrm>
            <a:custGeom>
              <a:avLst/>
              <a:gdLst/>
              <a:ahLst/>
              <a:cxnLst/>
              <a:rect l="l" t="t" r="r" b="b"/>
              <a:pathLst>
                <a:path w="9814" h="22200" extrusionOk="0">
                  <a:moveTo>
                    <a:pt x="4897" y="0"/>
                  </a:moveTo>
                  <a:cubicBezTo>
                    <a:pt x="2198" y="0"/>
                    <a:pt x="1" y="4959"/>
                    <a:pt x="1" y="11090"/>
                  </a:cubicBezTo>
                  <a:cubicBezTo>
                    <a:pt x="1" y="17220"/>
                    <a:pt x="2198" y="22200"/>
                    <a:pt x="4897" y="22200"/>
                  </a:cubicBezTo>
                  <a:cubicBezTo>
                    <a:pt x="7617" y="22200"/>
                    <a:pt x="9814" y="17220"/>
                    <a:pt x="9814" y="11090"/>
                  </a:cubicBezTo>
                  <a:cubicBezTo>
                    <a:pt x="9814" y="4959"/>
                    <a:pt x="7617" y="0"/>
                    <a:pt x="4897"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3;p82"/>
            <p:cNvSpPr/>
            <p:nvPr/>
          </p:nvSpPr>
          <p:spPr>
            <a:xfrm>
              <a:off x="4443827" y="2134130"/>
              <a:ext cx="955315" cy="354145"/>
            </a:xfrm>
            <a:custGeom>
              <a:avLst/>
              <a:gdLst/>
              <a:ahLst/>
              <a:cxnLst/>
              <a:rect l="l" t="t" r="r" b="b"/>
              <a:pathLst>
                <a:path w="59885" h="22200" extrusionOk="0">
                  <a:moveTo>
                    <a:pt x="1" y="0"/>
                  </a:moveTo>
                  <a:lnTo>
                    <a:pt x="1" y="22200"/>
                  </a:lnTo>
                  <a:lnTo>
                    <a:pt x="59884" y="22200"/>
                  </a:lnTo>
                  <a:cubicBezTo>
                    <a:pt x="58587" y="22200"/>
                    <a:pt x="57541" y="17220"/>
                    <a:pt x="57541" y="11090"/>
                  </a:cubicBezTo>
                  <a:cubicBezTo>
                    <a:pt x="57541" y="4980"/>
                    <a:pt x="58587" y="0"/>
                    <a:pt x="59884" y="0"/>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4;p82"/>
            <p:cNvSpPr/>
            <p:nvPr/>
          </p:nvSpPr>
          <p:spPr>
            <a:xfrm>
              <a:off x="4707857" y="1644787"/>
              <a:ext cx="1037742" cy="444293"/>
            </a:xfrm>
            <a:custGeom>
              <a:avLst/>
              <a:gdLst/>
              <a:ahLst/>
              <a:cxnLst/>
              <a:rect l="l" t="t" r="r" b="b"/>
              <a:pathLst>
                <a:path w="65052" h="27851" extrusionOk="0">
                  <a:moveTo>
                    <a:pt x="0" y="1"/>
                  </a:moveTo>
                  <a:lnTo>
                    <a:pt x="0" y="27850"/>
                  </a:lnTo>
                  <a:lnTo>
                    <a:pt x="65052" y="27850"/>
                  </a:lnTo>
                  <a:lnTo>
                    <a:pt x="65052" y="25005"/>
                  </a:lnTo>
                  <a:lnTo>
                    <a:pt x="56787" y="25005"/>
                  </a:lnTo>
                  <a:lnTo>
                    <a:pt x="56787" y="2826"/>
                  </a:lnTo>
                  <a:lnTo>
                    <a:pt x="65052" y="2826"/>
                  </a:lnTo>
                  <a:lnTo>
                    <a:pt x="65052" y="1"/>
                  </a:ln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5;p82"/>
            <p:cNvSpPr/>
            <p:nvPr/>
          </p:nvSpPr>
          <p:spPr>
            <a:xfrm>
              <a:off x="3669780" y="1644787"/>
              <a:ext cx="1037758" cy="444293"/>
            </a:xfrm>
            <a:custGeom>
              <a:avLst/>
              <a:gdLst/>
              <a:ahLst/>
              <a:cxnLst/>
              <a:rect l="l" t="t" r="r" b="b"/>
              <a:pathLst>
                <a:path w="65053" h="27851" extrusionOk="0">
                  <a:moveTo>
                    <a:pt x="1" y="1"/>
                  </a:moveTo>
                  <a:lnTo>
                    <a:pt x="1" y="27850"/>
                  </a:lnTo>
                  <a:lnTo>
                    <a:pt x="65052" y="27850"/>
                  </a:lnTo>
                  <a:lnTo>
                    <a:pt x="650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6;p82"/>
            <p:cNvSpPr/>
            <p:nvPr/>
          </p:nvSpPr>
          <p:spPr>
            <a:xfrm>
              <a:off x="3571321" y="1644787"/>
              <a:ext cx="196615" cy="444293"/>
            </a:xfrm>
            <a:custGeom>
              <a:avLst/>
              <a:gdLst/>
              <a:ahLst/>
              <a:cxnLst/>
              <a:rect l="l" t="t" r="r" b="b"/>
              <a:pathLst>
                <a:path w="12325" h="27851" extrusionOk="0">
                  <a:moveTo>
                    <a:pt x="6173" y="1"/>
                  </a:moveTo>
                  <a:cubicBezTo>
                    <a:pt x="2762" y="1"/>
                    <a:pt x="0" y="6236"/>
                    <a:pt x="0" y="13915"/>
                  </a:cubicBezTo>
                  <a:cubicBezTo>
                    <a:pt x="0" y="21615"/>
                    <a:pt x="2762" y="27850"/>
                    <a:pt x="6173" y="27850"/>
                  </a:cubicBezTo>
                  <a:cubicBezTo>
                    <a:pt x="9562" y="27850"/>
                    <a:pt x="12324" y="21615"/>
                    <a:pt x="12324" y="13915"/>
                  </a:cubicBezTo>
                  <a:cubicBezTo>
                    <a:pt x="12324" y="6236"/>
                    <a:pt x="9562" y="1"/>
                    <a:pt x="6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7;p82"/>
            <p:cNvSpPr/>
            <p:nvPr/>
          </p:nvSpPr>
          <p:spPr>
            <a:xfrm>
              <a:off x="4606048" y="1644787"/>
              <a:ext cx="196280" cy="444293"/>
            </a:xfrm>
            <a:custGeom>
              <a:avLst/>
              <a:gdLst/>
              <a:ahLst/>
              <a:cxnLst/>
              <a:rect l="l" t="t" r="r" b="b"/>
              <a:pathLst>
                <a:path w="12304" h="27851" extrusionOk="0">
                  <a:moveTo>
                    <a:pt x="6152" y="1"/>
                  </a:moveTo>
                  <a:cubicBezTo>
                    <a:pt x="2762" y="1"/>
                    <a:pt x="1" y="6236"/>
                    <a:pt x="1" y="13915"/>
                  </a:cubicBezTo>
                  <a:cubicBezTo>
                    <a:pt x="1" y="21615"/>
                    <a:pt x="2762" y="27850"/>
                    <a:pt x="6152" y="27850"/>
                  </a:cubicBezTo>
                  <a:cubicBezTo>
                    <a:pt x="9563" y="27850"/>
                    <a:pt x="12304" y="21615"/>
                    <a:pt x="12304" y="13915"/>
                  </a:cubicBezTo>
                  <a:cubicBezTo>
                    <a:pt x="12304" y="6236"/>
                    <a:pt x="9563" y="1"/>
                    <a:pt x="6152" y="1"/>
                  </a:cubicBezTo>
                  <a:close/>
                </a:path>
              </a:pathLst>
            </a:custGeom>
            <a:solidFill>
              <a:srgbClr val="716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8;p82"/>
            <p:cNvSpPr/>
            <p:nvPr/>
          </p:nvSpPr>
          <p:spPr>
            <a:xfrm>
              <a:off x="4674468" y="1689853"/>
              <a:ext cx="156574" cy="354161"/>
            </a:xfrm>
            <a:custGeom>
              <a:avLst/>
              <a:gdLst/>
              <a:ahLst/>
              <a:cxnLst/>
              <a:rect l="l" t="t" r="r" b="b"/>
              <a:pathLst>
                <a:path w="9815" h="22201" extrusionOk="0">
                  <a:moveTo>
                    <a:pt x="4918" y="1"/>
                  </a:moveTo>
                  <a:cubicBezTo>
                    <a:pt x="2198" y="1"/>
                    <a:pt x="1" y="4960"/>
                    <a:pt x="1" y="11090"/>
                  </a:cubicBezTo>
                  <a:cubicBezTo>
                    <a:pt x="1" y="17221"/>
                    <a:pt x="2198" y="22201"/>
                    <a:pt x="4918" y="22201"/>
                  </a:cubicBezTo>
                  <a:cubicBezTo>
                    <a:pt x="7617" y="22201"/>
                    <a:pt x="9814" y="17221"/>
                    <a:pt x="9814" y="11090"/>
                  </a:cubicBezTo>
                  <a:cubicBezTo>
                    <a:pt x="9814" y="4960"/>
                    <a:pt x="7617"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9;p82"/>
            <p:cNvSpPr/>
            <p:nvPr/>
          </p:nvSpPr>
          <p:spPr>
            <a:xfrm>
              <a:off x="4752907" y="1689853"/>
              <a:ext cx="955315" cy="353826"/>
            </a:xfrm>
            <a:custGeom>
              <a:avLst/>
              <a:gdLst/>
              <a:ahLst/>
              <a:cxnLst/>
              <a:rect l="l" t="t" r="r" b="b"/>
              <a:pathLst>
                <a:path w="59885" h="22180" extrusionOk="0">
                  <a:moveTo>
                    <a:pt x="1" y="1"/>
                  </a:moveTo>
                  <a:lnTo>
                    <a:pt x="1" y="22180"/>
                  </a:lnTo>
                  <a:lnTo>
                    <a:pt x="59884" y="22180"/>
                  </a:lnTo>
                  <a:cubicBezTo>
                    <a:pt x="58587" y="22180"/>
                    <a:pt x="57541" y="17221"/>
                    <a:pt x="57541" y="11090"/>
                  </a:cubicBezTo>
                  <a:cubicBezTo>
                    <a:pt x="57541" y="4960"/>
                    <a:pt x="58587" y="1"/>
                    <a:pt x="59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80;p82"/>
            <p:cNvSpPr/>
            <p:nvPr/>
          </p:nvSpPr>
          <p:spPr>
            <a:xfrm>
              <a:off x="3669780" y="1644787"/>
              <a:ext cx="147226" cy="444293"/>
            </a:xfrm>
            <a:custGeom>
              <a:avLst/>
              <a:gdLst/>
              <a:ahLst/>
              <a:cxnLst/>
              <a:rect l="l" t="t" r="r" b="b"/>
              <a:pathLst>
                <a:path w="9229" h="27851" extrusionOk="0">
                  <a:moveTo>
                    <a:pt x="6152" y="1"/>
                  </a:moveTo>
                  <a:cubicBezTo>
                    <a:pt x="2763" y="1"/>
                    <a:pt x="1" y="6236"/>
                    <a:pt x="1" y="13915"/>
                  </a:cubicBezTo>
                  <a:cubicBezTo>
                    <a:pt x="1" y="21615"/>
                    <a:pt x="2763" y="27850"/>
                    <a:pt x="6152" y="27850"/>
                  </a:cubicBezTo>
                  <a:lnTo>
                    <a:pt x="9228" y="27850"/>
                  </a:lnTo>
                  <a:cubicBezTo>
                    <a:pt x="5838" y="27850"/>
                    <a:pt x="3077" y="21615"/>
                    <a:pt x="3077" y="13915"/>
                  </a:cubicBezTo>
                  <a:cubicBezTo>
                    <a:pt x="3077" y="6236"/>
                    <a:pt x="5838" y="1"/>
                    <a:pt x="9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1;p82"/>
            <p:cNvSpPr/>
            <p:nvPr/>
          </p:nvSpPr>
          <p:spPr>
            <a:xfrm>
              <a:off x="3767919" y="1644787"/>
              <a:ext cx="147545" cy="444293"/>
            </a:xfrm>
            <a:custGeom>
              <a:avLst/>
              <a:gdLst/>
              <a:ahLst/>
              <a:cxnLst/>
              <a:rect l="l" t="t" r="r" b="b"/>
              <a:pathLst>
                <a:path w="9249" h="27851" extrusionOk="0">
                  <a:moveTo>
                    <a:pt x="6152" y="1"/>
                  </a:moveTo>
                  <a:cubicBezTo>
                    <a:pt x="2762" y="1"/>
                    <a:pt x="0" y="6236"/>
                    <a:pt x="0" y="13915"/>
                  </a:cubicBezTo>
                  <a:cubicBezTo>
                    <a:pt x="0" y="21615"/>
                    <a:pt x="2762" y="27850"/>
                    <a:pt x="6152" y="27850"/>
                  </a:cubicBezTo>
                  <a:lnTo>
                    <a:pt x="9249" y="27850"/>
                  </a:lnTo>
                  <a:cubicBezTo>
                    <a:pt x="5838" y="27850"/>
                    <a:pt x="3076" y="21615"/>
                    <a:pt x="3076" y="13915"/>
                  </a:cubicBezTo>
                  <a:cubicBezTo>
                    <a:pt x="3076" y="6236"/>
                    <a:pt x="5838" y="1"/>
                    <a:pt x="9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2;p82"/>
            <p:cNvSpPr/>
            <p:nvPr/>
          </p:nvSpPr>
          <p:spPr>
            <a:xfrm>
              <a:off x="4606048" y="2089064"/>
              <a:ext cx="846488" cy="45066"/>
            </a:xfrm>
            <a:custGeom>
              <a:avLst/>
              <a:gdLst/>
              <a:ahLst/>
              <a:cxnLst/>
              <a:rect l="l" t="t" r="r" b="b"/>
              <a:pathLst>
                <a:path w="53063" h="2825" extrusionOk="0">
                  <a:moveTo>
                    <a:pt x="1" y="0"/>
                  </a:moveTo>
                  <a:lnTo>
                    <a:pt x="1" y="2825"/>
                  </a:lnTo>
                  <a:lnTo>
                    <a:pt x="52079" y="2825"/>
                  </a:lnTo>
                  <a:cubicBezTo>
                    <a:pt x="52623" y="2825"/>
                    <a:pt x="53042" y="2197"/>
                    <a:pt x="53042" y="1402"/>
                  </a:cubicBezTo>
                  <a:cubicBezTo>
                    <a:pt x="53063" y="628"/>
                    <a:pt x="52623" y="0"/>
                    <a:pt x="52079" y="0"/>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3;p82"/>
            <p:cNvSpPr/>
            <p:nvPr/>
          </p:nvSpPr>
          <p:spPr>
            <a:xfrm>
              <a:off x="4623739" y="2134130"/>
              <a:ext cx="775403" cy="102144"/>
            </a:xfrm>
            <a:custGeom>
              <a:avLst/>
              <a:gdLst/>
              <a:ahLst/>
              <a:cxnLst/>
              <a:rect l="l" t="t" r="r" b="b"/>
              <a:pathLst>
                <a:path w="48607" h="6403" extrusionOk="0">
                  <a:moveTo>
                    <a:pt x="2135" y="0"/>
                  </a:moveTo>
                  <a:cubicBezTo>
                    <a:pt x="1193" y="0"/>
                    <a:pt x="377" y="2636"/>
                    <a:pt x="0" y="6403"/>
                  </a:cubicBezTo>
                  <a:lnTo>
                    <a:pt x="46472" y="6403"/>
                  </a:lnTo>
                  <a:cubicBezTo>
                    <a:pt x="46848" y="2615"/>
                    <a:pt x="47664" y="0"/>
                    <a:pt x="4860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65 - TextBox"/>
          <p:cNvSpPr txBox="1"/>
          <p:nvPr/>
        </p:nvSpPr>
        <p:spPr>
          <a:xfrm>
            <a:off x="214282" y="3786196"/>
            <a:ext cx="5857916" cy="800219"/>
          </a:xfrm>
          <a:prstGeom prst="rect">
            <a:avLst/>
          </a:prstGeom>
          <a:noFill/>
        </p:spPr>
        <p:txBody>
          <a:bodyPr wrap="square" rtlCol="0">
            <a:spAutoFit/>
          </a:bodyPr>
          <a:lstStyle/>
          <a:p>
            <a:pPr algn="just"/>
            <a:r>
              <a:rPr lang="el-GR" sz="1600" dirty="0" smtClean="0">
                <a:latin typeface="Times New Roman" pitchFamily="18" charset="0"/>
                <a:cs typeface="Times New Roman" pitchFamily="18" charset="0"/>
              </a:rPr>
              <a:t>* </a:t>
            </a:r>
            <a:r>
              <a:rPr lang="de-DE" sz="1600" dirty="0" smtClean="0">
                <a:latin typeface="Times New Roman" pitchFamily="18" charset="0"/>
                <a:cs typeface="Times New Roman" pitchFamily="18" charset="0"/>
              </a:rPr>
              <a:t>Ausgerichtet, ist die geschriebene Sprache </a:t>
            </a:r>
            <a:r>
              <a:rPr lang="de-DE" sz="1600" b="1" dirty="0" smtClean="0">
                <a:solidFill>
                  <a:srgbClr val="C00000"/>
                </a:solidFill>
                <a:latin typeface="Times New Roman" pitchFamily="18" charset="0"/>
                <a:cs typeface="Times New Roman" pitchFamily="18" charset="0"/>
              </a:rPr>
              <a:t>monologisch</a:t>
            </a:r>
            <a:r>
              <a:rPr lang="de-DE" sz="1600" dirty="0" smtClean="0">
                <a:latin typeface="Times New Roman" pitchFamily="18" charset="0"/>
                <a:cs typeface="Times New Roman" pitchFamily="18" charset="0"/>
              </a:rPr>
              <a:t> und die</a:t>
            </a:r>
            <a:r>
              <a:rPr lang="el-GR" sz="1600" dirty="0" smtClean="0">
                <a:latin typeface="Times New Roman" pitchFamily="18" charset="0"/>
                <a:cs typeface="Times New Roman" pitchFamily="18" charset="0"/>
              </a:rPr>
              <a:t> </a:t>
            </a:r>
            <a:r>
              <a:rPr lang="de-DE" sz="1600" dirty="0" smtClean="0">
                <a:latin typeface="Times New Roman" pitchFamily="18" charset="0"/>
                <a:cs typeface="Times New Roman" pitchFamily="18" charset="0"/>
              </a:rPr>
              <a:t>gesprochene </a:t>
            </a:r>
            <a:r>
              <a:rPr lang="de-DE" sz="1600" b="1" dirty="0" smtClean="0">
                <a:solidFill>
                  <a:srgbClr val="C00000"/>
                </a:solidFill>
                <a:latin typeface="Times New Roman" pitchFamily="18" charset="0"/>
                <a:cs typeface="Times New Roman" pitchFamily="18" charset="0"/>
              </a:rPr>
              <a:t>dialogisch</a:t>
            </a:r>
            <a:r>
              <a:rPr lang="de-DE" sz="1600" dirty="0" smtClean="0">
                <a:latin typeface="Times New Roman" pitchFamily="18" charset="0"/>
                <a:cs typeface="Times New Roman" pitchFamily="18" charset="0"/>
              </a:rPr>
              <a:t>. </a:t>
            </a:r>
            <a:endParaRPr lang="el-GR" sz="1600" dirty="0" smtClean="0">
              <a:latin typeface="Times New Roman" pitchFamily="18" charset="0"/>
              <a:cs typeface="Times New Roman" pitchFamily="18" charset="0"/>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43" name="42 - Επεξήγηση με παραλληλόγραμμο"/>
          <p:cNvSpPr/>
          <p:nvPr/>
        </p:nvSpPr>
        <p:spPr>
          <a:xfrm>
            <a:off x="857224" y="1571618"/>
            <a:ext cx="4786346" cy="2500330"/>
          </a:xfrm>
          <a:prstGeom prst="wedgeRectCallout">
            <a:avLst>
              <a:gd name="adj1" fmla="val -6864"/>
              <a:gd name="adj2" fmla="val 71962"/>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l-GR"/>
          </a:p>
        </p:txBody>
      </p:sp>
      <p:sp>
        <p:nvSpPr>
          <p:cNvPr id="393" name="Google Shape;393;p43"/>
          <p:cNvSpPr txBox="1">
            <a:spLocks noGrp="1"/>
          </p:cNvSpPr>
          <p:nvPr>
            <p:ph type="subTitle" idx="4294967295"/>
          </p:nvPr>
        </p:nvSpPr>
        <p:spPr>
          <a:xfrm>
            <a:off x="928662" y="1571618"/>
            <a:ext cx="4643470" cy="2071702"/>
          </a:xfrm>
          <a:prstGeom prst="rect">
            <a:avLst/>
          </a:prstGeom>
        </p:spPr>
        <p:txBody>
          <a:bodyPr spcFirstLastPara="1" wrap="square" lIns="91425" tIns="91425" rIns="91425" bIns="91425" anchor="t" anchorCtr="0">
            <a:noAutofit/>
          </a:bodyPr>
          <a:lstStyle/>
          <a:p>
            <a:pPr marL="0" lvl="0" indent="0" algn="just">
              <a:buNone/>
            </a:pPr>
            <a:r>
              <a:rPr lang="de-DE" sz="1600" dirty="0" smtClean="0">
                <a:latin typeface="Times New Roman" pitchFamily="18" charset="0"/>
                <a:cs typeface="Times New Roman" pitchFamily="18" charset="0"/>
              </a:rPr>
              <a:t>Eins der offensichtlichen Unterschiede, welcher die schriftliche Kommunikation der mündlichen gegenüberstellt und definiert, liegt bei </a:t>
            </a:r>
            <a:r>
              <a:rPr lang="de-DE" sz="1600" b="1" dirty="0" smtClean="0">
                <a:solidFill>
                  <a:srgbClr val="C00000"/>
                </a:solidFill>
                <a:latin typeface="Times New Roman" pitchFamily="18" charset="0"/>
                <a:cs typeface="Times New Roman" pitchFamily="18" charset="0"/>
              </a:rPr>
              <a:t>beiden Sprachformen </a:t>
            </a:r>
            <a:r>
              <a:rPr lang="de-DE" sz="1600" dirty="0" smtClean="0">
                <a:latin typeface="Times New Roman" pitchFamily="18" charset="0"/>
                <a:cs typeface="Times New Roman" pitchFamily="18" charset="0"/>
              </a:rPr>
              <a:t>in der Übertragung: während die geschriebene Sprache sich mit gezeichneten Zeichen auf dem Papier vermitteln lässt, handelt es sich bei der gesprochenen Sprache um eine Übertragung mit Schallwellen. </a:t>
            </a:r>
            <a:endParaRPr sz="1600">
              <a:latin typeface="Times New Roman" pitchFamily="18" charset="0"/>
              <a:cs typeface="Times New Roman" pitchFamily="18" charset="0"/>
            </a:endParaRPr>
          </a:p>
        </p:txBody>
      </p:sp>
      <p:sp>
        <p:nvSpPr>
          <p:cNvPr id="391" name="Google Shape;391;p43"/>
          <p:cNvSpPr txBox="1">
            <a:spLocks noGrp="1"/>
          </p:cNvSpPr>
          <p:nvPr>
            <p:ph type="title" idx="4294967295"/>
          </p:nvPr>
        </p:nvSpPr>
        <p:spPr>
          <a:xfrm>
            <a:off x="2000232" y="571486"/>
            <a:ext cx="4929190" cy="703254"/>
          </a:xfrm>
          <a:prstGeom prst="rect">
            <a:avLst/>
          </a:prstGeom>
          <a:ln>
            <a:noFill/>
          </a:ln>
        </p:spPr>
        <p:txBody>
          <a:bodyPr spcFirstLastPara="1" wrap="square" lIns="91425" tIns="91425" rIns="91425" bIns="91425" anchor="t" anchorCtr="0">
            <a:noAutofit/>
          </a:bodyPr>
          <a:lstStyle/>
          <a:p>
            <a:pPr lvl="0"/>
            <a:r>
              <a:rPr lang="en-US" sz="2800" b="1" dirty="0" smtClean="0">
                <a:solidFill>
                  <a:schemeClr val="tx1"/>
                </a:solidFill>
                <a:latin typeface="Times New Roman" pitchFamily="18" charset="0"/>
                <a:cs typeface="Times New Roman" pitchFamily="18" charset="0"/>
              </a:rPr>
              <a:t>DIE ROLLE DES MEDIUMS</a:t>
            </a:r>
            <a:endParaRPr sz="2800" b="1">
              <a:solidFill>
                <a:schemeClr val="tx1"/>
              </a:solidFill>
              <a:latin typeface="Times New Roman" pitchFamily="18" charset="0"/>
              <a:cs typeface="Times New Roman" pitchFamily="18" charset="0"/>
            </a:endParaRPr>
          </a:p>
        </p:txBody>
      </p:sp>
      <p:grpSp>
        <p:nvGrpSpPr>
          <p:cNvPr id="164" name="Google Shape;7829;p86"/>
          <p:cNvGrpSpPr/>
          <p:nvPr/>
        </p:nvGrpSpPr>
        <p:grpSpPr>
          <a:xfrm>
            <a:off x="6858016" y="3071816"/>
            <a:ext cx="1714512" cy="1604290"/>
            <a:chOff x="2037825" y="3254050"/>
            <a:chExt cx="296175" cy="296175"/>
          </a:xfrm>
          <a:solidFill>
            <a:schemeClr val="accent3">
              <a:lumMod val="50000"/>
            </a:schemeClr>
          </a:solidFill>
        </p:grpSpPr>
        <p:sp>
          <p:nvSpPr>
            <p:cNvPr id="165" name="Google Shape;7830;p86"/>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831;p86"/>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832;p86"/>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833;p86"/>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834;p86"/>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835;p86"/>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en-US" sz="2800" b="1" dirty="0" smtClean="0">
                <a:latin typeface="Times New Roman" pitchFamily="18" charset="0"/>
                <a:cs typeface="Times New Roman" pitchFamily="18" charset="0"/>
              </a:rPr>
              <a:t>SYNTAKTISCHE PHÄNOMENE</a:t>
            </a:r>
            <a:endParaRPr sz="2800" b="1">
              <a:latin typeface="Times New Roman" pitchFamily="18" charset="0"/>
              <a:cs typeface="Times New Roman" pitchFamily="18" charset="0"/>
            </a:endParaRPr>
          </a:p>
        </p:txBody>
      </p:sp>
      <p:sp>
        <p:nvSpPr>
          <p:cNvPr id="489" name="Google Shape;489;p45"/>
          <p:cNvSpPr txBox="1">
            <a:spLocks noGrp="1"/>
          </p:cNvSpPr>
          <p:nvPr>
            <p:ph type="subTitle" idx="2"/>
          </p:nvPr>
        </p:nvSpPr>
        <p:spPr>
          <a:xfrm>
            <a:off x="285720" y="1071552"/>
            <a:ext cx="5500726" cy="2643206"/>
          </a:xfrm>
          <a:prstGeom prst="rect">
            <a:avLst/>
          </a:prstGeom>
        </p:spPr>
        <p:txBody>
          <a:bodyPr spcFirstLastPara="1" wrap="square" lIns="91425" tIns="91425" rIns="91425" bIns="91425" anchor="t" anchorCtr="0">
            <a:noAutofit/>
          </a:bodyPr>
          <a:lstStyle/>
          <a:p>
            <a:pPr marL="0" lvl="0" indent="0" algn="just">
              <a:lnSpc>
                <a:spcPct val="150000"/>
              </a:lnSpc>
              <a:buClr>
                <a:schemeClr val="accent3">
                  <a:lumMod val="50000"/>
                </a:schemeClr>
              </a:buClr>
              <a:buSzPct val="100000"/>
              <a:buFont typeface="Courier New" pitchFamily="49" charset="0"/>
              <a:buChar char="o"/>
            </a:pPr>
            <a:r>
              <a:rPr lang="de-DE" sz="1800" b="1" dirty="0" smtClean="0">
                <a:latin typeface="Times New Roman" pitchFamily="18" charset="0"/>
                <a:cs typeface="Times New Roman" pitchFamily="18" charset="0"/>
              </a:rPr>
              <a:t> Bedeutungskonstitution </a:t>
            </a:r>
          </a:p>
          <a:p>
            <a:pPr marL="0" lvl="0" indent="0" algn="just">
              <a:lnSpc>
                <a:spcPct val="150000"/>
              </a:lnSpc>
              <a:buClr>
                <a:schemeClr val="accent3">
                  <a:lumMod val="50000"/>
                </a:schemeClr>
              </a:buClr>
              <a:buSzPct val="100000"/>
              <a:buFont typeface="Courier New" pitchFamily="49" charset="0"/>
              <a:buChar char="o"/>
            </a:pPr>
            <a:r>
              <a:rPr lang="de-DE" sz="1800" b="1" dirty="0" smtClean="0">
                <a:latin typeface="Times New Roman" pitchFamily="18" charset="0"/>
                <a:cs typeface="Times New Roman" pitchFamily="18" charset="0"/>
              </a:rPr>
              <a:t> SYNTAX</a:t>
            </a:r>
          </a:p>
          <a:p>
            <a:pPr marL="0" lvl="0" indent="0" algn="just">
              <a:lnSpc>
                <a:spcPct val="150000"/>
              </a:lnSpc>
              <a:buClr>
                <a:schemeClr val="accent3">
                  <a:lumMod val="50000"/>
                </a:schemeClr>
              </a:buClr>
              <a:buSzPct val="100000"/>
              <a:buFont typeface="Courier New" pitchFamily="49" charset="0"/>
              <a:buChar char="o"/>
            </a:pPr>
            <a:r>
              <a:rPr lang="de-DE" sz="1800" dirty="0" smtClean="0">
                <a:latin typeface="Times New Roman" pitchFamily="18" charset="0"/>
                <a:cs typeface="Times New Roman" pitchFamily="18" charset="0"/>
              </a:rPr>
              <a:t> Orthographisch und syntaktisch ist die geschriebene Sprache stärker geregelt und jegliche Abweichung wird als grober Fehler verstanden.----</a:t>
            </a:r>
            <a:r>
              <a:rPr lang="de-DE" sz="1800" b="1" dirty="0" smtClean="0">
                <a:latin typeface="Times New Roman" pitchFamily="18" charset="0"/>
                <a:cs typeface="Times New Roman" pitchFamily="18" charset="0"/>
              </a:rPr>
              <a:t>PHÄNOMENE </a:t>
            </a:r>
            <a:r>
              <a:rPr lang="de-DE" sz="1800" b="1" dirty="0" smtClean="0">
                <a:latin typeface="Times New Roman" pitchFamily="18" charset="0"/>
                <a:cs typeface="Times New Roman" pitchFamily="18" charset="0"/>
              </a:rPr>
              <a:t>NORMIERUNG</a:t>
            </a:r>
            <a:endParaRPr sz="1800" b="1" dirty="0">
              <a:latin typeface="Times New Roman" pitchFamily="18" charset="0"/>
              <a:cs typeface="Times New Roman" pitchFamily="18" charset="0"/>
            </a:endParaRPr>
          </a:p>
        </p:txBody>
      </p:sp>
      <p:grpSp>
        <p:nvGrpSpPr>
          <p:cNvPr id="31" name="Google Shape;1126;p74"/>
          <p:cNvGrpSpPr/>
          <p:nvPr/>
        </p:nvGrpSpPr>
        <p:grpSpPr>
          <a:xfrm>
            <a:off x="6072198" y="2000246"/>
            <a:ext cx="2714643" cy="2816112"/>
            <a:chOff x="4677231" y="1276352"/>
            <a:chExt cx="2903800" cy="2692919"/>
          </a:xfrm>
        </p:grpSpPr>
        <p:sp>
          <p:nvSpPr>
            <p:cNvPr id="32"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42;p74"/>
            <p:cNvSpPr/>
            <p:nvPr/>
          </p:nvSpPr>
          <p:spPr>
            <a:xfrm flipH="1">
              <a:off x="5135726"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982431" y="347339"/>
            <a:ext cx="7216775" cy="749300"/>
          </a:xfrm>
        </p:spPr>
        <p:txBody>
          <a:bodyPr/>
          <a:lstStyle/>
          <a:p>
            <a:r>
              <a:rPr lang="en-US" sz="2800" b="1" dirty="0" err="1" smtClean="0">
                <a:latin typeface="Times New Roman" pitchFamily="18" charset="0"/>
                <a:cs typeface="Times New Roman" pitchFamily="18" charset="0"/>
              </a:rPr>
              <a:t>Mündliche</a:t>
            </a:r>
            <a:r>
              <a:rPr lang="en-US" sz="2800" b="1" dirty="0" smtClean="0">
                <a:latin typeface="Times New Roman" pitchFamily="18" charset="0"/>
                <a:cs typeface="Times New Roman" pitchFamily="18" charset="0"/>
              </a:rPr>
              <a:t> und </a:t>
            </a:r>
            <a:r>
              <a:rPr lang="en-US" sz="2800" b="1" dirty="0" err="1" smtClean="0">
                <a:latin typeface="Times New Roman" pitchFamily="18" charset="0"/>
                <a:cs typeface="Times New Roman" pitchFamily="18" charset="0"/>
              </a:rPr>
              <a:t>Schriftliche</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Kommunikation</a:t>
            </a:r>
            <a:endParaRPr lang="el-GR" sz="2800" b="1" dirty="0">
              <a:latin typeface="Times New Roman" pitchFamily="18" charset="0"/>
              <a:cs typeface="Times New Roman" pitchFamily="18" charset="0"/>
            </a:endParaRPr>
          </a:p>
        </p:txBody>
      </p:sp>
      <p:sp>
        <p:nvSpPr>
          <p:cNvPr id="3" name="2 - Υπότιτλος"/>
          <p:cNvSpPr>
            <a:spLocks noGrp="1"/>
          </p:cNvSpPr>
          <p:nvPr>
            <p:ph type="subTitle" idx="4294967295"/>
          </p:nvPr>
        </p:nvSpPr>
        <p:spPr>
          <a:xfrm>
            <a:off x="642910" y="1214428"/>
            <a:ext cx="7643813" cy="3429000"/>
          </a:xfrm>
        </p:spPr>
        <p:txBody>
          <a:bodyPr/>
          <a:lstStyle/>
          <a:p>
            <a:pPr algn="just">
              <a:buClr>
                <a:schemeClr val="accent3">
                  <a:lumMod val="50000"/>
                </a:schemeClr>
              </a:buClr>
              <a:buSzPct val="100000"/>
              <a:buFont typeface="Courier New" pitchFamily="49" charset="0"/>
              <a:buChar char="o"/>
            </a:pPr>
            <a:r>
              <a:rPr lang="de-DE" sz="1600" dirty="0" smtClean="0">
                <a:latin typeface="Times New Roman" pitchFamily="18" charset="0"/>
                <a:cs typeface="Times New Roman" pitchFamily="18" charset="0"/>
              </a:rPr>
              <a:t>Es geht dabei um die Tatsache, dass eine bestimmte Ausdrucksweise gewählt wird und diese eher "</a:t>
            </a:r>
            <a:r>
              <a:rPr lang="de-DE" sz="1600" b="1" dirty="0" smtClean="0">
                <a:latin typeface="Times New Roman" pitchFamily="18" charset="0"/>
                <a:cs typeface="Times New Roman" pitchFamily="18" charset="0"/>
              </a:rPr>
              <a:t>mündlich</a:t>
            </a:r>
            <a:r>
              <a:rPr lang="de-DE" sz="1600" dirty="0" smtClean="0">
                <a:latin typeface="Times New Roman" pitchFamily="18" charset="0"/>
                <a:cs typeface="Times New Roman" pitchFamily="18" charset="0"/>
              </a:rPr>
              <a:t>" ( d.h. an die gesprochene Sprache) oder eher "</a:t>
            </a:r>
            <a:r>
              <a:rPr lang="de-DE" sz="1600" b="1" dirty="0" smtClean="0">
                <a:latin typeface="Times New Roman" pitchFamily="18" charset="0"/>
                <a:cs typeface="Times New Roman" pitchFamily="18" charset="0"/>
              </a:rPr>
              <a:t>schriftlich</a:t>
            </a:r>
            <a:r>
              <a:rPr lang="de-DE" sz="1600" dirty="0" smtClean="0">
                <a:latin typeface="Times New Roman" pitchFamily="18" charset="0"/>
                <a:cs typeface="Times New Roman" pitchFamily="18" charset="0"/>
              </a:rPr>
              <a:t>" (an die geschriebene Sprache) angelehnt ist. </a:t>
            </a:r>
          </a:p>
          <a:p>
            <a:pPr algn="just">
              <a:buClr>
                <a:schemeClr val="accent3">
                  <a:lumMod val="50000"/>
                </a:schemeClr>
              </a:buClr>
              <a:buSzPct val="100000"/>
              <a:buFont typeface="Courier New" pitchFamily="49" charset="0"/>
              <a:buChar char="o"/>
            </a:pPr>
            <a:endParaRPr lang="de-DE" sz="1600" dirty="0" smtClean="0">
              <a:latin typeface="Times New Roman" pitchFamily="18" charset="0"/>
              <a:cs typeface="Times New Roman" pitchFamily="18" charset="0"/>
            </a:endParaRPr>
          </a:p>
          <a:p>
            <a:pPr algn="just">
              <a:buClr>
                <a:schemeClr val="accent3">
                  <a:lumMod val="50000"/>
                </a:schemeClr>
              </a:buClr>
              <a:buSzPct val="100000"/>
              <a:buFont typeface="Courier New" pitchFamily="49" charset="0"/>
              <a:buChar char="o"/>
            </a:pPr>
            <a:r>
              <a:rPr lang="de-DE" sz="1600" dirty="0" smtClean="0">
                <a:latin typeface="Times New Roman" pitchFamily="18" charset="0"/>
                <a:cs typeface="Times New Roman" pitchFamily="18" charset="0"/>
              </a:rPr>
              <a:t> Dabei soll der Blick auf die </a:t>
            </a:r>
            <a:r>
              <a:rPr lang="de-DE" sz="1600" b="1" dirty="0" smtClean="0">
                <a:solidFill>
                  <a:schemeClr val="tx1"/>
                </a:solidFill>
                <a:latin typeface="Times New Roman" pitchFamily="18" charset="0"/>
                <a:cs typeface="Times New Roman" pitchFamily="18" charset="0"/>
              </a:rPr>
              <a:t>Unterschiede</a:t>
            </a:r>
            <a:r>
              <a:rPr lang="de-DE" sz="1600" dirty="0" smtClean="0">
                <a:latin typeface="Times New Roman" pitchFamily="18" charset="0"/>
                <a:cs typeface="Times New Roman" pitchFamily="18" charset="0"/>
              </a:rPr>
              <a:t> von Mündlichkeit und Schriftlichkeit sowie gesprochener und geschriebener Sprache gerichtet werden.</a:t>
            </a:r>
          </a:p>
          <a:p>
            <a:pPr algn="just">
              <a:buClr>
                <a:schemeClr val="accent3">
                  <a:lumMod val="50000"/>
                </a:schemeClr>
              </a:buClr>
              <a:buSzPct val="100000"/>
              <a:buFont typeface="Courier New" pitchFamily="49" charset="0"/>
              <a:buChar char="o"/>
            </a:pPr>
            <a:endParaRPr lang="de-DE" sz="1600" dirty="0" smtClean="0">
              <a:latin typeface="Times New Roman" pitchFamily="18" charset="0"/>
              <a:cs typeface="Times New Roman" pitchFamily="18" charset="0"/>
            </a:endParaRPr>
          </a:p>
          <a:p>
            <a:pPr algn="just">
              <a:buClr>
                <a:schemeClr val="accent3">
                  <a:lumMod val="50000"/>
                </a:schemeClr>
              </a:buClr>
              <a:buSzPct val="100000"/>
              <a:buFont typeface="Courier New" pitchFamily="49" charset="0"/>
              <a:buChar char="o"/>
            </a:pPr>
            <a:r>
              <a:rPr lang="de-DE" sz="1600" b="1" dirty="0" smtClean="0">
                <a:latin typeface="Times New Roman" pitchFamily="18" charset="0"/>
                <a:cs typeface="Times New Roman" pitchFamily="18" charset="0"/>
              </a:rPr>
              <a:t>Mündlichkeit/Schriftlichkeit bezieht </a:t>
            </a:r>
            <a:r>
              <a:rPr lang="de-DE" sz="1600" dirty="0" smtClean="0">
                <a:latin typeface="Times New Roman" pitchFamily="18" charset="0"/>
                <a:cs typeface="Times New Roman" pitchFamily="18" charset="0"/>
              </a:rPr>
              <a:t>sich auf </a:t>
            </a:r>
            <a:r>
              <a:rPr lang="de-DE" sz="1600" dirty="0" err="1" smtClean="0">
                <a:latin typeface="Times New Roman" pitchFamily="18" charset="0"/>
                <a:cs typeface="Times New Roman" pitchFamily="18" charset="0"/>
              </a:rPr>
              <a:t>unterschiedliche</a:t>
            </a:r>
            <a:r>
              <a:rPr lang="de-DE" sz="1600" dirty="0" smtClean="0">
                <a:latin typeface="Times New Roman" pitchFamily="18" charset="0"/>
                <a:cs typeface="Times New Roman" pitchFamily="18" charset="0"/>
              </a:rPr>
              <a:t> sprachliche Variationen, die häufig auch als informelle/formelle Sprache oder Alltags-/Bildungssprache erfasst werden.</a:t>
            </a:r>
            <a:endParaRPr lang="el-G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85720" y="285734"/>
            <a:ext cx="8572560" cy="642942"/>
          </a:xfrm>
        </p:spPr>
        <p:txBody>
          <a:bodyPr/>
          <a:lstStyle/>
          <a:p>
            <a:r>
              <a:rPr lang="de-DE" sz="2800" b="1" dirty="0" smtClean="0">
                <a:latin typeface="Times New Roman" pitchFamily="18" charset="0"/>
                <a:cs typeface="Times New Roman" pitchFamily="18" charset="0"/>
              </a:rPr>
              <a:t>Zur Geschichte von Mündlichkeit und Schriftlichkeit</a:t>
            </a:r>
            <a:endParaRPr lang="el-GR" sz="2800" b="1" dirty="0">
              <a:latin typeface="Times New Roman" pitchFamily="18" charset="0"/>
              <a:cs typeface="Times New Roman" pitchFamily="18" charset="0"/>
            </a:endParaRPr>
          </a:p>
        </p:txBody>
      </p:sp>
      <p:sp>
        <p:nvSpPr>
          <p:cNvPr id="3" name="2 - Υπότιτλος"/>
          <p:cNvSpPr>
            <a:spLocks noGrp="1"/>
          </p:cNvSpPr>
          <p:nvPr>
            <p:ph type="subTitle" idx="1"/>
          </p:nvPr>
        </p:nvSpPr>
        <p:spPr>
          <a:xfrm>
            <a:off x="142844" y="1000114"/>
            <a:ext cx="8715436" cy="3714776"/>
          </a:xfrm>
        </p:spPr>
        <p:txBody>
          <a:bodyPr/>
          <a:lstStyle/>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Historisch gesehen begann Sprache mit der Mündlichkeit und wurde nur gesprochen.</a:t>
            </a:r>
          </a:p>
          <a:p>
            <a:pPr algn="just">
              <a:lnSpc>
                <a:spcPct val="100000"/>
              </a:lnSpc>
              <a:buClr>
                <a:schemeClr val="accent3">
                  <a:lumMod val="50000"/>
                </a:schemeClr>
              </a:buClr>
              <a:buFont typeface="Courier New" pitchFamily="49" charset="0"/>
              <a:buChar char="o"/>
            </a:pPr>
            <a:endParaRPr lang="de-DE" sz="1600" dirty="0" smtClean="0">
              <a:latin typeface="Times New Roman" pitchFamily="18" charset="0"/>
              <a:cs typeface="Times New Roman" pitchFamily="18" charset="0"/>
            </a:endParaRPr>
          </a:p>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In der mündlichen Sprache ist der Kontext des Gesprächs sehr wichtig.</a:t>
            </a:r>
          </a:p>
          <a:p>
            <a:pPr algn="just">
              <a:lnSpc>
                <a:spcPct val="100000"/>
              </a:lnSpc>
              <a:buClr>
                <a:schemeClr val="accent3">
                  <a:lumMod val="50000"/>
                </a:schemeClr>
              </a:buClr>
              <a:buFont typeface="Courier New" pitchFamily="49" charset="0"/>
              <a:buChar char="o"/>
            </a:pPr>
            <a:endParaRPr lang="de-DE" sz="1600" dirty="0" smtClean="0">
              <a:latin typeface="Times New Roman" pitchFamily="18" charset="0"/>
              <a:cs typeface="Times New Roman" pitchFamily="18" charset="0"/>
            </a:endParaRPr>
          </a:p>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Schriftlichkeit wurde später entwickelt und schon früher klar von Mündlichkeit getrennt, denn schriftliche Texte wurden zwar auch mit Sprache, aber in einem anderen Bereich der Schriftlichkeit verfasst.</a:t>
            </a:r>
          </a:p>
          <a:p>
            <a:pPr algn="just">
              <a:lnSpc>
                <a:spcPct val="100000"/>
              </a:lnSpc>
              <a:buClr>
                <a:schemeClr val="accent3">
                  <a:lumMod val="50000"/>
                </a:schemeClr>
              </a:buClr>
              <a:buFont typeface="Courier New" pitchFamily="49" charset="0"/>
              <a:buChar char="o"/>
            </a:pPr>
            <a:endParaRPr lang="de-DE" sz="1600" dirty="0" smtClean="0">
              <a:latin typeface="Times New Roman" pitchFamily="18" charset="0"/>
              <a:cs typeface="Times New Roman" pitchFamily="18" charset="0"/>
            </a:endParaRPr>
          </a:p>
          <a:p>
            <a:pPr algn="just">
              <a:lnSpc>
                <a:spcPct val="100000"/>
              </a:lnSpc>
              <a:buClr>
                <a:schemeClr val="accent3">
                  <a:lumMod val="50000"/>
                </a:schemeClr>
              </a:buClr>
              <a:buFont typeface="Courier New" pitchFamily="49" charset="0"/>
              <a:buChar char="o"/>
            </a:pPr>
            <a:r>
              <a:rPr lang="de-DE" sz="1600" dirty="0" smtClean="0">
                <a:latin typeface="Times New Roman" pitchFamily="18" charset="0"/>
                <a:cs typeface="Times New Roman" pitchFamily="18" charset="0"/>
              </a:rPr>
              <a:t> Mündlichkeit und Schriftlichkeit unterschieden sich von der heute ebenfalls bestehenden medialen Mündlichkeit und Schriftlichkeit. Denn bei den konzeptionellen Ausdrucksformen geht es um die Ausdrucksart und den Adressaten. Hier wird genau die oben genannte Situation der Nähe oder Distanz zum direkten oder indirekten Gesprächspartner untersucht. Die konzeptionellen Ausdrucksformen müssen unabhängig von der Situation lesbar sein.</a:t>
            </a:r>
            <a:endParaRPr lang="el-GR" sz="1600" dirty="0">
              <a:latin typeface="Times New Roman" pitchFamily="18" charset="0"/>
              <a:cs typeface="Times New Roman" pitchFamily="18" charset="0"/>
            </a:endParaRPr>
          </a:p>
        </p:txBody>
      </p:sp>
      <p:grpSp>
        <p:nvGrpSpPr>
          <p:cNvPr id="4" name="Google Shape;1798;p88"/>
          <p:cNvGrpSpPr/>
          <p:nvPr/>
        </p:nvGrpSpPr>
        <p:grpSpPr>
          <a:xfrm>
            <a:off x="7215206" y="4000510"/>
            <a:ext cx="1768806" cy="1000114"/>
            <a:chOff x="698860" y="590214"/>
            <a:chExt cx="3554756" cy="2167657"/>
          </a:xfrm>
        </p:grpSpPr>
        <p:grpSp>
          <p:nvGrpSpPr>
            <p:cNvPr id="6" name="Google Shape;1799;p88"/>
            <p:cNvGrpSpPr/>
            <p:nvPr/>
          </p:nvGrpSpPr>
          <p:grpSpPr>
            <a:xfrm>
              <a:off x="2752513" y="1425484"/>
              <a:ext cx="1501086" cy="1332390"/>
              <a:chOff x="9143997" y="717540"/>
              <a:chExt cx="2210734" cy="1962279"/>
            </a:xfrm>
          </p:grpSpPr>
          <p:sp>
            <p:nvSpPr>
              <p:cNvPr id="15" name="Google Shape;1800;p88"/>
              <p:cNvSpPr/>
              <p:nvPr/>
            </p:nvSpPr>
            <p:spPr>
              <a:xfrm>
                <a:off x="9839647" y="1845764"/>
                <a:ext cx="192588" cy="251615"/>
              </a:xfrm>
              <a:custGeom>
                <a:avLst/>
                <a:gdLst/>
                <a:ahLst/>
                <a:cxnLst/>
                <a:rect l="l" t="t" r="r" b="b"/>
                <a:pathLst>
                  <a:path w="4571" h="5972" extrusionOk="0">
                    <a:moveTo>
                      <a:pt x="2369" y="0"/>
                    </a:moveTo>
                    <a:cubicBezTo>
                      <a:pt x="2336" y="167"/>
                      <a:pt x="2369" y="367"/>
                      <a:pt x="2136" y="467"/>
                    </a:cubicBezTo>
                    <a:cubicBezTo>
                      <a:pt x="2169" y="968"/>
                      <a:pt x="2102" y="1435"/>
                      <a:pt x="1669" y="1768"/>
                    </a:cubicBezTo>
                    <a:cubicBezTo>
                      <a:pt x="1635" y="2202"/>
                      <a:pt x="1435" y="2469"/>
                      <a:pt x="968" y="2469"/>
                    </a:cubicBezTo>
                    <a:cubicBezTo>
                      <a:pt x="901" y="2535"/>
                      <a:pt x="835" y="2602"/>
                      <a:pt x="768" y="2669"/>
                    </a:cubicBezTo>
                    <a:cubicBezTo>
                      <a:pt x="601" y="2969"/>
                      <a:pt x="268" y="2936"/>
                      <a:pt x="1" y="2969"/>
                    </a:cubicBezTo>
                    <a:cubicBezTo>
                      <a:pt x="34" y="3069"/>
                      <a:pt x="34" y="3169"/>
                      <a:pt x="34" y="3236"/>
                    </a:cubicBezTo>
                    <a:cubicBezTo>
                      <a:pt x="1635" y="3369"/>
                      <a:pt x="2002" y="4637"/>
                      <a:pt x="2369" y="5971"/>
                    </a:cubicBezTo>
                    <a:cubicBezTo>
                      <a:pt x="2603" y="5438"/>
                      <a:pt x="2603" y="4971"/>
                      <a:pt x="2903" y="4637"/>
                    </a:cubicBezTo>
                    <a:cubicBezTo>
                      <a:pt x="3070" y="4137"/>
                      <a:pt x="3403" y="3803"/>
                      <a:pt x="3870" y="3570"/>
                    </a:cubicBezTo>
                    <a:cubicBezTo>
                      <a:pt x="4070" y="3303"/>
                      <a:pt x="4537" y="3369"/>
                      <a:pt x="4571" y="2969"/>
                    </a:cubicBezTo>
                    <a:cubicBezTo>
                      <a:pt x="3170" y="2469"/>
                      <a:pt x="2603" y="1335"/>
                      <a:pt x="2369" y="0"/>
                    </a:cubicBezTo>
                    <a:close/>
                  </a:path>
                </a:pathLst>
              </a:custGeom>
              <a:solidFill>
                <a:srgbClr val="EC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01;p88"/>
              <p:cNvSpPr/>
              <p:nvPr/>
            </p:nvSpPr>
            <p:spPr>
              <a:xfrm>
                <a:off x="9956312" y="717540"/>
                <a:ext cx="1323930" cy="1516138"/>
              </a:xfrm>
              <a:custGeom>
                <a:avLst/>
                <a:gdLst/>
                <a:ahLst/>
                <a:cxnLst/>
                <a:rect l="l" t="t" r="r" b="b"/>
                <a:pathLst>
                  <a:path w="31423" h="35985" extrusionOk="0">
                    <a:moveTo>
                      <a:pt x="17275" y="1"/>
                    </a:moveTo>
                    <a:cubicBezTo>
                      <a:pt x="17127" y="1"/>
                      <a:pt x="16954" y="68"/>
                      <a:pt x="16746" y="193"/>
                    </a:cubicBezTo>
                    <a:cubicBezTo>
                      <a:pt x="11709" y="3061"/>
                      <a:pt x="6639" y="5930"/>
                      <a:pt x="1568" y="8765"/>
                    </a:cubicBezTo>
                    <a:cubicBezTo>
                      <a:pt x="834" y="9166"/>
                      <a:pt x="401" y="9766"/>
                      <a:pt x="167" y="10533"/>
                    </a:cubicBezTo>
                    <a:cubicBezTo>
                      <a:pt x="0" y="10900"/>
                      <a:pt x="0" y="11267"/>
                      <a:pt x="134" y="11634"/>
                    </a:cubicBezTo>
                    <a:cubicBezTo>
                      <a:pt x="267" y="12235"/>
                      <a:pt x="601" y="12802"/>
                      <a:pt x="901" y="13335"/>
                    </a:cubicBezTo>
                    <a:cubicBezTo>
                      <a:pt x="2335" y="15904"/>
                      <a:pt x="3770" y="18472"/>
                      <a:pt x="5238" y="21008"/>
                    </a:cubicBezTo>
                    <a:cubicBezTo>
                      <a:pt x="7906" y="25644"/>
                      <a:pt x="10475" y="30314"/>
                      <a:pt x="13143" y="34918"/>
                    </a:cubicBezTo>
                    <a:cubicBezTo>
                      <a:pt x="13377" y="35351"/>
                      <a:pt x="13510" y="35885"/>
                      <a:pt x="14077" y="35985"/>
                    </a:cubicBezTo>
                    <a:cubicBezTo>
                      <a:pt x="14211" y="35918"/>
                      <a:pt x="14311" y="35818"/>
                      <a:pt x="14311" y="35718"/>
                    </a:cubicBezTo>
                    <a:cubicBezTo>
                      <a:pt x="14477" y="34350"/>
                      <a:pt x="15478" y="33783"/>
                      <a:pt x="16546" y="33183"/>
                    </a:cubicBezTo>
                    <a:cubicBezTo>
                      <a:pt x="21149" y="30581"/>
                      <a:pt x="25752" y="28013"/>
                      <a:pt x="30322" y="25377"/>
                    </a:cubicBezTo>
                    <a:cubicBezTo>
                      <a:pt x="30722" y="25177"/>
                      <a:pt x="31189" y="24977"/>
                      <a:pt x="31356" y="24477"/>
                    </a:cubicBezTo>
                    <a:cubicBezTo>
                      <a:pt x="31423" y="23876"/>
                      <a:pt x="31056" y="23409"/>
                      <a:pt x="30789" y="22942"/>
                    </a:cubicBezTo>
                    <a:cubicBezTo>
                      <a:pt x="26786" y="15871"/>
                      <a:pt x="22783" y="8799"/>
                      <a:pt x="18814" y="1727"/>
                    </a:cubicBezTo>
                    <a:cubicBezTo>
                      <a:pt x="18547" y="1260"/>
                      <a:pt x="18247" y="793"/>
                      <a:pt x="17780" y="426"/>
                    </a:cubicBezTo>
                    <a:cubicBezTo>
                      <a:pt x="17643" y="134"/>
                      <a:pt x="17484" y="1"/>
                      <a:pt x="17275" y="1"/>
                    </a:cubicBezTo>
                    <a:close/>
                  </a:path>
                </a:pathLst>
              </a:custGeom>
              <a:solidFill>
                <a:srgbClr val="FFF9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02;p88"/>
              <p:cNvSpPr/>
              <p:nvPr/>
            </p:nvSpPr>
            <p:spPr>
              <a:xfrm>
                <a:off x="9165063" y="1185211"/>
                <a:ext cx="1271938" cy="1424036"/>
              </a:xfrm>
              <a:custGeom>
                <a:avLst/>
                <a:gdLst/>
                <a:ahLst/>
                <a:cxnLst/>
                <a:rect l="l" t="t" r="r" b="b"/>
                <a:pathLst>
                  <a:path w="30189" h="33799" extrusionOk="0">
                    <a:moveTo>
                      <a:pt x="15647" y="11206"/>
                    </a:moveTo>
                    <a:lnTo>
                      <a:pt x="15647" y="11206"/>
                    </a:lnTo>
                    <a:cubicBezTo>
                      <a:pt x="15514" y="11285"/>
                      <a:pt x="15380" y="11365"/>
                      <a:pt x="15245" y="11442"/>
                    </a:cubicBezTo>
                    <a:cubicBezTo>
                      <a:pt x="13039" y="12711"/>
                      <a:pt x="10805" y="13953"/>
                      <a:pt x="8569" y="15167"/>
                    </a:cubicBezTo>
                    <a:lnTo>
                      <a:pt x="8569" y="15167"/>
                    </a:lnTo>
                    <a:cubicBezTo>
                      <a:pt x="10694" y="14003"/>
                      <a:pt x="12775" y="12748"/>
                      <a:pt x="14911" y="11575"/>
                    </a:cubicBezTo>
                    <a:cubicBezTo>
                      <a:pt x="15150" y="11446"/>
                      <a:pt x="15400" y="11329"/>
                      <a:pt x="15647" y="11206"/>
                    </a:cubicBezTo>
                    <a:close/>
                    <a:moveTo>
                      <a:pt x="16345" y="0"/>
                    </a:moveTo>
                    <a:cubicBezTo>
                      <a:pt x="15812" y="167"/>
                      <a:pt x="15345" y="434"/>
                      <a:pt x="14944" y="768"/>
                    </a:cubicBezTo>
                    <a:cubicBezTo>
                      <a:pt x="14778" y="1301"/>
                      <a:pt x="15111" y="1668"/>
                      <a:pt x="15311" y="2069"/>
                    </a:cubicBezTo>
                    <a:cubicBezTo>
                      <a:pt x="17279" y="5504"/>
                      <a:pt x="19214" y="8974"/>
                      <a:pt x="21182" y="12409"/>
                    </a:cubicBezTo>
                    <a:cubicBezTo>
                      <a:pt x="22316" y="14444"/>
                      <a:pt x="23417" y="16479"/>
                      <a:pt x="24618" y="18480"/>
                    </a:cubicBezTo>
                    <a:cubicBezTo>
                      <a:pt x="24485" y="18464"/>
                      <a:pt x="24351" y="18447"/>
                      <a:pt x="24218" y="18447"/>
                    </a:cubicBezTo>
                    <a:cubicBezTo>
                      <a:pt x="24084" y="18447"/>
                      <a:pt x="23951" y="18464"/>
                      <a:pt x="23817" y="18514"/>
                    </a:cubicBezTo>
                    <a:cubicBezTo>
                      <a:pt x="20215" y="20415"/>
                      <a:pt x="16646" y="22483"/>
                      <a:pt x="13076" y="24451"/>
                    </a:cubicBezTo>
                    <a:cubicBezTo>
                      <a:pt x="16012" y="22717"/>
                      <a:pt x="19014" y="21082"/>
                      <a:pt x="21983" y="19414"/>
                    </a:cubicBezTo>
                    <a:cubicBezTo>
                      <a:pt x="22283" y="19248"/>
                      <a:pt x="22583" y="19081"/>
                      <a:pt x="22717" y="18747"/>
                    </a:cubicBezTo>
                    <a:cubicBezTo>
                      <a:pt x="22483" y="18180"/>
                      <a:pt x="21916" y="17980"/>
                      <a:pt x="21482" y="17646"/>
                    </a:cubicBezTo>
                    <a:cubicBezTo>
                      <a:pt x="20715" y="17646"/>
                      <a:pt x="20181" y="18147"/>
                      <a:pt x="19548" y="18480"/>
                    </a:cubicBezTo>
                    <a:cubicBezTo>
                      <a:pt x="17013" y="19915"/>
                      <a:pt x="14477" y="21382"/>
                      <a:pt x="11876" y="22750"/>
                    </a:cubicBezTo>
                    <a:cubicBezTo>
                      <a:pt x="14678" y="21082"/>
                      <a:pt x="17546" y="19548"/>
                      <a:pt x="20348" y="17913"/>
                    </a:cubicBezTo>
                    <a:cubicBezTo>
                      <a:pt x="20715" y="17746"/>
                      <a:pt x="21082" y="17546"/>
                      <a:pt x="21216" y="17146"/>
                    </a:cubicBezTo>
                    <a:cubicBezTo>
                      <a:pt x="21249" y="16512"/>
                      <a:pt x="20982" y="16112"/>
                      <a:pt x="20482" y="15812"/>
                    </a:cubicBezTo>
                    <a:cubicBezTo>
                      <a:pt x="20432" y="15805"/>
                      <a:pt x="20384" y="15801"/>
                      <a:pt x="20337" y="15801"/>
                    </a:cubicBezTo>
                    <a:cubicBezTo>
                      <a:pt x="19950" y="15801"/>
                      <a:pt x="19675" y="16033"/>
                      <a:pt x="19348" y="16212"/>
                    </a:cubicBezTo>
                    <a:cubicBezTo>
                      <a:pt x="16546" y="17780"/>
                      <a:pt x="13777" y="19414"/>
                      <a:pt x="10942" y="20949"/>
                    </a:cubicBezTo>
                    <a:cubicBezTo>
                      <a:pt x="13543" y="19414"/>
                      <a:pt x="16179" y="17947"/>
                      <a:pt x="18814" y="16446"/>
                    </a:cubicBezTo>
                    <a:cubicBezTo>
                      <a:pt x="19314" y="16145"/>
                      <a:pt x="19915" y="15945"/>
                      <a:pt x="20181" y="15378"/>
                    </a:cubicBezTo>
                    <a:cubicBezTo>
                      <a:pt x="20248" y="14778"/>
                      <a:pt x="20015" y="14344"/>
                      <a:pt x="19481" y="14044"/>
                    </a:cubicBezTo>
                    <a:cubicBezTo>
                      <a:pt x="19456" y="14042"/>
                      <a:pt x="19431" y="14042"/>
                      <a:pt x="19407" y="14042"/>
                    </a:cubicBezTo>
                    <a:cubicBezTo>
                      <a:pt x="18913" y="14042"/>
                      <a:pt x="18562" y="14353"/>
                      <a:pt x="18180" y="14544"/>
                    </a:cubicBezTo>
                    <a:cubicBezTo>
                      <a:pt x="15445" y="16045"/>
                      <a:pt x="12743" y="17613"/>
                      <a:pt x="9907" y="19214"/>
                    </a:cubicBezTo>
                    <a:cubicBezTo>
                      <a:pt x="10174" y="18914"/>
                      <a:pt x="10374" y="18814"/>
                      <a:pt x="10608" y="18714"/>
                    </a:cubicBezTo>
                    <a:cubicBezTo>
                      <a:pt x="12976" y="17446"/>
                      <a:pt x="15311" y="16045"/>
                      <a:pt x="17646" y="14744"/>
                    </a:cubicBezTo>
                    <a:cubicBezTo>
                      <a:pt x="18213" y="14444"/>
                      <a:pt x="18847" y="14211"/>
                      <a:pt x="19214" y="13644"/>
                    </a:cubicBezTo>
                    <a:cubicBezTo>
                      <a:pt x="19247" y="13043"/>
                      <a:pt x="18981" y="12609"/>
                      <a:pt x="18514" y="12276"/>
                    </a:cubicBezTo>
                    <a:cubicBezTo>
                      <a:pt x="18466" y="12271"/>
                      <a:pt x="18420" y="12269"/>
                      <a:pt x="18374" y="12269"/>
                    </a:cubicBezTo>
                    <a:cubicBezTo>
                      <a:pt x="17815" y="12269"/>
                      <a:pt x="17411" y="12630"/>
                      <a:pt x="16979" y="12876"/>
                    </a:cubicBezTo>
                    <a:cubicBezTo>
                      <a:pt x="14311" y="14344"/>
                      <a:pt x="11675" y="15845"/>
                      <a:pt x="8973" y="17380"/>
                    </a:cubicBezTo>
                    <a:cubicBezTo>
                      <a:pt x="9074" y="17213"/>
                      <a:pt x="9174" y="17146"/>
                      <a:pt x="9274" y="17079"/>
                    </a:cubicBezTo>
                    <a:cubicBezTo>
                      <a:pt x="11842" y="15678"/>
                      <a:pt x="14377" y="14244"/>
                      <a:pt x="16912" y="12776"/>
                    </a:cubicBezTo>
                    <a:cubicBezTo>
                      <a:pt x="17379" y="12509"/>
                      <a:pt x="17947" y="12309"/>
                      <a:pt x="18180" y="11742"/>
                    </a:cubicBezTo>
                    <a:cubicBezTo>
                      <a:pt x="18180" y="11142"/>
                      <a:pt x="17980" y="10675"/>
                      <a:pt x="17413" y="10408"/>
                    </a:cubicBezTo>
                    <a:cubicBezTo>
                      <a:pt x="17045" y="10485"/>
                      <a:pt x="16705" y="10625"/>
                      <a:pt x="16377" y="10793"/>
                    </a:cubicBezTo>
                    <a:lnTo>
                      <a:pt x="16377" y="10793"/>
                    </a:lnTo>
                    <a:cubicBezTo>
                      <a:pt x="16678" y="10588"/>
                      <a:pt x="16946" y="10340"/>
                      <a:pt x="17146" y="10008"/>
                    </a:cubicBezTo>
                    <a:cubicBezTo>
                      <a:pt x="17179" y="9407"/>
                      <a:pt x="16946" y="8940"/>
                      <a:pt x="16412" y="8640"/>
                    </a:cubicBezTo>
                    <a:cubicBezTo>
                      <a:pt x="15845" y="8640"/>
                      <a:pt x="15445" y="8974"/>
                      <a:pt x="14978" y="9240"/>
                    </a:cubicBezTo>
                    <a:cubicBezTo>
                      <a:pt x="12276" y="10775"/>
                      <a:pt x="9574" y="12309"/>
                      <a:pt x="6872" y="13810"/>
                    </a:cubicBezTo>
                    <a:cubicBezTo>
                      <a:pt x="9641" y="12176"/>
                      <a:pt x="12443" y="10641"/>
                      <a:pt x="15211" y="9040"/>
                    </a:cubicBezTo>
                    <a:cubicBezTo>
                      <a:pt x="15578" y="8840"/>
                      <a:pt x="16012" y="8673"/>
                      <a:pt x="16179" y="8206"/>
                    </a:cubicBezTo>
                    <a:cubicBezTo>
                      <a:pt x="16245" y="7873"/>
                      <a:pt x="16112" y="7539"/>
                      <a:pt x="15945" y="7239"/>
                    </a:cubicBezTo>
                    <a:cubicBezTo>
                      <a:pt x="15044" y="5705"/>
                      <a:pt x="14177" y="4137"/>
                      <a:pt x="13277" y="2602"/>
                    </a:cubicBezTo>
                    <a:cubicBezTo>
                      <a:pt x="13143" y="2369"/>
                      <a:pt x="13010" y="2102"/>
                      <a:pt x="12676" y="2035"/>
                    </a:cubicBezTo>
                    <a:cubicBezTo>
                      <a:pt x="8640" y="4304"/>
                      <a:pt x="4604" y="6605"/>
                      <a:pt x="534" y="8840"/>
                    </a:cubicBezTo>
                    <a:cubicBezTo>
                      <a:pt x="0" y="9140"/>
                      <a:pt x="367" y="9374"/>
                      <a:pt x="434" y="9674"/>
                    </a:cubicBezTo>
                    <a:cubicBezTo>
                      <a:pt x="401" y="10208"/>
                      <a:pt x="701" y="10675"/>
                      <a:pt x="968" y="11142"/>
                    </a:cubicBezTo>
                    <a:cubicBezTo>
                      <a:pt x="4737" y="17847"/>
                      <a:pt x="8540" y="24551"/>
                      <a:pt x="12309" y="31256"/>
                    </a:cubicBezTo>
                    <a:cubicBezTo>
                      <a:pt x="12776" y="32090"/>
                      <a:pt x="13143" y="33024"/>
                      <a:pt x="13844" y="33691"/>
                    </a:cubicBezTo>
                    <a:cubicBezTo>
                      <a:pt x="14003" y="33767"/>
                      <a:pt x="14153" y="33798"/>
                      <a:pt x="14294" y="33798"/>
                    </a:cubicBezTo>
                    <a:cubicBezTo>
                      <a:pt x="14713" y="33798"/>
                      <a:pt x="15062" y="33524"/>
                      <a:pt x="15411" y="33324"/>
                    </a:cubicBezTo>
                    <a:cubicBezTo>
                      <a:pt x="19948" y="30756"/>
                      <a:pt x="24518" y="28221"/>
                      <a:pt x="29054" y="25652"/>
                    </a:cubicBezTo>
                    <a:cubicBezTo>
                      <a:pt x="29421" y="25452"/>
                      <a:pt x="29788" y="25252"/>
                      <a:pt x="29955" y="24852"/>
                    </a:cubicBezTo>
                    <a:cubicBezTo>
                      <a:pt x="30189" y="24351"/>
                      <a:pt x="29955" y="23918"/>
                      <a:pt x="29722" y="23451"/>
                    </a:cubicBezTo>
                    <a:cubicBezTo>
                      <a:pt x="28087" y="20482"/>
                      <a:pt x="26386" y="17546"/>
                      <a:pt x="24718" y="14611"/>
                    </a:cubicBezTo>
                    <a:cubicBezTo>
                      <a:pt x="22083" y="9874"/>
                      <a:pt x="19348" y="5204"/>
                      <a:pt x="16779" y="467"/>
                    </a:cubicBezTo>
                    <a:cubicBezTo>
                      <a:pt x="16679" y="267"/>
                      <a:pt x="16579" y="67"/>
                      <a:pt x="16345" y="0"/>
                    </a:cubicBezTo>
                    <a:close/>
                  </a:path>
                </a:pathLst>
              </a:custGeom>
              <a:solidFill>
                <a:srgbClr val="F6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3;p88"/>
              <p:cNvSpPr/>
              <p:nvPr/>
            </p:nvSpPr>
            <p:spPr>
              <a:xfrm>
                <a:off x="9143997" y="722006"/>
                <a:ext cx="2210734" cy="1957813"/>
              </a:xfrm>
              <a:custGeom>
                <a:avLst/>
                <a:gdLst/>
                <a:ahLst/>
                <a:cxnLst/>
                <a:rect l="l" t="t" r="r" b="b"/>
                <a:pathLst>
                  <a:path w="52471" h="46468" extrusionOk="0">
                    <a:moveTo>
                      <a:pt x="37844" y="1"/>
                    </a:moveTo>
                    <a:cubicBezTo>
                      <a:pt x="37619" y="1"/>
                      <a:pt x="37363" y="105"/>
                      <a:pt x="37060" y="320"/>
                    </a:cubicBezTo>
                    <a:cubicBezTo>
                      <a:pt x="37960" y="1921"/>
                      <a:pt x="38828" y="3522"/>
                      <a:pt x="39728" y="5124"/>
                    </a:cubicBezTo>
                    <a:cubicBezTo>
                      <a:pt x="43298" y="11528"/>
                      <a:pt x="46934" y="17933"/>
                      <a:pt x="50536" y="24337"/>
                    </a:cubicBezTo>
                    <a:cubicBezTo>
                      <a:pt x="50603" y="25105"/>
                      <a:pt x="49969" y="25305"/>
                      <a:pt x="49469" y="25572"/>
                    </a:cubicBezTo>
                    <a:cubicBezTo>
                      <a:pt x="45032" y="28140"/>
                      <a:pt x="40529" y="30642"/>
                      <a:pt x="36092" y="33144"/>
                    </a:cubicBezTo>
                    <a:cubicBezTo>
                      <a:pt x="35259" y="33644"/>
                      <a:pt x="34691" y="34244"/>
                      <a:pt x="34458" y="35178"/>
                    </a:cubicBezTo>
                    <a:cubicBezTo>
                      <a:pt x="34288" y="35971"/>
                      <a:pt x="33469" y="36572"/>
                      <a:pt x="32654" y="36572"/>
                    </a:cubicBezTo>
                    <a:cubicBezTo>
                      <a:pt x="32509" y="36572"/>
                      <a:pt x="32364" y="36553"/>
                      <a:pt x="32223" y="36513"/>
                    </a:cubicBezTo>
                    <a:cubicBezTo>
                      <a:pt x="31905" y="36433"/>
                      <a:pt x="31598" y="36395"/>
                      <a:pt x="31299" y="36395"/>
                    </a:cubicBezTo>
                    <a:cubicBezTo>
                      <a:pt x="30598" y="36395"/>
                      <a:pt x="29943" y="36605"/>
                      <a:pt x="29288" y="36980"/>
                    </a:cubicBezTo>
                    <a:cubicBezTo>
                      <a:pt x="26352" y="38648"/>
                      <a:pt x="23450" y="40282"/>
                      <a:pt x="20515" y="41950"/>
                    </a:cubicBezTo>
                    <a:cubicBezTo>
                      <a:pt x="18947" y="42817"/>
                      <a:pt x="17412" y="43751"/>
                      <a:pt x="15811" y="44585"/>
                    </a:cubicBezTo>
                    <a:cubicBezTo>
                      <a:pt x="15547" y="44717"/>
                      <a:pt x="15284" y="44870"/>
                      <a:pt x="15026" y="44870"/>
                    </a:cubicBezTo>
                    <a:cubicBezTo>
                      <a:pt x="14827" y="44870"/>
                      <a:pt x="14632" y="44780"/>
                      <a:pt x="14444" y="44518"/>
                    </a:cubicBezTo>
                    <a:cubicBezTo>
                      <a:pt x="12843" y="41716"/>
                      <a:pt x="11275" y="38914"/>
                      <a:pt x="9674" y="36112"/>
                    </a:cubicBezTo>
                    <a:cubicBezTo>
                      <a:pt x="6772" y="30942"/>
                      <a:pt x="3836" y="25805"/>
                      <a:pt x="934" y="20668"/>
                    </a:cubicBezTo>
                    <a:cubicBezTo>
                      <a:pt x="0" y="21135"/>
                      <a:pt x="33" y="21735"/>
                      <a:pt x="534" y="22603"/>
                    </a:cubicBezTo>
                    <a:cubicBezTo>
                      <a:pt x="3202" y="27273"/>
                      <a:pt x="5838" y="31976"/>
                      <a:pt x="8506" y="36680"/>
                    </a:cubicBezTo>
                    <a:cubicBezTo>
                      <a:pt x="10207" y="39682"/>
                      <a:pt x="11942" y="42684"/>
                      <a:pt x="13610" y="45686"/>
                    </a:cubicBezTo>
                    <a:cubicBezTo>
                      <a:pt x="13881" y="46207"/>
                      <a:pt x="14139" y="46468"/>
                      <a:pt x="14498" y="46468"/>
                    </a:cubicBezTo>
                    <a:cubicBezTo>
                      <a:pt x="14713" y="46468"/>
                      <a:pt x="14965" y="46374"/>
                      <a:pt x="15278" y="46186"/>
                    </a:cubicBezTo>
                    <a:cubicBezTo>
                      <a:pt x="17279" y="44985"/>
                      <a:pt x="19314" y="43918"/>
                      <a:pt x="21349" y="42751"/>
                    </a:cubicBezTo>
                    <a:cubicBezTo>
                      <a:pt x="24151" y="41183"/>
                      <a:pt x="26919" y="39615"/>
                      <a:pt x="29688" y="38047"/>
                    </a:cubicBezTo>
                    <a:cubicBezTo>
                      <a:pt x="29883" y="37933"/>
                      <a:pt x="30047" y="37851"/>
                      <a:pt x="30202" y="37851"/>
                    </a:cubicBezTo>
                    <a:cubicBezTo>
                      <a:pt x="30365" y="37851"/>
                      <a:pt x="30518" y="37941"/>
                      <a:pt x="30689" y="38181"/>
                    </a:cubicBezTo>
                    <a:cubicBezTo>
                      <a:pt x="31037" y="38616"/>
                      <a:pt x="31669" y="38838"/>
                      <a:pt x="32280" y="38838"/>
                    </a:cubicBezTo>
                    <a:cubicBezTo>
                      <a:pt x="32605" y="38838"/>
                      <a:pt x="32924" y="38775"/>
                      <a:pt x="33190" y="38648"/>
                    </a:cubicBezTo>
                    <a:cubicBezTo>
                      <a:pt x="34024" y="38214"/>
                      <a:pt x="34792" y="37714"/>
                      <a:pt x="35625" y="37247"/>
                    </a:cubicBezTo>
                    <a:cubicBezTo>
                      <a:pt x="36426" y="36813"/>
                      <a:pt x="36793" y="36079"/>
                      <a:pt x="36626" y="35212"/>
                    </a:cubicBezTo>
                    <a:cubicBezTo>
                      <a:pt x="36493" y="34311"/>
                      <a:pt x="36893" y="33978"/>
                      <a:pt x="37560" y="33577"/>
                    </a:cubicBezTo>
                    <a:cubicBezTo>
                      <a:pt x="42197" y="31009"/>
                      <a:pt x="46800" y="28440"/>
                      <a:pt x="51370" y="25838"/>
                    </a:cubicBezTo>
                    <a:cubicBezTo>
                      <a:pt x="52437" y="25238"/>
                      <a:pt x="52471" y="25138"/>
                      <a:pt x="51904" y="24104"/>
                    </a:cubicBezTo>
                    <a:cubicBezTo>
                      <a:pt x="47534" y="16365"/>
                      <a:pt x="43131" y="8593"/>
                      <a:pt x="38794" y="821"/>
                    </a:cubicBezTo>
                    <a:cubicBezTo>
                      <a:pt x="38504" y="282"/>
                      <a:pt x="38214" y="1"/>
                      <a:pt x="37844" y="1"/>
                    </a:cubicBezTo>
                    <a:close/>
                  </a:path>
                </a:pathLst>
              </a:custGeom>
              <a:solidFill>
                <a:srgbClr val="634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4;p88"/>
              <p:cNvSpPr/>
              <p:nvPr/>
            </p:nvSpPr>
            <p:spPr>
              <a:xfrm>
                <a:off x="9853719" y="1173961"/>
                <a:ext cx="699821" cy="1070797"/>
              </a:xfrm>
              <a:custGeom>
                <a:avLst/>
                <a:gdLst/>
                <a:ahLst/>
                <a:cxnLst/>
                <a:rect l="l" t="t" r="r" b="b"/>
                <a:pathLst>
                  <a:path w="16610" h="25415" extrusionOk="0">
                    <a:moveTo>
                      <a:pt x="889" y="1"/>
                    </a:moveTo>
                    <a:cubicBezTo>
                      <a:pt x="584" y="1"/>
                      <a:pt x="284" y="67"/>
                      <a:pt x="0" y="267"/>
                    </a:cubicBezTo>
                    <a:cubicBezTo>
                      <a:pt x="134" y="901"/>
                      <a:pt x="401" y="1502"/>
                      <a:pt x="734" y="2069"/>
                    </a:cubicBezTo>
                    <a:cubicBezTo>
                      <a:pt x="2702" y="5471"/>
                      <a:pt x="4737" y="8840"/>
                      <a:pt x="6605" y="12309"/>
                    </a:cubicBezTo>
                    <a:cubicBezTo>
                      <a:pt x="8740" y="16246"/>
                      <a:pt x="11008" y="20115"/>
                      <a:pt x="13210" y="24018"/>
                    </a:cubicBezTo>
                    <a:cubicBezTo>
                      <a:pt x="13410" y="24385"/>
                      <a:pt x="13543" y="24685"/>
                      <a:pt x="13443" y="25085"/>
                    </a:cubicBezTo>
                    <a:cubicBezTo>
                      <a:pt x="13498" y="25140"/>
                      <a:pt x="13575" y="25194"/>
                      <a:pt x="13637" y="25194"/>
                    </a:cubicBezTo>
                    <a:cubicBezTo>
                      <a:pt x="13651" y="25194"/>
                      <a:pt x="13665" y="25191"/>
                      <a:pt x="13677" y="25185"/>
                    </a:cubicBezTo>
                    <a:cubicBezTo>
                      <a:pt x="14066" y="25099"/>
                      <a:pt x="14443" y="25043"/>
                      <a:pt x="14812" y="25043"/>
                    </a:cubicBezTo>
                    <a:cubicBezTo>
                      <a:pt x="15298" y="25043"/>
                      <a:pt x="15772" y="25139"/>
                      <a:pt x="16245" y="25385"/>
                    </a:cubicBezTo>
                    <a:cubicBezTo>
                      <a:pt x="16282" y="25398"/>
                      <a:pt x="16345" y="25414"/>
                      <a:pt x="16406" y="25414"/>
                    </a:cubicBezTo>
                    <a:cubicBezTo>
                      <a:pt x="16511" y="25414"/>
                      <a:pt x="16609" y="25364"/>
                      <a:pt x="16546" y="25152"/>
                    </a:cubicBezTo>
                    <a:cubicBezTo>
                      <a:pt x="16345" y="24852"/>
                      <a:pt x="16145" y="24518"/>
                      <a:pt x="15978" y="24218"/>
                    </a:cubicBezTo>
                    <a:cubicBezTo>
                      <a:pt x="14144" y="21016"/>
                      <a:pt x="12309" y="17847"/>
                      <a:pt x="10541" y="14611"/>
                    </a:cubicBezTo>
                    <a:cubicBezTo>
                      <a:pt x="9207" y="12176"/>
                      <a:pt x="7806" y="9774"/>
                      <a:pt x="6472" y="7339"/>
                    </a:cubicBezTo>
                    <a:cubicBezTo>
                      <a:pt x="5204" y="5104"/>
                      <a:pt x="3903" y="2903"/>
                      <a:pt x="2736" y="601"/>
                    </a:cubicBezTo>
                    <a:cubicBezTo>
                      <a:pt x="2514" y="435"/>
                      <a:pt x="2362" y="85"/>
                      <a:pt x="2030" y="85"/>
                    </a:cubicBezTo>
                    <a:cubicBezTo>
                      <a:pt x="1962" y="85"/>
                      <a:pt x="1887" y="100"/>
                      <a:pt x="1802" y="134"/>
                    </a:cubicBezTo>
                    <a:cubicBezTo>
                      <a:pt x="1501" y="67"/>
                      <a:pt x="11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5;p88"/>
              <p:cNvSpPr/>
              <p:nvPr/>
            </p:nvSpPr>
            <p:spPr>
              <a:xfrm>
                <a:off x="9929600" y="1161322"/>
                <a:ext cx="39394" cy="38256"/>
              </a:xfrm>
              <a:custGeom>
                <a:avLst/>
                <a:gdLst/>
                <a:ahLst/>
                <a:cxnLst/>
                <a:rect l="l" t="t" r="r" b="b"/>
                <a:pathLst>
                  <a:path w="935" h="908" extrusionOk="0">
                    <a:moveTo>
                      <a:pt x="801" y="0"/>
                    </a:moveTo>
                    <a:cubicBezTo>
                      <a:pt x="534" y="134"/>
                      <a:pt x="167" y="100"/>
                      <a:pt x="1" y="434"/>
                    </a:cubicBezTo>
                    <a:cubicBezTo>
                      <a:pt x="311" y="527"/>
                      <a:pt x="477" y="908"/>
                      <a:pt x="846" y="908"/>
                    </a:cubicBezTo>
                    <a:cubicBezTo>
                      <a:pt x="875" y="908"/>
                      <a:pt x="904" y="906"/>
                      <a:pt x="935" y="901"/>
                    </a:cubicBezTo>
                    <a:lnTo>
                      <a:pt x="8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88"/>
              <p:cNvSpPr/>
              <p:nvPr/>
            </p:nvSpPr>
            <p:spPr>
              <a:xfrm>
                <a:off x="9751126" y="1747385"/>
                <a:ext cx="1547400" cy="880190"/>
              </a:xfrm>
              <a:custGeom>
                <a:avLst/>
                <a:gdLst/>
                <a:ahLst/>
                <a:cxnLst/>
                <a:rect l="l" t="t" r="r" b="b"/>
                <a:pathLst>
                  <a:path w="36727" h="20891" extrusionOk="0">
                    <a:moveTo>
                      <a:pt x="36126" y="0"/>
                    </a:moveTo>
                    <a:cubicBezTo>
                      <a:pt x="35893" y="167"/>
                      <a:pt x="35659" y="334"/>
                      <a:pt x="35426" y="467"/>
                    </a:cubicBezTo>
                    <a:cubicBezTo>
                      <a:pt x="30522" y="3269"/>
                      <a:pt x="25619" y="6071"/>
                      <a:pt x="20648" y="8807"/>
                    </a:cubicBezTo>
                    <a:cubicBezTo>
                      <a:pt x="19514" y="9440"/>
                      <a:pt x="18914" y="10241"/>
                      <a:pt x="18981" y="11542"/>
                    </a:cubicBezTo>
                    <a:cubicBezTo>
                      <a:pt x="18981" y="11575"/>
                      <a:pt x="18981" y="11609"/>
                      <a:pt x="18947" y="11642"/>
                    </a:cubicBezTo>
                    <a:lnTo>
                      <a:pt x="18880" y="11642"/>
                    </a:lnTo>
                    <a:cubicBezTo>
                      <a:pt x="18371" y="11256"/>
                      <a:pt x="17853" y="11082"/>
                      <a:pt x="17325" y="11082"/>
                    </a:cubicBezTo>
                    <a:cubicBezTo>
                      <a:pt x="16850" y="11082"/>
                      <a:pt x="16368" y="11222"/>
                      <a:pt x="15878" y="11475"/>
                    </a:cubicBezTo>
                    <a:cubicBezTo>
                      <a:pt x="15812" y="11542"/>
                      <a:pt x="15745" y="11609"/>
                      <a:pt x="15645" y="11642"/>
                    </a:cubicBezTo>
                    <a:cubicBezTo>
                      <a:pt x="10708" y="14444"/>
                      <a:pt x="5738" y="17246"/>
                      <a:pt x="768" y="20048"/>
                    </a:cubicBezTo>
                    <a:cubicBezTo>
                      <a:pt x="606" y="20140"/>
                      <a:pt x="444" y="20281"/>
                      <a:pt x="260" y="20281"/>
                    </a:cubicBezTo>
                    <a:cubicBezTo>
                      <a:pt x="179" y="20281"/>
                      <a:pt x="93" y="20253"/>
                      <a:pt x="0" y="20181"/>
                    </a:cubicBezTo>
                    <a:lnTo>
                      <a:pt x="0" y="20181"/>
                    </a:lnTo>
                    <a:cubicBezTo>
                      <a:pt x="159" y="20677"/>
                      <a:pt x="353" y="20890"/>
                      <a:pt x="645" y="20890"/>
                    </a:cubicBezTo>
                    <a:cubicBezTo>
                      <a:pt x="845" y="20890"/>
                      <a:pt x="1090" y="20791"/>
                      <a:pt x="1401" y="20615"/>
                    </a:cubicBezTo>
                    <a:cubicBezTo>
                      <a:pt x="6071" y="17947"/>
                      <a:pt x="10741" y="15345"/>
                      <a:pt x="15445" y="12676"/>
                    </a:cubicBezTo>
                    <a:cubicBezTo>
                      <a:pt x="15867" y="12426"/>
                      <a:pt x="16301" y="12298"/>
                      <a:pt x="16746" y="12298"/>
                    </a:cubicBezTo>
                    <a:cubicBezTo>
                      <a:pt x="17073" y="12298"/>
                      <a:pt x="17407" y="12368"/>
                      <a:pt x="17746" y="12509"/>
                    </a:cubicBezTo>
                    <a:cubicBezTo>
                      <a:pt x="17881" y="12559"/>
                      <a:pt x="18029" y="12582"/>
                      <a:pt x="18185" y="12582"/>
                    </a:cubicBezTo>
                    <a:cubicBezTo>
                      <a:pt x="19073" y="12582"/>
                      <a:pt x="20201" y="11831"/>
                      <a:pt x="20315" y="11008"/>
                    </a:cubicBezTo>
                    <a:cubicBezTo>
                      <a:pt x="20448" y="10174"/>
                      <a:pt x="20882" y="9607"/>
                      <a:pt x="21616" y="9207"/>
                    </a:cubicBezTo>
                    <a:cubicBezTo>
                      <a:pt x="26319" y="6572"/>
                      <a:pt x="31022" y="3870"/>
                      <a:pt x="35726" y="1235"/>
                    </a:cubicBezTo>
                    <a:cubicBezTo>
                      <a:pt x="36293" y="934"/>
                      <a:pt x="36727" y="634"/>
                      <a:pt x="36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07;p88"/>
              <p:cNvSpPr/>
              <p:nvPr/>
            </p:nvSpPr>
            <p:spPr>
              <a:xfrm>
                <a:off x="9326684" y="1387152"/>
                <a:ext cx="431521" cy="255197"/>
              </a:xfrm>
              <a:custGeom>
                <a:avLst/>
                <a:gdLst/>
                <a:ahLst/>
                <a:cxnLst/>
                <a:rect l="l" t="t" r="r" b="b"/>
                <a:pathLst>
                  <a:path w="10242" h="6057" extrusionOk="0">
                    <a:moveTo>
                      <a:pt x="9377" y="0"/>
                    </a:moveTo>
                    <a:cubicBezTo>
                      <a:pt x="9226" y="0"/>
                      <a:pt x="9094" y="84"/>
                      <a:pt x="8974" y="144"/>
                    </a:cubicBezTo>
                    <a:cubicBezTo>
                      <a:pt x="6138" y="1745"/>
                      <a:pt x="3336" y="3313"/>
                      <a:pt x="534" y="4914"/>
                    </a:cubicBezTo>
                    <a:cubicBezTo>
                      <a:pt x="201" y="5115"/>
                      <a:pt x="0" y="5281"/>
                      <a:pt x="234" y="5715"/>
                    </a:cubicBezTo>
                    <a:cubicBezTo>
                      <a:pt x="367" y="5961"/>
                      <a:pt x="499" y="6057"/>
                      <a:pt x="656" y="6057"/>
                    </a:cubicBezTo>
                    <a:cubicBezTo>
                      <a:pt x="776" y="6057"/>
                      <a:pt x="909" y="6002"/>
                      <a:pt x="1068" y="5915"/>
                    </a:cubicBezTo>
                    <a:cubicBezTo>
                      <a:pt x="3903" y="4314"/>
                      <a:pt x="6739" y="2713"/>
                      <a:pt x="9607" y="1145"/>
                    </a:cubicBezTo>
                    <a:cubicBezTo>
                      <a:pt x="10241" y="778"/>
                      <a:pt x="9908" y="445"/>
                      <a:pt x="9707" y="144"/>
                    </a:cubicBezTo>
                    <a:cubicBezTo>
                      <a:pt x="9587" y="38"/>
                      <a:pt x="9478" y="0"/>
                      <a:pt x="9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08;p88"/>
              <p:cNvSpPr/>
              <p:nvPr/>
            </p:nvSpPr>
            <p:spPr>
              <a:xfrm>
                <a:off x="9758162" y="2067255"/>
                <a:ext cx="572033" cy="327496"/>
              </a:xfrm>
              <a:custGeom>
                <a:avLst/>
                <a:gdLst/>
                <a:ahLst/>
                <a:cxnLst/>
                <a:rect l="l" t="t" r="r" b="b"/>
                <a:pathLst>
                  <a:path w="13577" h="7773" extrusionOk="0">
                    <a:moveTo>
                      <a:pt x="13176" y="1"/>
                    </a:moveTo>
                    <a:cubicBezTo>
                      <a:pt x="12903" y="1"/>
                      <a:pt x="12673" y="165"/>
                      <a:pt x="12442" y="281"/>
                    </a:cubicBezTo>
                    <a:cubicBezTo>
                      <a:pt x="8540" y="2482"/>
                      <a:pt x="4603" y="4717"/>
                      <a:pt x="701" y="6919"/>
                    </a:cubicBezTo>
                    <a:cubicBezTo>
                      <a:pt x="500" y="7052"/>
                      <a:pt x="0" y="7119"/>
                      <a:pt x="234" y="7553"/>
                    </a:cubicBezTo>
                    <a:cubicBezTo>
                      <a:pt x="327" y="7715"/>
                      <a:pt x="420" y="7773"/>
                      <a:pt x="511" y="7773"/>
                    </a:cubicBezTo>
                    <a:cubicBezTo>
                      <a:pt x="683" y="7773"/>
                      <a:pt x="849" y="7573"/>
                      <a:pt x="1001" y="7486"/>
                    </a:cubicBezTo>
                    <a:cubicBezTo>
                      <a:pt x="3302" y="6218"/>
                      <a:pt x="5604" y="4917"/>
                      <a:pt x="7906" y="3616"/>
                    </a:cubicBezTo>
                    <a:cubicBezTo>
                      <a:pt x="9574" y="2682"/>
                      <a:pt x="11241" y="1715"/>
                      <a:pt x="12909" y="781"/>
                    </a:cubicBezTo>
                    <a:cubicBezTo>
                      <a:pt x="13210" y="614"/>
                      <a:pt x="13576" y="514"/>
                      <a:pt x="13310" y="14"/>
                    </a:cubicBezTo>
                    <a:cubicBezTo>
                      <a:pt x="13264" y="5"/>
                      <a:pt x="13220" y="1"/>
                      <a:pt x="13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09;p88"/>
              <p:cNvSpPr/>
              <p:nvPr/>
            </p:nvSpPr>
            <p:spPr>
              <a:xfrm>
                <a:off x="9721591" y="1990447"/>
                <a:ext cx="566429" cy="327538"/>
              </a:xfrm>
              <a:custGeom>
                <a:avLst/>
                <a:gdLst/>
                <a:ahLst/>
                <a:cxnLst/>
                <a:rect l="l" t="t" r="r" b="b"/>
                <a:pathLst>
                  <a:path w="13444" h="7774" extrusionOk="0">
                    <a:moveTo>
                      <a:pt x="12951" y="1"/>
                    </a:moveTo>
                    <a:cubicBezTo>
                      <a:pt x="12789" y="1"/>
                      <a:pt x="12642" y="169"/>
                      <a:pt x="12510" y="236"/>
                    </a:cubicBezTo>
                    <a:cubicBezTo>
                      <a:pt x="9374" y="2004"/>
                      <a:pt x="6205" y="3738"/>
                      <a:pt x="3103" y="5506"/>
                    </a:cubicBezTo>
                    <a:cubicBezTo>
                      <a:pt x="2102" y="6040"/>
                      <a:pt x="1168" y="6607"/>
                      <a:pt x="134" y="7207"/>
                    </a:cubicBezTo>
                    <a:cubicBezTo>
                      <a:pt x="34" y="7307"/>
                      <a:pt x="1" y="7474"/>
                      <a:pt x="134" y="7641"/>
                    </a:cubicBezTo>
                    <a:cubicBezTo>
                      <a:pt x="191" y="7740"/>
                      <a:pt x="260" y="7773"/>
                      <a:pt x="333" y="7773"/>
                    </a:cubicBezTo>
                    <a:cubicBezTo>
                      <a:pt x="432" y="7773"/>
                      <a:pt x="539" y="7713"/>
                      <a:pt x="635" y="7674"/>
                    </a:cubicBezTo>
                    <a:cubicBezTo>
                      <a:pt x="1202" y="7341"/>
                      <a:pt x="1769" y="7041"/>
                      <a:pt x="2336" y="6707"/>
                    </a:cubicBezTo>
                    <a:cubicBezTo>
                      <a:pt x="5838" y="4739"/>
                      <a:pt x="9341" y="2771"/>
                      <a:pt x="12843" y="769"/>
                    </a:cubicBezTo>
                    <a:cubicBezTo>
                      <a:pt x="13043" y="669"/>
                      <a:pt x="13444" y="569"/>
                      <a:pt x="13210" y="169"/>
                    </a:cubicBezTo>
                    <a:cubicBezTo>
                      <a:pt x="13120" y="45"/>
                      <a:pt x="13034" y="1"/>
                      <a:pt x="129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10;p88"/>
              <p:cNvSpPr/>
              <p:nvPr/>
            </p:nvSpPr>
            <p:spPr>
              <a:xfrm>
                <a:off x="9804508" y="2140860"/>
                <a:ext cx="570643" cy="327201"/>
              </a:xfrm>
              <a:custGeom>
                <a:avLst/>
                <a:gdLst/>
                <a:ahLst/>
                <a:cxnLst/>
                <a:rect l="l" t="t" r="r" b="b"/>
                <a:pathLst>
                  <a:path w="13544" h="7766" extrusionOk="0">
                    <a:moveTo>
                      <a:pt x="13017" y="0"/>
                    </a:moveTo>
                    <a:cubicBezTo>
                      <a:pt x="12834" y="0"/>
                      <a:pt x="12688" y="196"/>
                      <a:pt x="12543" y="268"/>
                    </a:cubicBezTo>
                    <a:cubicBezTo>
                      <a:pt x="8607" y="2470"/>
                      <a:pt x="4671" y="4671"/>
                      <a:pt x="768" y="6906"/>
                    </a:cubicBezTo>
                    <a:cubicBezTo>
                      <a:pt x="501" y="7040"/>
                      <a:pt x="1" y="7173"/>
                      <a:pt x="234" y="7607"/>
                    </a:cubicBezTo>
                    <a:cubicBezTo>
                      <a:pt x="308" y="7723"/>
                      <a:pt x="392" y="7765"/>
                      <a:pt x="479" y="7765"/>
                    </a:cubicBezTo>
                    <a:cubicBezTo>
                      <a:pt x="669" y="7765"/>
                      <a:pt x="875" y="7565"/>
                      <a:pt x="1035" y="7473"/>
                    </a:cubicBezTo>
                    <a:cubicBezTo>
                      <a:pt x="3403" y="6139"/>
                      <a:pt x="5772" y="4838"/>
                      <a:pt x="8107" y="3504"/>
                    </a:cubicBezTo>
                    <a:cubicBezTo>
                      <a:pt x="9674" y="2603"/>
                      <a:pt x="11276" y="1736"/>
                      <a:pt x="12810" y="835"/>
                    </a:cubicBezTo>
                    <a:cubicBezTo>
                      <a:pt x="13077" y="702"/>
                      <a:pt x="13544" y="635"/>
                      <a:pt x="13244" y="101"/>
                    </a:cubicBezTo>
                    <a:cubicBezTo>
                      <a:pt x="13161" y="28"/>
                      <a:pt x="13086" y="0"/>
                      <a:pt x="13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1;p88"/>
              <p:cNvSpPr/>
              <p:nvPr/>
            </p:nvSpPr>
            <p:spPr>
              <a:xfrm>
                <a:off x="9676636" y="1968749"/>
                <a:ext cx="493329" cy="271755"/>
              </a:xfrm>
              <a:custGeom>
                <a:avLst/>
                <a:gdLst/>
                <a:ahLst/>
                <a:cxnLst/>
                <a:rect l="l" t="t" r="r" b="b"/>
                <a:pathLst>
                  <a:path w="11709" h="6450" extrusionOk="0">
                    <a:moveTo>
                      <a:pt x="10968" y="1"/>
                    </a:moveTo>
                    <a:cubicBezTo>
                      <a:pt x="10835" y="1"/>
                      <a:pt x="10703" y="15"/>
                      <a:pt x="10575" y="50"/>
                    </a:cubicBezTo>
                    <a:cubicBezTo>
                      <a:pt x="7272" y="1918"/>
                      <a:pt x="3970" y="3786"/>
                      <a:pt x="668" y="5654"/>
                    </a:cubicBezTo>
                    <a:cubicBezTo>
                      <a:pt x="434" y="5788"/>
                      <a:pt x="0" y="5888"/>
                      <a:pt x="234" y="6288"/>
                    </a:cubicBezTo>
                    <a:cubicBezTo>
                      <a:pt x="293" y="6406"/>
                      <a:pt x="373" y="6449"/>
                      <a:pt x="461" y="6449"/>
                    </a:cubicBezTo>
                    <a:cubicBezTo>
                      <a:pt x="621" y="6449"/>
                      <a:pt x="805" y="6307"/>
                      <a:pt x="934" y="6221"/>
                    </a:cubicBezTo>
                    <a:cubicBezTo>
                      <a:pt x="4537" y="4186"/>
                      <a:pt x="8140" y="2152"/>
                      <a:pt x="11709" y="117"/>
                    </a:cubicBezTo>
                    <a:cubicBezTo>
                      <a:pt x="11470" y="52"/>
                      <a:pt x="11217" y="1"/>
                      <a:pt x="10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2;p88"/>
              <p:cNvSpPr/>
              <p:nvPr/>
            </p:nvSpPr>
            <p:spPr>
              <a:xfrm>
                <a:off x="9631639" y="1907615"/>
                <a:ext cx="438557" cy="259831"/>
              </a:xfrm>
              <a:custGeom>
                <a:avLst/>
                <a:gdLst/>
                <a:ahLst/>
                <a:cxnLst/>
                <a:rect l="l" t="t" r="r" b="b"/>
                <a:pathLst>
                  <a:path w="10409" h="6167" extrusionOk="0">
                    <a:moveTo>
                      <a:pt x="10041" y="0"/>
                    </a:moveTo>
                    <a:cubicBezTo>
                      <a:pt x="8107" y="1101"/>
                      <a:pt x="6205" y="2202"/>
                      <a:pt x="4304" y="3302"/>
                    </a:cubicBezTo>
                    <a:cubicBezTo>
                      <a:pt x="3036" y="4003"/>
                      <a:pt x="1769" y="4737"/>
                      <a:pt x="501" y="5437"/>
                    </a:cubicBezTo>
                    <a:cubicBezTo>
                      <a:pt x="268" y="5571"/>
                      <a:pt x="1" y="5671"/>
                      <a:pt x="201" y="6004"/>
                    </a:cubicBezTo>
                    <a:cubicBezTo>
                      <a:pt x="273" y="6125"/>
                      <a:pt x="346" y="6167"/>
                      <a:pt x="419" y="6167"/>
                    </a:cubicBezTo>
                    <a:cubicBezTo>
                      <a:pt x="550" y="6167"/>
                      <a:pt x="686" y="6035"/>
                      <a:pt x="835" y="5971"/>
                    </a:cubicBezTo>
                    <a:cubicBezTo>
                      <a:pt x="1068" y="5838"/>
                      <a:pt x="1302" y="5704"/>
                      <a:pt x="1569" y="5571"/>
                    </a:cubicBezTo>
                    <a:lnTo>
                      <a:pt x="10408" y="634"/>
                    </a:lnTo>
                    <a:cubicBezTo>
                      <a:pt x="10275" y="434"/>
                      <a:pt x="10142" y="234"/>
                      <a:pt x="10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3;p88"/>
              <p:cNvSpPr/>
              <p:nvPr/>
            </p:nvSpPr>
            <p:spPr>
              <a:xfrm>
                <a:off x="9418027" y="1532341"/>
                <a:ext cx="437125" cy="258651"/>
              </a:xfrm>
              <a:custGeom>
                <a:avLst/>
                <a:gdLst/>
                <a:ahLst/>
                <a:cxnLst/>
                <a:rect l="l" t="t" r="r" b="b"/>
                <a:pathLst>
                  <a:path w="10375" h="6139" extrusionOk="0">
                    <a:moveTo>
                      <a:pt x="10075" y="1"/>
                    </a:moveTo>
                    <a:cubicBezTo>
                      <a:pt x="6906" y="1769"/>
                      <a:pt x="3737" y="3570"/>
                      <a:pt x="601" y="5338"/>
                    </a:cubicBezTo>
                    <a:cubicBezTo>
                      <a:pt x="368" y="5471"/>
                      <a:pt x="1" y="5571"/>
                      <a:pt x="234" y="5938"/>
                    </a:cubicBezTo>
                    <a:cubicBezTo>
                      <a:pt x="321" y="6087"/>
                      <a:pt x="407" y="6139"/>
                      <a:pt x="494" y="6139"/>
                    </a:cubicBezTo>
                    <a:cubicBezTo>
                      <a:pt x="641" y="6139"/>
                      <a:pt x="788" y="5989"/>
                      <a:pt x="935" y="5905"/>
                    </a:cubicBezTo>
                    <a:cubicBezTo>
                      <a:pt x="4070" y="4104"/>
                      <a:pt x="7239" y="2336"/>
                      <a:pt x="10375" y="534"/>
                    </a:cubicBezTo>
                    <a:cubicBezTo>
                      <a:pt x="10275" y="368"/>
                      <a:pt x="10175" y="167"/>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14;p88"/>
              <p:cNvSpPr/>
              <p:nvPr/>
            </p:nvSpPr>
            <p:spPr>
              <a:xfrm>
                <a:off x="9547331" y="1758634"/>
                <a:ext cx="437125" cy="255997"/>
              </a:xfrm>
              <a:custGeom>
                <a:avLst/>
                <a:gdLst/>
                <a:ahLst/>
                <a:cxnLst/>
                <a:rect l="l" t="t" r="r" b="b"/>
                <a:pathLst>
                  <a:path w="10375" h="6076" extrusionOk="0">
                    <a:moveTo>
                      <a:pt x="10041" y="0"/>
                    </a:moveTo>
                    <a:cubicBezTo>
                      <a:pt x="6905" y="1768"/>
                      <a:pt x="3770" y="3536"/>
                      <a:pt x="634" y="5304"/>
                    </a:cubicBezTo>
                    <a:cubicBezTo>
                      <a:pt x="401" y="5437"/>
                      <a:pt x="1" y="5538"/>
                      <a:pt x="234" y="5904"/>
                    </a:cubicBezTo>
                    <a:cubicBezTo>
                      <a:pt x="310" y="6031"/>
                      <a:pt x="400" y="6076"/>
                      <a:pt x="495" y="6076"/>
                    </a:cubicBezTo>
                    <a:cubicBezTo>
                      <a:pt x="652" y="6076"/>
                      <a:pt x="823" y="5954"/>
                      <a:pt x="968" y="5871"/>
                    </a:cubicBezTo>
                    <a:cubicBezTo>
                      <a:pt x="4103" y="4070"/>
                      <a:pt x="7239" y="2335"/>
                      <a:pt x="10375" y="567"/>
                    </a:cubicBezTo>
                    <a:lnTo>
                      <a:pt x="10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15;p88"/>
              <p:cNvSpPr/>
              <p:nvPr/>
            </p:nvSpPr>
            <p:spPr>
              <a:xfrm>
                <a:off x="9460201" y="1606831"/>
                <a:ext cx="437125" cy="258314"/>
              </a:xfrm>
              <a:custGeom>
                <a:avLst/>
                <a:gdLst/>
                <a:ahLst/>
                <a:cxnLst/>
                <a:rect l="l" t="t" r="r" b="b"/>
                <a:pathLst>
                  <a:path w="10375" h="6131" extrusionOk="0">
                    <a:moveTo>
                      <a:pt x="10041" y="1"/>
                    </a:moveTo>
                    <a:cubicBezTo>
                      <a:pt x="8807" y="701"/>
                      <a:pt x="7572" y="1402"/>
                      <a:pt x="6338" y="2102"/>
                    </a:cubicBezTo>
                    <a:cubicBezTo>
                      <a:pt x="4437" y="3170"/>
                      <a:pt x="2502" y="4270"/>
                      <a:pt x="601" y="5338"/>
                    </a:cubicBezTo>
                    <a:cubicBezTo>
                      <a:pt x="401" y="5471"/>
                      <a:pt x="0" y="5571"/>
                      <a:pt x="234" y="5938"/>
                    </a:cubicBezTo>
                    <a:cubicBezTo>
                      <a:pt x="317" y="6081"/>
                      <a:pt x="400" y="6130"/>
                      <a:pt x="484" y="6130"/>
                    </a:cubicBezTo>
                    <a:cubicBezTo>
                      <a:pt x="634" y="6130"/>
                      <a:pt x="784" y="5969"/>
                      <a:pt x="934" y="5905"/>
                    </a:cubicBezTo>
                    <a:cubicBezTo>
                      <a:pt x="1535" y="5571"/>
                      <a:pt x="2169" y="5238"/>
                      <a:pt x="2802" y="4871"/>
                    </a:cubicBezTo>
                    <a:cubicBezTo>
                      <a:pt x="5304" y="3436"/>
                      <a:pt x="7839" y="1969"/>
                      <a:pt x="10374" y="534"/>
                    </a:cubicBezTo>
                    <a:cubicBezTo>
                      <a:pt x="10241" y="334"/>
                      <a:pt x="10141" y="167"/>
                      <a:pt x="100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16;p88"/>
              <p:cNvSpPr/>
              <p:nvPr/>
            </p:nvSpPr>
            <p:spPr>
              <a:xfrm>
                <a:off x="9506589" y="1681321"/>
                <a:ext cx="435692" cy="257219"/>
              </a:xfrm>
              <a:custGeom>
                <a:avLst/>
                <a:gdLst/>
                <a:ahLst/>
                <a:cxnLst/>
                <a:rect l="l" t="t" r="r" b="b"/>
                <a:pathLst>
                  <a:path w="10341" h="6105" extrusionOk="0">
                    <a:moveTo>
                      <a:pt x="9941" y="1"/>
                    </a:moveTo>
                    <a:cubicBezTo>
                      <a:pt x="9807" y="67"/>
                      <a:pt x="9707" y="167"/>
                      <a:pt x="9574" y="234"/>
                    </a:cubicBezTo>
                    <a:cubicBezTo>
                      <a:pt x="6605" y="1935"/>
                      <a:pt x="3636" y="3603"/>
                      <a:pt x="701" y="5304"/>
                    </a:cubicBezTo>
                    <a:cubicBezTo>
                      <a:pt x="434" y="5438"/>
                      <a:pt x="0" y="5571"/>
                      <a:pt x="234" y="5938"/>
                    </a:cubicBezTo>
                    <a:cubicBezTo>
                      <a:pt x="312" y="6060"/>
                      <a:pt x="397" y="6105"/>
                      <a:pt x="486" y="6105"/>
                    </a:cubicBezTo>
                    <a:cubicBezTo>
                      <a:pt x="664" y="6105"/>
                      <a:pt x="856" y="5927"/>
                      <a:pt x="1034" y="5838"/>
                    </a:cubicBezTo>
                    <a:cubicBezTo>
                      <a:pt x="4136" y="4103"/>
                      <a:pt x="7239" y="2369"/>
                      <a:pt x="10341" y="634"/>
                    </a:cubicBezTo>
                    <a:lnTo>
                      <a:pt x="9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17;p88"/>
              <p:cNvSpPr/>
              <p:nvPr/>
            </p:nvSpPr>
            <p:spPr>
              <a:xfrm>
                <a:off x="9588074" y="1833124"/>
                <a:ext cx="437125" cy="259915"/>
              </a:xfrm>
              <a:custGeom>
                <a:avLst/>
                <a:gdLst/>
                <a:ahLst/>
                <a:cxnLst/>
                <a:rect l="l" t="t" r="r" b="b"/>
                <a:pathLst>
                  <a:path w="10375" h="6169" extrusionOk="0">
                    <a:moveTo>
                      <a:pt x="10075" y="0"/>
                    </a:moveTo>
                    <a:cubicBezTo>
                      <a:pt x="9574" y="300"/>
                      <a:pt x="9107" y="567"/>
                      <a:pt x="8607" y="834"/>
                    </a:cubicBezTo>
                    <a:cubicBezTo>
                      <a:pt x="5972" y="2335"/>
                      <a:pt x="3337" y="3836"/>
                      <a:pt x="701" y="5337"/>
                    </a:cubicBezTo>
                    <a:cubicBezTo>
                      <a:pt x="468" y="5471"/>
                      <a:pt x="1" y="5537"/>
                      <a:pt x="234" y="5971"/>
                    </a:cubicBezTo>
                    <a:cubicBezTo>
                      <a:pt x="314" y="6117"/>
                      <a:pt x="399" y="6168"/>
                      <a:pt x="485" y="6168"/>
                    </a:cubicBezTo>
                    <a:cubicBezTo>
                      <a:pt x="615" y="6168"/>
                      <a:pt x="748" y="6051"/>
                      <a:pt x="868" y="5971"/>
                    </a:cubicBezTo>
                    <a:lnTo>
                      <a:pt x="10375" y="567"/>
                    </a:lnTo>
                    <a:lnTo>
                      <a:pt x="100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18;p88"/>
              <p:cNvSpPr/>
              <p:nvPr/>
            </p:nvSpPr>
            <p:spPr>
              <a:xfrm>
                <a:off x="9375852" y="1471754"/>
                <a:ext cx="413236" cy="244621"/>
              </a:xfrm>
              <a:custGeom>
                <a:avLst/>
                <a:gdLst/>
                <a:ahLst/>
                <a:cxnLst/>
                <a:rect l="l" t="t" r="r" b="b"/>
                <a:pathLst>
                  <a:path w="9808" h="5806" extrusionOk="0">
                    <a:moveTo>
                      <a:pt x="9392" y="0"/>
                    </a:moveTo>
                    <a:cubicBezTo>
                      <a:pt x="9206" y="0"/>
                      <a:pt x="9010" y="237"/>
                      <a:pt x="8874" y="305"/>
                    </a:cubicBezTo>
                    <a:cubicBezTo>
                      <a:pt x="6339" y="1739"/>
                      <a:pt x="3804" y="3140"/>
                      <a:pt x="1269" y="4574"/>
                    </a:cubicBezTo>
                    <a:cubicBezTo>
                      <a:pt x="902" y="4774"/>
                      <a:pt x="568" y="5008"/>
                      <a:pt x="234" y="5208"/>
                    </a:cubicBezTo>
                    <a:cubicBezTo>
                      <a:pt x="1" y="5341"/>
                      <a:pt x="68" y="5508"/>
                      <a:pt x="201" y="5675"/>
                    </a:cubicBezTo>
                    <a:cubicBezTo>
                      <a:pt x="275" y="5770"/>
                      <a:pt x="346" y="5805"/>
                      <a:pt x="414" y="5805"/>
                    </a:cubicBezTo>
                    <a:cubicBezTo>
                      <a:pt x="562" y="5805"/>
                      <a:pt x="698" y="5643"/>
                      <a:pt x="835" y="5575"/>
                    </a:cubicBezTo>
                    <a:cubicBezTo>
                      <a:pt x="3604" y="4007"/>
                      <a:pt x="6406" y="2439"/>
                      <a:pt x="9174" y="905"/>
                    </a:cubicBezTo>
                    <a:cubicBezTo>
                      <a:pt x="9441" y="738"/>
                      <a:pt x="9808" y="571"/>
                      <a:pt x="9641" y="204"/>
                    </a:cubicBezTo>
                    <a:cubicBezTo>
                      <a:pt x="9566" y="54"/>
                      <a:pt x="9480" y="0"/>
                      <a:pt x="9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19;p88"/>
              <p:cNvSpPr/>
              <p:nvPr/>
            </p:nvSpPr>
            <p:spPr>
              <a:xfrm>
                <a:off x="9699135" y="1217526"/>
                <a:ext cx="520041" cy="765295"/>
              </a:xfrm>
              <a:custGeom>
                <a:avLst/>
                <a:gdLst/>
                <a:ahLst/>
                <a:cxnLst/>
                <a:rect l="l" t="t" r="r" b="b"/>
                <a:pathLst>
                  <a:path w="12343" h="18164" extrusionOk="0">
                    <a:moveTo>
                      <a:pt x="2268" y="1"/>
                    </a:moveTo>
                    <a:cubicBezTo>
                      <a:pt x="1468" y="368"/>
                      <a:pt x="701" y="768"/>
                      <a:pt x="0" y="1302"/>
                    </a:cubicBezTo>
                    <a:cubicBezTo>
                      <a:pt x="1668" y="4737"/>
                      <a:pt x="3536" y="8307"/>
                      <a:pt x="5704" y="12009"/>
                    </a:cubicBezTo>
                    <a:cubicBezTo>
                      <a:pt x="6772" y="13777"/>
                      <a:pt x="7806" y="15512"/>
                      <a:pt x="8873" y="17146"/>
                    </a:cubicBezTo>
                    <a:cubicBezTo>
                      <a:pt x="9040" y="17346"/>
                      <a:pt x="9574" y="17947"/>
                      <a:pt x="10541" y="18114"/>
                    </a:cubicBezTo>
                    <a:cubicBezTo>
                      <a:pt x="10730" y="18149"/>
                      <a:pt x="10911" y="18163"/>
                      <a:pt x="11079" y="18163"/>
                    </a:cubicBezTo>
                    <a:cubicBezTo>
                      <a:pt x="11714" y="18163"/>
                      <a:pt x="12184" y="17959"/>
                      <a:pt x="12342" y="17880"/>
                    </a:cubicBezTo>
                    <a:cubicBezTo>
                      <a:pt x="8973" y="11909"/>
                      <a:pt x="5604" y="5972"/>
                      <a:pt x="2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820;p88"/>
            <p:cNvGrpSpPr/>
            <p:nvPr/>
          </p:nvGrpSpPr>
          <p:grpSpPr>
            <a:xfrm>
              <a:off x="698862" y="590216"/>
              <a:ext cx="1836805" cy="1745020"/>
              <a:chOff x="8902593" y="2650043"/>
              <a:chExt cx="2316565" cy="2200807"/>
            </a:xfrm>
          </p:grpSpPr>
          <p:sp>
            <p:nvSpPr>
              <p:cNvPr id="8" name="Google Shape;1821;p88"/>
              <p:cNvSpPr/>
              <p:nvPr/>
            </p:nvSpPr>
            <p:spPr>
              <a:xfrm>
                <a:off x="9214495" y="2650043"/>
                <a:ext cx="1819797" cy="1724954"/>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22;p88"/>
              <p:cNvSpPr/>
              <p:nvPr/>
            </p:nvSpPr>
            <p:spPr>
              <a:xfrm>
                <a:off x="8902593" y="3321991"/>
                <a:ext cx="1507943" cy="141792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23;p88"/>
              <p:cNvSpPr/>
              <p:nvPr/>
            </p:nvSpPr>
            <p:spPr>
              <a:xfrm>
                <a:off x="10154923" y="3709411"/>
                <a:ext cx="1015994" cy="1097632"/>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24;p88"/>
              <p:cNvSpPr/>
              <p:nvPr/>
            </p:nvSpPr>
            <p:spPr>
              <a:xfrm>
                <a:off x="10593764" y="3813025"/>
                <a:ext cx="625394" cy="701876"/>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25;p88"/>
              <p:cNvSpPr/>
              <p:nvPr/>
            </p:nvSpPr>
            <p:spPr>
              <a:xfrm>
                <a:off x="10103454" y="4320299"/>
                <a:ext cx="340866" cy="530551"/>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26;p88"/>
              <p:cNvSpPr/>
              <p:nvPr/>
            </p:nvSpPr>
            <p:spPr>
              <a:xfrm>
                <a:off x="10334970" y="4535575"/>
                <a:ext cx="282938" cy="307227"/>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7;p88"/>
              <p:cNvSpPr/>
              <p:nvPr/>
            </p:nvSpPr>
            <p:spPr>
              <a:xfrm>
                <a:off x="10513379" y="4482660"/>
                <a:ext cx="120626" cy="12544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Expository Writing - Language Arts - 9th grade by Slidesgo">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757</Words>
  <Application>Microsoft Office PowerPoint</Application>
  <PresentationFormat>On-screen Show (16:9)</PresentationFormat>
  <Paragraphs>72</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Barlow</vt:lpstr>
      <vt:lpstr>Calibri</vt:lpstr>
      <vt:lpstr>Courier New</vt:lpstr>
      <vt:lpstr>DM Sans</vt:lpstr>
      <vt:lpstr>Inconsolata</vt:lpstr>
      <vt:lpstr>Inconsolata Medium</vt:lpstr>
      <vt:lpstr>Nunito Light</vt:lpstr>
      <vt:lpstr>Times New Roman</vt:lpstr>
      <vt:lpstr>Expository Writing - Language Arts - 9th grade by Slidesgo</vt:lpstr>
      <vt:lpstr>GESPROCHENE UND GESCHRIEBENE SPRACHE</vt:lpstr>
      <vt:lpstr>INHALTSVERZEICHNIS</vt:lpstr>
      <vt:lpstr>Einleitung</vt:lpstr>
      <vt:lpstr>PowerPoint Presentation</vt:lpstr>
      <vt:lpstr>ZUR UNTERSCHEIDUNG GESPROCHENER UND GESCHRIEBENER SPRACHE  </vt:lpstr>
      <vt:lpstr>DIE ROLLE DES MEDIUMS</vt:lpstr>
      <vt:lpstr>SYNTAKTISCHE PHÄNOMENE</vt:lpstr>
      <vt:lpstr>Mündliche und Schriftliche Kommunikation</vt:lpstr>
      <vt:lpstr>Zur Geschichte von Mündlichkeit und Schriftlichkeit</vt:lpstr>
      <vt:lpstr>Zur Geschichte von Mündlichkeit und Schriftlichkeit</vt:lpstr>
      <vt:lpstr>Fazit</vt:lpstr>
      <vt:lpstr>Danke für Ihre Aufmerksamkeit!</vt:lpstr>
      <vt:lpstr>Literaturverzeichnis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Expository Writing - Language Arts</dc:title>
  <cp:lastModifiedBy>KOSTASIOAN</cp:lastModifiedBy>
  <cp:revision>18</cp:revision>
  <dcterms:modified xsi:type="dcterms:W3CDTF">2023-12-01T09:57:59Z</dcterms:modified>
</cp:coreProperties>
</file>