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4" r:id="rId6"/>
    <p:sldId id="263" r:id="rId7"/>
    <p:sldId id="262" r:id="rId8"/>
    <p:sldId id="265" r:id="rId9"/>
    <p:sldId id="260" r:id="rId10"/>
    <p:sldId id="261" r:id="rId11"/>
    <p:sldId id="267" r:id="rId12"/>
    <p:sldId id="266" r:id="rId13"/>
    <p:sldId id="271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Προεπιλεγμένη ενότητα" id="{C3F95F82-3FC6-40AD-A479-EA77BF155BFF}">
          <p14:sldIdLst>
            <p14:sldId id="256"/>
            <p14:sldId id="257"/>
            <p14:sldId id="258"/>
            <p14:sldId id="259"/>
            <p14:sldId id="264"/>
            <p14:sldId id="263"/>
            <p14:sldId id="262"/>
            <p14:sldId id="265"/>
            <p14:sldId id="260"/>
            <p14:sldId id="261"/>
            <p14:sldId id="267"/>
            <p14:sldId id="266"/>
            <p14:sldId id="271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4660"/>
  </p:normalViewPr>
  <p:slideViewPr>
    <p:cSldViewPr snapToGrid="0">
      <p:cViewPr varScale="1">
        <p:scale>
          <a:sx n="82" d="100"/>
          <a:sy n="82" d="100"/>
        </p:scale>
        <p:origin x="8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Βασιλική Αυρηλιώνη" userId="a4ef334c1f0bc569" providerId="LiveId" clId="{E0DAFC0E-45BE-402F-B42C-4A449057465C}"/>
    <pc:docChg chg="undo redo custSel addSld delSld modSld sldOrd addSection delSection modSection">
      <pc:chgData name="Βασιλική Αυρηλιώνη" userId="a4ef334c1f0bc569" providerId="LiveId" clId="{E0DAFC0E-45BE-402F-B42C-4A449057465C}" dt="2023-11-27T23:38:35.845" v="3748" actId="478"/>
      <pc:docMkLst>
        <pc:docMk/>
      </pc:docMkLst>
      <pc:sldChg chg="addSp delSp modSp mod modTransition">
        <pc:chgData name="Βασιλική Αυρηλιώνη" userId="a4ef334c1f0bc569" providerId="LiveId" clId="{E0DAFC0E-45BE-402F-B42C-4A449057465C}" dt="2023-11-27T23:38:35.845" v="3748" actId="478"/>
        <pc:sldMkLst>
          <pc:docMk/>
          <pc:sldMk cId="138838213" sldId="256"/>
        </pc:sldMkLst>
        <pc:spChg chg="mod">
          <ac:chgData name="Βασιλική Αυρηλιώνη" userId="a4ef334c1f0bc569" providerId="LiveId" clId="{E0DAFC0E-45BE-402F-B42C-4A449057465C}" dt="2023-11-25T09:55:15.298" v="3281" actId="27636"/>
          <ac:spMkLst>
            <pc:docMk/>
            <pc:sldMk cId="138838213" sldId="256"/>
            <ac:spMk id="2" creationId="{6D961886-0E3A-B637-5BCD-5C0E5D3ADFF0}"/>
          </ac:spMkLst>
        </pc:spChg>
        <pc:spChg chg="mod">
          <ac:chgData name="Βασιλική Αυρηλιώνη" userId="a4ef334c1f0bc569" providerId="LiveId" clId="{E0DAFC0E-45BE-402F-B42C-4A449057465C}" dt="2023-11-25T10:46:48.537" v="3485" actId="20577"/>
          <ac:spMkLst>
            <pc:docMk/>
            <pc:sldMk cId="138838213" sldId="256"/>
            <ac:spMk id="3" creationId="{0B4CFE31-4E66-86AB-C842-F4B6E7BED945}"/>
          </ac:spMkLst>
        </pc:spChg>
        <pc:spChg chg="add del mod">
          <ac:chgData name="Βασιλική Αυρηλιώνη" userId="a4ef334c1f0bc569" providerId="LiveId" clId="{E0DAFC0E-45BE-402F-B42C-4A449057465C}" dt="2023-11-27T23:38:35.845" v="3748" actId="478"/>
          <ac:spMkLst>
            <pc:docMk/>
            <pc:sldMk cId="138838213" sldId="256"/>
            <ac:spMk id="4" creationId="{DB32D3E4-7C69-BB50-467A-CC920A52B7B9}"/>
          </ac:spMkLst>
        </pc:spChg>
        <pc:spChg chg="mod">
          <ac:chgData name="Βασιλική Αυρηλιώνη" userId="a4ef334c1f0bc569" providerId="LiveId" clId="{E0DAFC0E-45BE-402F-B42C-4A449057465C}" dt="2023-11-27T23:19:02.486" v="3687" actId="122"/>
          <ac:spMkLst>
            <pc:docMk/>
            <pc:sldMk cId="138838213" sldId="256"/>
            <ac:spMk id="5" creationId="{AFA1C8B9-CB3D-A5AE-0F2A-2101BF46C991}"/>
          </ac:spMkLst>
        </pc:spChg>
      </pc:sldChg>
      <pc:sldChg chg="addSp delSp modSp mod modTransition modClrScheme modAnim chgLayout">
        <pc:chgData name="Βασιλική Αυρηλιώνη" userId="a4ef334c1f0bc569" providerId="LiveId" clId="{E0DAFC0E-45BE-402F-B42C-4A449057465C}" dt="2023-11-27T23:19:21.323" v="3688" actId="122"/>
        <pc:sldMkLst>
          <pc:docMk/>
          <pc:sldMk cId="3728132328" sldId="257"/>
        </pc:sldMkLst>
        <pc:spChg chg="add mod">
          <ac:chgData name="Βασιλική Αυρηλιώνη" userId="a4ef334c1f0bc569" providerId="LiveId" clId="{E0DAFC0E-45BE-402F-B42C-4A449057465C}" dt="2023-11-25T09:51:29.699" v="3267" actId="14100"/>
          <ac:spMkLst>
            <pc:docMk/>
            <pc:sldMk cId="3728132328" sldId="257"/>
            <ac:spMk id="2" creationId="{94ECF4DA-1BB1-9D71-5CC5-170E70872A47}"/>
          </ac:spMkLst>
        </pc:spChg>
        <pc:spChg chg="add del mod">
          <ac:chgData name="Βασιλική Αυρηλιώνη" userId="a4ef334c1f0bc569" providerId="LiveId" clId="{E0DAFC0E-45BE-402F-B42C-4A449057465C}" dt="2023-11-17T16:25:54.260" v="468" actId="478"/>
          <ac:spMkLst>
            <pc:docMk/>
            <pc:sldMk cId="3728132328" sldId="257"/>
            <ac:spMk id="3" creationId="{0250C9E8-FDBE-3360-3080-640C817F790F}"/>
          </ac:spMkLst>
        </pc:spChg>
        <pc:spChg chg="mod">
          <ac:chgData name="Βασιλική Αυρηλιώνη" userId="a4ef334c1f0bc569" providerId="LiveId" clId="{E0DAFC0E-45BE-402F-B42C-4A449057465C}" dt="2023-11-27T23:19:21.323" v="3688" actId="122"/>
          <ac:spMkLst>
            <pc:docMk/>
            <pc:sldMk cId="3728132328" sldId="257"/>
            <ac:spMk id="3" creationId="{7E0356BC-2FAD-1722-CB58-24CC40099A5E}"/>
          </ac:spMkLst>
        </pc:spChg>
      </pc:sldChg>
      <pc:sldChg chg="addSp delSp modSp mod modTransition modClrScheme chgLayout">
        <pc:chgData name="Βασιλική Αυρηλιώνη" userId="a4ef334c1f0bc569" providerId="LiveId" clId="{E0DAFC0E-45BE-402F-B42C-4A449057465C}" dt="2023-11-27T23:19:27.394" v="3689" actId="122"/>
        <pc:sldMkLst>
          <pc:docMk/>
          <pc:sldMk cId="1780946630" sldId="258"/>
        </pc:sldMkLst>
        <pc:spChg chg="mod">
          <ac:chgData name="Βασιλική Αυρηλιώνη" userId="a4ef334c1f0bc569" providerId="LiveId" clId="{E0DAFC0E-45BE-402F-B42C-4A449057465C}" dt="2023-11-27T23:19:27.394" v="3689" actId="122"/>
          <ac:spMkLst>
            <pc:docMk/>
            <pc:sldMk cId="1780946630" sldId="258"/>
            <ac:spMk id="2" creationId="{CF3B9BE2-D202-E0CB-97D9-124B34F20370}"/>
          </ac:spMkLst>
        </pc:spChg>
        <pc:spChg chg="add del mod">
          <ac:chgData name="Βασιλική Αυρηλιώνη" userId="a4ef334c1f0bc569" providerId="LiveId" clId="{E0DAFC0E-45BE-402F-B42C-4A449057465C}" dt="2023-11-25T09:39:44.223" v="3235" actId="478"/>
          <ac:spMkLst>
            <pc:docMk/>
            <pc:sldMk cId="1780946630" sldId="258"/>
            <ac:spMk id="2" creationId="{F2B89C59-4692-C586-8205-6E1FBC446E14}"/>
          </ac:spMkLst>
        </pc:spChg>
        <pc:spChg chg="add del mod">
          <ac:chgData name="Βασιλική Αυρηλιώνη" userId="a4ef334c1f0bc569" providerId="LiveId" clId="{E0DAFC0E-45BE-402F-B42C-4A449057465C}" dt="2023-11-17T17:21:08.607" v="501" actId="478"/>
          <ac:spMkLst>
            <pc:docMk/>
            <pc:sldMk cId="1780946630" sldId="258"/>
            <ac:spMk id="3" creationId="{7AEAA658-05A7-F337-A7EE-A541FA18D6F7}"/>
          </ac:spMkLst>
        </pc:spChg>
        <pc:spChg chg="add del mod">
          <ac:chgData name="Βασιλική Αυρηλιώνη" userId="a4ef334c1f0bc569" providerId="LiveId" clId="{E0DAFC0E-45BE-402F-B42C-4A449057465C}" dt="2023-11-17T17:22:53.273" v="505"/>
          <ac:spMkLst>
            <pc:docMk/>
            <pc:sldMk cId="1780946630" sldId="258"/>
            <ac:spMk id="4" creationId="{F3D8F10B-9D5B-4C17-5B7E-98AB17207493}"/>
          </ac:spMkLst>
        </pc:spChg>
        <pc:spChg chg="add del mod">
          <ac:chgData name="Βασιλική Αυρηλιώνη" userId="a4ef334c1f0bc569" providerId="LiveId" clId="{E0DAFC0E-45BE-402F-B42C-4A449057465C}" dt="2023-11-17T17:25:01.403" v="514"/>
          <ac:spMkLst>
            <pc:docMk/>
            <pc:sldMk cId="1780946630" sldId="258"/>
            <ac:spMk id="5" creationId="{A810BC9A-378F-6BB5-BAD3-46F3E7B35AB4}"/>
          </ac:spMkLst>
        </pc:spChg>
        <pc:spChg chg="add del mod">
          <ac:chgData name="Βασιλική Αυρηλιώνη" userId="a4ef334c1f0bc569" providerId="LiveId" clId="{E0DAFC0E-45BE-402F-B42C-4A449057465C}" dt="2023-11-17T17:27:14.416" v="576" actId="478"/>
          <ac:spMkLst>
            <pc:docMk/>
            <pc:sldMk cId="1780946630" sldId="258"/>
            <ac:spMk id="6" creationId="{0FF3E228-C3D7-3739-2C06-4CD643F3B6EA}"/>
          </ac:spMkLst>
        </pc:spChg>
        <pc:spChg chg="add mod ord">
          <ac:chgData name="Βασιλική Αυρηλιώνη" userId="a4ef334c1f0bc569" providerId="LiveId" clId="{E0DAFC0E-45BE-402F-B42C-4A449057465C}" dt="2023-11-25T10:40:43.621" v="3439" actId="700"/>
          <ac:spMkLst>
            <pc:docMk/>
            <pc:sldMk cId="1780946630" sldId="258"/>
            <ac:spMk id="7" creationId="{59E02F4B-34F5-B3B7-2F09-8AE4E83F98F5}"/>
          </ac:spMkLst>
        </pc:spChg>
        <pc:spChg chg="add mod ord">
          <ac:chgData name="Βασιλική Αυρηλιώνη" userId="a4ef334c1f0bc569" providerId="LiveId" clId="{E0DAFC0E-45BE-402F-B42C-4A449057465C}" dt="2023-11-25T10:43:12.902" v="3447" actId="5793"/>
          <ac:spMkLst>
            <pc:docMk/>
            <pc:sldMk cId="1780946630" sldId="258"/>
            <ac:spMk id="8" creationId="{CD463E6F-794A-3221-846F-A9F8E3753EEA}"/>
          </ac:spMkLst>
        </pc:spChg>
        <pc:spChg chg="add del mod ord">
          <ac:chgData name="Βασιλική Αυρηλιώνη" userId="a4ef334c1f0bc569" providerId="LiveId" clId="{E0DAFC0E-45BE-402F-B42C-4A449057465C}" dt="2023-11-17T17:36:12.810" v="733" actId="478"/>
          <ac:spMkLst>
            <pc:docMk/>
            <pc:sldMk cId="1780946630" sldId="258"/>
            <ac:spMk id="9" creationId="{702F3282-AE8E-DAAC-F7FA-ED923C0757AB}"/>
          </ac:spMkLst>
        </pc:spChg>
      </pc:sldChg>
      <pc:sldChg chg="addSp delSp modSp mod modTransition modClrScheme chgLayout">
        <pc:chgData name="Βασιλική Αυρηλιώνη" userId="a4ef334c1f0bc569" providerId="LiveId" clId="{E0DAFC0E-45BE-402F-B42C-4A449057465C}" dt="2023-11-27T23:19:31.862" v="3690" actId="122"/>
        <pc:sldMkLst>
          <pc:docMk/>
          <pc:sldMk cId="2346688091" sldId="259"/>
        </pc:sldMkLst>
        <pc:spChg chg="add mod ord">
          <ac:chgData name="Βασιλική Αυρηλιώνη" userId="a4ef334c1f0bc569" providerId="LiveId" clId="{E0DAFC0E-45BE-402F-B42C-4A449057465C}" dt="2023-11-25T10:40:30.206" v="3437" actId="700"/>
          <ac:spMkLst>
            <pc:docMk/>
            <pc:sldMk cId="2346688091" sldId="259"/>
            <ac:spMk id="2" creationId="{B6074AFF-80E6-A5D5-694E-0720DC5FAB1F}"/>
          </ac:spMkLst>
        </pc:spChg>
        <pc:spChg chg="add mod ord">
          <ac:chgData name="Βασιλική Αυρηλιώνη" userId="a4ef334c1f0bc569" providerId="LiveId" clId="{E0DAFC0E-45BE-402F-B42C-4A449057465C}" dt="2023-11-25T10:43:25.378" v="3450" actId="5793"/>
          <ac:spMkLst>
            <pc:docMk/>
            <pc:sldMk cId="2346688091" sldId="259"/>
            <ac:spMk id="3" creationId="{9D47C406-4475-B920-6DF4-E7385BB9BC65}"/>
          </ac:spMkLst>
        </pc:spChg>
        <pc:spChg chg="add del mod">
          <ac:chgData name="Βασιλική Αυρηλιώνη" userId="a4ef334c1f0bc569" providerId="LiveId" clId="{E0DAFC0E-45BE-402F-B42C-4A449057465C}" dt="2023-11-18T09:12:59.416" v="876" actId="478"/>
          <ac:spMkLst>
            <pc:docMk/>
            <pc:sldMk cId="2346688091" sldId="259"/>
            <ac:spMk id="4" creationId="{95D2DA46-5A68-4C45-9356-1A88E8C223CA}"/>
          </ac:spMkLst>
        </pc:spChg>
        <pc:spChg chg="mod">
          <ac:chgData name="Βασιλική Αυρηλιώνη" userId="a4ef334c1f0bc569" providerId="LiveId" clId="{E0DAFC0E-45BE-402F-B42C-4A449057465C}" dt="2023-11-27T23:19:31.862" v="3690" actId="122"/>
          <ac:spMkLst>
            <pc:docMk/>
            <pc:sldMk cId="2346688091" sldId="259"/>
            <ac:spMk id="4" creationId="{C84EFFA7-4EA4-BE2C-62C6-1A72A00CCDE3}"/>
          </ac:spMkLst>
        </pc:spChg>
      </pc:sldChg>
      <pc:sldChg chg="addSp delSp modSp mod modTransition modClrScheme chgLayout">
        <pc:chgData name="Βασιλική Αυρηλιώνη" userId="a4ef334c1f0bc569" providerId="LiveId" clId="{E0DAFC0E-45BE-402F-B42C-4A449057465C}" dt="2023-11-27T23:20:04.879" v="3695" actId="122"/>
        <pc:sldMkLst>
          <pc:docMk/>
          <pc:sldMk cId="4206648458" sldId="260"/>
        </pc:sldMkLst>
        <pc:spChg chg="add mod ord">
          <ac:chgData name="Βασιλική Αυρηλιώνη" userId="a4ef334c1f0bc569" providerId="LiveId" clId="{E0DAFC0E-45BE-402F-B42C-4A449057465C}" dt="2023-11-25T10:40:15.482" v="3435" actId="700"/>
          <ac:spMkLst>
            <pc:docMk/>
            <pc:sldMk cId="4206648458" sldId="260"/>
            <ac:spMk id="2" creationId="{64F83561-1CF4-7197-7A5F-158A50A70DDE}"/>
          </ac:spMkLst>
        </pc:spChg>
        <pc:spChg chg="add mod ord">
          <ac:chgData name="Βασιλική Αυρηλιώνη" userId="a4ef334c1f0bc569" providerId="LiveId" clId="{E0DAFC0E-45BE-402F-B42C-4A449057465C}" dt="2023-11-25T10:44:07.122" v="3455" actId="5793"/>
          <ac:spMkLst>
            <pc:docMk/>
            <pc:sldMk cId="4206648458" sldId="260"/>
            <ac:spMk id="3" creationId="{A24C01CE-6E83-1182-1380-1A6CFF90B9CA}"/>
          </ac:spMkLst>
        </pc:spChg>
        <pc:spChg chg="mod">
          <ac:chgData name="Βασιλική Αυρηλιώνη" userId="a4ef334c1f0bc569" providerId="LiveId" clId="{E0DAFC0E-45BE-402F-B42C-4A449057465C}" dt="2023-11-27T23:20:04.879" v="3695" actId="122"/>
          <ac:spMkLst>
            <pc:docMk/>
            <pc:sldMk cId="4206648458" sldId="260"/>
            <ac:spMk id="4" creationId="{556C838D-C9BA-E34F-7360-701FD7FE284A}"/>
          </ac:spMkLst>
        </pc:spChg>
        <pc:spChg chg="add del mod">
          <ac:chgData name="Βασιλική Αυρηλιώνη" userId="a4ef334c1f0bc569" providerId="LiveId" clId="{E0DAFC0E-45BE-402F-B42C-4A449057465C}" dt="2023-11-18T09:29:33.441" v="1106" actId="478"/>
          <ac:spMkLst>
            <pc:docMk/>
            <pc:sldMk cId="4206648458" sldId="260"/>
            <ac:spMk id="4" creationId="{BF89C81B-4EAB-B2FA-8291-A595804AB21F}"/>
          </ac:spMkLst>
        </pc:spChg>
      </pc:sldChg>
      <pc:sldChg chg="addSp delSp modSp mod modTransition modClrScheme chgLayout">
        <pc:chgData name="Βασιλική Αυρηλιώνη" userId="a4ef334c1f0bc569" providerId="LiveId" clId="{E0DAFC0E-45BE-402F-B42C-4A449057465C}" dt="2023-11-27T23:20:10.195" v="3696" actId="122"/>
        <pc:sldMkLst>
          <pc:docMk/>
          <pc:sldMk cId="1973936848" sldId="261"/>
        </pc:sldMkLst>
        <pc:spChg chg="add mod ord">
          <ac:chgData name="Βασιλική Αυρηλιώνη" userId="a4ef334c1f0bc569" providerId="LiveId" clId="{E0DAFC0E-45BE-402F-B42C-4A449057465C}" dt="2023-11-25T10:47:44.238" v="3487" actId="122"/>
          <ac:spMkLst>
            <pc:docMk/>
            <pc:sldMk cId="1973936848" sldId="261"/>
            <ac:spMk id="2" creationId="{822C3301-CA88-A44F-CD68-F33FCCFD0C78}"/>
          </ac:spMkLst>
        </pc:spChg>
        <pc:spChg chg="add mod ord">
          <ac:chgData name="Βασιλική Αυρηλιώνη" userId="a4ef334c1f0bc569" providerId="LiveId" clId="{E0DAFC0E-45BE-402F-B42C-4A449057465C}" dt="2023-11-25T10:44:24.849" v="3460" actId="5793"/>
          <ac:spMkLst>
            <pc:docMk/>
            <pc:sldMk cId="1973936848" sldId="261"/>
            <ac:spMk id="3" creationId="{97F1C730-57C1-A475-05C4-B87F405E0B0C}"/>
          </ac:spMkLst>
        </pc:spChg>
        <pc:spChg chg="add del mod">
          <ac:chgData name="Βασιλική Αυρηλιώνη" userId="a4ef334c1f0bc569" providerId="LiveId" clId="{E0DAFC0E-45BE-402F-B42C-4A449057465C}" dt="2023-11-18T09:34:00.948" v="1212" actId="478"/>
          <ac:spMkLst>
            <pc:docMk/>
            <pc:sldMk cId="1973936848" sldId="261"/>
            <ac:spMk id="4" creationId="{C6AA79E3-3DB7-A10E-5E5E-13241A5C088A}"/>
          </ac:spMkLst>
        </pc:spChg>
        <pc:spChg chg="mod">
          <ac:chgData name="Βασιλική Αυρηλιώνη" userId="a4ef334c1f0bc569" providerId="LiveId" clId="{E0DAFC0E-45BE-402F-B42C-4A449057465C}" dt="2023-11-27T23:20:10.195" v="3696" actId="122"/>
          <ac:spMkLst>
            <pc:docMk/>
            <pc:sldMk cId="1973936848" sldId="261"/>
            <ac:spMk id="4" creationId="{E8581B1D-B35D-8BB1-AAEE-08B11767B578}"/>
          </ac:spMkLst>
        </pc:spChg>
      </pc:sldChg>
      <pc:sldChg chg="addSp delSp modSp mod ord modTransition modClrScheme chgLayout">
        <pc:chgData name="Βασιλική Αυρηλιώνη" userId="a4ef334c1f0bc569" providerId="LiveId" clId="{E0DAFC0E-45BE-402F-B42C-4A449057465C}" dt="2023-11-27T23:19:51.288" v="3693" actId="122"/>
        <pc:sldMkLst>
          <pc:docMk/>
          <pc:sldMk cId="2277540265" sldId="262"/>
        </pc:sldMkLst>
        <pc:spChg chg="add mod ord">
          <ac:chgData name="Βασιλική Αυρηλιώνη" userId="a4ef334c1f0bc569" providerId="LiveId" clId="{E0DAFC0E-45BE-402F-B42C-4A449057465C}" dt="2023-11-25T10:47:23.768" v="3486" actId="122"/>
          <ac:spMkLst>
            <pc:docMk/>
            <pc:sldMk cId="2277540265" sldId="262"/>
            <ac:spMk id="2" creationId="{7D7F3A33-BE1A-4BED-D180-3DB863AC6F25}"/>
          </ac:spMkLst>
        </pc:spChg>
        <pc:spChg chg="add mod ord">
          <ac:chgData name="Βασιλική Αυρηλιώνη" userId="a4ef334c1f0bc569" providerId="LiveId" clId="{E0DAFC0E-45BE-402F-B42C-4A449057465C}" dt="2023-11-25T10:45:03.587" v="3465" actId="5793"/>
          <ac:spMkLst>
            <pc:docMk/>
            <pc:sldMk cId="2277540265" sldId="262"/>
            <ac:spMk id="3" creationId="{9342D595-0781-5E84-C887-1F0F2AF28E1C}"/>
          </ac:spMkLst>
        </pc:spChg>
        <pc:spChg chg="add del mod">
          <ac:chgData name="Βασιλική Αυρηλιώνη" userId="a4ef334c1f0bc569" providerId="LiveId" clId="{E0DAFC0E-45BE-402F-B42C-4A449057465C}" dt="2023-11-20T13:38:58.596" v="1560" actId="478"/>
          <ac:spMkLst>
            <pc:docMk/>
            <pc:sldMk cId="2277540265" sldId="262"/>
            <ac:spMk id="4" creationId="{31D67745-EA6C-786F-6FF5-86A1BAC42FD6}"/>
          </ac:spMkLst>
        </pc:spChg>
        <pc:spChg chg="mod">
          <ac:chgData name="Βασιλική Αυρηλιώνη" userId="a4ef334c1f0bc569" providerId="LiveId" clId="{E0DAFC0E-45BE-402F-B42C-4A449057465C}" dt="2023-11-27T23:19:51.288" v="3693" actId="122"/>
          <ac:spMkLst>
            <pc:docMk/>
            <pc:sldMk cId="2277540265" sldId="262"/>
            <ac:spMk id="4" creationId="{F9BCB33D-7AA0-08D2-1B9D-161B9AFC175F}"/>
          </ac:spMkLst>
        </pc:spChg>
      </pc:sldChg>
      <pc:sldChg chg="addSp delSp modSp mod ord modTransition modClrScheme chgLayout">
        <pc:chgData name="Βασιλική Αυρηλιώνη" userId="a4ef334c1f0bc569" providerId="LiveId" clId="{E0DAFC0E-45BE-402F-B42C-4A449057465C}" dt="2023-11-27T23:19:44.958" v="3692" actId="122"/>
        <pc:sldMkLst>
          <pc:docMk/>
          <pc:sldMk cId="599559415" sldId="263"/>
        </pc:sldMkLst>
        <pc:spChg chg="add mod ord">
          <ac:chgData name="Βασιλική Αυρηλιώνη" userId="a4ef334c1f0bc569" providerId="LiveId" clId="{E0DAFC0E-45BE-402F-B42C-4A449057465C}" dt="2023-11-25T10:47:55.075" v="3488" actId="122"/>
          <ac:spMkLst>
            <pc:docMk/>
            <pc:sldMk cId="599559415" sldId="263"/>
            <ac:spMk id="2" creationId="{63CFFAC6-A9F5-2CE2-B850-78F20FE7A355}"/>
          </ac:spMkLst>
        </pc:spChg>
        <pc:spChg chg="add mod ord">
          <ac:chgData name="Βασιλική Αυρηλιώνη" userId="a4ef334c1f0bc569" providerId="LiveId" clId="{E0DAFC0E-45BE-402F-B42C-4A449057465C}" dt="2023-11-27T21:44:26.492" v="3654" actId="20577"/>
          <ac:spMkLst>
            <pc:docMk/>
            <pc:sldMk cId="599559415" sldId="263"/>
            <ac:spMk id="3" creationId="{BE02A4F8-DE70-A9E2-0056-82D87DFDFD9B}"/>
          </ac:spMkLst>
        </pc:spChg>
        <pc:spChg chg="add del mod">
          <ac:chgData name="Βασιλική Αυρηλιώνη" userId="a4ef334c1f0bc569" providerId="LiveId" clId="{E0DAFC0E-45BE-402F-B42C-4A449057465C}" dt="2023-11-20T13:45:27.466" v="1616" actId="478"/>
          <ac:spMkLst>
            <pc:docMk/>
            <pc:sldMk cId="599559415" sldId="263"/>
            <ac:spMk id="4" creationId="{307DEF46-8858-C35B-D227-123A70AE863B}"/>
          </ac:spMkLst>
        </pc:spChg>
        <pc:spChg chg="mod">
          <ac:chgData name="Βασιλική Αυρηλιώνη" userId="a4ef334c1f0bc569" providerId="LiveId" clId="{E0DAFC0E-45BE-402F-B42C-4A449057465C}" dt="2023-11-27T23:19:44.958" v="3692" actId="122"/>
          <ac:spMkLst>
            <pc:docMk/>
            <pc:sldMk cId="599559415" sldId="263"/>
            <ac:spMk id="4" creationId="{4CFDF06A-3F80-4503-6BEE-8EE34F2D2EA0}"/>
          </ac:spMkLst>
        </pc:spChg>
      </pc:sldChg>
      <pc:sldChg chg="addSp delSp modSp mod ord modTransition modClrScheme chgLayout">
        <pc:chgData name="Βασιλική Αυρηλιώνη" userId="a4ef334c1f0bc569" providerId="LiveId" clId="{E0DAFC0E-45BE-402F-B42C-4A449057465C}" dt="2023-11-27T23:19:37.952" v="3691" actId="122"/>
        <pc:sldMkLst>
          <pc:docMk/>
          <pc:sldMk cId="1281723459" sldId="264"/>
        </pc:sldMkLst>
        <pc:spChg chg="add mod ord">
          <ac:chgData name="Βασιλική Αυρηλιώνη" userId="a4ef334c1f0bc569" providerId="LiveId" clId="{E0DAFC0E-45BE-402F-B42C-4A449057465C}" dt="2023-11-25T10:37:54.016" v="3428" actId="700"/>
          <ac:spMkLst>
            <pc:docMk/>
            <pc:sldMk cId="1281723459" sldId="264"/>
            <ac:spMk id="2" creationId="{544E6AC0-8725-EF24-BEFF-70E34F2B58B2}"/>
          </ac:spMkLst>
        </pc:spChg>
        <pc:spChg chg="add mod ord">
          <ac:chgData name="Βασιλική Αυρηλιώνη" userId="a4ef334c1f0bc569" providerId="LiveId" clId="{E0DAFC0E-45BE-402F-B42C-4A449057465C}" dt="2023-11-25T10:45:46.689" v="3473" actId="123"/>
          <ac:spMkLst>
            <pc:docMk/>
            <pc:sldMk cId="1281723459" sldId="264"/>
            <ac:spMk id="3" creationId="{8F694A5C-129C-D8D5-C8B1-0B3834802B66}"/>
          </ac:spMkLst>
        </pc:spChg>
        <pc:spChg chg="add del mod">
          <ac:chgData name="Βασιλική Αυρηλιώνη" userId="a4ef334c1f0bc569" providerId="LiveId" clId="{E0DAFC0E-45BE-402F-B42C-4A449057465C}" dt="2023-11-20T14:39:23.917" v="1877" actId="478"/>
          <ac:spMkLst>
            <pc:docMk/>
            <pc:sldMk cId="1281723459" sldId="264"/>
            <ac:spMk id="4" creationId="{36EE59A6-D38C-7DF8-AB2C-A514E274A9E7}"/>
          </ac:spMkLst>
        </pc:spChg>
        <pc:spChg chg="mod">
          <ac:chgData name="Βασιλική Αυρηλιώνη" userId="a4ef334c1f0bc569" providerId="LiveId" clId="{E0DAFC0E-45BE-402F-B42C-4A449057465C}" dt="2023-11-27T23:19:37.952" v="3691" actId="122"/>
          <ac:spMkLst>
            <pc:docMk/>
            <pc:sldMk cId="1281723459" sldId="264"/>
            <ac:spMk id="4" creationId="{6A5AAA65-8115-B6EC-F95E-54815963DDB4}"/>
          </ac:spMkLst>
        </pc:spChg>
      </pc:sldChg>
      <pc:sldChg chg="addSp delSp modSp mod ord modTransition modClrScheme chgLayout">
        <pc:chgData name="Βασιλική Αυρηλιώνη" userId="a4ef334c1f0bc569" providerId="LiveId" clId="{E0DAFC0E-45BE-402F-B42C-4A449057465C}" dt="2023-11-27T23:19:57.577" v="3694" actId="122"/>
        <pc:sldMkLst>
          <pc:docMk/>
          <pc:sldMk cId="1139690676" sldId="265"/>
        </pc:sldMkLst>
        <pc:spChg chg="add mod ord">
          <ac:chgData name="Βασιλική Αυρηλιώνη" userId="a4ef334c1f0bc569" providerId="LiveId" clId="{E0DAFC0E-45BE-402F-B42C-4A449057465C}" dt="2023-11-25T10:37:35.047" v="3426" actId="700"/>
          <ac:spMkLst>
            <pc:docMk/>
            <pc:sldMk cId="1139690676" sldId="265"/>
            <ac:spMk id="2" creationId="{B6F1D719-1C32-CB7D-C92C-344E4A88493B}"/>
          </ac:spMkLst>
        </pc:spChg>
        <pc:spChg chg="add mod ord">
          <ac:chgData name="Βασιλική Αυρηλιώνη" userId="a4ef334c1f0bc569" providerId="LiveId" clId="{E0DAFC0E-45BE-402F-B42C-4A449057465C}" dt="2023-11-25T10:48:44.980" v="3491" actId="5793"/>
          <ac:spMkLst>
            <pc:docMk/>
            <pc:sldMk cId="1139690676" sldId="265"/>
            <ac:spMk id="3" creationId="{A7194FB6-3091-91CE-1277-8F1C745C3994}"/>
          </ac:spMkLst>
        </pc:spChg>
        <pc:spChg chg="add del mod">
          <ac:chgData name="Βασιλική Αυρηλιώνη" userId="a4ef334c1f0bc569" providerId="LiveId" clId="{E0DAFC0E-45BE-402F-B42C-4A449057465C}" dt="2023-11-22T15:02:11.793" v="2253" actId="478"/>
          <ac:spMkLst>
            <pc:docMk/>
            <pc:sldMk cId="1139690676" sldId="265"/>
            <ac:spMk id="4" creationId="{59285796-A479-75EC-AFE3-39D439032F94}"/>
          </ac:spMkLst>
        </pc:spChg>
        <pc:spChg chg="mod">
          <ac:chgData name="Βασιλική Αυρηλιώνη" userId="a4ef334c1f0bc569" providerId="LiveId" clId="{E0DAFC0E-45BE-402F-B42C-4A449057465C}" dt="2023-11-27T23:19:57.577" v="3694" actId="122"/>
          <ac:spMkLst>
            <pc:docMk/>
            <pc:sldMk cId="1139690676" sldId="265"/>
            <ac:spMk id="4" creationId="{B29EFA64-244A-6B9D-D361-4C1F0F084A44}"/>
          </ac:spMkLst>
        </pc:spChg>
      </pc:sldChg>
      <pc:sldChg chg="addSp delSp modSp mod ord modTransition modClrScheme chgLayout">
        <pc:chgData name="Βασιλική Αυρηλιώνη" userId="a4ef334c1f0bc569" providerId="LiveId" clId="{E0DAFC0E-45BE-402F-B42C-4A449057465C}" dt="2023-11-27T23:20:25.541" v="3698" actId="122"/>
        <pc:sldMkLst>
          <pc:docMk/>
          <pc:sldMk cId="558766224" sldId="266"/>
        </pc:sldMkLst>
        <pc:spChg chg="mod">
          <ac:chgData name="Βασιλική Αυρηλιώνη" userId="a4ef334c1f0bc569" providerId="LiveId" clId="{E0DAFC0E-45BE-402F-B42C-4A449057465C}" dt="2023-11-27T23:20:25.541" v="3698" actId="122"/>
          <ac:spMkLst>
            <pc:docMk/>
            <pc:sldMk cId="558766224" sldId="266"/>
            <ac:spMk id="2" creationId="{7AF52283-E298-8D1E-7EEC-ED8C4C712E41}"/>
          </ac:spMkLst>
        </pc:spChg>
        <pc:spChg chg="add del mod ord">
          <ac:chgData name="Βασιλική Αυρηλιώνη" userId="a4ef334c1f0bc569" providerId="LiveId" clId="{E0DAFC0E-45BE-402F-B42C-4A449057465C}" dt="2023-11-22T15:44:25.126" v="2553" actId="700"/>
          <ac:spMkLst>
            <pc:docMk/>
            <pc:sldMk cId="558766224" sldId="266"/>
            <ac:spMk id="2" creationId="{B0677F73-0F71-A2D1-FD51-8B37E76DFA83}"/>
          </ac:spMkLst>
        </pc:spChg>
        <pc:spChg chg="add del mod ord">
          <ac:chgData name="Βασιλική Αυρηλιώνη" userId="a4ef334c1f0bc569" providerId="LiveId" clId="{E0DAFC0E-45BE-402F-B42C-4A449057465C}" dt="2023-11-22T15:44:25.126" v="2553" actId="700"/>
          <ac:spMkLst>
            <pc:docMk/>
            <pc:sldMk cId="558766224" sldId="266"/>
            <ac:spMk id="3" creationId="{311BE117-1F12-20E9-D206-338363AD4CBC}"/>
          </ac:spMkLst>
        </pc:spChg>
        <pc:spChg chg="add del mod ord">
          <ac:chgData name="Βασιλική Αυρηλιώνη" userId="a4ef334c1f0bc569" providerId="LiveId" clId="{E0DAFC0E-45BE-402F-B42C-4A449057465C}" dt="2023-11-22T15:44:25.126" v="2553" actId="700"/>
          <ac:spMkLst>
            <pc:docMk/>
            <pc:sldMk cId="558766224" sldId="266"/>
            <ac:spMk id="4" creationId="{AEBCB0C3-9ADD-3388-97CB-D89C7EC592BD}"/>
          </ac:spMkLst>
        </pc:spChg>
        <pc:spChg chg="add del mod">
          <ac:chgData name="Βασιλική Αυρηλιώνη" userId="a4ef334c1f0bc569" providerId="LiveId" clId="{E0DAFC0E-45BE-402F-B42C-4A449057465C}" dt="2023-11-22T15:44:25.126" v="2553" actId="700"/>
          <ac:spMkLst>
            <pc:docMk/>
            <pc:sldMk cId="558766224" sldId="266"/>
            <ac:spMk id="5" creationId="{F6561CDA-2376-E6C3-7B11-3FE720A64AD5}"/>
          </ac:spMkLst>
        </pc:spChg>
        <pc:spChg chg="add del mod">
          <ac:chgData name="Βασιλική Αυρηλιώνη" userId="a4ef334c1f0bc569" providerId="LiveId" clId="{E0DAFC0E-45BE-402F-B42C-4A449057465C}" dt="2023-11-22T15:44:25.126" v="2553" actId="700"/>
          <ac:spMkLst>
            <pc:docMk/>
            <pc:sldMk cId="558766224" sldId="266"/>
            <ac:spMk id="6" creationId="{34A0CD7E-9E59-3E52-A90C-23D551C28F61}"/>
          </ac:spMkLst>
        </pc:spChg>
        <pc:spChg chg="add mod ord">
          <ac:chgData name="Βασιλική Αυρηλιώνη" userId="a4ef334c1f0bc569" providerId="LiveId" clId="{E0DAFC0E-45BE-402F-B42C-4A449057465C}" dt="2023-11-25T10:37:17.607" v="3424" actId="27636"/>
          <ac:spMkLst>
            <pc:docMk/>
            <pc:sldMk cId="558766224" sldId="266"/>
            <ac:spMk id="7" creationId="{D42D950F-964A-F155-A6FB-A0D46519C767}"/>
          </ac:spMkLst>
        </pc:spChg>
        <pc:spChg chg="add mod ord">
          <ac:chgData name="Βασιλική Αυρηλιώνη" userId="a4ef334c1f0bc569" providerId="LiveId" clId="{E0DAFC0E-45BE-402F-B42C-4A449057465C}" dt="2023-11-25T10:46:08.176" v="3478" actId="5793"/>
          <ac:spMkLst>
            <pc:docMk/>
            <pc:sldMk cId="558766224" sldId="266"/>
            <ac:spMk id="8" creationId="{53950F55-4FC1-735F-891E-A72BBB33E0EB}"/>
          </ac:spMkLst>
        </pc:spChg>
        <pc:spChg chg="add del mod ord">
          <ac:chgData name="Βασιλική Αυρηλιώνη" userId="a4ef334c1f0bc569" providerId="LiveId" clId="{E0DAFC0E-45BE-402F-B42C-4A449057465C}" dt="2023-11-22T15:53:36.537" v="2667" actId="478"/>
          <ac:spMkLst>
            <pc:docMk/>
            <pc:sldMk cId="558766224" sldId="266"/>
            <ac:spMk id="9" creationId="{46A655EC-5821-C435-BE81-42C4D1C7E1D0}"/>
          </ac:spMkLst>
        </pc:spChg>
      </pc:sldChg>
      <pc:sldChg chg="addSp delSp modSp mod modTransition modClrScheme chgLayout">
        <pc:chgData name="Βασιλική Αυρηλιώνη" userId="a4ef334c1f0bc569" providerId="LiveId" clId="{E0DAFC0E-45BE-402F-B42C-4A449057465C}" dt="2023-11-27T23:20:20.560" v="3697" actId="122"/>
        <pc:sldMkLst>
          <pc:docMk/>
          <pc:sldMk cId="1792434453" sldId="267"/>
        </pc:sldMkLst>
        <pc:spChg chg="add mod ord">
          <ac:chgData name="Βασιλική Αυρηλιώνη" userId="a4ef334c1f0bc569" providerId="LiveId" clId="{E0DAFC0E-45BE-402F-B42C-4A449057465C}" dt="2023-11-25T10:37:08.603" v="3422" actId="27636"/>
          <ac:spMkLst>
            <pc:docMk/>
            <pc:sldMk cId="1792434453" sldId="267"/>
            <ac:spMk id="2" creationId="{6A2CF9EE-3AF6-4CC1-926B-6E7E99A94BDE}"/>
          </ac:spMkLst>
        </pc:spChg>
        <pc:spChg chg="add mod ord">
          <ac:chgData name="Βασιλική Αυρηλιώνη" userId="a4ef334c1f0bc569" providerId="LiveId" clId="{E0DAFC0E-45BE-402F-B42C-4A449057465C}" dt="2023-11-25T10:46:24.936" v="3483" actId="5793"/>
          <ac:spMkLst>
            <pc:docMk/>
            <pc:sldMk cId="1792434453" sldId="267"/>
            <ac:spMk id="3" creationId="{C3FF3822-8EF3-F27E-45DA-98EC4345339A}"/>
          </ac:spMkLst>
        </pc:spChg>
        <pc:spChg chg="add del mod">
          <ac:chgData name="Βασιλική Αυρηλιώνη" userId="a4ef334c1f0bc569" providerId="LiveId" clId="{E0DAFC0E-45BE-402F-B42C-4A449057465C}" dt="2023-11-23T14:26:22.527" v="2859" actId="478"/>
          <ac:spMkLst>
            <pc:docMk/>
            <pc:sldMk cId="1792434453" sldId="267"/>
            <ac:spMk id="4" creationId="{245C1540-3668-340D-118F-F34861C99D47}"/>
          </ac:spMkLst>
        </pc:spChg>
        <pc:spChg chg="mod">
          <ac:chgData name="Βασιλική Αυρηλιώνη" userId="a4ef334c1f0bc569" providerId="LiveId" clId="{E0DAFC0E-45BE-402F-B42C-4A449057465C}" dt="2023-11-27T23:20:20.560" v="3697" actId="122"/>
          <ac:spMkLst>
            <pc:docMk/>
            <pc:sldMk cId="1792434453" sldId="267"/>
            <ac:spMk id="4" creationId="{EB11B3C0-3F5A-AEE6-A2E5-12B48F538FB5}"/>
          </ac:spMkLst>
        </pc:spChg>
      </pc:sldChg>
      <pc:sldChg chg="addSp delSp modSp mod modTransition modClrScheme chgLayout">
        <pc:chgData name="Βασιλική Αυρηλιώνη" userId="a4ef334c1f0bc569" providerId="LiveId" clId="{E0DAFC0E-45BE-402F-B42C-4A449057465C}" dt="2023-11-27T23:38:04.422" v="3746" actId="478"/>
        <pc:sldMkLst>
          <pc:docMk/>
          <pc:sldMk cId="765243667" sldId="268"/>
        </pc:sldMkLst>
        <pc:spChg chg="add mod">
          <ac:chgData name="Βασιλική Αυρηλιώνη" userId="a4ef334c1f0bc569" providerId="LiveId" clId="{E0DAFC0E-45BE-402F-B42C-4A449057465C}" dt="2023-11-25T10:36:55.191" v="3420" actId="122"/>
          <ac:spMkLst>
            <pc:docMk/>
            <pc:sldMk cId="765243667" sldId="268"/>
            <ac:spMk id="2" creationId="{D3A5C77F-B446-6B70-23F5-756805D7CAA9}"/>
          </ac:spMkLst>
        </pc:spChg>
        <pc:spChg chg="add del mod">
          <ac:chgData name="Βασιλική Αυρηλιώνη" userId="a4ef334c1f0bc569" providerId="LiveId" clId="{E0DAFC0E-45BE-402F-B42C-4A449057465C}" dt="2023-11-27T23:12:17.115" v="3676" actId="478"/>
          <ac:spMkLst>
            <pc:docMk/>
            <pc:sldMk cId="765243667" sldId="268"/>
            <ac:spMk id="3" creationId="{73E918F9-DBF1-5381-1FF5-59B81066FAA1}"/>
          </ac:spMkLst>
        </pc:spChg>
        <pc:spChg chg="add del mod">
          <ac:chgData name="Βασιλική Αυρηλιώνη" userId="a4ef334c1f0bc569" providerId="LiveId" clId="{E0DAFC0E-45BE-402F-B42C-4A449057465C}" dt="2023-11-27T23:15:59.272" v="3684"/>
          <ac:spMkLst>
            <pc:docMk/>
            <pc:sldMk cId="765243667" sldId="268"/>
            <ac:spMk id="4" creationId="{BFFB4D06-85D9-3931-46E6-6EC8B459DB6F}"/>
          </ac:spMkLst>
        </pc:spChg>
        <pc:spChg chg="mod">
          <ac:chgData name="Βασιλική Αυρηλιώνη" userId="a4ef334c1f0bc569" providerId="LiveId" clId="{E0DAFC0E-45BE-402F-B42C-4A449057465C}" dt="2023-11-27T23:20:31.071" v="3699" actId="122"/>
          <ac:spMkLst>
            <pc:docMk/>
            <pc:sldMk cId="765243667" sldId="268"/>
            <ac:spMk id="5" creationId="{DB15BF32-6BBD-E25A-15AC-74E4A532CB2E}"/>
          </ac:spMkLst>
        </pc:spChg>
        <pc:spChg chg="add del mod">
          <ac:chgData name="Βασιλική Αυρηλιώνη" userId="a4ef334c1f0bc569" providerId="LiveId" clId="{E0DAFC0E-45BE-402F-B42C-4A449057465C}" dt="2023-11-27T23:34:08.064" v="3711"/>
          <ac:spMkLst>
            <pc:docMk/>
            <pc:sldMk cId="765243667" sldId="268"/>
            <ac:spMk id="6" creationId="{E68E54DC-306D-5433-16C2-3199CBFA7E95}"/>
          </ac:spMkLst>
        </pc:spChg>
        <pc:spChg chg="add del mod">
          <ac:chgData name="Βασιλική Αυρηλιώνη" userId="a4ef334c1f0bc569" providerId="LiveId" clId="{E0DAFC0E-45BE-402F-B42C-4A449057465C}" dt="2023-11-27T23:35:28.313" v="3718"/>
          <ac:spMkLst>
            <pc:docMk/>
            <pc:sldMk cId="765243667" sldId="268"/>
            <ac:spMk id="7" creationId="{AAA1DC5B-8D64-66C2-FD5B-635763F99DEA}"/>
          </ac:spMkLst>
        </pc:spChg>
        <pc:spChg chg="add mod">
          <ac:chgData name="Βασιλική Αυρηλιώνη" userId="a4ef334c1f0bc569" providerId="LiveId" clId="{E0DAFC0E-45BE-402F-B42C-4A449057465C}" dt="2023-11-27T23:36:41.170" v="3722" actId="1076"/>
          <ac:spMkLst>
            <pc:docMk/>
            <pc:sldMk cId="765243667" sldId="268"/>
            <ac:spMk id="9" creationId="{881F0C81-01EC-77D4-C70F-76DACE75CD24}"/>
          </ac:spMkLst>
        </pc:spChg>
        <pc:spChg chg="add del mod">
          <ac:chgData name="Βασιλική Αυρηλιώνη" userId="a4ef334c1f0bc569" providerId="LiveId" clId="{E0DAFC0E-45BE-402F-B42C-4A449057465C}" dt="2023-11-27T23:36:42.066" v="3724"/>
          <ac:spMkLst>
            <pc:docMk/>
            <pc:sldMk cId="765243667" sldId="268"/>
            <ac:spMk id="10" creationId="{9962B955-4F84-7104-3EF0-59766207800F}"/>
          </ac:spMkLst>
        </pc:spChg>
        <pc:spChg chg="add del mod">
          <ac:chgData name="Βασιλική Αυρηλιώνη" userId="a4ef334c1f0bc569" providerId="LiveId" clId="{E0DAFC0E-45BE-402F-B42C-4A449057465C}" dt="2023-11-27T23:37:01.697" v="3729"/>
          <ac:spMkLst>
            <pc:docMk/>
            <pc:sldMk cId="765243667" sldId="268"/>
            <ac:spMk id="11" creationId="{F6531D2A-03B8-E56C-8E1D-C2653BB9F0B0}"/>
          </ac:spMkLst>
        </pc:spChg>
        <pc:spChg chg="add del mod">
          <ac:chgData name="Βασιλική Αυρηλιώνη" userId="a4ef334c1f0bc569" providerId="LiveId" clId="{E0DAFC0E-45BE-402F-B42C-4A449057465C}" dt="2023-11-27T23:37:15.286" v="3734"/>
          <ac:spMkLst>
            <pc:docMk/>
            <pc:sldMk cId="765243667" sldId="268"/>
            <ac:spMk id="12" creationId="{841D4D7A-2589-3A1F-460F-1F058E0C01AB}"/>
          </ac:spMkLst>
        </pc:spChg>
        <pc:spChg chg="add del mod">
          <ac:chgData name="Βασιλική Αυρηλιώνη" userId="a4ef334c1f0bc569" providerId="LiveId" clId="{E0DAFC0E-45BE-402F-B42C-4A449057465C}" dt="2023-11-27T23:37:18.900" v="3737"/>
          <ac:spMkLst>
            <pc:docMk/>
            <pc:sldMk cId="765243667" sldId="268"/>
            <ac:spMk id="13" creationId="{A03AEC10-C618-45A1-0856-7CF573198FD8}"/>
          </ac:spMkLst>
        </pc:spChg>
        <pc:spChg chg="add del mod">
          <ac:chgData name="Βασιλική Αυρηλιώνη" userId="a4ef334c1f0bc569" providerId="LiveId" clId="{E0DAFC0E-45BE-402F-B42C-4A449057465C}" dt="2023-11-27T23:37:31.997" v="3739" actId="478"/>
          <ac:spMkLst>
            <pc:docMk/>
            <pc:sldMk cId="765243667" sldId="268"/>
            <ac:spMk id="14" creationId="{00FA48C8-0985-7681-E566-047E0EE91FED}"/>
          </ac:spMkLst>
        </pc:spChg>
        <pc:spChg chg="add del mod">
          <ac:chgData name="Βασιλική Αυρηλιώνη" userId="a4ef334c1f0bc569" providerId="LiveId" clId="{E0DAFC0E-45BE-402F-B42C-4A449057465C}" dt="2023-11-27T23:38:04.422" v="3746" actId="478"/>
          <ac:spMkLst>
            <pc:docMk/>
            <pc:sldMk cId="765243667" sldId="268"/>
            <ac:spMk id="15" creationId="{872B7B3C-EDEE-19B8-DDA9-21631D139339}"/>
          </ac:spMkLst>
        </pc:spChg>
      </pc:sldChg>
      <pc:sldChg chg="addSp delSp modSp new mod modTransition modAnim">
        <pc:chgData name="Βασιλική Αυρηλιώνη" userId="a4ef334c1f0bc569" providerId="LiveId" clId="{E0DAFC0E-45BE-402F-B42C-4A449057465C}" dt="2023-11-27T23:20:38.477" v="3700" actId="122"/>
        <pc:sldMkLst>
          <pc:docMk/>
          <pc:sldMk cId="2334638870" sldId="269"/>
        </pc:sldMkLst>
        <pc:spChg chg="del">
          <ac:chgData name="Βασιλική Αυρηλιώνη" userId="a4ef334c1f0bc569" providerId="LiveId" clId="{E0DAFC0E-45BE-402F-B42C-4A449057465C}" dt="2023-11-27T15:56:06.181" v="3548" actId="478"/>
          <ac:spMkLst>
            <pc:docMk/>
            <pc:sldMk cId="2334638870" sldId="269"/>
            <ac:spMk id="2" creationId="{4DEF5770-8FF2-E0A4-2921-C96122F534AC}"/>
          </ac:spMkLst>
        </pc:spChg>
        <pc:spChg chg="mod">
          <ac:chgData name="Βασιλική Αυρηλιώνη" userId="a4ef334c1f0bc569" providerId="LiveId" clId="{E0DAFC0E-45BE-402F-B42C-4A449057465C}" dt="2023-11-27T23:20:38.477" v="3700" actId="122"/>
          <ac:spMkLst>
            <pc:docMk/>
            <pc:sldMk cId="2334638870" sldId="269"/>
            <ac:spMk id="2" creationId="{7CE6E1F5-0273-ABE1-67A6-4DD3F2086DFB}"/>
          </ac:spMkLst>
        </pc:spChg>
        <pc:spChg chg="add del mod">
          <ac:chgData name="Βασιλική Αυρηλιώνη" userId="a4ef334c1f0bc569" providerId="LiveId" clId="{E0DAFC0E-45BE-402F-B42C-4A449057465C}" dt="2023-11-27T15:56:00.749" v="3547" actId="478"/>
          <ac:spMkLst>
            <pc:docMk/>
            <pc:sldMk cId="2334638870" sldId="269"/>
            <ac:spMk id="3" creationId="{1AE3EF5A-F521-4470-D3E8-C1DCF839D06A}"/>
          </ac:spMkLst>
        </pc:spChg>
        <pc:spChg chg="add mod">
          <ac:chgData name="Βασιλική Αυρηλιώνη" userId="a4ef334c1f0bc569" providerId="LiveId" clId="{E0DAFC0E-45BE-402F-B42C-4A449057465C}" dt="2023-11-27T15:57:25.793" v="3590" actId="255"/>
          <ac:spMkLst>
            <pc:docMk/>
            <pc:sldMk cId="2334638870" sldId="269"/>
            <ac:spMk id="4" creationId="{510D2160-EF5A-22DD-2491-00D896F4B282}"/>
          </ac:spMkLst>
        </pc:spChg>
      </pc:sldChg>
      <pc:sldChg chg="modSp new del mod">
        <pc:chgData name="Βασιλική Αυρηλιώνη" userId="a4ef334c1f0bc569" providerId="LiveId" clId="{E0DAFC0E-45BE-402F-B42C-4A449057465C}" dt="2023-11-27T15:55:27.011" v="3544" actId="2696"/>
        <pc:sldMkLst>
          <pc:docMk/>
          <pc:sldMk cId="3295540584" sldId="269"/>
        </pc:sldMkLst>
        <pc:spChg chg="mod">
          <ac:chgData name="Βασιλική Αυρηλιώνη" userId="a4ef334c1f0bc569" providerId="LiveId" clId="{E0DAFC0E-45BE-402F-B42C-4A449057465C}" dt="2023-11-25T11:30:07.365" v="3543" actId="20577"/>
          <ac:spMkLst>
            <pc:docMk/>
            <pc:sldMk cId="3295540584" sldId="269"/>
            <ac:spMk id="2" creationId="{B2220C93-89B7-FAED-E490-65DB64692A2C}"/>
          </ac:spMkLst>
        </pc:spChg>
      </pc:sldChg>
      <pc:sldChg chg="del">
        <pc:chgData name="Βασιλική Αυρηλιώνη" userId="a4ef334c1f0bc569" providerId="LiveId" clId="{E0DAFC0E-45BE-402F-B42C-4A449057465C}" dt="2023-11-25T10:42:11.869" v="3440" actId="47"/>
        <pc:sldMkLst>
          <pc:docMk/>
          <pc:sldMk cId="4179366911" sldId="269"/>
        </pc:sldMkLst>
      </pc:sldChg>
      <pc:sldChg chg="del">
        <pc:chgData name="Βασιλική Αυρηλιώνη" userId="a4ef334c1f0bc569" providerId="LiveId" clId="{E0DAFC0E-45BE-402F-B42C-4A449057465C}" dt="2023-11-25T10:42:13.798" v="3441" actId="47"/>
        <pc:sldMkLst>
          <pc:docMk/>
          <pc:sldMk cId="452891735" sldId="270"/>
        </pc:sldMkLst>
      </pc:sldChg>
      <pc:sldChg chg="new del">
        <pc:chgData name="Βασιλική Αυρηλιώνη" userId="a4ef334c1f0bc569" providerId="LiveId" clId="{E0DAFC0E-45BE-402F-B42C-4A449057465C}" dt="2023-11-27T23:14:16.318" v="3680" actId="2696"/>
        <pc:sldMkLst>
          <pc:docMk/>
          <pc:sldMk cId="1012651075" sldId="270"/>
        </pc:sldMkLst>
      </pc:sldChg>
      <pc:sldChg chg="new del">
        <pc:chgData name="Βασιλική Αυρηλιώνη" userId="a4ef334c1f0bc569" providerId="LiveId" clId="{E0DAFC0E-45BE-402F-B42C-4A449057465C}" dt="2023-11-27T23:13:18.436" v="3678" actId="2696"/>
        <pc:sldMkLst>
          <pc:docMk/>
          <pc:sldMk cId="1789417868" sldId="270"/>
        </pc:sldMkLst>
      </pc:sldChg>
      <pc:sldChg chg="del">
        <pc:chgData name="Βασιλική Αυρηλιώνη" userId="a4ef334c1f0bc569" providerId="LiveId" clId="{E0DAFC0E-45BE-402F-B42C-4A449057465C}" dt="2023-11-25T10:42:16.356" v="3442" actId="47"/>
        <pc:sldMkLst>
          <pc:docMk/>
          <pc:sldMk cId="256719443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C074B-A4E5-4159-A02D-01800F7020BA}" type="datetimeFigureOut">
              <a:rPr lang="el-GR" smtClean="0"/>
              <a:t>28/11/2023</a:t>
            </a:fld>
            <a:endParaRPr lang="el-GR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l-G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5A6CB-6479-4D41-B805-5C7184980D4B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63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4BDC-0DF0-4638-ABEC-9837A5865A03}" type="datetime1">
              <a:rPr lang="el-GR" smtClean="0"/>
              <a:t>28/11/2023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E90DB58-C9B8-4828-A900-5C5E350C329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003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8E5F-FFF0-47D0-B4F5-3824D1156765}" type="datetime1">
              <a:rPr lang="el-GR" smtClean="0"/>
              <a:t>28/11/2023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90DB58-C9B8-4828-A900-5C5E350C329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1008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10FE-91A8-4F81-B90D-64C74BB91499}" type="datetime1">
              <a:rPr lang="el-GR" smtClean="0"/>
              <a:t>28/11/2023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90DB58-C9B8-4828-A900-5C5E350C3292}" type="slidenum">
              <a:rPr lang="el-GR" smtClean="0"/>
              <a:t>‹Nr.›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5671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01AE-49B1-42A8-ADB4-E13FE9ED2B29}" type="datetime1">
              <a:rPr lang="el-GR" smtClean="0"/>
              <a:t>28/11/2023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90DB58-C9B8-4828-A900-5C5E350C329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03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19D8-B309-44A3-985A-CB741B5D5611}" type="datetime1">
              <a:rPr lang="el-GR" smtClean="0"/>
              <a:t>28/11/2023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90DB58-C9B8-4828-A900-5C5E350C3292}" type="slidenum">
              <a:rPr lang="el-GR" smtClean="0"/>
              <a:t>‹Nr.›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0812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5BF8-E6E3-4DD9-BCEB-D101F9DE387D}" type="datetime1">
              <a:rPr lang="el-GR" smtClean="0"/>
              <a:t>28/11/2023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90DB58-C9B8-4828-A900-5C5E350C329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6650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135A-84B1-43B8-A9DF-274B51E4751D}" type="datetime1">
              <a:rPr lang="el-GR" smtClean="0"/>
              <a:t>28/11/2023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DB58-C9B8-4828-A900-5C5E350C329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9410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4A81-A156-449E-82D2-84CFE3356373}" type="datetime1">
              <a:rPr lang="el-GR" smtClean="0"/>
              <a:t>28/11/2023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DB58-C9B8-4828-A900-5C5E350C329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92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E6B8-D625-4477-AC61-FB893576525B}" type="datetime1">
              <a:rPr lang="el-GR" smtClean="0"/>
              <a:t>28/11/2023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DB58-C9B8-4828-A900-5C5E350C329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689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FEDF-8DAC-4721-8BCE-DAFA91361732}" type="datetime1">
              <a:rPr lang="el-GR" smtClean="0"/>
              <a:t>28/11/2023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90DB58-C9B8-4828-A900-5C5E350C329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457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FA051-6008-48DB-8915-AC78A96B99D8}" type="datetime1">
              <a:rPr lang="el-GR" smtClean="0"/>
              <a:t>28/11/2023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E90DB58-C9B8-4828-A900-5C5E350C329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595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5766-A672-47A1-917D-6BF4A15BA00C}" type="datetime1">
              <a:rPr lang="el-GR" smtClean="0"/>
              <a:t>28/11/2023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E90DB58-C9B8-4828-A900-5C5E350C329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145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FDC4-DAF5-4C92-B33B-BAB71F5F2735}" type="datetime1">
              <a:rPr lang="el-GR" smtClean="0"/>
              <a:t>28/11/2023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DB58-C9B8-4828-A900-5C5E350C329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987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AF42-744F-4661-AE4B-F61AD4995151}" type="datetime1">
              <a:rPr lang="el-GR" smtClean="0"/>
              <a:t>28/11/2023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DB58-C9B8-4828-A900-5C5E350C329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418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C821-DFE6-4BC8-8F48-BD49161DBFEF}" type="datetime1">
              <a:rPr lang="el-GR" smtClean="0"/>
              <a:t>28/11/2023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DB58-C9B8-4828-A900-5C5E350C329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293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161B-0561-4FE0-AA9F-148CBBBFEA4F}" type="datetime1">
              <a:rPr lang="el-GR" smtClean="0"/>
              <a:t>28/11/2023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 und Kapodistrias Universität Athen Fachbereich für Deutsche Sprache und Literatur DGB46 Schriftlinguistik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90DB58-C9B8-4828-A900-5C5E350C329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355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9F0DC-B78A-44F5-9EBE-5D4A73CA0CEE}" type="datetime1">
              <a:rPr lang="el-GR" smtClean="0"/>
              <a:t>28/11/2023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E90DB58-C9B8-4828-A900-5C5E350C329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25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961886-0E3A-B637-5BCD-5C0E5D3AD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755780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Die schriftliche Sprache im Deutschen 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B4CFE31-4E66-86AB-C842-F4B6E7BED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909526"/>
            <a:ext cx="8637072" cy="755779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Prof꞉J.Theisen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Studentin꞉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Avrilioni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Vassiliki </a:t>
            </a:r>
          </a:p>
          <a:p>
            <a:pPr algn="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1565202100005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A1C8B9-CB3D-A5AE-0F2A-2101BF46C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Nationale und </a:t>
            </a:r>
            <a:r>
              <a:rPr lang="de-DE" dirty="0" err="1"/>
              <a:t>Kapodistrias</a:t>
            </a:r>
            <a:r>
              <a:rPr lang="de-DE" dirty="0"/>
              <a:t> Universität Athen Fachbereich für Deutsche Sprache und Literatur DGB46 Schriftlinguistik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83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2C3301-CA88-A44F-CD68-F33FCCFD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Globalisierung und Auswirkungen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F1C730-57C1-A475-05C4-B87F405E0B0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352800" y="2239347"/>
            <a:ext cx="5181600" cy="48308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Sprachliche Beeinträchtigung in Wort und Schrift 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Die Dynamik der Sprache geht verloren</a:t>
            </a:r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Die ursprüngliche Identität der Sprache geht verloren</a:t>
            </a:r>
            <a:endParaRPr lang="el-GR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581B1D-B35D-8BB1-AAEE-08B11767B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393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2CF9EE-3AF6-4CC1-926B-6E7E99A94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/>
              <a:t>Der missbrauch des geschriebenen Wortes und seine Auswirkungen auf die Sprache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3FF3822-8EF3-F27E-45DA-98EC4345339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427445" y="2433637"/>
            <a:ext cx="5181600" cy="44243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Die Sprache verliert ihre Authentizität</a:t>
            </a:r>
          </a:p>
          <a:p>
            <a:pPr marL="0" indent="0">
              <a:buNone/>
            </a:pPr>
            <a:r>
              <a:rPr lang="de-DE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Verschwindet im laufe der Zeit 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Die deutsche Sprache wird durch die Globalisierung mit dem Englischen integriert und verliert ihre ursprüngliche Identität  </a:t>
            </a:r>
            <a:endParaRPr lang="el-GR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B11B3C0-3F5A-AEE6-A2E5-12B48F538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243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D42D950F-964A-F155-A6FB-A0D46519C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/>
              <a:t>Wie junge Menschen auf die Anforderungen des korrekten Gebrauchs der deutschen Schriftsprache reagieren </a:t>
            </a:r>
            <a:endParaRPr lang="el-GR" dirty="0"/>
          </a:p>
        </p:txBody>
      </p:sp>
      <p:sp>
        <p:nvSpPr>
          <p:cNvPr id="8" name="Θέση περιεχομένου 7">
            <a:extLst>
              <a:ext uri="{FF2B5EF4-FFF2-40B4-BE49-F238E27FC236}">
                <a16:creationId xmlns:a16="http://schemas.microsoft.com/office/drawing/2014/main" id="{53950F55-4FC1-735F-891E-A72BBB33E0E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08579" y="2568802"/>
            <a:ext cx="5181600" cy="54149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Sie halten es für veraltet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Ich ziehe es vor, eine anspruchsvollere Sprache zu verwenden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Ziechen es vor, mündliche Elemente im Schreiben zu verwenden</a:t>
            </a:r>
            <a:endParaRPr lang="el-GR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AF52283-E298-8D1E-7EEC-ED8C4C712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Nationale und </a:t>
            </a:r>
            <a:r>
              <a:rPr lang="de-DE" dirty="0" err="1"/>
              <a:t>Kapodistrias</a:t>
            </a:r>
            <a:r>
              <a:rPr lang="de-DE" dirty="0"/>
              <a:t> Universität Athen Fachbereich für Deutsche Sprache und Literatur DGB46 Schriftlinguistik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5876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7ECE1-4A50-A6C9-65A3-7AECC3414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393" y="2443580"/>
            <a:ext cx="8911687" cy="1280890"/>
          </a:xfrm>
        </p:spPr>
        <p:txBody>
          <a:bodyPr/>
          <a:lstStyle/>
          <a:p>
            <a:pPr algn="ctr"/>
            <a:r>
              <a:rPr lang="de-DE" sz="5400" dirty="0"/>
              <a:t>FAZIT</a:t>
            </a:r>
            <a:r>
              <a:rPr lang="de-DE" dirty="0"/>
              <a:t> </a:t>
            </a:r>
            <a:endParaRPr lang="el-GR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12F6F36-8455-7DE7-E08D-BBE643871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538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A5C77F-B446-6B70-23F5-756805D7C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Literaturverzeichnis</a:t>
            </a:r>
            <a:endParaRPr lang="el-GR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15BF32-6BBD-E25A-15AC-74E4A532C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2C92214-1D07-612D-2630-F86CDFAE0D88}"/>
              </a:ext>
            </a:extLst>
          </p:cNvPr>
          <p:cNvSpPr txBox="1"/>
          <p:nvPr/>
        </p:nvSpPr>
        <p:spPr>
          <a:xfrm>
            <a:off x="2589212" y="1539551"/>
            <a:ext cx="8113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/>
              <a:t>Domain Factory</a:t>
            </a:r>
            <a:r>
              <a:rPr lang="de-DE" sz="2000" dirty="0"/>
              <a:t>. (07. Juli 2023). Von https://link.springer.com/chapter/10.1007/978-3-322-92514-5_3 abgerufen</a:t>
            </a:r>
          </a:p>
          <a:p>
            <a:endParaRPr lang="el-GR" sz="2000" dirty="0"/>
          </a:p>
          <a:p>
            <a:r>
              <a:rPr lang="de-DE" sz="2000" dirty="0"/>
              <a:t>Dürscheid, C. (2002). </a:t>
            </a:r>
            <a:r>
              <a:rPr lang="de-DE" sz="2000" i="1" dirty="0"/>
              <a:t>Springer Link</a:t>
            </a:r>
            <a:r>
              <a:rPr lang="de-DE" sz="2000" dirty="0"/>
              <a:t>. Von https://link.springer.com/chapter/10.1007/978-3-322-92514-5_3 abgerufen</a:t>
            </a:r>
          </a:p>
          <a:p>
            <a:endParaRPr lang="el-GR" sz="2000" dirty="0"/>
          </a:p>
          <a:p>
            <a:r>
              <a:rPr lang="de-DE" sz="2000" dirty="0"/>
              <a:t>Mouton, D. G. (kein Datum). </a:t>
            </a:r>
            <a:r>
              <a:rPr lang="de-DE" sz="2000" i="1" dirty="0" err="1"/>
              <a:t>Degruyter</a:t>
            </a:r>
            <a:r>
              <a:rPr lang="de-DE" sz="2000" i="1" dirty="0"/>
              <a:t> </a:t>
            </a:r>
            <a:r>
              <a:rPr lang="de-DE" sz="2000" dirty="0"/>
              <a:t>. Von https://www.degruyter.com/serial/hsk-b/html abgerufen</a:t>
            </a:r>
          </a:p>
          <a:p>
            <a:endParaRPr lang="de-DE" sz="2000" dirty="0"/>
          </a:p>
          <a:p>
            <a:r>
              <a:rPr lang="de-DE" i="1" dirty="0" err="1"/>
              <a:t>Transword</a:t>
            </a:r>
            <a:r>
              <a:rPr lang="de-DE" i="1" dirty="0"/>
              <a:t> </a:t>
            </a:r>
            <a:r>
              <a:rPr lang="de-DE" i="1" dirty="0" err="1"/>
              <a:t>translations</a:t>
            </a:r>
            <a:r>
              <a:rPr lang="de-DE" dirty="0"/>
              <a:t>. (kein Datum). Von       </a:t>
            </a:r>
          </a:p>
          <a:p>
            <a:r>
              <a:rPr lang="de-DE" dirty="0"/>
              <a:t>https://www.transword.net/de/globalisierung-auswirkung-sprachen/ abgerufen</a:t>
            </a:r>
            <a:endParaRPr lang="el-GR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76524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10D2160-EF5A-22DD-2491-00D896F4B282}"/>
              </a:ext>
            </a:extLst>
          </p:cNvPr>
          <p:cNvSpPr txBox="1"/>
          <p:nvPr/>
        </p:nvSpPr>
        <p:spPr>
          <a:xfrm>
            <a:off x="2615681" y="2556589"/>
            <a:ext cx="69606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dirty="0"/>
              <a:t>Viele dank für ihre Aufmerksamkeit </a:t>
            </a:r>
            <a:endParaRPr lang="el-GR" sz="5400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CE6E1F5-0273-ABE1-67A6-4DD3F2086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Nationale und </a:t>
            </a:r>
            <a:r>
              <a:rPr lang="de-DE" dirty="0" err="1"/>
              <a:t>Kapodistrias</a:t>
            </a:r>
            <a:r>
              <a:rPr lang="de-DE" dirty="0"/>
              <a:t> Universität Athen Fachbereich für Deutsche Sprache und Literatur DGB46 Schriftlinguistik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463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ECF4DA-1BB1-9D71-5CC5-170E70872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5411" y="2015412"/>
            <a:ext cx="8563579" cy="2696548"/>
          </a:xfrm>
        </p:spPr>
        <p:txBody>
          <a:bodyPr/>
          <a:lstStyle/>
          <a:p>
            <a:pPr algn="ctr"/>
            <a:r>
              <a:rPr lang="de-DE" cap="none" dirty="0"/>
              <a:t>Einleitung</a:t>
            </a:r>
            <a:r>
              <a:rPr lang="de-DE" dirty="0"/>
              <a:t> </a:t>
            </a:r>
            <a:br>
              <a:rPr lang="de-DE" dirty="0"/>
            </a:br>
            <a:endParaRPr lang="el-GR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E0356BC-2FAD-1722-CB58-24CC40099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813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59E02F4B-34F5-B3B7-2F09-8AE4E83F9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Die deutsche Sprache </a:t>
            </a:r>
            <a:endParaRPr lang="el-GR" dirty="0"/>
          </a:p>
        </p:txBody>
      </p:sp>
      <p:sp>
        <p:nvSpPr>
          <p:cNvPr id="8" name="Θέση περιεχομένου 7">
            <a:extLst>
              <a:ext uri="{FF2B5EF4-FFF2-40B4-BE49-F238E27FC236}">
                <a16:creationId xmlns:a16="http://schemas.microsoft.com/office/drawing/2014/main" id="{CD463E6F-794A-3221-846F-A9F8E3753EE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343470" y="2202965"/>
            <a:ext cx="60960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Datum 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Seit wann es die deutsche Sprache gibt 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Wie sich die deutsche Sprache im Laufe der Zeit </a:t>
            </a:r>
            <a:r>
              <a:rPr lang="de-DE" dirty="0" err="1"/>
              <a:t>entiwickelt</a:t>
            </a:r>
            <a:r>
              <a:rPr lang="de-DE" dirty="0"/>
              <a:t> hat </a:t>
            </a:r>
            <a:endParaRPr lang="el-GR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CF3B9BE2-D202-E0CB-97D9-124B34F20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Nationale und </a:t>
            </a:r>
            <a:r>
              <a:rPr lang="de-DE" dirty="0" err="1"/>
              <a:t>Kapodistrias</a:t>
            </a:r>
            <a:r>
              <a:rPr lang="de-DE" dirty="0"/>
              <a:t> Universität Athen Fachbereich für Deutsche Sprache und Literatur DGB46 Schriftlinguistik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094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074AFF-80E6-A5D5-694E-0720DC5FA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Die Sprache Heutzutage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47C406-4475-B920-6DF4-E7385BB9BC6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455436" y="2286000"/>
            <a:ext cx="60960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Die Entwicklung der Sprache 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Die Entwicklung der deutschen Sprache weltweit</a:t>
            </a:r>
            <a:endParaRPr lang="el-GR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4EFFA7-4EA4-BE2C-62C6-1A72A00CC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Nationale und </a:t>
            </a:r>
            <a:r>
              <a:rPr lang="de-DE" dirty="0" err="1"/>
              <a:t>Kapodistrias</a:t>
            </a:r>
            <a:r>
              <a:rPr lang="de-DE" dirty="0"/>
              <a:t> Universität Athen Fachbereich für Deutsche Sprache und Literatur DGB46 Schriftlinguistik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668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4E6AC0-8725-EF24-BEFF-70E34F2B5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/>
              <a:t>Mündlichkeit und Schriftlichkeit im mittelalterlichen Literaturbetrieb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694A5C-129C-D8D5-C8B1-0B3834802B6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59494" y="2611892"/>
            <a:ext cx="5181600" cy="399573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de-DE" dirty="0"/>
              <a:t>Wie die Menschen in den vergangen Jahrhunderten die Schriftsprache </a:t>
            </a:r>
            <a:r>
              <a:rPr lang="de-DE" dirty="0" err="1"/>
              <a:t>verwendenten</a:t>
            </a:r>
            <a:r>
              <a:rPr lang="de-DE" dirty="0"/>
              <a:t>, wie sie zu ihrer Entstehung kamen und welchen Nutzen sie in ihrem Leben und Alltag haben. 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5AAA65-8115-B6EC-F95E-54815963D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Nationale und </a:t>
            </a:r>
            <a:r>
              <a:rPr lang="de-DE" dirty="0" err="1"/>
              <a:t>Kapodistrias</a:t>
            </a:r>
            <a:r>
              <a:rPr lang="de-DE" dirty="0"/>
              <a:t> Universität Athen Fachbereich für Deutsche Sprache und Literatur DGB46 Schriftlinguistik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172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CFFAC6-A9F5-2CE2-B850-78F20FE7A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Schrifttypen und Schriftsystem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E02A4F8-DE70-A9E2-0056-82D87DFDFD9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05200" y="1905000"/>
            <a:ext cx="5181600" cy="54149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Wann wurde das erste Schriftsystem entwickelt </a:t>
            </a:r>
            <a:r>
              <a:rPr lang="el-GR" dirty="0"/>
              <a:t>?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Wie sich die Technologische Entwicklung auf diese beiden Sektoren ausgewirkt hat 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Wie die heutige Gesellschaft mit dieser Entwicklung umgeht </a:t>
            </a:r>
            <a:endParaRPr lang="el-GR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CFDF06A-3F80-4503-6BEE-8EE34F2D2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955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7F3A33-BE1A-4BED-D180-3DB863AC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Schrift und Schriftlichkeit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342D595-0781-5E84-C887-1F0F2AF28E1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93706" y="2069323"/>
            <a:ext cx="5181600" cy="5414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Methode</a:t>
            </a:r>
          </a:p>
          <a:p>
            <a:pPr marL="0" indent="0">
              <a:buNone/>
            </a:pPr>
            <a:endParaRPr lang="el-GR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Wissenschaft für Schrift und </a:t>
            </a:r>
            <a:r>
              <a:rPr lang="de-DE" dirty="0" err="1"/>
              <a:t>Schiftlichkeit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Ihre Entwicklung im Laufe des Jahre 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9BCB33D-7AA0-08D2-1B9D-161B9AFC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754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F1D719-1C32-CB7D-C92C-344E4A884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Die Ergebnisse der </a:t>
            </a:r>
            <a:r>
              <a:rPr lang="de-DE" dirty="0" err="1"/>
              <a:t>Resante</a:t>
            </a:r>
            <a:r>
              <a:rPr lang="de-DE" dirty="0"/>
              <a:t> Entwicklung der Wissenschaft 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194FB6-3091-91CE-1277-8F1C745C399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130732" y="2407940"/>
            <a:ext cx="5181600" cy="54149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Wie sich die Entwicklung der Technik auf den korrekten </a:t>
            </a:r>
            <a:r>
              <a:rPr lang="de-DE" dirty="0" err="1"/>
              <a:t>Gebreuch</a:t>
            </a:r>
            <a:r>
              <a:rPr lang="de-DE" dirty="0"/>
              <a:t> der deutschen Sprache ausgewirkt hat.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Was sind die Folgen des Missbrauchs der deutschen Sprache </a:t>
            </a:r>
            <a:endParaRPr lang="el-GR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29EFA64-244A-6B9D-D361-4C1F0F084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/>
              <a:t>Nationale und Kapodistrias Universität Athen Fachbereich für Deutsche Sprache und Literatur DGB46 Schriftlinguistik 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969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F83561-1CF4-7197-7A5F-158A50A70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Der Einfluss der Globalisierung auf die deutsche Sprache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24C01CE-6E83-1182-1380-1A6CFF90B9C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0" y="2530151"/>
            <a:ext cx="5181600" cy="39957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Denglisch 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Chatsprache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Dialekt 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56C838D-C9BA-E34F-7360-701FD7FE2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Nationale und </a:t>
            </a:r>
            <a:r>
              <a:rPr lang="de-DE" dirty="0" err="1"/>
              <a:t>Kapodistrias</a:t>
            </a:r>
            <a:r>
              <a:rPr lang="de-DE" dirty="0"/>
              <a:t> Universität Athen Fachbereich für Deutsche Sprache und Literatur DGB46 Schriftlinguistik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0664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2700</TotalTime>
  <Words>566</Words>
  <Application>Microsoft Office PowerPoint</Application>
  <PresentationFormat>Breitbild</PresentationFormat>
  <Paragraphs>83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Wingdings</vt:lpstr>
      <vt:lpstr>Wingdings 3</vt:lpstr>
      <vt:lpstr>Θρόισμα</vt:lpstr>
      <vt:lpstr>Die schriftliche Sprache im Deutschen </vt:lpstr>
      <vt:lpstr>Einleitung  </vt:lpstr>
      <vt:lpstr>Die deutsche Sprache </vt:lpstr>
      <vt:lpstr>Die Sprache Heutzutage </vt:lpstr>
      <vt:lpstr>Mündlichkeit und Schriftlichkeit im mittelalterlichen Literaturbetrieb</vt:lpstr>
      <vt:lpstr>Schrifttypen und Schriftsystem </vt:lpstr>
      <vt:lpstr>Schrift und Schriftlichkeit</vt:lpstr>
      <vt:lpstr>Die Ergebnisse der Resante Entwicklung der Wissenschaft  </vt:lpstr>
      <vt:lpstr>Der Einfluss der Globalisierung auf die deutsche Sprache </vt:lpstr>
      <vt:lpstr>Globalisierung und Auswirkungen </vt:lpstr>
      <vt:lpstr>Der missbrauch des geschriebenen Wortes und seine Auswirkungen auf die Sprache </vt:lpstr>
      <vt:lpstr>Wie junge Menschen auf die Anforderungen des korrekten Gebrauchs der deutschen Schriftsprache reagieren </vt:lpstr>
      <vt:lpstr>FAZIT </vt:lpstr>
      <vt:lpstr>Literaturverzeichnis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schriftliche Sprache im Deutschen </dc:title>
  <dc:creator>Βασιλική Αυρηλιώνη</dc:creator>
  <cp:lastModifiedBy>Βασιλική Αυρηλιώνη</cp:lastModifiedBy>
  <cp:revision>14</cp:revision>
  <dcterms:created xsi:type="dcterms:W3CDTF">2023-11-16T15:29:56Z</dcterms:created>
  <dcterms:modified xsi:type="dcterms:W3CDTF">2023-11-28T10:47:57Z</dcterms:modified>
</cp:coreProperties>
</file>