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ancaisfacile.com/exercices/exercice-francais-2/exercice-francais-48287.php" TargetMode="External"/><Relationship Id="rId7" Type="http://schemas.openxmlformats.org/officeDocument/2006/relationships/hyperlink" Target="http://www.expressio.fr/index.php" TargetMode="External"/><Relationship Id="rId2" Type="http://schemas.openxmlformats.org/officeDocument/2006/relationships/hyperlink" Target="https://parlonsbienparlonsfle.files.wordpress.com/2016/07/les-expressions-idiomatiques-animaux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ctionnaire.reverso.net/" TargetMode="External"/><Relationship Id="rId5" Type="http://schemas.openxmlformats.org/officeDocument/2006/relationships/hyperlink" Target="https://www.youtube.com/watch?v=Ie-UaUVyyUU" TargetMode="External"/><Relationship Id="rId4" Type="http://schemas.openxmlformats.org/officeDocument/2006/relationships/hyperlink" Target="https://fr.slideshare.net/eoimanacor/expressions-avec-animau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just"/>
            <a:r>
              <a:rPr lang="el-GR" sz="3600" dirty="0"/>
              <a:t>Oι ιδιωτισμοί στη διδασκαλία της γαλλικής ως ξένης γλώσσας και στη μετάφραση (641025)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fr-FR" dirty="0" smtClean="0"/>
          </a:p>
          <a:p>
            <a:pPr algn="just"/>
            <a:r>
              <a:rPr lang="fr-FR" dirty="0" smtClean="0"/>
              <a:t>Enseignante: Moustaki </a:t>
            </a:r>
            <a:r>
              <a:rPr lang="fr-FR" dirty="0" err="1"/>
              <a:t>Argyro</a:t>
            </a:r>
            <a:endParaRPr lang="fr-FR" dirty="0"/>
          </a:p>
          <a:p>
            <a:pPr algn="just"/>
            <a:r>
              <a:rPr lang="fr-FR" smtClean="0"/>
              <a:t>Étudiante: Xylogianni</a:t>
            </a:r>
            <a:r>
              <a:rPr lang="fr-FR" dirty="0" smtClean="0"/>
              <a:t> </a:t>
            </a:r>
            <a:r>
              <a:rPr lang="fr-FR" dirty="0" err="1"/>
              <a:t>Artemis</a:t>
            </a:r>
            <a:r>
              <a:rPr lang="fr-FR" dirty="0"/>
              <a:t> (1564201400081)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173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95600"/>
            <a:ext cx="7620000" cy="1143000"/>
          </a:xfrm>
        </p:spPr>
        <p:txBody>
          <a:bodyPr/>
          <a:lstStyle/>
          <a:p>
            <a:pPr algn="ctr"/>
            <a:r>
              <a:rPr lang="en-US" dirty="0" smtClean="0"/>
              <a:t>Je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remercie</a:t>
            </a:r>
            <a:r>
              <a:rPr lang="en-US" dirty="0" smtClean="0"/>
              <a:t> pour </a:t>
            </a:r>
            <a:r>
              <a:rPr lang="en-US" dirty="0" err="1" smtClean="0"/>
              <a:t>votre</a:t>
            </a:r>
            <a:r>
              <a:rPr lang="en-US" dirty="0" smtClean="0"/>
              <a:t> attention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930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95600"/>
            <a:ext cx="7620000" cy="1143000"/>
          </a:xfrm>
        </p:spPr>
        <p:txBody>
          <a:bodyPr/>
          <a:lstStyle/>
          <a:p>
            <a:pPr algn="ctr"/>
            <a:r>
              <a:rPr lang="fr-FR" dirty="0"/>
              <a:t>Expressions figées avec des animaux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6765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457200" y="0"/>
            <a:ext cx="7620000" cy="808038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620000" cy="5638800"/>
          </a:xfrm>
        </p:spPr>
        <p:txBody>
          <a:bodyPr>
            <a:noAutofit/>
          </a:bodyPr>
          <a:lstStyle/>
          <a:p>
            <a:pPr algn="just"/>
            <a:r>
              <a:rPr lang="fr-FR" sz="2500" dirty="0" smtClean="0"/>
              <a:t>Il fait un temps de </a:t>
            </a:r>
            <a:r>
              <a:rPr lang="fr-FR" sz="2500" u="sng" dirty="0" smtClean="0"/>
              <a:t>chien</a:t>
            </a:r>
            <a:r>
              <a:rPr lang="fr-FR" sz="2500" dirty="0" smtClean="0"/>
              <a:t> = </a:t>
            </a:r>
            <a:r>
              <a:rPr lang="fr-FR" sz="2500" dirty="0" err="1" smtClean="0"/>
              <a:t>ρίχνει</a:t>
            </a:r>
            <a:r>
              <a:rPr lang="fr-FR" sz="2500" dirty="0" smtClean="0"/>
              <a:t> κα</a:t>
            </a:r>
            <a:r>
              <a:rPr lang="fr-FR" sz="2500" dirty="0" err="1" smtClean="0"/>
              <a:t>ρεκλο</a:t>
            </a:r>
            <a:r>
              <a:rPr lang="fr-FR" sz="2500" dirty="0" smtClean="0"/>
              <a:t>πόδαρα</a:t>
            </a:r>
          </a:p>
          <a:p>
            <a:pPr algn="just"/>
            <a:endParaRPr lang="fr-FR" sz="2500" dirty="0" smtClean="0"/>
          </a:p>
          <a:p>
            <a:pPr algn="just"/>
            <a:endParaRPr lang="fr-FR" sz="2500" dirty="0" smtClean="0"/>
          </a:p>
          <a:p>
            <a:pPr algn="just"/>
            <a:r>
              <a:rPr lang="fr-CA" sz="2500" dirty="0" smtClean="0"/>
              <a:t>Être </a:t>
            </a:r>
            <a:r>
              <a:rPr lang="en-US" sz="2500" dirty="0" err="1" smtClean="0"/>
              <a:t>bavarde</a:t>
            </a:r>
            <a:r>
              <a:rPr lang="en-US" sz="2500" dirty="0" smtClean="0"/>
              <a:t> </a:t>
            </a:r>
            <a:r>
              <a:rPr lang="en-US" sz="2500" dirty="0" err="1" smtClean="0"/>
              <a:t>comme</a:t>
            </a:r>
            <a:r>
              <a:rPr lang="en-US" sz="2500" dirty="0" smtClean="0"/>
              <a:t> </a:t>
            </a:r>
            <a:r>
              <a:rPr lang="en-US" sz="2500" u="sng" dirty="0" err="1" smtClean="0"/>
              <a:t>une</a:t>
            </a:r>
            <a:r>
              <a:rPr lang="en-US" sz="2500" u="sng" dirty="0" smtClean="0"/>
              <a:t> pie</a:t>
            </a:r>
            <a:r>
              <a:rPr lang="en-US" sz="2500" dirty="0" smtClean="0"/>
              <a:t> = </a:t>
            </a:r>
            <a:r>
              <a:rPr lang="el-GR" sz="2500" dirty="0" smtClean="0"/>
              <a:t>δεν βάζω γλώσσα μέσα</a:t>
            </a:r>
            <a:endParaRPr lang="en-US" sz="2500" dirty="0" smtClean="0"/>
          </a:p>
          <a:p>
            <a:pPr algn="just"/>
            <a:endParaRPr lang="en-US" sz="2500" dirty="0" smtClean="0"/>
          </a:p>
          <a:p>
            <a:pPr algn="just"/>
            <a:endParaRPr lang="en-US" sz="2500" dirty="0" smtClean="0"/>
          </a:p>
          <a:p>
            <a:pPr algn="just"/>
            <a:r>
              <a:rPr lang="fr-FR" sz="2500" dirty="0" err="1" smtClean="0"/>
              <a:t>êtremalin</a:t>
            </a:r>
            <a:r>
              <a:rPr lang="fr-FR" sz="2500" dirty="0" smtClean="0"/>
              <a:t> </a:t>
            </a:r>
            <a:r>
              <a:rPr lang="fr-FR" sz="2500" dirty="0" smtClean="0"/>
              <a:t>comme </a:t>
            </a:r>
            <a:r>
              <a:rPr lang="fr-FR" sz="2500" u="sng" dirty="0" smtClean="0"/>
              <a:t>un singe</a:t>
            </a:r>
            <a:r>
              <a:rPr lang="fr-FR" sz="2500" dirty="0" smtClean="0"/>
              <a:t> = </a:t>
            </a:r>
            <a:r>
              <a:rPr lang="fr-FR" sz="2500" dirty="0" err="1" smtClean="0"/>
              <a:t>εί</a:t>
            </a:r>
            <a:r>
              <a:rPr lang="el-GR" sz="2500" dirty="0" smtClean="0"/>
              <a:t>ν</a:t>
            </a:r>
            <a:r>
              <a:rPr lang="fr-FR" sz="2500" dirty="0" smtClean="0"/>
              <a:t>αι </a:t>
            </a:r>
            <a:r>
              <a:rPr lang="el-GR" sz="2500" dirty="0" smtClean="0"/>
              <a:t>πονηρή </a:t>
            </a:r>
            <a:r>
              <a:rPr lang="fr-FR" sz="2500" dirty="0" smtClean="0"/>
              <a:t>α</a:t>
            </a:r>
            <a:r>
              <a:rPr lang="fr-FR" sz="2500" dirty="0" err="1" smtClean="0"/>
              <a:t>λε</a:t>
            </a:r>
            <a:r>
              <a:rPr lang="fr-FR" sz="2500" dirty="0" smtClean="0"/>
              <a:t>πού</a:t>
            </a:r>
          </a:p>
          <a:p>
            <a:pPr algn="just"/>
            <a:endParaRPr lang="fr-FR" sz="2500" dirty="0" smtClean="0"/>
          </a:p>
          <a:p>
            <a:pPr algn="just"/>
            <a:endParaRPr lang="fr-FR" sz="2500" dirty="0" smtClean="0"/>
          </a:p>
          <a:p>
            <a:pPr algn="just"/>
            <a:r>
              <a:rPr lang="fr-FR" sz="2500" dirty="0" smtClean="0"/>
              <a:t>Manger comme </a:t>
            </a:r>
            <a:r>
              <a:rPr lang="fr-FR" sz="2500" u="sng" dirty="0" smtClean="0"/>
              <a:t>un porc</a:t>
            </a:r>
            <a:r>
              <a:rPr lang="fr-FR" sz="2500" dirty="0" smtClean="0"/>
              <a:t> = </a:t>
            </a:r>
            <a:r>
              <a:rPr lang="el-GR" sz="2500" dirty="0" smtClean="0"/>
              <a:t>τρώω σαν γουρούνι</a:t>
            </a:r>
            <a:endParaRPr lang="en-US" sz="2500" dirty="0" smtClean="0"/>
          </a:p>
          <a:p>
            <a:endParaRPr lang="en-US" sz="2500" dirty="0" smtClean="0"/>
          </a:p>
          <a:p>
            <a:endParaRPr lang="en-US" sz="2500" dirty="0" smtClean="0"/>
          </a:p>
        </p:txBody>
      </p:sp>
    </p:spTree>
    <p:extLst>
      <p:ext uri="{BB962C8B-B14F-4D97-AF65-F5344CB8AC3E}">
        <p14:creationId xmlns:p14="http://schemas.microsoft.com/office/powerpoint/2010/main" val="45265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60960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620000" cy="5791200"/>
          </a:xfrm>
        </p:spPr>
        <p:txBody>
          <a:bodyPr/>
          <a:lstStyle/>
          <a:p>
            <a:pPr algn="just"/>
            <a:r>
              <a:rPr lang="en-US" sz="2500" dirty="0" err="1"/>
              <a:t>Souffler</a:t>
            </a:r>
            <a:r>
              <a:rPr lang="en-US" sz="2500" dirty="0"/>
              <a:t> </a:t>
            </a:r>
            <a:r>
              <a:rPr lang="en-US" sz="2500" dirty="0" err="1"/>
              <a:t>comme</a:t>
            </a:r>
            <a:r>
              <a:rPr lang="en-US" sz="2500" dirty="0"/>
              <a:t> </a:t>
            </a:r>
            <a:r>
              <a:rPr lang="en-US" sz="2500" u="sng" dirty="0"/>
              <a:t>un </a:t>
            </a:r>
            <a:r>
              <a:rPr lang="en-US" sz="2500" u="sng" dirty="0" err="1"/>
              <a:t>bœuf</a:t>
            </a:r>
            <a:r>
              <a:rPr lang="en-US" sz="2500" dirty="0"/>
              <a:t> = </a:t>
            </a:r>
            <a:r>
              <a:rPr lang="el-GR" sz="2500" dirty="0" smtClean="0"/>
              <a:t>μου </a:t>
            </a:r>
            <a:r>
              <a:rPr lang="el-GR" sz="2500" dirty="0" smtClean="0"/>
              <a:t>βγήκε η γλώσσα (λαχάνιασα)</a:t>
            </a:r>
            <a:endParaRPr lang="el-GR" sz="2500" dirty="0"/>
          </a:p>
          <a:p>
            <a:pPr algn="just"/>
            <a:endParaRPr lang="en-US" sz="2500" dirty="0" smtClean="0"/>
          </a:p>
          <a:p>
            <a:pPr algn="just"/>
            <a:endParaRPr lang="en-US" sz="2500" dirty="0" smtClean="0"/>
          </a:p>
          <a:p>
            <a:pPr algn="just"/>
            <a:r>
              <a:rPr lang="en-US" sz="2500" dirty="0" err="1"/>
              <a:t>Être</a:t>
            </a:r>
            <a:r>
              <a:rPr lang="en-US" sz="2500" dirty="0"/>
              <a:t> lent </a:t>
            </a:r>
            <a:r>
              <a:rPr lang="en-US" sz="2500" dirty="0" err="1"/>
              <a:t>comme</a:t>
            </a:r>
            <a:r>
              <a:rPr lang="en-US" sz="2500" dirty="0"/>
              <a:t> </a:t>
            </a:r>
            <a:r>
              <a:rPr lang="en-US" sz="2500" u="sng" dirty="0" err="1"/>
              <a:t>une</a:t>
            </a:r>
            <a:r>
              <a:rPr lang="en-US" sz="2500" u="sng" dirty="0"/>
              <a:t> </a:t>
            </a:r>
            <a:r>
              <a:rPr lang="en-US" sz="2500" u="sng" dirty="0" err="1"/>
              <a:t>tortue</a:t>
            </a:r>
            <a:r>
              <a:rPr lang="en-US" sz="2500" dirty="0"/>
              <a:t> = </a:t>
            </a:r>
            <a:r>
              <a:rPr lang="el-GR" sz="2500" dirty="0"/>
              <a:t>είμαι αργός σαν </a:t>
            </a:r>
            <a:r>
              <a:rPr lang="el-GR" sz="2500" dirty="0" smtClean="0"/>
              <a:t>χελώνα</a:t>
            </a:r>
            <a:endParaRPr lang="en-US" sz="2500" dirty="0" smtClean="0"/>
          </a:p>
          <a:p>
            <a:pPr algn="just"/>
            <a:endParaRPr lang="en-US" sz="2500" dirty="0" smtClean="0"/>
          </a:p>
          <a:p>
            <a:pPr marL="114300" indent="0" algn="just">
              <a:buNone/>
            </a:pPr>
            <a:r>
              <a:rPr lang="en-US" sz="2500" dirty="0"/>
              <a:t> </a:t>
            </a:r>
            <a:r>
              <a:rPr lang="en-US" sz="2500" dirty="0" smtClean="0"/>
              <a:t>   </a:t>
            </a:r>
            <a:r>
              <a:rPr lang="el-GR" sz="2500" dirty="0" smtClean="0"/>
              <a:t>                                        </a:t>
            </a:r>
            <a:r>
              <a:rPr lang="en-US" sz="2500" dirty="0" err="1" smtClean="0"/>
              <a:t>ou</a:t>
            </a:r>
            <a:endParaRPr lang="en-US" sz="2500" dirty="0" smtClean="0"/>
          </a:p>
          <a:p>
            <a:pPr algn="just"/>
            <a:endParaRPr lang="en-US" sz="2500" dirty="0"/>
          </a:p>
          <a:p>
            <a:pPr algn="just"/>
            <a:r>
              <a:rPr lang="en-US" sz="2500" dirty="0"/>
              <a:t>Marcher à pas de </a:t>
            </a:r>
            <a:r>
              <a:rPr lang="en-US" sz="2500" u="sng" dirty="0" err="1"/>
              <a:t>tortue</a:t>
            </a:r>
            <a:r>
              <a:rPr lang="en-US" sz="2500" dirty="0"/>
              <a:t> = </a:t>
            </a:r>
            <a:r>
              <a:rPr lang="el-GR" sz="2500" dirty="0"/>
              <a:t>περπατάω σαν </a:t>
            </a:r>
            <a:r>
              <a:rPr lang="el-GR" sz="2500" dirty="0" smtClean="0"/>
              <a:t>χελώνα</a:t>
            </a:r>
            <a:endParaRPr lang="en-US" sz="2500" dirty="0" smtClean="0"/>
          </a:p>
          <a:p>
            <a:pPr algn="just"/>
            <a:endParaRPr lang="en-US" sz="2500" dirty="0"/>
          </a:p>
          <a:p>
            <a:pPr algn="just"/>
            <a:endParaRPr lang="el-GR" sz="2500" dirty="0"/>
          </a:p>
          <a:p>
            <a:pPr algn="just"/>
            <a:r>
              <a:rPr lang="en-US" sz="2500" dirty="0" err="1"/>
              <a:t>Avoir</a:t>
            </a:r>
            <a:r>
              <a:rPr lang="en-US" sz="2500" dirty="0"/>
              <a:t> </a:t>
            </a:r>
            <a:r>
              <a:rPr lang="en-US" sz="2500" dirty="0" err="1"/>
              <a:t>une</a:t>
            </a:r>
            <a:r>
              <a:rPr lang="en-US" sz="2500" dirty="0"/>
              <a:t> </a:t>
            </a:r>
            <a:r>
              <a:rPr lang="en-US" sz="2500" dirty="0" err="1"/>
              <a:t>faim</a:t>
            </a:r>
            <a:r>
              <a:rPr lang="en-US" sz="2500" dirty="0"/>
              <a:t> de </a:t>
            </a:r>
            <a:r>
              <a:rPr lang="en-US" sz="2500" u="sng" dirty="0" err="1"/>
              <a:t>loup</a:t>
            </a:r>
            <a:r>
              <a:rPr lang="en-US" sz="2500" dirty="0"/>
              <a:t> = </a:t>
            </a:r>
            <a:r>
              <a:rPr lang="el-GR" sz="2500" dirty="0"/>
              <a:t>πεινάω σαν λύκος</a:t>
            </a:r>
          </a:p>
          <a:p>
            <a:pPr marL="571500" indent="-457200">
              <a:buFont typeface="+mj-lt"/>
              <a:buAutoNum type="arabicPeriod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9848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15962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620000" cy="5486400"/>
          </a:xfrm>
        </p:spPr>
        <p:txBody>
          <a:bodyPr/>
          <a:lstStyle/>
          <a:p>
            <a:pPr algn="just"/>
            <a:r>
              <a:rPr lang="en-US" sz="2500" dirty="0" err="1"/>
              <a:t>Avoir</a:t>
            </a:r>
            <a:r>
              <a:rPr lang="en-US" sz="2500" dirty="0"/>
              <a:t> </a:t>
            </a:r>
            <a:r>
              <a:rPr lang="en-US" sz="2500" dirty="0" err="1"/>
              <a:t>une</a:t>
            </a:r>
            <a:r>
              <a:rPr lang="en-US" sz="2500" dirty="0"/>
              <a:t> </a:t>
            </a:r>
            <a:r>
              <a:rPr lang="en-US" sz="2500" dirty="0" err="1"/>
              <a:t>mémoire</a:t>
            </a:r>
            <a:r>
              <a:rPr lang="en-US" sz="2500" dirty="0"/>
              <a:t> de </a:t>
            </a:r>
            <a:r>
              <a:rPr lang="en-US" sz="2500" u="sng" dirty="0" err="1"/>
              <a:t>poisson</a:t>
            </a:r>
            <a:r>
              <a:rPr lang="en-US" sz="2500" u="sng" dirty="0"/>
              <a:t> rouge</a:t>
            </a:r>
            <a:r>
              <a:rPr lang="en-US" sz="2500" dirty="0"/>
              <a:t> = </a:t>
            </a:r>
            <a:r>
              <a:rPr lang="el-GR" sz="2500" dirty="0"/>
              <a:t>έχω μνήμη </a:t>
            </a:r>
            <a:r>
              <a:rPr lang="el-GR" sz="2500" dirty="0" smtClean="0"/>
              <a:t>χρυσόψαρου</a:t>
            </a:r>
            <a:endParaRPr lang="en-US" sz="2500" dirty="0" smtClean="0"/>
          </a:p>
          <a:p>
            <a:pPr algn="just"/>
            <a:endParaRPr lang="en-US" sz="2500" dirty="0"/>
          </a:p>
          <a:p>
            <a:pPr algn="just"/>
            <a:endParaRPr lang="el-GR" sz="2500" dirty="0"/>
          </a:p>
          <a:p>
            <a:pPr algn="just"/>
            <a:r>
              <a:rPr lang="en-US" sz="2500" dirty="0"/>
              <a:t>Donner </a:t>
            </a:r>
            <a:r>
              <a:rPr lang="en-US" sz="2500" dirty="0" err="1"/>
              <a:t>sa</a:t>
            </a:r>
            <a:r>
              <a:rPr lang="en-US" sz="2500" dirty="0"/>
              <a:t> langue au </a:t>
            </a:r>
            <a:r>
              <a:rPr lang="en-US" sz="2500" u="sng" dirty="0"/>
              <a:t>chat</a:t>
            </a:r>
            <a:r>
              <a:rPr lang="en-US" sz="2500" dirty="0"/>
              <a:t> = </a:t>
            </a:r>
            <a:r>
              <a:rPr lang="el-GR" sz="2500" dirty="0"/>
              <a:t>να το πάρει το </a:t>
            </a:r>
            <a:r>
              <a:rPr lang="el-GR" sz="2500" dirty="0" smtClean="0"/>
              <a:t>ποτάμι</a:t>
            </a:r>
            <a:endParaRPr lang="en-US" sz="2500" dirty="0" smtClean="0"/>
          </a:p>
          <a:p>
            <a:pPr algn="just"/>
            <a:endParaRPr lang="en-US" sz="2500" dirty="0"/>
          </a:p>
          <a:p>
            <a:pPr algn="just"/>
            <a:endParaRPr lang="en-US" sz="2500" dirty="0" smtClean="0"/>
          </a:p>
          <a:p>
            <a:pPr algn="just"/>
            <a:r>
              <a:rPr lang="el-GR" sz="2500" dirty="0"/>
              <a:t>S’entendre comme </a:t>
            </a:r>
            <a:r>
              <a:rPr lang="el-GR" sz="2500" u="sng" dirty="0"/>
              <a:t>chien</a:t>
            </a:r>
            <a:r>
              <a:rPr lang="el-GR" sz="2500" dirty="0"/>
              <a:t> et </a:t>
            </a:r>
            <a:r>
              <a:rPr lang="el-GR" sz="2500" u="sng" dirty="0"/>
              <a:t>chat</a:t>
            </a:r>
            <a:r>
              <a:rPr lang="el-GR" sz="2500" dirty="0"/>
              <a:t> = τσακώνομαι σαν τον σκύλο με τη </a:t>
            </a:r>
            <a:r>
              <a:rPr lang="el-GR" sz="2500" dirty="0" smtClean="0"/>
              <a:t>γάτα</a:t>
            </a:r>
            <a:endParaRPr lang="en-US" sz="2500" dirty="0" smtClean="0"/>
          </a:p>
          <a:p>
            <a:pPr algn="just"/>
            <a:endParaRPr lang="en-US" sz="2500" dirty="0"/>
          </a:p>
          <a:p>
            <a:pPr algn="just"/>
            <a:endParaRPr lang="en-US" sz="2500" dirty="0" smtClean="0"/>
          </a:p>
          <a:p>
            <a:pPr algn="just"/>
            <a:r>
              <a:rPr lang="fr-FR" sz="2500" dirty="0"/>
              <a:t>Avoir une mémoire d’</a:t>
            </a:r>
            <a:r>
              <a:rPr lang="fr-FR" sz="2500" u="sng" dirty="0"/>
              <a:t>éléphant</a:t>
            </a:r>
            <a:r>
              <a:rPr lang="fr-FR" sz="2500" dirty="0"/>
              <a:t> = </a:t>
            </a:r>
            <a:r>
              <a:rPr lang="fr-FR" sz="2500" dirty="0" err="1"/>
              <a:t>έχω</a:t>
            </a:r>
            <a:r>
              <a:rPr lang="fr-FR" sz="2500" dirty="0"/>
              <a:t> </a:t>
            </a:r>
            <a:r>
              <a:rPr lang="fr-FR" sz="2500" dirty="0" err="1"/>
              <a:t>μνήμη</a:t>
            </a:r>
            <a:r>
              <a:rPr lang="fr-FR" sz="2500" dirty="0"/>
              <a:t> </a:t>
            </a:r>
            <a:r>
              <a:rPr lang="fr-FR" sz="2500" dirty="0" err="1"/>
              <a:t>ελέφ</a:t>
            </a:r>
            <a:r>
              <a:rPr lang="fr-FR" sz="2500" dirty="0"/>
              <a:t>αντα </a:t>
            </a:r>
            <a:endParaRPr lang="el-GR" sz="25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8829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563562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620000" cy="5486400"/>
          </a:xfrm>
        </p:spPr>
        <p:txBody>
          <a:bodyPr>
            <a:normAutofit/>
          </a:bodyPr>
          <a:lstStyle/>
          <a:p>
            <a:pPr algn="just"/>
            <a:r>
              <a:rPr lang="en-US" sz="2500" dirty="0" err="1"/>
              <a:t>Être</a:t>
            </a:r>
            <a:r>
              <a:rPr lang="en-US" sz="2500" dirty="0"/>
              <a:t> </a:t>
            </a:r>
            <a:r>
              <a:rPr lang="en-US" sz="2500" dirty="0" err="1"/>
              <a:t>doux</a:t>
            </a:r>
            <a:r>
              <a:rPr lang="en-US" sz="2500" dirty="0"/>
              <a:t> </a:t>
            </a:r>
            <a:r>
              <a:rPr lang="en-US" sz="2500" dirty="0" err="1"/>
              <a:t>comme</a:t>
            </a:r>
            <a:r>
              <a:rPr lang="en-US" sz="2500" dirty="0"/>
              <a:t> </a:t>
            </a:r>
            <a:r>
              <a:rPr lang="en-US" sz="2500" u="sng" dirty="0"/>
              <a:t>un </a:t>
            </a:r>
            <a:r>
              <a:rPr lang="en-US" sz="2500" u="sng" dirty="0" err="1"/>
              <a:t>agneau</a:t>
            </a:r>
            <a:r>
              <a:rPr lang="en-US" sz="2500" dirty="0"/>
              <a:t> = </a:t>
            </a:r>
            <a:r>
              <a:rPr lang="el-GR" sz="2500" dirty="0"/>
              <a:t>είμαι αρνάκι (πολύ ήρεμος</a:t>
            </a:r>
            <a:r>
              <a:rPr lang="el-GR" sz="2500" dirty="0" smtClean="0"/>
              <a:t>)</a:t>
            </a:r>
            <a:endParaRPr lang="en-US" sz="2500" dirty="0" smtClean="0"/>
          </a:p>
          <a:p>
            <a:pPr algn="just"/>
            <a:endParaRPr lang="en-US" sz="2500" dirty="0"/>
          </a:p>
          <a:p>
            <a:pPr algn="just"/>
            <a:endParaRPr lang="en-US" sz="2500" dirty="0" smtClean="0"/>
          </a:p>
          <a:p>
            <a:pPr algn="just"/>
            <a:r>
              <a:rPr lang="el-GR" sz="2500" dirty="0"/>
              <a:t>Avoir </a:t>
            </a:r>
            <a:r>
              <a:rPr lang="el-GR" sz="2500" u="sng" dirty="0"/>
              <a:t>le cafard</a:t>
            </a:r>
            <a:r>
              <a:rPr lang="el-GR" sz="2500" dirty="0"/>
              <a:t> = έχω τις μαύρες μου </a:t>
            </a:r>
            <a:endParaRPr lang="en-US" sz="2500" dirty="0" smtClean="0"/>
          </a:p>
          <a:p>
            <a:pPr algn="just"/>
            <a:endParaRPr lang="en-US" sz="2500" dirty="0"/>
          </a:p>
          <a:p>
            <a:pPr algn="just"/>
            <a:endParaRPr lang="en-US" sz="2500" dirty="0" smtClean="0"/>
          </a:p>
          <a:p>
            <a:pPr algn="just"/>
            <a:r>
              <a:rPr lang="en-US" sz="2500" dirty="0" err="1"/>
              <a:t>Avoir</a:t>
            </a:r>
            <a:r>
              <a:rPr lang="en-US" sz="2500" dirty="0"/>
              <a:t> un appétit </a:t>
            </a:r>
            <a:r>
              <a:rPr lang="en-US" sz="2500" dirty="0" err="1"/>
              <a:t>d’</a:t>
            </a:r>
            <a:r>
              <a:rPr lang="en-US" sz="2500" u="sng" dirty="0" err="1"/>
              <a:t>oiseau</a:t>
            </a:r>
            <a:r>
              <a:rPr lang="en-US" sz="2500" dirty="0"/>
              <a:t> = </a:t>
            </a:r>
            <a:r>
              <a:rPr lang="el-GR" sz="2500" dirty="0"/>
              <a:t>τσιμπάω σαν </a:t>
            </a:r>
            <a:r>
              <a:rPr lang="el-GR" sz="2500" dirty="0" smtClean="0"/>
              <a:t>πουλάκι</a:t>
            </a:r>
            <a:endParaRPr lang="en-US" sz="2500" dirty="0" smtClean="0"/>
          </a:p>
          <a:p>
            <a:pPr algn="just"/>
            <a:endParaRPr lang="en-US" sz="2500" dirty="0"/>
          </a:p>
          <a:p>
            <a:pPr algn="just"/>
            <a:endParaRPr lang="en-US" sz="2500" dirty="0" smtClean="0"/>
          </a:p>
          <a:p>
            <a:pPr algn="just"/>
            <a:r>
              <a:rPr lang="fr-FR" sz="2500" dirty="0"/>
              <a:t>Mener une vie de </a:t>
            </a:r>
            <a:r>
              <a:rPr lang="fr-FR" sz="2500" u="sng" dirty="0"/>
              <a:t>chien</a:t>
            </a:r>
            <a:r>
              <a:rPr lang="fr-FR" sz="2500" dirty="0"/>
              <a:t> = </a:t>
            </a:r>
            <a:r>
              <a:rPr lang="fr-FR" sz="2500" dirty="0" err="1" smtClean="0"/>
              <a:t>σκυλίσι</a:t>
            </a:r>
            <a:r>
              <a:rPr lang="fr-FR" sz="2500" dirty="0" smtClean="0"/>
              <a:t>α </a:t>
            </a:r>
            <a:r>
              <a:rPr lang="fr-FR" sz="2500" dirty="0"/>
              <a:t>ζωή</a:t>
            </a:r>
            <a:endParaRPr lang="el-GR" sz="2500" dirty="0"/>
          </a:p>
        </p:txBody>
      </p:sp>
    </p:spTree>
    <p:extLst>
      <p:ext uri="{BB962C8B-B14F-4D97-AF65-F5344CB8AC3E}">
        <p14:creationId xmlns:p14="http://schemas.microsoft.com/office/powerpoint/2010/main" val="356722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563562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620000" cy="5334000"/>
          </a:xfrm>
        </p:spPr>
        <p:txBody>
          <a:bodyPr>
            <a:normAutofit/>
          </a:bodyPr>
          <a:lstStyle/>
          <a:p>
            <a:pPr algn="just"/>
            <a:r>
              <a:rPr lang="en-US" sz="2500" dirty="0"/>
              <a:t>Se </a:t>
            </a:r>
            <a:r>
              <a:rPr lang="en-US" sz="2500" dirty="0" err="1"/>
              <a:t>jeter</a:t>
            </a:r>
            <a:r>
              <a:rPr lang="en-US" sz="2500" dirty="0"/>
              <a:t> </a:t>
            </a:r>
            <a:r>
              <a:rPr lang="en-US" sz="2500" dirty="0" err="1"/>
              <a:t>dans</a:t>
            </a:r>
            <a:r>
              <a:rPr lang="en-US" sz="2500" dirty="0"/>
              <a:t> la </a:t>
            </a:r>
            <a:r>
              <a:rPr lang="en-US" sz="2500" dirty="0" err="1"/>
              <a:t>gueule</a:t>
            </a:r>
            <a:r>
              <a:rPr lang="en-US" sz="2500" dirty="0"/>
              <a:t> du </a:t>
            </a:r>
            <a:r>
              <a:rPr lang="en-US" sz="2500" u="sng" dirty="0" err="1"/>
              <a:t>loup</a:t>
            </a:r>
            <a:r>
              <a:rPr lang="en-US" sz="2500" dirty="0"/>
              <a:t> = </a:t>
            </a:r>
            <a:r>
              <a:rPr lang="el-GR" sz="2500" dirty="0" smtClean="0"/>
              <a:t>πέφτω </a:t>
            </a:r>
            <a:r>
              <a:rPr lang="el-GR" sz="2500" dirty="0" smtClean="0"/>
              <a:t>στο </a:t>
            </a:r>
            <a:r>
              <a:rPr lang="el-GR" sz="2500" dirty="0"/>
              <a:t>στόμα του </a:t>
            </a:r>
            <a:r>
              <a:rPr lang="el-GR" sz="2500" dirty="0" smtClean="0"/>
              <a:t>λύκου</a:t>
            </a:r>
            <a:endParaRPr lang="en-US" sz="2500" dirty="0" smtClean="0"/>
          </a:p>
          <a:p>
            <a:pPr algn="just"/>
            <a:endParaRPr lang="en-US" sz="2500" dirty="0"/>
          </a:p>
          <a:p>
            <a:pPr algn="just"/>
            <a:endParaRPr lang="en-US" sz="2500" dirty="0" smtClean="0"/>
          </a:p>
          <a:p>
            <a:pPr algn="just"/>
            <a:endParaRPr lang="en-US" sz="2500" dirty="0" smtClean="0"/>
          </a:p>
          <a:p>
            <a:pPr algn="just"/>
            <a:r>
              <a:rPr lang="el-GR" sz="2500" dirty="0"/>
              <a:t>Au chant du </a:t>
            </a:r>
            <a:r>
              <a:rPr lang="el-GR" sz="2500" u="sng" dirty="0"/>
              <a:t>coq</a:t>
            </a:r>
            <a:r>
              <a:rPr lang="el-GR" sz="2500" dirty="0"/>
              <a:t> = πρωί – πρωί (με τα κοκόρια</a:t>
            </a:r>
            <a:r>
              <a:rPr lang="el-GR" sz="2500" dirty="0" smtClean="0"/>
              <a:t>)</a:t>
            </a:r>
            <a:endParaRPr lang="en-US" sz="2500" dirty="0" smtClean="0"/>
          </a:p>
          <a:p>
            <a:pPr algn="just"/>
            <a:endParaRPr lang="en-US" sz="2500" dirty="0"/>
          </a:p>
          <a:p>
            <a:pPr algn="just"/>
            <a:endParaRPr lang="en-US" sz="2500" dirty="0" smtClean="0"/>
          </a:p>
          <a:p>
            <a:pPr algn="just"/>
            <a:endParaRPr lang="en-US" sz="2500" dirty="0" smtClean="0"/>
          </a:p>
          <a:p>
            <a:pPr algn="just"/>
            <a:r>
              <a:rPr lang="en-US" sz="2500" dirty="0"/>
              <a:t>Nager </a:t>
            </a:r>
            <a:r>
              <a:rPr lang="en-US" sz="2500" dirty="0" err="1"/>
              <a:t>comme</a:t>
            </a:r>
            <a:r>
              <a:rPr lang="en-US" sz="2500" dirty="0"/>
              <a:t> </a:t>
            </a:r>
            <a:r>
              <a:rPr lang="en-US" sz="2500" u="sng" dirty="0"/>
              <a:t>un </a:t>
            </a:r>
            <a:r>
              <a:rPr lang="en-US" sz="2500" u="sng" dirty="0" err="1"/>
              <a:t>poisson</a:t>
            </a:r>
            <a:r>
              <a:rPr lang="en-US" sz="2500" dirty="0"/>
              <a:t> = </a:t>
            </a:r>
            <a:r>
              <a:rPr lang="el-GR" sz="2500" dirty="0"/>
              <a:t>κολυμπάω σαν δελφίνι </a:t>
            </a:r>
          </a:p>
        </p:txBody>
      </p:sp>
    </p:spTree>
    <p:extLst>
      <p:ext uri="{BB962C8B-B14F-4D97-AF65-F5344CB8AC3E}">
        <p14:creationId xmlns:p14="http://schemas.microsoft.com/office/powerpoint/2010/main" val="406603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9762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620000" cy="5334000"/>
          </a:xfrm>
        </p:spPr>
        <p:txBody>
          <a:bodyPr>
            <a:normAutofit/>
          </a:bodyPr>
          <a:lstStyle/>
          <a:p>
            <a:pPr algn="just"/>
            <a:r>
              <a:rPr lang="el-GR" sz="2500" dirty="0" smtClean="0"/>
              <a:t>Ε</a:t>
            </a:r>
            <a:r>
              <a:rPr lang="fr-CA" sz="2500" dirty="0" err="1" smtClean="0"/>
              <a:t>lle</a:t>
            </a:r>
            <a:r>
              <a:rPr lang="fr-CA" sz="2500" dirty="0" smtClean="0"/>
              <a:t> lui a posé</a:t>
            </a:r>
            <a:r>
              <a:rPr lang="fr-FR" sz="2500" dirty="0" smtClean="0"/>
              <a:t> </a:t>
            </a:r>
            <a:r>
              <a:rPr lang="fr-FR" sz="2500" u="sng" dirty="0"/>
              <a:t>un lapin</a:t>
            </a:r>
            <a:r>
              <a:rPr lang="fr-FR" sz="2500" dirty="0"/>
              <a:t> </a:t>
            </a:r>
            <a:r>
              <a:rPr lang="fr-FR" sz="2500" dirty="0" smtClean="0"/>
              <a:t>= </a:t>
            </a:r>
            <a:r>
              <a:rPr lang="el-GR" sz="2500" dirty="0" smtClean="0"/>
              <a:t>τον </a:t>
            </a:r>
            <a:r>
              <a:rPr lang="el-GR" sz="2500" dirty="0" smtClean="0"/>
              <a:t>έστησε</a:t>
            </a:r>
            <a:endParaRPr lang="fr-FR" sz="2500" strike="sngStrike" dirty="0" smtClean="0"/>
          </a:p>
          <a:p>
            <a:pPr algn="just"/>
            <a:endParaRPr lang="fr-FR" sz="2500" dirty="0"/>
          </a:p>
          <a:p>
            <a:pPr algn="just"/>
            <a:endParaRPr lang="fr-FR" sz="2500" dirty="0" smtClean="0"/>
          </a:p>
          <a:p>
            <a:pPr algn="just"/>
            <a:endParaRPr lang="fr-FR" sz="2500" dirty="0" smtClean="0"/>
          </a:p>
          <a:p>
            <a:pPr algn="just"/>
            <a:r>
              <a:rPr lang="fr-FR" sz="2500" dirty="0"/>
              <a:t>Parler français comme </a:t>
            </a:r>
            <a:r>
              <a:rPr lang="fr-FR" sz="2500" u="sng" dirty="0"/>
              <a:t>une vache</a:t>
            </a:r>
            <a:r>
              <a:rPr lang="fr-FR" sz="2500" dirty="0"/>
              <a:t> espagnole  = </a:t>
            </a:r>
            <a:r>
              <a:rPr lang="fr-FR" sz="2500" dirty="0" err="1"/>
              <a:t>μιλάω</a:t>
            </a:r>
            <a:r>
              <a:rPr lang="fr-FR" sz="2500" dirty="0"/>
              <a:t> </a:t>
            </a:r>
            <a:r>
              <a:rPr lang="fr-FR" sz="2500" dirty="0" err="1" smtClean="0"/>
              <a:t>κινέζικ</a:t>
            </a:r>
            <a:r>
              <a:rPr lang="fr-FR" sz="2500" dirty="0" smtClean="0"/>
              <a:t>α</a:t>
            </a:r>
            <a:r>
              <a:rPr lang="el-GR" sz="2500" dirty="0" smtClean="0"/>
              <a:t> τσάτρα-πάτρα (ή τι άλλο λες). Νομίζω πως λέμε: είναι κινέζικα</a:t>
            </a:r>
            <a:endParaRPr lang="fr-FR" sz="2500" dirty="0" smtClean="0"/>
          </a:p>
          <a:p>
            <a:pPr algn="just"/>
            <a:endParaRPr lang="fr-FR" sz="2500" dirty="0"/>
          </a:p>
          <a:p>
            <a:pPr algn="just"/>
            <a:endParaRPr lang="fr-FR" sz="2500" dirty="0" smtClean="0"/>
          </a:p>
          <a:p>
            <a:pPr algn="just"/>
            <a:endParaRPr lang="fr-FR" sz="2500" dirty="0" smtClean="0"/>
          </a:p>
          <a:p>
            <a:pPr algn="just"/>
            <a:r>
              <a:rPr lang="fr-FR" sz="2500" dirty="0"/>
              <a:t>Être muet comme </a:t>
            </a:r>
            <a:r>
              <a:rPr lang="fr-FR" sz="2500" u="sng" dirty="0"/>
              <a:t>une carpe</a:t>
            </a:r>
            <a:r>
              <a:rPr lang="fr-FR" sz="2500" dirty="0"/>
              <a:t> = </a:t>
            </a:r>
            <a:r>
              <a:rPr lang="fr-FR" sz="2500" dirty="0" err="1"/>
              <a:t>τηρώ</a:t>
            </a:r>
            <a:r>
              <a:rPr lang="fr-FR" sz="2500" dirty="0"/>
              <a:t> </a:t>
            </a:r>
            <a:r>
              <a:rPr lang="fr-FR" sz="2500" dirty="0" err="1"/>
              <a:t>σιγή</a:t>
            </a:r>
            <a:r>
              <a:rPr lang="fr-FR" sz="2500" dirty="0"/>
              <a:t> </a:t>
            </a:r>
            <a:r>
              <a:rPr lang="fr-FR" sz="2500" dirty="0" err="1" smtClean="0"/>
              <a:t>ιχθύος</a:t>
            </a:r>
            <a:r>
              <a:rPr lang="fr-FR" sz="2500" dirty="0" smtClean="0"/>
              <a:t> (niveau soutenu)</a:t>
            </a:r>
            <a:endParaRPr lang="fr-FR" sz="2500" dirty="0"/>
          </a:p>
        </p:txBody>
      </p:sp>
    </p:spTree>
    <p:extLst>
      <p:ext uri="{BB962C8B-B14F-4D97-AF65-F5344CB8AC3E}">
        <p14:creationId xmlns:p14="http://schemas.microsoft.com/office/powerpoint/2010/main" val="280541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Bibliographie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parlonsbienparlonsfle.files.wordpress.com/2016/07/les-expressions-idiomatiques-animaux.pdf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www.francaisfacile.com/exercices/exercice-francais-2/exercice-francais-48287.php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fr.slideshare.net/eoimanacor/expressions-avec-animaux</a:t>
            </a:r>
            <a:endParaRPr lang="en-US" dirty="0" smtClean="0"/>
          </a:p>
          <a:p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www.youtube.com/watch?v=Ie-UaUVyyUU</a:t>
            </a:r>
            <a:endParaRPr lang="en-US" dirty="0" smtClean="0"/>
          </a:p>
          <a:p>
            <a:r>
              <a:rPr lang="en-US" dirty="0">
                <a:hlinkClick r:id="rId6"/>
              </a:rPr>
              <a:t>https://dictionnaire.reverso.net</a:t>
            </a:r>
            <a:r>
              <a:rPr lang="en-US" dirty="0" smtClean="0">
                <a:hlinkClick r:id="rId6"/>
              </a:rPr>
              <a:t>/</a:t>
            </a:r>
            <a:endParaRPr lang="en-US" dirty="0" smtClean="0"/>
          </a:p>
          <a:p>
            <a:r>
              <a:rPr lang="en-US" dirty="0">
                <a:hlinkClick r:id="rId7"/>
              </a:rPr>
              <a:t>http://</a:t>
            </a:r>
            <a:r>
              <a:rPr lang="en-US" dirty="0" smtClean="0">
                <a:hlinkClick r:id="rId7"/>
              </a:rPr>
              <a:t>www.expressio.fr/index.php</a:t>
            </a:r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8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180</TotalTime>
  <Words>293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Adjacency</vt:lpstr>
      <vt:lpstr>Oι ιδιωτισμοί στη διδασκαλία της γαλλικής ως ξένης γλώσσας και στη μετάφραση (641025)</vt:lpstr>
      <vt:lpstr>Expressions figées avec des animaux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Bibliographie</vt:lpstr>
      <vt:lpstr>Je vous remercie pour votre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Oι ιδιωτισμοί στη διδασκαλία της γαλλικής ως ξένης γλώσσας και στη μετάφραση (641025)</dc:title>
  <dc:creator>artemis xylo</dc:creator>
  <cp:lastModifiedBy>user</cp:lastModifiedBy>
  <cp:revision>21</cp:revision>
  <dcterms:created xsi:type="dcterms:W3CDTF">2006-08-16T00:00:00Z</dcterms:created>
  <dcterms:modified xsi:type="dcterms:W3CDTF">2019-01-16T18:36:31Z</dcterms:modified>
</cp:coreProperties>
</file>