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8" r:id="rId13"/>
    <p:sldId id="267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1/13/2019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0141" y="2502503"/>
            <a:ext cx="77917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i="1" dirty="0">
                <a:solidFill>
                  <a:schemeClr val="bg1"/>
                </a:solidFill>
              </a:rPr>
              <a:t>D</a:t>
            </a:r>
            <a:r>
              <a:rPr lang="fr-FR" sz="4800" b="1" i="1" dirty="0" smtClean="0">
                <a:solidFill>
                  <a:schemeClr val="bg1"/>
                </a:solidFill>
              </a:rPr>
              <a:t>es expressions figées avec des animaux</a:t>
            </a:r>
            <a:endParaRPr lang="fr-FR" sz="4800" b="1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538" y="5834129"/>
            <a:ext cx="3593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chemeClr val="bg1"/>
                </a:solidFill>
              </a:rPr>
              <a:t>Pazakou</a:t>
            </a:r>
            <a:r>
              <a:rPr lang="fr-FR" sz="2400" dirty="0" smtClean="0">
                <a:solidFill>
                  <a:schemeClr val="bg1"/>
                </a:solidFill>
              </a:rPr>
              <a:t> Théodora</a:t>
            </a:r>
          </a:p>
          <a:p>
            <a:r>
              <a:rPr lang="fr-FR" sz="2400" dirty="0" smtClean="0">
                <a:solidFill>
                  <a:schemeClr val="bg1"/>
                </a:solidFill>
              </a:rPr>
              <a:t>1564201600083</a:t>
            </a:r>
            <a:endParaRPr lang="fr-FR" sz="2400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9585" y="2588654"/>
            <a:ext cx="1177274" cy="139735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237665">
            <a:off x="9895228" y="2682209"/>
            <a:ext cx="1182948" cy="140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973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</a:rPr>
              <a:t>Passer/sauter du coq à l’âne</a:t>
            </a:r>
            <a:endParaRPr lang="fr-FR" sz="5400" i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004" y="4420196"/>
            <a:ext cx="10561418" cy="433955"/>
          </a:xfrm>
        </p:spPr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Περνάω από το ένα θέμα στο </a:t>
            </a:r>
            <a:r>
              <a:rPr lang="el-GR" sz="4800" dirty="0" smtClean="0">
                <a:latin typeface="Bahnschrift SemiBold" panose="020B0502040204020203" pitchFamily="34" charset="0"/>
              </a:rPr>
              <a:t>άλλο, </a:t>
            </a:r>
            <a:r>
              <a:rPr lang="el-GR" sz="4800" dirty="0" smtClean="0">
                <a:solidFill>
                  <a:srgbClr val="FF0000"/>
                </a:solidFill>
                <a:latin typeface="Bahnschrift SemiBold" panose="020B0502040204020203" pitchFamily="34" charset="0"/>
              </a:rPr>
              <a:t>από την Πόλη έρχομαι και στην κορφή κανέλλα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378" y="513592"/>
            <a:ext cx="1771709" cy="157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37" y="513592"/>
            <a:ext cx="1826329" cy="147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157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À cheval donné, on ne regarde pas les dents</a:t>
            </a:r>
            <a:endParaRPr lang="fr-FR" sz="54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165291"/>
            <a:ext cx="10561418" cy="433955"/>
          </a:xfrm>
        </p:spPr>
        <p:txBody>
          <a:bodyPr/>
          <a:lstStyle/>
          <a:p>
            <a:pPr algn="ctr"/>
            <a:r>
              <a:rPr lang="el-GR" sz="4400" dirty="0" smtClean="0">
                <a:latin typeface="Bahnschrift SemiBold" panose="020B0502040204020203" pitchFamily="34" charset="0"/>
              </a:rPr>
              <a:t>Του χάριζαν γάιδαρο και τον κοίταζε στα δόντια</a:t>
            </a:r>
            <a:endParaRPr lang="fr-FR" sz="4400" dirty="0">
              <a:latin typeface="Bahnschrift SemiBol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97" y="316541"/>
            <a:ext cx="2309275" cy="172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1286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291" y="2694600"/>
            <a:ext cx="10561418" cy="1468800"/>
          </a:xfrm>
        </p:spPr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</a:rPr>
              <a:t>Avoir un chat dans la gorge</a:t>
            </a:r>
            <a:endParaRPr lang="fr-FR" sz="5400" i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211" y="5100897"/>
            <a:ext cx="10561418" cy="433955"/>
          </a:xfrm>
        </p:spPr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Είμαι βραχνιασμένος, έχει κλείσει ο λαιμός μου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41" y="-299738"/>
            <a:ext cx="2994338" cy="2994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404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90928"/>
            <a:ext cx="10561418" cy="1468800"/>
          </a:xfrm>
        </p:spPr>
        <p:txBody>
          <a:bodyPr/>
          <a:lstStyle/>
          <a:p>
            <a:r>
              <a:rPr lang="fr-FR" i="1" dirty="0" smtClean="0">
                <a:solidFill>
                  <a:schemeClr val="bg1"/>
                </a:solidFill>
              </a:rPr>
              <a:t>Avancer comme un escargot</a:t>
            </a:r>
            <a:r>
              <a:rPr lang="el-GR" i="1" dirty="0" smtClean="0">
                <a:solidFill>
                  <a:schemeClr val="bg1"/>
                </a:solidFill>
              </a:rPr>
              <a:t>  </a:t>
            </a:r>
            <a:endParaRPr lang="fr-FR" i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Πηγαίνω σαν σαλιγκάρι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-175066"/>
            <a:ext cx="2325710" cy="232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5449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Être comme un coq en pâte</a:t>
            </a:r>
            <a:endParaRPr lang="fr-FR" sz="54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Περνάω ζωή και κότα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550" y="412124"/>
            <a:ext cx="2166844" cy="192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9188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>Sources:</a:t>
            </a:r>
            <a:r>
              <a:rPr lang="en-US" dirty="0" smtClean="0"/>
              <a:t> 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0982" y="1926072"/>
            <a:ext cx="10554574" cy="3636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/>
              <a:t>Dictionnaire</a:t>
            </a:r>
            <a:r>
              <a:rPr lang="en-US" sz="3200" dirty="0" smtClean="0"/>
              <a:t> </a:t>
            </a:r>
            <a:r>
              <a:rPr lang="en-US" sz="3200" dirty="0" err="1" smtClean="0"/>
              <a:t>francais-grec</a:t>
            </a:r>
            <a:r>
              <a:rPr lang="en-US" sz="3200" dirty="0" smtClean="0"/>
              <a:t> </a:t>
            </a:r>
            <a:r>
              <a:rPr lang="en-US" sz="3200" dirty="0" err="1" smtClean="0"/>
              <a:t>moderne</a:t>
            </a:r>
            <a:r>
              <a:rPr lang="en-US" sz="3200" dirty="0" smtClean="0"/>
              <a:t>. </a:t>
            </a:r>
            <a:r>
              <a:rPr lang="el-GR" sz="3200" dirty="0" smtClean="0"/>
              <a:t>Γαλλοελληνικό λεξικό. Εκδόσεις: Πατάκη σε συνεργασία με τον εκδοτικό οίκο </a:t>
            </a:r>
            <a:r>
              <a:rPr lang="en-US" sz="3200" smtClean="0"/>
              <a:t>Larousse.</a:t>
            </a:r>
          </a:p>
          <a:p>
            <a:pPr marL="0" indent="0">
              <a:buNone/>
            </a:pPr>
            <a:r>
              <a:rPr lang="en-US" sz="3200" smtClean="0"/>
              <a:t>Google </a:t>
            </a:r>
            <a:r>
              <a:rPr lang="en-US" sz="3200" dirty="0" smtClean="0"/>
              <a:t>images</a:t>
            </a:r>
            <a:endParaRPr lang="en-US" sz="3200" dirty="0"/>
          </a:p>
          <a:p>
            <a:pPr marL="0" indent="0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8006328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Une hirondelle ne fait pas le printemps</a:t>
            </a:r>
            <a:endParaRPr lang="fr-FR" sz="54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sz="4400" dirty="0" smtClean="0">
                <a:latin typeface="Bahnschrift SemiBold" panose="020B0502040204020203" pitchFamily="34" charset="0"/>
              </a:rPr>
              <a:t>Ένας κούκος δεν φέρνει την άνοιξη</a:t>
            </a:r>
            <a:endParaRPr lang="fr-FR" sz="4400" dirty="0">
              <a:latin typeface="Bahnschrift SemiBold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87" y="311227"/>
            <a:ext cx="2688907" cy="209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032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Avoir une mémoire d’éléphant</a:t>
            </a:r>
            <a:endParaRPr lang="fr-FR" sz="54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Έχω μνήμη ελέφαντα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69" y="518230"/>
            <a:ext cx="2653530" cy="200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608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i="1" dirty="0" err="1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Être</a:t>
            </a:r>
            <a:r>
              <a:rPr lang="en-US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5400" i="1" dirty="0" err="1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rusé</a:t>
            </a:r>
            <a:r>
              <a:rPr lang="en-US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5400" i="1" dirty="0" err="1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comme</a:t>
            </a:r>
            <a:r>
              <a:rPr lang="en-US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 un </a:t>
            </a:r>
            <a:r>
              <a:rPr lang="en-US" sz="5400" i="1" dirty="0" err="1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renard</a:t>
            </a:r>
            <a:endParaRPr lang="fr-FR" sz="54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Είναι πονηρός σαν αλεπού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69" y="499178"/>
            <a:ext cx="1744659" cy="218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9172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Acheter chat en poche</a:t>
            </a:r>
            <a:endParaRPr lang="fr-FR" sz="54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Παίρνω γουρούνι στο σακί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14" y="-213603"/>
            <a:ext cx="3290552" cy="329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3930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Travailler comme un cheval</a:t>
            </a:r>
            <a:endParaRPr lang="fr-FR" sz="54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Δουλεύω σαν σκυλί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13" y="371008"/>
            <a:ext cx="2305318" cy="171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7437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Avoir une mémoire de poisson rouge</a:t>
            </a:r>
            <a:endParaRPr lang="fr-FR" sz="54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Έχω μνήμη χρυσόψαρου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42844" flipH="1">
            <a:off x="779007" y="286419"/>
            <a:ext cx="1650445" cy="195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4483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60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Poser un lapin </a:t>
            </a:r>
            <a:endParaRPr lang="fr-FR" sz="60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sz="4800" dirty="0" smtClean="0">
                <a:latin typeface="Bahnschrift SemiBold" panose="020B0502040204020203" pitchFamily="34" charset="0"/>
              </a:rPr>
              <a:t>Στήνω κάποιον</a:t>
            </a:r>
            <a:r>
              <a:rPr lang="en-US" sz="4800" dirty="0" smtClean="0">
                <a:latin typeface="Bahnschrift SemiBold" panose="020B0502040204020203" pitchFamily="34" charset="0"/>
              </a:rPr>
              <a:t>, </a:t>
            </a:r>
            <a:r>
              <a:rPr lang="el-GR" sz="4800" dirty="0" smtClean="0">
                <a:latin typeface="Bahnschrift SemiBold" panose="020B0502040204020203" pitchFamily="34" charset="0"/>
              </a:rPr>
              <a:t>αργοπορ</a:t>
            </a:r>
            <a:r>
              <a:rPr lang="el-GR" sz="4800" dirty="0">
                <a:latin typeface="Bahnschrift SemiBold" panose="020B0502040204020203" pitchFamily="34" charset="0"/>
              </a:rPr>
              <a:t>ώ</a:t>
            </a:r>
            <a:endParaRPr lang="fr-FR" sz="4800" dirty="0">
              <a:latin typeface="Bahnschrift SemiBol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97" y="450761"/>
            <a:ext cx="1821824" cy="187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66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694600"/>
            <a:ext cx="10561418" cy="1468800"/>
          </a:xfrm>
        </p:spPr>
        <p:txBody>
          <a:bodyPr/>
          <a:lstStyle/>
          <a:p>
            <a:pPr algn="ctr"/>
            <a:r>
              <a:rPr lang="fr-FR" sz="5400" i="1" dirty="0" smtClean="0">
                <a:solidFill>
                  <a:schemeClr val="bg1"/>
                </a:solidFill>
                <a:latin typeface="Bahnschrift SemiBold" panose="020B0502040204020203" pitchFamily="34" charset="0"/>
              </a:rPr>
              <a:t>Chat échaudé craint l’eau froide</a:t>
            </a:r>
            <a:endParaRPr lang="fr-FR" sz="5400" i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165291"/>
            <a:ext cx="10561418" cy="433955"/>
          </a:xfrm>
        </p:spPr>
        <p:txBody>
          <a:bodyPr/>
          <a:lstStyle/>
          <a:p>
            <a:pPr algn="ctr"/>
            <a:r>
              <a:rPr lang="el-GR" sz="4400" dirty="0" smtClean="0">
                <a:latin typeface="Bahnschrift SemiBold" panose="020B0502040204020203" pitchFamily="34" charset="0"/>
              </a:rPr>
              <a:t>Όποιος καεί απ’ το χυλό, φυσάει και το γιαούρτι</a:t>
            </a:r>
            <a:endParaRPr lang="fr-FR" sz="4400" dirty="0">
              <a:latin typeface="Bahnschrift SemiBol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18" y="0"/>
            <a:ext cx="2485622" cy="248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4151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133</TotalTime>
  <Words>175</Words>
  <Application>Microsoft Office PowerPoint</Application>
  <PresentationFormat>Widescreen</PresentationFormat>
  <Paragraphs>32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Bahnschrift SemiBold</vt:lpstr>
      <vt:lpstr>Century Gothic</vt:lpstr>
      <vt:lpstr>Wingdings 2</vt:lpstr>
      <vt:lpstr>Quotable</vt:lpstr>
      <vt:lpstr>PowerPoint Presentation</vt:lpstr>
      <vt:lpstr>Une hirondelle ne fait pas le printemps</vt:lpstr>
      <vt:lpstr>Avoir une mémoire d’éléphant</vt:lpstr>
      <vt:lpstr>Être rusé comme un renard</vt:lpstr>
      <vt:lpstr>Acheter chat en poche</vt:lpstr>
      <vt:lpstr>Travailler comme un cheval</vt:lpstr>
      <vt:lpstr>Avoir une mémoire de poisson rouge</vt:lpstr>
      <vt:lpstr>Poser un lapin </vt:lpstr>
      <vt:lpstr>Chat échaudé craint l’eau froide</vt:lpstr>
      <vt:lpstr>Passer/sauter du coq à l’âne</vt:lpstr>
      <vt:lpstr>À cheval donné, on ne regarde pas les dents</vt:lpstr>
      <vt:lpstr>Avoir un chat dans la gorge</vt:lpstr>
      <vt:lpstr>Avancer comme un escargot  </vt:lpstr>
      <vt:lpstr>Être comme un coq en pâte</vt:lpstr>
      <vt:lpstr> Sources: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33</cp:revision>
  <dcterms:created xsi:type="dcterms:W3CDTF">2019-01-08T21:14:23Z</dcterms:created>
  <dcterms:modified xsi:type="dcterms:W3CDTF">2019-01-13T14:59:43Z</dcterms:modified>
</cp:coreProperties>
</file>