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L’EXPLICATION </a:t>
            </a:r>
            <a:br>
              <a:rPr lang="fr-FR" dirty="0" smtClean="0"/>
            </a:br>
            <a:r>
              <a:rPr lang="fr-FR" dirty="0" smtClean="0"/>
              <a:t>DE TEXTE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Définition et méthodologie</a:t>
            </a:r>
          </a:p>
          <a:p>
            <a:r>
              <a:rPr lang="fr-FR" dirty="0" smtClean="0"/>
              <a:t>Par Ioanna Papaspyridou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091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 DEFINITION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Exercice oral limité dans le temps (10-20 minutes). </a:t>
            </a:r>
          </a:p>
          <a:p>
            <a:r>
              <a:rPr lang="fr-FR" dirty="0" smtClean="0"/>
              <a:t>Texte court (20-25 lignes).</a:t>
            </a:r>
          </a:p>
          <a:p>
            <a:r>
              <a:rPr lang="fr-FR" dirty="0" smtClean="0"/>
              <a:t>On procède de façon linéaire.</a:t>
            </a:r>
          </a:p>
          <a:p>
            <a:r>
              <a:rPr lang="fr-FR" dirty="0" smtClean="0"/>
              <a:t>BUT: mettre en lumière la signification et la portée du texte.</a:t>
            </a:r>
          </a:p>
          <a:p>
            <a:r>
              <a:rPr lang="fr-FR" dirty="0" smtClean="0"/>
              <a:t>Qualités requises de la part du lecteur: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Connaissances littéraires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Respect du texte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Utilisation des outils d’analyse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43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PIEGES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Pas de résumé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Pas de paraphrase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Il n’y a pas une seule lecture, une recette magique.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904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OUTILS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La langue (les néologismes, la polysémie, les mots-hapax)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La tradition gréco-latine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L’héritage judéo-chrétien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29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LANGUE, notre outil principal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NOS OUTILS LEXICAUX</a:t>
            </a:r>
          </a:p>
          <a:p>
            <a:pPr marL="342900" indent="-342900">
              <a:buAutoNum type="arabicPeriod"/>
            </a:pPr>
            <a:r>
              <a:rPr lang="fr-FR" u="sng" dirty="0" smtClean="0"/>
              <a:t>LE CHAMP SEMANTIQUE:</a:t>
            </a:r>
            <a:r>
              <a:rPr lang="fr-FR" dirty="0" smtClean="0"/>
              <a:t> ensemble des sens d’un mot selon le contexte. </a:t>
            </a:r>
          </a:p>
          <a:p>
            <a:pPr marL="0" indent="0"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 </a:t>
            </a:r>
            <a:r>
              <a:rPr lang="fr-FR" b="1" dirty="0" smtClean="0"/>
              <a:t>fraise</a:t>
            </a:r>
            <a:r>
              <a:rPr lang="fr-FR" dirty="0" smtClean="0"/>
              <a:t>: 1. le fruit 2. col des notables à l’époque d’Henri IV.</a:t>
            </a:r>
          </a:p>
          <a:p>
            <a:pPr marL="0" indent="0">
              <a:buNone/>
            </a:pPr>
            <a:r>
              <a:rPr lang="fr-FR" b="1" dirty="0" smtClean="0"/>
              <a:t>Cage: </a:t>
            </a:r>
            <a:r>
              <a:rPr lang="fr-FR" dirty="0" smtClean="0"/>
              <a:t>1. (oiseau) 2. cage de l’ascenseur. </a:t>
            </a:r>
          </a:p>
          <a:p>
            <a:pPr marL="0" indent="0">
              <a:buNone/>
            </a:pPr>
            <a:r>
              <a:rPr lang="fr-FR" b="1" dirty="0" smtClean="0"/>
              <a:t>Règle: </a:t>
            </a:r>
            <a:r>
              <a:rPr lang="fr-FR" dirty="0" smtClean="0"/>
              <a:t>1. outil pour mesurer la longueur 2. loi</a:t>
            </a:r>
          </a:p>
          <a:p>
            <a:pPr marL="0" indent="0">
              <a:buNone/>
            </a:pPr>
            <a:r>
              <a:rPr lang="fr-FR" b="1" dirty="0" smtClean="0"/>
              <a:t>Souris: </a:t>
            </a:r>
            <a:r>
              <a:rPr lang="fr-FR" dirty="0" smtClean="0"/>
              <a:t>1. petit mammifère 2. la souris de l’ordinateur</a:t>
            </a:r>
          </a:p>
          <a:p>
            <a:pPr marL="0" indent="0">
              <a:buNone/>
            </a:pPr>
            <a:r>
              <a:rPr lang="fr-FR" b="1" dirty="0" smtClean="0"/>
              <a:t>Avocat</a:t>
            </a:r>
            <a:r>
              <a:rPr lang="fr-FR" dirty="0" smtClean="0"/>
              <a:t>: 1. le fruit 2. la personne qui défend un accusé</a:t>
            </a:r>
            <a:r>
              <a:rPr lang="fr-FR" b="1" dirty="0" smtClean="0"/>
              <a:t> </a:t>
            </a:r>
            <a:r>
              <a:rPr lang="fr-FR" dirty="0" smtClean="0"/>
              <a:t>  </a:t>
            </a:r>
            <a:r>
              <a:rPr lang="fr-FR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094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2. </a:t>
            </a:r>
            <a:r>
              <a:rPr lang="fr-FR" u="sng" dirty="0" smtClean="0"/>
              <a:t>LE CHAMP LEXICAL</a:t>
            </a:r>
            <a:r>
              <a:rPr lang="fr-FR" dirty="0" smtClean="0"/>
              <a:t>: l’ensemble des termes liés au même concept.</a:t>
            </a:r>
          </a:p>
          <a:p>
            <a:pPr marL="0" indent="0">
              <a:buNone/>
            </a:pPr>
            <a:r>
              <a:rPr lang="fr-FR" b="1" dirty="0" smtClean="0"/>
              <a:t>La mer: </a:t>
            </a:r>
            <a:r>
              <a:rPr lang="fr-FR" dirty="0" smtClean="0"/>
              <a:t>océan, vague, eau, plage…</a:t>
            </a:r>
          </a:p>
          <a:p>
            <a:pPr marL="0" indent="0">
              <a:buNone/>
            </a:pPr>
            <a:r>
              <a:rPr lang="fr-FR" b="1" dirty="0" smtClean="0"/>
              <a:t>Vacances: </a:t>
            </a:r>
            <a:r>
              <a:rPr lang="fr-FR" dirty="0" smtClean="0"/>
              <a:t>plage, soleil, sable, s’amuser, grasse matinée …</a:t>
            </a:r>
          </a:p>
          <a:p>
            <a:pPr marL="0" indent="0">
              <a:buNone/>
            </a:pPr>
            <a:r>
              <a:rPr lang="fr-FR" b="1" dirty="0" smtClean="0"/>
              <a:t>Guerre: </a:t>
            </a:r>
            <a:r>
              <a:rPr lang="fr-FR" dirty="0" smtClean="0"/>
              <a:t>armes, bataille, guerrier, blessure…</a:t>
            </a:r>
          </a:p>
          <a:p>
            <a:pPr marL="0" indent="0">
              <a:buNone/>
            </a:pPr>
            <a:r>
              <a:rPr lang="fr-FR" b="1" dirty="0" smtClean="0"/>
              <a:t>Amour: </a:t>
            </a:r>
            <a:r>
              <a:rPr lang="fr-FR" dirty="0" smtClean="0"/>
              <a:t>aimer, amant, tendresse, baiser …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2200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u="sng" dirty="0" smtClean="0"/>
              <a:t>La connotation</a:t>
            </a:r>
            <a:r>
              <a:rPr lang="fr-FR" dirty="0" smtClean="0"/>
              <a:t>: signification secondaire qui concerne des jugements de valeur ou la subjectivité du locuteur ou le registre dans lequel il se place (Jarrety). </a:t>
            </a:r>
          </a:p>
          <a:p>
            <a:pPr algn="just"/>
            <a:r>
              <a:rPr lang="fr-FR" dirty="0" smtClean="0"/>
              <a:t>Il y a des connotations sociolinguistiques (le consensus, la cohabitation, une femme entretenue). </a:t>
            </a:r>
          </a:p>
          <a:p>
            <a:pPr algn="just"/>
            <a:r>
              <a:rPr lang="fr-FR" dirty="0" smtClean="0"/>
              <a:t>Il y a des mots qui ont une connotation positive ou négative (un homme politique/un politicien). </a:t>
            </a:r>
          </a:p>
          <a:p>
            <a:pPr algn="just"/>
            <a:r>
              <a:rPr lang="fr-FR" dirty="0" smtClean="0"/>
              <a:t>Il y a aussi des connotations individuelles (différentes pour chaque auteur. P.ex. « l’azur » chez Mallarmé).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661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</TotalTime>
  <Words>333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L’EXPLICATION  DE TEXTE</vt:lpstr>
      <vt:lpstr>                    DEFINITION</vt:lpstr>
      <vt:lpstr>LES PIEGES</vt:lpstr>
      <vt:lpstr>NOS OUTILS</vt:lpstr>
      <vt:lpstr>LA LANGUE, notre outil principal</vt:lpstr>
      <vt:lpstr>(suite)</vt:lpstr>
      <vt:lpstr>(suite)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L’EXPLICATION  DE TEXTE</dc:title>
  <dc:creator>user</dc:creator>
  <cp:lastModifiedBy>user</cp:lastModifiedBy>
  <cp:revision>4</cp:revision>
  <dcterms:created xsi:type="dcterms:W3CDTF">2019-09-30T16:42:10Z</dcterms:created>
  <dcterms:modified xsi:type="dcterms:W3CDTF">2019-09-30T17:15:28Z</dcterms:modified>
</cp:coreProperties>
</file>