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2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Δημήτρης Χ Μελάς" userId="b5dd7ec3e0540411" providerId="LiveId" clId="{51A95353-D3DC-4CDA-885B-441FC3380850}"/>
    <pc:docChg chg="addSld modSld">
      <pc:chgData name="Δημήτρης Χ Μελάς" userId="b5dd7ec3e0540411" providerId="LiveId" clId="{51A95353-D3DC-4CDA-885B-441FC3380850}" dt="2025-12-19T16:39:27.881" v="22" actId="20577"/>
      <pc:docMkLst>
        <pc:docMk/>
      </pc:docMkLst>
      <pc:sldChg chg="modSp new mod">
        <pc:chgData name="Δημήτρης Χ Μελάς" userId="b5dd7ec3e0540411" providerId="LiveId" clId="{51A95353-D3DC-4CDA-885B-441FC3380850}" dt="2025-12-19T16:39:27.881" v="22" actId="20577"/>
        <pc:sldMkLst>
          <pc:docMk/>
          <pc:sldMk cId="738588975" sldId="265"/>
        </pc:sldMkLst>
        <pc:spChg chg="mod">
          <ac:chgData name="Δημήτρης Χ Μελάς" userId="b5dd7ec3e0540411" providerId="LiveId" clId="{51A95353-D3DC-4CDA-885B-441FC3380850}" dt="2025-12-19T16:39:27.881" v="22" actId="20577"/>
          <ac:spMkLst>
            <pc:docMk/>
            <pc:sldMk cId="738588975" sldId="265"/>
            <ac:spMk id="2" creationId="{1F994E4C-13C6-C3DB-1414-8E94B9B8B03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63180-D28A-8442-E129-16C0DCE0C9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B6F47A-C8E6-09FD-CE43-729F7168E3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D2A5BC-E919-247B-2D88-F079CAD17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73DB0-2250-48F3-881C-DB79CA0A0FF9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E19F50-0953-560D-A652-F3FEDE39E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90DE2F-6303-A8EE-F8A3-A22228C57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2EC11-4793-4793-AB4A-397274FA99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529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09D80-9237-0CDA-EB47-5C3B9C430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8F4535-9A27-3945-50C0-6924BFD9BB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101D81-9B24-DE2F-640D-596EBB8C3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73DB0-2250-48F3-881C-DB79CA0A0FF9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4D975E-8846-4FB7-B60F-12569043B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DE1C1E-3D1E-5118-421C-FE03E70F5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2EC11-4793-4793-AB4A-397274FA99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827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4AB4641-73E7-2A16-1613-A4515FA76D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44B951-E273-75F4-140D-CAACAC8269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96AF3B-E51C-04FF-5990-96A18621A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73DB0-2250-48F3-881C-DB79CA0A0FF9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FE0FC-8226-2E11-111B-BC8610926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5E7411-13AF-B7C0-828A-FA3C0F74D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2EC11-4793-4793-AB4A-397274FA99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33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25581-4BB5-6BED-CB6E-17775411D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6CB5CB-A7E0-F10F-D63B-4543EEB153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195CA3-CE30-E42E-2F62-FDC6803E5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73DB0-2250-48F3-881C-DB79CA0A0FF9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EECB5E-F9F9-CB99-8121-952A57C35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83A3DF-E472-2948-117C-893965764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2EC11-4793-4793-AB4A-397274FA99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466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25BB97-D4CD-DC47-5404-6F6B7C8F3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2DE932-CF7D-7F29-AD20-5716DF03AC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B9C255-79B7-AA62-BAF8-0548AC7A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73DB0-2250-48F3-881C-DB79CA0A0FF9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EEDD94-178C-0495-22C1-BC4628199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44634-EBB8-29F2-C900-E5ADAB926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2EC11-4793-4793-AB4A-397274FA99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700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A54D9-1EF1-D878-B775-439601852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3C4273-2814-08E2-B7D3-F527C2714F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06531E-44BD-97F5-6D35-E2C6042CC1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71ED55-9E8B-AF8A-4CE4-471BA20B1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73DB0-2250-48F3-881C-DB79CA0A0FF9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DA3730-A8B7-6186-9338-36CCB6751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CB99D3-730C-5568-555F-3C1D86402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2EC11-4793-4793-AB4A-397274FA99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126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A1C159-B09F-FC44-7842-D1254C681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D65240-536A-740A-09E5-5E2F006B7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31BC30-9CA2-049E-6D8E-BC396D4583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37B638-FF2F-5A43-3E11-D45A2860D6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E83AEF-B704-C10E-1F3B-82161AA60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D08EF9-BF53-8CB8-6807-105895A4D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73DB0-2250-48F3-881C-DB79CA0A0FF9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549CFC5-AF28-23CD-3924-31E8B8DFE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474894-ABD2-3159-A9F5-CC78065EC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2EC11-4793-4793-AB4A-397274FA99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325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10837-31C8-E6E6-10DA-2A67B3491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E985F1-AD50-6761-7CE4-5FA6D27AC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73DB0-2250-48F3-881C-DB79CA0A0FF9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471B05-CA09-B01F-1358-6663BF9E9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A1D095-E0C9-BA3F-087E-FA8BAE55A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2EC11-4793-4793-AB4A-397274FA99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221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4DBA841-D683-268E-65D5-71D7891B4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73DB0-2250-48F3-881C-DB79CA0A0FF9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AF08C9-5A5E-FAEA-3360-F689C492F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22FEE2-4219-DD9C-3554-CE01689D8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2EC11-4793-4793-AB4A-397274FA99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976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01AFB-8808-CD27-29E4-036CD1AA1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C82E4F-049C-5EA8-894F-3045950F27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748921-1ADE-ED4A-8E26-08C25D84AA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572C9F-FC78-481C-7B94-03986D7CB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73DB0-2250-48F3-881C-DB79CA0A0FF9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2881CF-F852-3003-E00C-C45816447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30D4B2-5D98-8C79-A44C-F6769602F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2EC11-4793-4793-AB4A-397274FA99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029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42B05-9A8E-8C2A-171C-B46B2F62B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99EC7A-F82C-929D-B57A-86F17B9E52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147C2C-E9C2-D928-8A83-B0CE5623E7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AA92EA-AAC4-74CB-205D-255D076C0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73DB0-2250-48F3-881C-DB79CA0A0FF9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8A8B45-4FF0-1266-D725-C5BA70E27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FC961E-303C-CA51-8148-62135F5D6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E2EC11-4793-4793-AB4A-397274FA99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947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817924-474C-34D6-663A-F34DB8B12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7C933C-F55D-9D3C-81BD-54E163E3A7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04303E-7BA8-B2A1-A0B5-0E3900144D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673DB0-2250-48F3-881C-DB79CA0A0FF9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20E077-CB58-30D0-B3B3-14AF563BE0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1D887B-7EAF-15ED-693A-B453F3E1E0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E2EC11-4793-4793-AB4A-397274FA99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799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35C42-05D2-9EB3-A9BE-6DC481C393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000" dirty="0"/>
              <a:t>The Great Depression (1929-1939)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42AC59-068F-37A0-F4E4-1D2FB046B3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5000" dirty="0"/>
              <a:t>DIMITRIS MELAS</a:t>
            </a:r>
          </a:p>
        </p:txBody>
      </p:sp>
    </p:spTree>
    <p:extLst>
      <p:ext uri="{BB962C8B-B14F-4D97-AF65-F5344CB8AC3E}">
        <p14:creationId xmlns:p14="http://schemas.microsoft.com/office/powerpoint/2010/main" val="2255194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B50A3-022B-0274-D96D-F36752FFA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was the great depression?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AE3C6E-3E1F-9169-B421-7F2B06A0BF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4194"/>
            <a:ext cx="10515600" cy="1399593"/>
          </a:xfrm>
        </p:spPr>
        <p:txBody>
          <a:bodyPr>
            <a:noAutofit/>
          </a:bodyPr>
          <a:lstStyle/>
          <a:p>
            <a:r>
              <a:rPr lang="en-US" sz="2400" dirty="0"/>
              <a:t>It was an economic crisis that  started in the us in 1929 and shocked the world for a whole decade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23802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E3B02-B19D-E144-16CE-9FCBF464E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caused it?</a:t>
            </a:r>
          </a:p>
        </p:txBody>
      </p:sp>
      <p:pic>
        <p:nvPicPr>
          <p:cNvPr id="6" name="Picture Placeholder 5" descr="A graph showing the growth of the stock market&#10;&#10;AI-generated content may be incorrect.">
            <a:extLst>
              <a:ext uri="{FF2B5EF4-FFF2-40B4-BE49-F238E27FC236}">
                <a16:creationId xmlns:a16="http://schemas.microsoft.com/office/drawing/2014/main" id="{62DFEBFF-499E-461E-BAEE-5CE3764925D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5183188" y="261257"/>
            <a:ext cx="6091063" cy="56974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441DE6-E193-2CC1-3734-5C80E3A487C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On October the 29</a:t>
            </a:r>
            <a:r>
              <a:rPr lang="en-US" sz="3200" baseline="30000" dirty="0"/>
              <a:t>th</a:t>
            </a:r>
            <a:r>
              <a:rPr lang="en-US" sz="3200" dirty="0"/>
              <a:t> 1929 the New York stock exchange crushed</a:t>
            </a:r>
          </a:p>
        </p:txBody>
      </p:sp>
    </p:spTree>
    <p:extLst>
      <p:ext uri="{BB962C8B-B14F-4D97-AF65-F5344CB8AC3E}">
        <p14:creationId xmlns:p14="http://schemas.microsoft.com/office/powerpoint/2010/main" val="3010412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4B23F-E661-EE9A-452C-79DCAA454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led people to a bank run (running to get their money from the bank)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E00E7A0-5366-99D3-6DFB-BB5FB9DD27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370" y="2285171"/>
            <a:ext cx="7230470" cy="4012777"/>
          </a:xfrm>
        </p:spPr>
      </p:pic>
    </p:spTree>
    <p:extLst>
      <p:ext uri="{BB962C8B-B14F-4D97-AF65-F5344CB8AC3E}">
        <p14:creationId xmlns:p14="http://schemas.microsoft.com/office/powerpoint/2010/main" val="322373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216C5-06F0-BB48-4A16-03C740A4E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Unemployment reached 25% in the US and crushing poverty became the norm</a:t>
            </a:r>
          </a:p>
        </p:txBody>
      </p:sp>
      <p:pic>
        <p:nvPicPr>
          <p:cNvPr id="5" name="Content Placeholder 4" descr="A person standing on stairs with children on stairs&#10;&#10;AI-generated content may be incorrect.">
            <a:extLst>
              <a:ext uri="{FF2B5EF4-FFF2-40B4-BE49-F238E27FC236}">
                <a16:creationId xmlns:a16="http://schemas.microsoft.com/office/drawing/2014/main" id="{C1E0F406-C099-2364-9EE9-87CB099CFE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097" y="1577591"/>
            <a:ext cx="4879469" cy="5035907"/>
          </a:xfrm>
        </p:spPr>
      </p:pic>
    </p:spTree>
    <p:extLst>
      <p:ext uri="{BB962C8B-B14F-4D97-AF65-F5344CB8AC3E}">
        <p14:creationId xmlns:p14="http://schemas.microsoft.com/office/powerpoint/2010/main" val="3819895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8446B-CE2F-4715-7A06-F6008AAA4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4CD0C0-2B2C-2E57-404B-38EC3100C78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In 1932, Americans elected Franklin D. Roosevelt. He introduced the 'New Deal,' which created government jobs for people to build public works. It helped stabilize the economy and gave people hope</a:t>
            </a:r>
          </a:p>
        </p:txBody>
      </p:sp>
      <p:pic>
        <p:nvPicPr>
          <p:cNvPr id="6" name="Content Placeholder 5" descr="A person sitting in front of a book cover&#10;&#10;AI-generated content may be incorrect.">
            <a:extLst>
              <a:ext uri="{FF2B5EF4-FFF2-40B4-BE49-F238E27FC236}">
                <a16:creationId xmlns:a16="http://schemas.microsoft.com/office/drawing/2014/main" id="{117FD5B7-5868-FA9B-6CAC-E84AC37AC20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1860" y="2100302"/>
            <a:ext cx="2787716" cy="4076661"/>
          </a:xfrm>
        </p:spPr>
      </p:pic>
    </p:spTree>
    <p:extLst>
      <p:ext uri="{BB962C8B-B14F-4D97-AF65-F5344CB8AC3E}">
        <p14:creationId xmlns:p14="http://schemas.microsoft.com/office/powerpoint/2010/main" val="1639771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0505E-8195-DBFD-557D-090E00A8923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 the US 1.35 trillion </a:t>
            </a:r>
            <a:r>
              <a:rPr lang="en-US" dirty="0" err="1"/>
              <a:t>usd</a:t>
            </a:r>
            <a:r>
              <a:rPr lang="en-US" dirty="0"/>
              <a:t> were lost in todays money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23C96B-B86C-B275-A528-9141144CFC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The equivalent of 5 years of wealth produced in Greece today</a:t>
            </a:r>
          </a:p>
        </p:txBody>
      </p:sp>
    </p:spTree>
    <p:extLst>
      <p:ext uri="{BB962C8B-B14F-4D97-AF65-F5344CB8AC3E}">
        <p14:creationId xmlns:p14="http://schemas.microsoft.com/office/powerpoint/2010/main" val="1855378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94E4C-13C6-C3DB-1414-8E94B9B8B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Implications </a:t>
            </a:r>
            <a:r>
              <a:rPr lang="en-US"/>
              <a:t>on Greece</a:t>
            </a:r>
          </a:p>
        </p:txBody>
      </p:sp>
    </p:spTree>
    <p:extLst>
      <p:ext uri="{BB962C8B-B14F-4D97-AF65-F5344CB8AC3E}">
        <p14:creationId xmlns:p14="http://schemas.microsoft.com/office/powerpoint/2010/main" val="7385889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143</Words>
  <Application>Microsoft Office PowerPoint</Application>
  <PresentationFormat>Widescreen</PresentationFormat>
  <Paragraphs>13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The Great Depression (1929-1939)</vt:lpstr>
      <vt:lpstr>What was the great depression?</vt:lpstr>
      <vt:lpstr>What caused it?</vt:lpstr>
      <vt:lpstr>This led people to a bank run (running to get their money from the bank)</vt:lpstr>
      <vt:lpstr>Unemployment reached 25% in the US and crushing poverty became the norm</vt:lpstr>
      <vt:lpstr>The solution</vt:lpstr>
      <vt:lpstr>In the US 1.35 trillion usd were lost in todays money </vt:lpstr>
      <vt:lpstr>Implications on Greece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Δημήτρης Χ Μελάς</dc:creator>
  <cp:lastModifiedBy>Δημήτρης Χ Μελάς</cp:lastModifiedBy>
  <cp:revision>1</cp:revision>
  <dcterms:created xsi:type="dcterms:W3CDTF">2025-12-19T11:43:46Z</dcterms:created>
  <dcterms:modified xsi:type="dcterms:W3CDTF">2025-12-19T16:39:32Z</dcterms:modified>
</cp:coreProperties>
</file>