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56" r:id="rId2"/>
    <p:sldId id="257" r:id="rId3"/>
    <p:sldId id="263" r:id="rId4"/>
    <p:sldId id="310" r:id="rId5"/>
    <p:sldId id="264" r:id="rId6"/>
    <p:sldId id="311" r:id="rId7"/>
    <p:sldId id="312" r:id="rId8"/>
  </p:sldIdLst>
  <p:sldSz cx="9144000" cy="5143500" type="screen16x9"/>
  <p:notesSz cx="6858000" cy="9144000"/>
  <p:embeddedFontLst>
    <p:embeddedFont>
      <p:font typeface="Lora" pitchFamily="2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Ultra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585554-099F-4D09-A5AF-7D9BC6316004}">
  <a:tblStyle styleId="{55585554-099F-4D09-A5AF-7D9BC63160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9e920a92a9_0_1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9e920a92a9_0_1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a46564e076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a46564e076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d60a343f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d60a343f0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flipH="1">
            <a:off x="-1634866" y="1758226"/>
            <a:ext cx="11005066" cy="5487839"/>
            <a:chOff x="60998" y="679535"/>
            <a:chExt cx="8527092" cy="4252161"/>
          </a:xfrm>
        </p:grpSpPr>
        <p:sp>
          <p:nvSpPr>
            <p:cNvPr id="10" name="Google Shape;10;p2"/>
            <p:cNvSpPr/>
            <p:nvPr/>
          </p:nvSpPr>
          <p:spPr>
            <a:xfrm>
              <a:off x="60998" y="679535"/>
              <a:ext cx="8527092" cy="4252161"/>
            </a:xfrm>
            <a:custGeom>
              <a:avLst/>
              <a:gdLst/>
              <a:ahLst/>
              <a:cxnLst/>
              <a:rect l="l" t="t" r="r" b="b"/>
              <a:pathLst>
                <a:path w="283104" h="141174" extrusionOk="0">
                  <a:moveTo>
                    <a:pt x="0" y="1"/>
                  </a:moveTo>
                  <a:lnTo>
                    <a:pt x="0" y="141173"/>
                  </a:lnTo>
                  <a:lnTo>
                    <a:pt x="283103" y="141173"/>
                  </a:lnTo>
                  <a:lnTo>
                    <a:pt x="283103" y="36296"/>
                  </a:lnTo>
                  <a:cubicBezTo>
                    <a:pt x="282226" y="36128"/>
                    <a:pt x="281302" y="36077"/>
                    <a:pt x="280395" y="36077"/>
                  </a:cubicBezTo>
                  <a:cubicBezTo>
                    <a:pt x="279662" y="36077"/>
                    <a:pt x="278940" y="36111"/>
                    <a:pt x="278264" y="36144"/>
                  </a:cubicBezTo>
                  <a:cubicBezTo>
                    <a:pt x="273878" y="36447"/>
                    <a:pt x="269568" y="36598"/>
                    <a:pt x="265334" y="36901"/>
                  </a:cubicBezTo>
                  <a:cubicBezTo>
                    <a:pt x="263953" y="36991"/>
                    <a:pt x="262537" y="37069"/>
                    <a:pt x="261118" y="37069"/>
                  </a:cubicBezTo>
                  <a:cubicBezTo>
                    <a:pt x="258962" y="37069"/>
                    <a:pt x="256800" y="36888"/>
                    <a:pt x="254748" y="36296"/>
                  </a:cubicBezTo>
                  <a:cubicBezTo>
                    <a:pt x="252579" y="35573"/>
                    <a:pt x="250314" y="34370"/>
                    <a:pt x="248144" y="34370"/>
                  </a:cubicBezTo>
                  <a:cubicBezTo>
                    <a:pt x="247591" y="34370"/>
                    <a:pt x="247043" y="34448"/>
                    <a:pt x="246506" y="34632"/>
                  </a:cubicBezTo>
                  <a:cubicBezTo>
                    <a:pt x="245447" y="34935"/>
                    <a:pt x="244615" y="35615"/>
                    <a:pt x="243784" y="36144"/>
                  </a:cubicBezTo>
                  <a:cubicBezTo>
                    <a:pt x="242459" y="36895"/>
                    <a:pt x="236653" y="38135"/>
                    <a:pt x="232123" y="38135"/>
                  </a:cubicBezTo>
                  <a:cubicBezTo>
                    <a:pt x="228892" y="38135"/>
                    <a:pt x="226310" y="37504"/>
                    <a:pt x="226468" y="35615"/>
                  </a:cubicBezTo>
                  <a:lnTo>
                    <a:pt x="226468" y="35615"/>
                  </a:lnTo>
                  <a:cubicBezTo>
                    <a:pt x="223921" y="35947"/>
                    <a:pt x="221294" y="36158"/>
                    <a:pt x="218675" y="36158"/>
                  </a:cubicBezTo>
                  <a:cubicBezTo>
                    <a:pt x="217716" y="36158"/>
                    <a:pt x="216758" y="36130"/>
                    <a:pt x="215806" y="36069"/>
                  </a:cubicBezTo>
                  <a:cubicBezTo>
                    <a:pt x="215201" y="36069"/>
                    <a:pt x="214672" y="35993"/>
                    <a:pt x="214294" y="35615"/>
                  </a:cubicBezTo>
                  <a:cubicBezTo>
                    <a:pt x="213991" y="35313"/>
                    <a:pt x="213991" y="34859"/>
                    <a:pt x="213916" y="34481"/>
                  </a:cubicBezTo>
                  <a:cubicBezTo>
                    <a:pt x="213537" y="31305"/>
                    <a:pt x="214294" y="19434"/>
                    <a:pt x="214596" y="16409"/>
                  </a:cubicBezTo>
                  <a:cubicBezTo>
                    <a:pt x="211647" y="16182"/>
                    <a:pt x="208774" y="16106"/>
                    <a:pt x="205900" y="15955"/>
                  </a:cubicBezTo>
                  <a:lnTo>
                    <a:pt x="205900" y="18451"/>
                  </a:lnTo>
                  <a:cubicBezTo>
                    <a:pt x="205725" y="18490"/>
                    <a:pt x="205544" y="18509"/>
                    <a:pt x="205362" y="18509"/>
                  </a:cubicBezTo>
                  <a:cubicBezTo>
                    <a:pt x="204839" y="18509"/>
                    <a:pt x="204307" y="18353"/>
                    <a:pt x="203859" y="18072"/>
                  </a:cubicBezTo>
                  <a:lnTo>
                    <a:pt x="203859" y="15653"/>
                  </a:lnTo>
                  <a:cubicBezTo>
                    <a:pt x="200078" y="16333"/>
                    <a:pt x="196297" y="16711"/>
                    <a:pt x="192441" y="16787"/>
                  </a:cubicBezTo>
                  <a:cubicBezTo>
                    <a:pt x="192290" y="17241"/>
                    <a:pt x="192063" y="17770"/>
                    <a:pt x="191760" y="18299"/>
                  </a:cubicBezTo>
                  <a:cubicBezTo>
                    <a:pt x="191514" y="18222"/>
                    <a:pt x="191267" y="18189"/>
                    <a:pt x="191021" y="18189"/>
                  </a:cubicBezTo>
                  <a:cubicBezTo>
                    <a:pt x="190057" y="18189"/>
                    <a:pt x="189094" y="18694"/>
                    <a:pt x="188131" y="19055"/>
                  </a:cubicBezTo>
                  <a:cubicBezTo>
                    <a:pt x="186518" y="19660"/>
                    <a:pt x="184804" y="19996"/>
                    <a:pt x="183123" y="19996"/>
                  </a:cubicBezTo>
                  <a:cubicBezTo>
                    <a:pt x="182283" y="19996"/>
                    <a:pt x="181451" y="19912"/>
                    <a:pt x="180645" y="19736"/>
                  </a:cubicBezTo>
                  <a:lnTo>
                    <a:pt x="180645" y="19736"/>
                  </a:lnTo>
                  <a:cubicBezTo>
                    <a:pt x="180720" y="21400"/>
                    <a:pt x="180947" y="32515"/>
                    <a:pt x="181023" y="34254"/>
                  </a:cubicBezTo>
                  <a:lnTo>
                    <a:pt x="177620" y="34254"/>
                  </a:lnTo>
                  <a:lnTo>
                    <a:pt x="177620" y="37657"/>
                  </a:lnTo>
                  <a:cubicBezTo>
                    <a:pt x="177620" y="39018"/>
                    <a:pt x="167337" y="41211"/>
                    <a:pt x="165295" y="41286"/>
                  </a:cubicBezTo>
                  <a:cubicBezTo>
                    <a:pt x="164247" y="41343"/>
                    <a:pt x="163188" y="41368"/>
                    <a:pt x="162122" y="41368"/>
                  </a:cubicBezTo>
                  <a:cubicBezTo>
                    <a:pt x="156113" y="41368"/>
                    <a:pt x="149868" y="40594"/>
                    <a:pt x="143896" y="40530"/>
                  </a:cubicBezTo>
                  <a:cubicBezTo>
                    <a:pt x="142988" y="40530"/>
                    <a:pt x="142157" y="40530"/>
                    <a:pt x="141325" y="40908"/>
                  </a:cubicBezTo>
                  <a:cubicBezTo>
                    <a:pt x="140569" y="41286"/>
                    <a:pt x="139964" y="41967"/>
                    <a:pt x="139359" y="42496"/>
                  </a:cubicBezTo>
                  <a:cubicBezTo>
                    <a:pt x="137640" y="43846"/>
                    <a:pt x="134989" y="44312"/>
                    <a:pt x="131978" y="44312"/>
                  </a:cubicBezTo>
                  <a:cubicBezTo>
                    <a:pt x="125713" y="44312"/>
                    <a:pt x="117888" y="42298"/>
                    <a:pt x="113650" y="42042"/>
                  </a:cubicBezTo>
                  <a:cubicBezTo>
                    <a:pt x="113045" y="42042"/>
                    <a:pt x="112364" y="41967"/>
                    <a:pt x="111911" y="41589"/>
                  </a:cubicBezTo>
                  <a:cubicBezTo>
                    <a:pt x="111230" y="41059"/>
                    <a:pt x="111154" y="40228"/>
                    <a:pt x="110776" y="39547"/>
                  </a:cubicBezTo>
                  <a:cubicBezTo>
                    <a:pt x="109726" y="37723"/>
                    <a:pt x="107505" y="37313"/>
                    <a:pt x="105234" y="37313"/>
                  </a:cubicBezTo>
                  <a:cubicBezTo>
                    <a:pt x="104397" y="37313"/>
                    <a:pt x="103555" y="37369"/>
                    <a:pt x="102761" y="37430"/>
                  </a:cubicBezTo>
                  <a:cubicBezTo>
                    <a:pt x="102005" y="37430"/>
                    <a:pt x="101249" y="37430"/>
                    <a:pt x="100493" y="37052"/>
                  </a:cubicBezTo>
                  <a:cubicBezTo>
                    <a:pt x="99737" y="36674"/>
                    <a:pt x="99283" y="35766"/>
                    <a:pt x="98602" y="35313"/>
                  </a:cubicBezTo>
                  <a:cubicBezTo>
                    <a:pt x="97241" y="34405"/>
                    <a:pt x="95502" y="34557"/>
                    <a:pt x="93839" y="34405"/>
                  </a:cubicBezTo>
                  <a:cubicBezTo>
                    <a:pt x="92251" y="34178"/>
                    <a:pt x="90360" y="32969"/>
                    <a:pt x="90814" y="31381"/>
                  </a:cubicBezTo>
                  <a:lnTo>
                    <a:pt x="81891" y="31381"/>
                  </a:lnTo>
                  <a:cubicBezTo>
                    <a:pt x="81967" y="30246"/>
                    <a:pt x="80984" y="29112"/>
                    <a:pt x="79850" y="28734"/>
                  </a:cubicBezTo>
                  <a:cubicBezTo>
                    <a:pt x="79241" y="28531"/>
                    <a:pt x="78610" y="28459"/>
                    <a:pt x="77982" y="28459"/>
                  </a:cubicBezTo>
                  <a:cubicBezTo>
                    <a:pt x="77439" y="28459"/>
                    <a:pt x="76897" y="28513"/>
                    <a:pt x="76371" y="28583"/>
                  </a:cubicBezTo>
                  <a:cubicBezTo>
                    <a:pt x="75842" y="27373"/>
                    <a:pt x="75162" y="26239"/>
                    <a:pt x="74557" y="25029"/>
                  </a:cubicBezTo>
                  <a:lnTo>
                    <a:pt x="71456" y="25332"/>
                  </a:lnTo>
                  <a:cubicBezTo>
                    <a:pt x="70655" y="26789"/>
                    <a:pt x="69010" y="27755"/>
                    <a:pt x="67334" y="27755"/>
                  </a:cubicBezTo>
                  <a:cubicBezTo>
                    <a:pt x="67272" y="27755"/>
                    <a:pt x="67209" y="27754"/>
                    <a:pt x="67146" y="27751"/>
                  </a:cubicBezTo>
                  <a:lnTo>
                    <a:pt x="67146" y="27751"/>
                  </a:lnTo>
                  <a:cubicBezTo>
                    <a:pt x="67371" y="33454"/>
                    <a:pt x="63055" y="38263"/>
                    <a:pt x="57447" y="38263"/>
                  </a:cubicBezTo>
                  <a:cubicBezTo>
                    <a:pt x="57404" y="38263"/>
                    <a:pt x="57360" y="38262"/>
                    <a:pt x="57316" y="38262"/>
                  </a:cubicBezTo>
                  <a:cubicBezTo>
                    <a:pt x="53762" y="38262"/>
                    <a:pt x="50360" y="38186"/>
                    <a:pt x="46881" y="38186"/>
                  </a:cubicBezTo>
                  <a:cubicBezTo>
                    <a:pt x="46201" y="38186"/>
                    <a:pt x="45596" y="38186"/>
                    <a:pt x="44915" y="37884"/>
                  </a:cubicBezTo>
                  <a:cubicBezTo>
                    <a:pt x="44235" y="37657"/>
                    <a:pt x="43706" y="37203"/>
                    <a:pt x="43101" y="36825"/>
                  </a:cubicBezTo>
                  <a:cubicBezTo>
                    <a:pt x="41707" y="35910"/>
                    <a:pt x="40112" y="35635"/>
                    <a:pt x="38456" y="35635"/>
                  </a:cubicBezTo>
                  <a:cubicBezTo>
                    <a:pt x="35961" y="35635"/>
                    <a:pt x="33327" y="36259"/>
                    <a:pt x="31028" y="36259"/>
                  </a:cubicBezTo>
                  <a:cubicBezTo>
                    <a:pt x="29554" y="36259"/>
                    <a:pt x="28218" y="36003"/>
                    <a:pt x="27146" y="35161"/>
                  </a:cubicBezTo>
                  <a:cubicBezTo>
                    <a:pt x="26163" y="34405"/>
                    <a:pt x="25936" y="33044"/>
                    <a:pt x="25785" y="31834"/>
                  </a:cubicBezTo>
                  <a:cubicBezTo>
                    <a:pt x="25407" y="28961"/>
                    <a:pt x="25029" y="23668"/>
                    <a:pt x="24651" y="20870"/>
                  </a:cubicBezTo>
                  <a:cubicBezTo>
                    <a:pt x="24651" y="20492"/>
                    <a:pt x="24575" y="20114"/>
                    <a:pt x="24272" y="19887"/>
                  </a:cubicBezTo>
                  <a:cubicBezTo>
                    <a:pt x="24136" y="19751"/>
                    <a:pt x="23891" y="19724"/>
                    <a:pt x="23619" y="19724"/>
                  </a:cubicBezTo>
                  <a:cubicBezTo>
                    <a:pt x="23438" y="19724"/>
                    <a:pt x="23244" y="19736"/>
                    <a:pt x="23063" y="19736"/>
                  </a:cubicBezTo>
                  <a:cubicBezTo>
                    <a:pt x="23027" y="19737"/>
                    <a:pt x="22991" y="19738"/>
                    <a:pt x="22956" y="19738"/>
                  </a:cubicBezTo>
                  <a:cubicBezTo>
                    <a:pt x="20735" y="19738"/>
                    <a:pt x="18911" y="17433"/>
                    <a:pt x="19358" y="15275"/>
                  </a:cubicBezTo>
                  <a:lnTo>
                    <a:pt x="19358" y="15275"/>
                  </a:lnTo>
                  <a:cubicBezTo>
                    <a:pt x="18480" y="15400"/>
                    <a:pt x="17597" y="15462"/>
                    <a:pt x="16715" y="15462"/>
                  </a:cubicBezTo>
                  <a:cubicBezTo>
                    <a:pt x="14403" y="15462"/>
                    <a:pt x="12095" y="15037"/>
                    <a:pt x="9906" y="14216"/>
                  </a:cubicBezTo>
                  <a:cubicBezTo>
                    <a:pt x="9830" y="12704"/>
                    <a:pt x="9754" y="11343"/>
                    <a:pt x="9754" y="9830"/>
                  </a:cubicBezTo>
                  <a:cubicBezTo>
                    <a:pt x="9387" y="9888"/>
                    <a:pt x="9015" y="9917"/>
                    <a:pt x="8644" y="9917"/>
                  </a:cubicBezTo>
                  <a:cubicBezTo>
                    <a:pt x="7560" y="9917"/>
                    <a:pt x="6477" y="9676"/>
                    <a:pt x="5520" y="9226"/>
                  </a:cubicBezTo>
                  <a:lnTo>
                    <a:pt x="5520" y="1"/>
                  </a:lnTo>
                  <a:close/>
                </a:path>
              </a:pathLst>
            </a:custGeom>
            <a:solidFill>
              <a:srgbClr val="BE9D6D">
                <a:alpha val="2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6225" y="1888675"/>
              <a:ext cx="7079500" cy="2733500"/>
            </a:xfrm>
            <a:custGeom>
              <a:avLst/>
              <a:gdLst/>
              <a:ahLst/>
              <a:cxnLst/>
              <a:rect l="l" t="t" r="r" b="b"/>
              <a:pathLst>
                <a:path w="283180" h="109340" extrusionOk="0">
                  <a:moveTo>
                    <a:pt x="198415" y="0"/>
                  </a:moveTo>
                  <a:lnTo>
                    <a:pt x="198415" y="5142"/>
                  </a:lnTo>
                  <a:lnTo>
                    <a:pt x="192214" y="5142"/>
                  </a:lnTo>
                  <a:cubicBezTo>
                    <a:pt x="192214" y="3932"/>
                    <a:pt x="191987" y="2723"/>
                    <a:pt x="191609" y="1664"/>
                  </a:cubicBezTo>
                  <a:cubicBezTo>
                    <a:pt x="191042" y="1645"/>
                    <a:pt x="190466" y="1636"/>
                    <a:pt x="189884" y="1636"/>
                  </a:cubicBezTo>
                  <a:cubicBezTo>
                    <a:pt x="188141" y="1636"/>
                    <a:pt x="186354" y="1721"/>
                    <a:pt x="184653" y="1891"/>
                  </a:cubicBezTo>
                  <a:cubicBezTo>
                    <a:pt x="184955" y="6125"/>
                    <a:pt x="185258" y="10284"/>
                    <a:pt x="185560" y="14518"/>
                  </a:cubicBezTo>
                  <a:cubicBezTo>
                    <a:pt x="174067" y="14518"/>
                    <a:pt x="162573" y="14745"/>
                    <a:pt x="151155" y="14897"/>
                  </a:cubicBezTo>
                  <a:cubicBezTo>
                    <a:pt x="149991" y="14927"/>
                    <a:pt x="148817" y="14936"/>
                    <a:pt x="147639" y="14936"/>
                  </a:cubicBezTo>
                  <a:cubicBezTo>
                    <a:pt x="145873" y="14936"/>
                    <a:pt x="144097" y="14915"/>
                    <a:pt x="142327" y="14915"/>
                  </a:cubicBezTo>
                  <a:cubicBezTo>
                    <a:pt x="139378" y="14915"/>
                    <a:pt x="136448" y="14972"/>
                    <a:pt x="133613" y="15275"/>
                  </a:cubicBezTo>
                  <a:cubicBezTo>
                    <a:pt x="132679" y="15390"/>
                    <a:pt x="131759" y="15439"/>
                    <a:pt x="130847" y="15439"/>
                  </a:cubicBezTo>
                  <a:cubicBezTo>
                    <a:pt x="126960" y="15439"/>
                    <a:pt x="123227" y="14540"/>
                    <a:pt x="119246" y="13989"/>
                  </a:cubicBezTo>
                  <a:cubicBezTo>
                    <a:pt x="114397" y="13296"/>
                    <a:pt x="109548" y="12921"/>
                    <a:pt x="104699" y="12921"/>
                  </a:cubicBezTo>
                  <a:cubicBezTo>
                    <a:pt x="104255" y="12921"/>
                    <a:pt x="103811" y="12924"/>
                    <a:pt x="103366" y="12931"/>
                  </a:cubicBezTo>
                  <a:cubicBezTo>
                    <a:pt x="101230" y="12978"/>
                    <a:pt x="97843" y="13741"/>
                    <a:pt x="94887" y="13741"/>
                  </a:cubicBezTo>
                  <a:cubicBezTo>
                    <a:pt x="93135" y="13741"/>
                    <a:pt x="91534" y="13472"/>
                    <a:pt x="90436" y="12628"/>
                  </a:cubicBezTo>
                  <a:cubicBezTo>
                    <a:pt x="90058" y="12250"/>
                    <a:pt x="89756" y="11796"/>
                    <a:pt x="89378" y="11418"/>
                  </a:cubicBezTo>
                  <a:cubicBezTo>
                    <a:pt x="88614" y="10420"/>
                    <a:pt x="87348" y="9832"/>
                    <a:pt x="86077" y="9832"/>
                  </a:cubicBezTo>
                  <a:cubicBezTo>
                    <a:pt x="85712" y="9832"/>
                    <a:pt x="85346" y="9880"/>
                    <a:pt x="84992" y="9982"/>
                  </a:cubicBezTo>
                  <a:cubicBezTo>
                    <a:pt x="84841" y="9150"/>
                    <a:pt x="84463" y="8394"/>
                    <a:pt x="83933" y="7713"/>
                  </a:cubicBezTo>
                  <a:lnTo>
                    <a:pt x="81589" y="7713"/>
                  </a:lnTo>
                  <a:cubicBezTo>
                    <a:pt x="81287" y="6806"/>
                    <a:pt x="81287" y="5747"/>
                    <a:pt x="81362" y="4689"/>
                  </a:cubicBezTo>
                  <a:cubicBezTo>
                    <a:pt x="78791" y="4537"/>
                    <a:pt x="76372" y="4310"/>
                    <a:pt x="73801" y="4235"/>
                  </a:cubicBezTo>
                  <a:cubicBezTo>
                    <a:pt x="73498" y="4235"/>
                    <a:pt x="73120" y="4235"/>
                    <a:pt x="72893" y="4159"/>
                  </a:cubicBezTo>
                  <a:cubicBezTo>
                    <a:pt x="72459" y="4139"/>
                    <a:pt x="72035" y="4125"/>
                    <a:pt x="71618" y="4125"/>
                  </a:cubicBezTo>
                  <a:cubicBezTo>
                    <a:pt x="70440" y="4125"/>
                    <a:pt x="69323" y="4242"/>
                    <a:pt x="68205" y="4689"/>
                  </a:cubicBezTo>
                  <a:cubicBezTo>
                    <a:pt x="66542" y="5445"/>
                    <a:pt x="65105" y="7335"/>
                    <a:pt x="65559" y="9150"/>
                  </a:cubicBezTo>
                  <a:lnTo>
                    <a:pt x="61551" y="9150"/>
                  </a:lnTo>
                  <a:cubicBezTo>
                    <a:pt x="61249" y="10586"/>
                    <a:pt x="61022" y="11872"/>
                    <a:pt x="60795" y="13309"/>
                  </a:cubicBezTo>
                  <a:cubicBezTo>
                    <a:pt x="58793" y="13491"/>
                    <a:pt x="56797" y="13563"/>
                    <a:pt x="54804" y="13563"/>
                  </a:cubicBezTo>
                  <a:cubicBezTo>
                    <a:pt x="50175" y="13563"/>
                    <a:pt x="45560" y="13172"/>
                    <a:pt x="40908" y="12855"/>
                  </a:cubicBezTo>
                  <a:cubicBezTo>
                    <a:pt x="36976" y="12855"/>
                    <a:pt x="32893" y="12250"/>
                    <a:pt x="28810" y="12250"/>
                  </a:cubicBezTo>
                  <a:cubicBezTo>
                    <a:pt x="28054" y="12250"/>
                    <a:pt x="27222" y="12250"/>
                    <a:pt x="26466" y="12023"/>
                  </a:cubicBezTo>
                  <a:cubicBezTo>
                    <a:pt x="25861" y="11796"/>
                    <a:pt x="25331" y="11494"/>
                    <a:pt x="24727" y="11343"/>
                  </a:cubicBezTo>
                  <a:cubicBezTo>
                    <a:pt x="24379" y="11236"/>
                    <a:pt x="24032" y="11190"/>
                    <a:pt x="23685" y="11190"/>
                  </a:cubicBezTo>
                  <a:cubicBezTo>
                    <a:pt x="22066" y="11190"/>
                    <a:pt x="20447" y="12179"/>
                    <a:pt x="18829" y="12552"/>
                  </a:cubicBezTo>
                  <a:cubicBezTo>
                    <a:pt x="17856" y="12844"/>
                    <a:pt x="16912" y="12927"/>
                    <a:pt x="15977" y="12927"/>
                  </a:cubicBezTo>
                  <a:cubicBezTo>
                    <a:pt x="14731" y="12927"/>
                    <a:pt x="13503" y="12779"/>
                    <a:pt x="12250" y="12779"/>
                  </a:cubicBezTo>
                  <a:cubicBezTo>
                    <a:pt x="9830" y="12779"/>
                    <a:pt x="7335" y="13233"/>
                    <a:pt x="4915" y="13535"/>
                  </a:cubicBezTo>
                  <a:cubicBezTo>
                    <a:pt x="3327" y="13687"/>
                    <a:pt x="1588" y="13762"/>
                    <a:pt x="0" y="13762"/>
                  </a:cubicBezTo>
                  <a:lnTo>
                    <a:pt x="0" y="109339"/>
                  </a:lnTo>
                  <a:lnTo>
                    <a:pt x="283104" y="109339"/>
                  </a:lnTo>
                  <a:lnTo>
                    <a:pt x="283104" y="11872"/>
                  </a:lnTo>
                  <a:lnTo>
                    <a:pt x="283179" y="11872"/>
                  </a:lnTo>
                  <a:cubicBezTo>
                    <a:pt x="282488" y="11844"/>
                    <a:pt x="281806" y="11827"/>
                    <a:pt x="281130" y="11827"/>
                  </a:cubicBezTo>
                  <a:cubicBezTo>
                    <a:pt x="279961" y="11827"/>
                    <a:pt x="278810" y="11879"/>
                    <a:pt x="277660" y="12023"/>
                  </a:cubicBezTo>
                  <a:cubicBezTo>
                    <a:pt x="274135" y="12230"/>
                    <a:pt x="270990" y="14585"/>
                    <a:pt x="267473" y="14585"/>
                  </a:cubicBezTo>
                  <a:cubicBezTo>
                    <a:pt x="267142" y="14585"/>
                    <a:pt x="266807" y="14564"/>
                    <a:pt x="266469" y="14518"/>
                  </a:cubicBezTo>
                  <a:cubicBezTo>
                    <a:pt x="263520" y="14140"/>
                    <a:pt x="261024" y="11872"/>
                    <a:pt x="258151" y="11721"/>
                  </a:cubicBezTo>
                  <a:cubicBezTo>
                    <a:pt x="257973" y="11706"/>
                    <a:pt x="257795" y="11699"/>
                    <a:pt x="257618" y="11699"/>
                  </a:cubicBezTo>
                  <a:cubicBezTo>
                    <a:pt x="254562" y="11699"/>
                    <a:pt x="251656" y="13789"/>
                    <a:pt x="248669" y="13789"/>
                  </a:cubicBezTo>
                  <a:cubicBezTo>
                    <a:pt x="248302" y="13789"/>
                    <a:pt x="247934" y="13757"/>
                    <a:pt x="247565" y="13687"/>
                  </a:cubicBezTo>
                  <a:cubicBezTo>
                    <a:pt x="246279" y="13384"/>
                    <a:pt x="245296" y="12855"/>
                    <a:pt x="244011" y="12326"/>
                  </a:cubicBezTo>
                  <a:cubicBezTo>
                    <a:pt x="241969" y="11569"/>
                    <a:pt x="239776" y="11569"/>
                    <a:pt x="237583" y="11494"/>
                  </a:cubicBezTo>
                  <a:cubicBezTo>
                    <a:pt x="225788" y="11191"/>
                    <a:pt x="213992" y="11040"/>
                    <a:pt x="202196" y="10738"/>
                  </a:cubicBezTo>
                  <a:cubicBezTo>
                    <a:pt x="201969" y="7184"/>
                    <a:pt x="201893" y="3554"/>
                    <a:pt x="201666" y="0"/>
                  </a:cubicBezTo>
                  <a:close/>
                </a:path>
              </a:pathLst>
            </a:custGeom>
            <a:solidFill>
              <a:srgbClr val="CBB38E">
                <a:alpha val="36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25030" y="381816"/>
            <a:ext cx="1775114" cy="1147227"/>
            <a:chOff x="1980800" y="2420125"/>
            <a:chExt cx="1358575" cy="878025"/>
          </a:xfrm>
        </p:grpSpPr>
        <p:sp>
          <p:nvSpPr>
            <p:cNvPr id="13" name="Google Shape;13;p2"/>
            <p:cNvSpPr/>
            <p:nvPr/>
          </p:nvSpPr>
          <p:spPr>
            <a:xfrm>
              <a:off x="2399450" y="3049875"/>
              <a:ext cx="939925" cy="248275"/>
            </a:xfrm>
            <a:custGeom>
              <a:avLst/>
              <a:gdLst/>
              <a:ahLst/>
              <a:cxnLst/>
              <a:rect l="l" t="t" r="r" b="b"/>
              <a:pathLst>
                <a:path w="37597" h="9931" extrusionOk="0">
                  <a:moveTo>
                    <a:pt x="15085" y="0"/>
                  </a:moveTo>
                  <a:cubicBezTo>
                    <a:pt x="11020" y="0"/>
                    <a:pt x="6964" y="145"/>
                    <a:pt x="2939" y="484"/>
                  </a:cubicBezTo>
                  <a:cubicBezTo>
                    <a:pt x="2385" y="595"/>
                    <a:pt x="1830" y="650"/>
                    <a:pt x="1276" y="872"/>
                  </a:cubicBezTo>
                  <a:cubicBezTo>
                    <a:pt x="721" y="1039"/>
                    <a:pt x="278" y="1482"/>
                    <a:pt x="167" y="2037"/>
                  </a:cubicBezTo>
                  <a:cubicBezTo>
                    <a:pt x="0" y="2813"/>
                    <a:pt x="499" y="3478"/>
                    <a:pt x="1109" y="3922"/>
                  </a:cubicBezTo>
                  <a:cubicBezTo>
                    <a:pt x="1775" y="4310"/>
                    <a:pt x="2496" y="4366"/>
                    <a:pt x="3272" y="4477"/>
                  </a:cubicBezTo>
                  <a:cubicBezTo>
                    <a:pt x="5102" y="4643"/>
                    <a:pt x="6821" y="4643"/>
                    <a:pt x="8595" y="4754"/>
                  </a:cubicBezTo>
                  <a:cubicBezTo>
                    <a:pt x="8984" y="4754"/>
                    <a:pt x="9372" y="4809"/>
                    <a:pt x="9593" y="5087"/>
                  </a:cubicBezTo>
                  <a:cubicBezTo>
                    <a:pt x="9704" y="5253"/>
                    <a:pt x="9815" y="5419"/>
                    <a:pt x="9815" y="5641"/>
                  </a:cubicBezTo>
                  <a:cubicBezTo>
                    <a:pt x="9749" y="6440"/>
                    <a:pt x="9003" y="6599"/>
                    <a:pt x="8238" y="6599"/>
                  </a:cubicBezTo>
                  <a:cubicBezTo>
                    <a:pt x="7728" y="6599"/>
                    <a:pt x="7209" y="6528"/>
                    <a:pt x="6876" y="6528"/>
                  </a:cubicBezTo>
                  <a:cubicBezTo>
                    <a:pt x="6211" y="6528"/>
                    <a:pt x="5379" y="6805"/>
                    <a:pt x="5157" y="7526"/>
                  </a:cubicBezTo>
                  <a:cubicBezTo>
                    <a:pt x="4936" y="8136"/>
                    <a:pt x="5379" y="8746"/>
                    <a:pt x="5934" y="9134"/>
                  </a:cubicBezTo>
                  <a:cubicBezTo>
                    <a:pt x="6488" y="9467"/>
                    <a:pt x="7154" y="9467"/>
                    <a:pt x="7764" y="9523"/>
                  </a:cubicBezTo>
                  <a:cubicBezTo>
                    <a:pt x="12212" y="9835"/>
                    <a:pt x="16683" y="9930"/>
                    <a:pt x="21134" y="9930"/>
                  </a:cubicBezTo>
                  <a:cubicBezTo>
                    <a:pt x="23785" y="9930"/>
                    <a:pt x="26429" y="9897"/>
                    <a:pt x="29057" y="9855"/>
                  </a:cubicBezTo>
                  <a:cubicBezTo>
                    <a:pt x="30055" y="9800"/>
                    <a:pt x="30998" y="9800"/>
                    <a:pt x="31885" y="9523"/>
                  </a:cubicBezTo>
                  <a:cubicBezTo>
                    <a:pt x="32606" y="9301"/>
                    <a:pt x="33493" y="8746"/>
                    <a:pt x="33548" y="7915"/>
                  </a:cubicBezTo>
                  <a:cubicBezTo>
                    <a:pt x="33659" y="7249"/>
                    <a:pt x="33271" y="6417"/>
                    <a:pt x="32661" y="6085"/>
                  </a:cubicBezTo>
                  <a:cubicBezTo>
                    <a:pt x="32162" y="5807"/>
                    <a:pt x="31552" y="5807"/>
                    <a:pt x="30998" y="5807"/>
                  </a:cubicBezTo>
                  <a:cubicBezTo>
                    <a:pt x="30776" y="5807"/>
                    <a:pt x="30499" y="5807"/>
                    <a:pt x="30332" y="5641"/>
                  </a:cubicBezTo>
                  <a:cubicBezTo>
                    <a:pt x="30110" y="5530"/>
                    <a:pt x="29889" y="5308"/>
                    <a:pt x="29889" y="5087"/>
                  </a:cubicBezTo>
                  <a:cubicBezTo>
                    <a:pt x="29833" y="4754"/>
                    <a:pt x="30110" y="4477"/>
                    <a:pt x="30388" y="4310"/>
                  </a:cubicBezTo>
                  <a:cubicBezTo>
                    <a:pt x="30665" y="4199"/>
                    <a:pt x="30998" y="4199"/>
                    <a:pt x="31330" y="4199"/>
                  </a:cubicBezTo>
                  <a:lnTo>
                    <a:pt x="33937" y="4199"/>
                  </a:lnTo>
                  <a:cubicBezTo>
                    <a:pt x="34242" y="4199"/>
                    <a:pt x="34574" y="4213"/>
                    <a:pt x="34914" y="4213"/>
                  </a:cubicBezTo>
                  <a:cubicBezTo>
                    <a:pt x="35254" y="4213"/>
                    <a:pt x="35600" y="4199"/>
                    <a:pt x="35933" y="4144"/>
                  </a:cubicBezTo>
                  <a:cubicBezTo>
                    <a:pt x="36765" y="3922"/>
                    <a:pt x="37596" y="3312"/>
                    <a:pt x="37596" y="2369"/>
                  </a:cubicBezTo>
                  <a:cubicBezTo>
                    <a:pt x="37596" y="1649"/>
                    <a:pt x="36986" y="928"/>
                    <a:pt x="36266" y="650"/>
                  </a:cubicBezTo>
                  <a:cubicBezTo>
                    <a:pt x="35600" y="373"/>
                    <a:pt x="34768" y="373"/>
                    <a:pt x="33992" y="373"/>
                  </a:cubicBezTo>
                  <a:cubicBezTo>
                    <a:pt x="32365" y="373"/>
                    <a:pt x="30764" y="447"/>
                    <a:pt x="29153" y="447"/>
                  </a:cubicBezTo>
                  <a:cubicBezTo>
                    <a:pt x="28348" y="447"/>
                    <a:pt x="27541" y="429"/>
                    <a:pt x="26728" y="373"/>
                  </a:cubicBezTo>
                  <a:cubicBezTo>
                    <a:pt x="24898" y="262"/>
                    <a:pt x="23068" y="151"/>
                    <a:pt x="21183" y="96"/>
                  </a:cubicBezTo>
                  <a:cubicBezTo>
                    <a:pt x="20406" y="96"/>
                    <a:pt x="19630" y="40"/>
                    <a:pt x="18854" y="40"/>
                  </a:cubicBezTo>
                  <a:cubicBezTo>
                    <a:pt x="17597" y="14"/>
                    <a:pt x="16341" y="0"/>
                    <a:pt x="15085" y="0"/>
                  </a:cubicBezTo>
                  <a:close/>
                </a:path>
              </a:pathLst>
            </a:custGeom>
            <a:solidFill>
              <a:srgbClr val="CBB38E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80800" y="2420125"/>
              <a:ext cx="981500" cy="512600"/>
            </a:xfrm>
            <a:custGeom>
              <a:avLst/>
              <a:gdLst/>
              <a:ahLst/>
              <a:cxnLst/>
              <a:rect l="l" t="t" r="r" b="b"/>
              <a:pathLst>
                <a:path w="39260" h="20504" extrusionOk="0">
                  <a:moveTo>
                    <a:pt x="0" y="0"/>
                  </a:moveTo>
                  <a:lnTo>
                    <a:pt x="0" y="20351"/>
                  </a:lnTo>
                  <a:cubicBezTo>
                    <a:pt x="1553" y="20351"/>
                    <a:pt x="3050" y="20351"/>
                    <a:pt x="4603" y="20462"/>
                  </a:cubicBezTo>
                  <a:cubicBezTo>
                    <a:pt x="6904" y="20489"/>
                    <a:pt x="9205" y="20503"/>
                    <a:pt x="11506" y="20503"/>
                  </a:cubicBezTo>
                  <a:cubicBezTo>
                    <a:pt x="13808" y="20503"/>
                    <a:pt x="16109" y="20489"/>
                    <a:pt x="18410" y="20462"/>
                  </a:cubicBezTo>
                  <a:cubicBezTo>
                    <a:pt x="22735" y="20295"/>
                    <a:pt x="27116" y="20462"/>
                    <a:pt x="31386" y="20240"/>
                  </a:cubicBezTo>
                  <a:cubicBezTo>
                    <a:pt x="32439" y="20184"/>
                    <a:pt x="33604" y="20018"/>
                    <a:pt x="34103" y="19131"/>
                  </a:cubicBezTo>
                  <a:cubicBezTo>
                    <a:pt x="34380" y="18576"/>
                    <a:pt x="34324" y="17800"/>
                    <a:pt x="33881" y="17245"/>
                  </a:cubicBezTo>
                  <a:cubicBezTo>
                    <a:pt x="33493" y="16691"/>
                    <a:pt x="32938" y="16358"/>
                    <a:pt x="32217" y="16192"/>
                  </a:cubicBezTo>
                  <a:cubicBezTo>
                    <a:pt x="31829" y="16136"/>
                    <a:pt x="31386" y="16081"/>
                    <a:pt x="31053" y="15915"/>
                  </a:cubicBezTo>
                  <a:cubicBezTo>
                    <a:pt x="30720" y="15804"/>
                    <a:pt x="30277" y="15471"/>
                    <a:pt x="30221" y="15083"/>
                  </a:cubicBezTo>
                  <a:cubicBezTo>
                    <a:pt x="30055" y="14251"/>
                    <a:pt x="31219" y="14196"/>
                    <a:pt x="31774" y="14196"/>
                  </a:cubicBezTo>
                  <a:cubicBezTo>
                    <a:pt x="32772" y="14196"/>
                    <a:pt x="33825" y="14140"/>
                    <a:pt x="34879" y="14140"/>
                  </a:cubicBezTo>
                  <a:cubicBezTo>
                    <a:pt x="36432" y="14085"/>
                    <a:pt x="38483" y="13697"/>
                    <a:pt x="38871" y="12199"/>
                  </a:cubicBezTo>
                  <a:cubicBezTo>
                    <a:pt x="39260" y="11090"/>
                    <a:pt x="38594" y="10037"/>
                    <a:pt x="37873" y="9427"/>
                  </a:cubicBezTo>
                  <a:cubicBezTo>
                    <a:pt x="36653" y="8595"/>
                    <a:pt x="35212" y="8429"/>
                    <a:pt x="33770" y="8318"/>
                  </a:cubicBezTo>
                  <a:cubicBezTo>
                    <a:pt x="30110" y="8041"/>
                    <a:pt x="26395" y="7819"/>
                    <a:pt x="22735" y="7597"/>
                  </a:cubicBezTo>
                  <a:cubicBezTo>
                    <a:pt x="19186" y="7486"/>
                    <a:pt x="15637" y="7542"/>
                    <a:pt x="12144" y="7320"/>
                  </a:cubicBezTo>
                  <a:cubicBezTo>
                    <a:pt x="11645" y="7320"/>
                    <a:pt x="11035" y="7209"/>
                    <a:pt x="10758" y="6876"/>
                  </a:cubicBezTo>
                  <a:cubicBezTo>
                    <a:pt x="10536" y="6654"/>
                    <a:pt x="10480" y="6377"/>
                    <a:pt x="10480" y="6100"/>
                  </a:cubicBezTo>
                  <a:cubicBezTo>
                    <a:pt x="10550" y="4913"/>
                    <a:pt x="11719" y="4693"/>
                    <a:pt x="12866" y="4693"/>
                  </a:cubicBezTo>
                  <a:cubicBezTo>
                    <a:pt x="13541" y="4693"/>
                    <a:pt x="14208" y="4769"/>
                    <a:pt x="14639" y="4769"/>
                  </a:cubicBezTo>
                  <a:cubicBezTo>
                    <a:pt x="15637" y="4769"/>
                    <a:pt x="16857" y="4381"/>
                    <a:pt x="17135" y="3383"/>
                  </a:cubicBezTo>
                  <a:cubicBezTo>
                    <a:pt x="17412" y="2495"/>
                    <a:pt x="16746" y="1608"/>
                    <a:pt x="16026" y="1109"/>
                  </a:cubicBezTo>
                  <a:cubicBezTo>
                    <a:pt x="15249" y="610"/>
                    <a:pt x="14251" y="555"/>
                    <a:pt x="13364" y="499"/>
                  </a:cubicBezTo>
                  <a:cubicBezTo>
                    <a:pt x="8928" y="222"/>
                    <a:pt x="4492" y="56"/>
                    <a:pt x="0" y="0"/>
                  </a:cubicBezTo>
                  <a:close/>
                </a:path>
              </a:pathLst>
            </a:custGeom>
            <a:solidFill>
              <a:srgbClr val="CBB38E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958419" y="6959"/>
            <a:ext cx="1903716" cy="1896955"/>
            <a:chOff x="4142000" y="2111475"/>
            <a:chExt cx="1457000" cy="1451825"/>
          </a:xfrm>
        </p:grpSpPr>
        <p:sp>
          <p:nvSpPr>
            <p:cNvPr id="16" name="Google Shape;16;p2"/>
            <p:cNvSpPr/>
            <p:nvPr/>
          </p:nvSpPr>
          <p:spPr>
            <a:xfrm>
              <a:off x="4233500" y="3156575"/>
              <a:ext cx="1365500" cy="406725"/>
            </a:xfrm>
            <a:custGeom>
              <a:avLst/>
              <a:gdLst/>
              <a:ahLst/>
              <a:cxnLst/>
              <a:rect l="l" t="t" r="r" b="b"/>
              <a:pathLst>
                <a:path w="54620" h="16269" extrusionOk="0">
                  <a:moveTo>
                    <a:pt x="22014" y="1"/>
                  </a:moveTo>
                  <a:cubicBezTo>
                    <a:pt x="20185" y="1"/>
                    <a:pt x="18355" y="14"/>
                    <a:pt x="16525" y="42"/>
                  </a:cubicBezTo>
                  <a:cubicBezTo>
                    <a:pt x="13087" y="153"/>
                    <a:pt x="9649" y="42"/>
                    <a:pt x="6155" y="209"/>
                  </a:cubicBezTo>
                  <a:cubicBezTo>
                    <a:pt x="5324" y="264"/>
                    <a:pt x="4436" y="430"/>
                    <a:pt x="4048" y="1096"/>
                  </a:cubicBezTo>
                  <a:cubicBezTo>
                    <a:pt x="3771" y="1539"/>
                    <a:pt x="3882" y="2149"/>
                    <a:pt x="4159" y="2537"/>
                  </a:cubicBezTo>
                  <a:cubicBezTo>
                    <a:pt x="4492" y="2981"/>
                    <a:pt x="4991" y="3258"/>
                    <a:pt x="5490" y="3369"/>
                  </a:cubicBezTo>
                  <a:cubicBezTo>
                    <a:pt x="5823" y="3480"/>
                    <a:pt x="6155" y="3480"/>
                    <a:pt x="6433" y="3591"/>
                  </a:cubicBezTo>
                  <a:cubicBezTo>
                    <a:pt x="6710" y="3757"/>
                    <a:pt x="6987" y="3924"/>
                    <a:pt x="7098" y="4312"/>
                  </a:cubicBezTo>
                  <a:cubicBezTo>
                    <a:pt x="7154" y="4977"/>
                    <a:pt x="6322" y="5033"/>
                    <a:pt x="5823" y="5033"/>
                  </a:cubicBezTo>
                  <a:cubicBezTo>
                    <a:pt x="5046" y="5033"/>
                    <a:pt x="4215" y="5144"/>
                    <a:pt x="3383" y="5144"/>
                  </a:cubicBezTo>
                  <a:cubicBezTo>
                    <a:pt x="2163" y="5144"/>
                    <a:pt x="555" y="5366"/>
                    <a:pt x="222" y="6641"/>
                  </a:cubicBezTo>
                  <a:cubicBezTo>
                    <a:pt x="0" y="7417"/>
                    <a:pt x="499" y="8249"/>
                    <a:pt x="1109" y="8693"/>
                  </a:cubicBezTo>
                  <a:cubicBezTo>
                    <a:pt x="1997" y="9413"/>
                    <a:pt x="3272" y="9580"/>
                    <a:pt x="4381" y="9635"/>
                  </a:cubicBezTo>
                  <a:cubicBezTo>
                    <a:pt x="7264" y="9857"/>
                    <a:pt x="10203" y="10023"/>
                    <a:pt x="13087" y="10190"/>
                  </a:cubicBezTo>
                  <a:cubicBezTo>
                    <a:pt x="15970" y="10301"/>
                    <a:pt x="18798" y="10245"/>
                    <a:pt x="21571" y="10412"/>
                  </a:cubicBezTo>
                  <a:cubicBezTo>
                    <a:pt x="21959" y="10467"/>
                    <a:pt x="22403" y="10522"/>
                    <a:pt x="22680" y="10800"/>
                  </a:cubicBezTo>
                  <a:cubicBezTo>
                    <a:pt x="22791" y="11022"/>
                    <a:pt x="22902" y="11243"/>
                    <a:pt x="22902" y="11410"/>
                  </a:cubicBezTo>
                  <a:cubicBezTo>
                    <a:pt x="22797" y="12350"/>
                    <a:pt x="21862" y="12525"/>
                    <a:pt x="20961" y="12525"/>
                  </a:cubicBezTo>
                  <a:cubicBezTo>
                    <a:pt x="20427" y="12525"/>
                    <a:pt x="19905" y="12463"/>
                    <a:pt x="19575" y="12463"/>
                  </a:cubicBezTo>
                  <a:cubicBezTo>
                    <a:pt x="18687" y="12463"/>
                    <a:pt x="17800" y="12796"/>
                    <a:pt x="17523" y="13572"/>
                  </a:cubicBezTo>
                  <a:cubicBezTo>
                    <a:pt x="17357" y="14293"/>
                    <a:pt x="17800" y="15014"/>
                    <a:pt x="18466" y="15402"/>
                  </a:cubicBezTo>
                  <a:cubicBezTo>
                    <a:pt x="19076" y="15735"/>
                    <a:pt x="19852" y="15790"/>
                    <a:pt x="20517" y="15846"/>
                  </a:cubicBezTo>
                  <a:cubicBezTo>
                    <a:pt x="26053" y="16187"/>
                    <a:pt x="31615" y="16269"/>
                    <a:pt x="37167" y="16269"/>
                  </a:cubicBezTo>
                  <a:cubicBezTo>
                    <a:pt x="39735" y="16269"/>
                    <a:pt x="42300" y="16251"/>
                    <a:pt x="44860" y="16234"/>
                  </a:cubicBezTo>
                  <a:cubicBezTo>
                    <a:pt x="45969" y="16234"/>
                    <a:pt x="47078" y="16234"/>
                    <a:pt x="48077" y="15846"/>
                  </a:cubicBezTo>
                  <a:cubicBezTo>
                    <a:pt x="48853" y="15569"/>
                    <a:pt x="49906" y="14903"/>
                    <a:pt x="49962" y="14016"/>
                  </a:cubicBezTo>
                  <a:cubicBezTo>
                    <a:pt x="50017" y="13184"/>
                    <a:pt x="49685" y="12186"/>
                    <a:pt x="48908" y="11853"/>
                  </a:cubicBezTo>
                  <a:cubicBezTo>
                    <a:pt x="48298" y="11576"/>
                    <a:pt x="47633" y="11631"/>
                    <a:pt x="46967" y="11576"/>
                  </a:cubicBezTo>
                  <a:cubicBezTo>
                    <a:pt x="46690" y="11576"/>
                    <a:pt x="46413" y="11576"/>
                    <a:pt x="46136" y="11410"/>
                  </a:cubicBezTo>
                  <a:cubicBezTo>
                    <a:pt x="45969" y="11299"/>
                    <a:pt x="45748" y="11077"/>
                    <a:pt x="45692" y="10800"/>
                  </a:cubicBezTo>
                  <a:cubicBezTo>
                    <a:pt x="45692" y="10356"/>
                    <a:pt x="45969" y="10023"/>
                    <a:pt x="46302" y="9912"/>
                  </a:cubicBezTo>
                  <a:cubicBezTo>
                    <a:pt x="46635" y="9746"/>
                    <a:pt x="46967" y="9746"/>
                    <a:pt x="47411" y="9746"/>
                  </a:cubicBezTo>
                  <a:lnTo>
                    <a:pt x="50295" y="9746"/>
                  </a:lnTo>
                  <a:cubicBezTo>
                    <a:pt x="50794" y="9746"/>
                    <a:pt x="51273" y="9806"/>
                    <a:pt x="51744" y="9806"/>
                  </a:cubicBezTo>
                  <a:cubicBezTo>
                    <a:pt x="52058" y="9806"/>
                    <a:pt x="52368" y="9779"/>
                    <a:pt x="52679" y="9691"/>
                  </a:cubicBezTo>
                  <a:cubicBezTo>
                    <a:pt x="53622" y="9469"/>
                    <a:pt x="54620" y="8637"/>
                    <a:pt x="54620" y="7694"/>
                  </a:cubicBezTo>
                  <a:cubicBezTo>
                    <a:pt x="54620" y="6863"/>
                    <a:pt x="53899" y="6086"/>
                    <a:pt x="53123" y="5754"/>
                  </a:cubicBezTo>
                  <a:cubicBezTo>
                    <a:pt x="52346" y="5476"/>
                    <a:pt x="51459" y="5476"/>
                    <a:pt x="50516" y="5476"/>
                  </a:cubicBezTo>
                  <a:cubicBezTo>
                    <a:pt x="47744" y="5532"/>
                    <a:pt x="44916" y="5532"/>
                    <a:pt x="42143" y="5587"/>
                  </a:cubicBezTo>
                  <a:cubicBezTo>
                    <a:pt x="40998" y="5621"/>
                    <a:pt x="39873" y="5675"/>
                    <a:pt x="38731" y="5675"/>
                  </a:cubicBezTo>
                  <a:cubicBezTo>
                    <a:pt x="37993" y="5675"/>
                    <a:pt x="37249" y="5653"/>
                    <a:pt x="36487" y="5587"/>
                  </a:cubicBezTo>
                  <a:cubicBezTo>
                    <a:pt x="35933" y="5532"/>
                    <a:pt x="35267" y="5476"/>
                    <a:pt x="34879" y="5144"/>
                  </a:cubicBezTo>
                  <a:cubicBezTo>
                    <a:pt x="34380" y="4756"/>
                    <a:pt x="34158" y="4090"/>
                    <a:pt x="34602" y="3647"/>
                  </a:cubicBezTo>
                  <a:cubicBezTo>
                    <a:pt x="34657" y="3536"/>
                    <a:pt x="34879" y="3425"/>
                    <a:pt x="34990" y="3369"/>
                  </a:cubicBezTo>
                  <a:cubicBezTo>
                    <a:pt x="35350" y="3286"/>
                    <a:pt x="35725" y="3272"/>
                    <a:pt x="36099" y="3272"/>
                  </a:cubicBezTo>
                  <a:cubicBezTo>
                    <a:pt x="36286" y="3272"/>
                    <a:pt x="36473" y="3276"/>
                    <a:pt x="36659" y="3276"/>
                  </a:cubicBezTo>
                  <a:cubicBezTo>
                    <a:pt x="36844" y="3276"/>
                    <a:pt x="37028" y="3272"/>
                    <a:pt x="37208" y="3258"/>
                  </a:cubicBezTo>
                  <a:cubicBezTo>
                    <a:pt x="37929" y="3203"/>
                    <a:pt x="38650" y="2815"/>
                    <a:pt x="38872" y="2205"/>
                  </a:cubicBezTo>
                  <a:cubicBezTo>
                    <a:pt x="39149" y="1595"/>
                    <a:pt x="38705" y="819"/>
                    <a:pt x="38040" y="486"/>
                  </a:cubicBezTo>
                  <a:cubicBezTo>
                    <a:pt x="37430" y="153"/>
                    <a:pt x="36654" y="153"/>
                    <a:pt x="35988" y="153"/>
                  </a:cubicBezTo>
                  <a:cubicBezTo>
                    <a:pt x="33160" y="153"/>
                    <a:pt x="30277" y="153"/>
                    <a:pt x="27504" y="42"/>
                  </a:cubicBezTo>
                  <a:cubicBezTo>
                    <a:pt x="25674" y="14"/>
                    <a:pt x="23844" y="1"/>
                    <a:pt x="22014" y="1"/>
                  </a:cubicBezTo>
                  <a:close/>
                </a:path>
              </a:pathLst>
            </a:custGeom>
            <a:solidFill>
              <a:srgbClr val="CBB38E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142000" y="2111475"/>
              <a:ext cx="1063300" cy="279525"/>
            </a:xfrm>
            <a:custGeom>
              <a:avLst/>
              <a:gdLst/>
              <a:ahLst/>
              <a:cxnLst/>
              <a:rect l="l" t="t" r="r" b="b"/>
              <a:pathLst>
                <a:path w="42532" h="11181" extrusionOk="0">
                  <a:moveTo>
                    <a:pt x="17386" y="1"/>
                  </a:moveTo>
                  <a:cubicBezTo>
                    <a:pt x="14845" y="1"/>
                    <a:pt x="12303" y="18"/>
                    <a:pt x="9760" y="36"/>
                  </a:cubicBezTo>
                  <a:cubicBezTo>
                    <a:pt x="8706" y="36"/>
                    <a:pt x="7597" y="36"/>
                    <a:pt x="6599" y="424"/>
                  </a:cubicBezTo>
                  <a:cubicBezTo>
                    <a:pt x="5823" y="701"/>
                    <a:pt x="4769" y="1367"/>
                    <a:pt x="4714" y="2254"/>
                  </a:cubicBezTo>
                  <a:cubicBezTo>
                    <a:pt x="4658" y="3086"/>
                    <a:pt x="4991" y="4084"/>
                    <a:pt x="5767" y="4417"/>
                  </a:cubicBezTo>
                  <a:cubicBezTo>
                    <a:pt x="6322" y="4694"/>
                    <a:pt x="6987" y="4694"/>
                    <a:pt x="7597" y="4694"/>
                  </a:cubicBezTo>
                  <a:cubicBezTo>
                    <a:pt x="7819" y="4694"/>
                    <a:pt x="8096" y="4694"/>
                    <a:pt x="8374" y="4860"/>
                  </a:cubicBezTo>
                  <a:cubicBezTo>
                    <a:pt x="8595" y="4971"/>
                    <a:pt x="8817" y="5193"/>
                    <a:pt x="8873" y="5470"/>
                  </a:cubicBezTo>
                  <a:cubicBezTo>
                    <a:pt x="8928" y="5858"/>
                    <a:pt x="8651" y="6247"/>
                    <a:pt x="8318" y="6357"/>
                  </a:cubicBezTo>
                  <a:cubicBezTo>
                    <a:pt x="7986" y="6524"/>
                    <a:pt x="7542" y="6524"/>
                    <a:pt x="7209" y="6524"/>
                  </a:cubicBezTo>
                  <a:lnTo>
                    <a:pt x="4270" y="6524"/>
                  </a:lnTo>
                  <a:cubicBezTo>
                    <a:pt x="3838" y="6524"/>
                    <a:pt x="3385" y="6464"/>
                    <a:pt x="2925" y="6464"/>
                  </a:cubicBezTo>
                  <a:cubicBezTo>
                    <a:pt x="2618" y="6464"/>
                    <a:pt x="2307" y="6491"/>
                    <a:pt x="1997" y="6579"/>
                  </a:cubicBezTo>
                  <a:cubicBezTo>
                    <a:pt x="1054" y="6856"/>
                    <a:pt x="56" y="7633"/>
                    <a:pt x="56" y="8575"/>
                  </a:cubicBezTo>
                  <a:cubicBezTo>
                    <a:pt x="1" y="9407"/>
                    <a:pt x="666" y="10184"/>
                    <a:pt x="1498" y="10516"/>
                  </a:cubicBezTo>
                  <a:cubicBezTo>
                    <a:pt x="2330" y="10794"/>
                    <a:pt x="3161" y="10794"/>
                    <a:pt x="4104" y="10794"/>
                  </a:cubicBezTo>
                  <a:cubicBezTo>
                    <a:pt x="5952" y="10794"/>
                    <a:pt x="7751" y="10744"/>
                    <a:pt x="9567" y="10744"/>
                  </a:cubicBezTo>
                  <a:cubicBezTo>
                    <a:pt x="10475" y="10744"/>
                    <a:pt x="11387" y="10757"/>
                    <a:pt x="12311" y="10794"/>
                  </a:cubicBezTo>
                  <a:cubicBezTo>
                    <a:pt x="14418" y="10960"/>
                    <a:pt x="16580" y="11015"/>
                    <a:pt x="18632" y="11071"/>
                  </a:cubicBezTo>
                  <a:cubicBezTo>
                    <a:pt x="19119" y="11136"/>
                    <a:pt x="19626" y="11163"/>
                    <a:pt x="20162" y="11163"/>
                  </a:cubicBezTo>
                  <a:cubicBezTo>
                    <a:pt x="20541" y="11163"/>
                    <a:pt x="20936" y="11149"/>
                    <a:pt x="21349" y="11126"/>
                  </a:cubicBezTo>
                  <a:cubicBezTo>
                    <a:pt x="22662" y="11163"/>
                    <a:pt x="23981" y="11181"/>
                    <a:pt x="25303" y="11181"/>
                  </a:cubicBezTo>
                  <a:cubicBezTo>
                    <a:pt x="29955" y="11181"/>
                    <a:pt x="34652" y="10960"/>
                    <a:pt x="39315" y="10572"/>
                  </a:cubicBezTo>
                  <a:cubicBezTo>
                    <a:pt x="39925" y="10572"/>
                    <a:pt x="40591" y="10516"/>
                    <a:pt x="41145" y="10239"/>
                  </a:cubicBezTo>
                  <a:cubicBezTo>
                    <a:pt x="41700" y="9962"/>
                    <a:pt x="42254" y="9463"/>
                    <a:pt x="42421" y="8853"/>
                  </a:cubicBezTo>
                  <a:cubicBezTo>
                    <a:pt x="42532" y="8076"/>
                    <a:pt x="41977" y="7189"/>
                    <a:pt x="41312" y="6801"/>
                  </a:cubicBezTo>
                  <a:cubicBezTo>
                    <a:pt x="40591" y="6357"/>
                    <a:pt x="39704" y="6247"/>
                    <a:pt x="38872" y="6136"/>
                  </a:cubicBezTo>
                  <a:cubicBezTo>
                    <a:pt x="36876" y="6025"/>
                    <a:pt x="34879" y="6025"/>
                    <a:pt x="32828" y="5858"/>
                  </a:cubicBezTo>
                  <a:cubicBezTo>
                    <a:pt x="32440" y="5803"/>
                    <a:pt x="31996" y="5747"/>
                    <a:pt x="31719" y="5470"/>
                  </a:cubicBezTo>
                  <a:cubicBezTo>
                    <a:pt x="31608" y="5248"/>
                    <a:pt x="31552" y="5027"/>
                    <a:pt x="31552" y="4860"/>
                  </a:cubicBezTo>
                  <a:cubicBezTo>
                    <a:pt x="31587" y="3920"/>
                    <a:pt x="32496" y="3745"/>
                    <a:pt x="33388" y="3745"/>
                  </a:cubicBezTo>
                  <a:cubicBezTo>
                    <a:pt x="33916" y="3745"/>
                    <a:pt x="34438" y="3807"/>
                    <a:pt x="34768" y="3807"/>
                  </a:cubicBezTo>
                  <a:cubicBezTo>
                    <a:pt x="35600" y="3807"/>
                    <a:pt x="36598" y="3474"/>
                    <a:pt x="36820" y="2698"/>
                  </a:cubicBezTo>
                  <a:cubicBezTo>
                    <a:pt x="36987" y="1977"/>
                    <a:pt x="36543" y="1256"/>
                    <a:pt x="35877" y="868"/>
                  </a:cubicBezTo>
                  <a:cubicBezTo>
                    <a:pt x="35268" y="535"/>
                    <a:pt x="34491" y="480"/>
                    <a:pt x="33826" y="424"/>
                  </a:cubicBezTo>
                  <a:cubicBezTo>
                    <a:pt x="28366" y="83"/>
                    <a:pt x="22880" y="1"/>
                    <a:pt x="17386" y="1"/>
                  </a:cubicBezTo>
                  <a:close/>
                </a:path>
              </a:pathLst>
            </a:custGeom>
            <a:solidFill>
              <a:srgbClr val="CBB38E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058550" y="2578375"/>
            <a:ext cx="5088000" cy="15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39050" y="4203175"/>
            <a:ext cx="7665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_1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9"/>
          <p:cNvGrpSpPr/>
          <p:nvPr/>
        </p:nvGrpSpPr>
        <p:grpSpPr>
          <a:xfrm>
            <a:off x="5609121" y="111590"/>
            <a:ext cx="3983454" cy="1464172"/>
            <a:chOff x="4142000" y="2111475"/>
            <a:chExt cx="2307777" cy="848255"/>
          </a:xfrm>
        </p:grpSpPr>
        <p:sp>
          <p:nvSpPr>
            <p:cNvPr id="309" name="Google Shape;309;p29"/>
            <p:cNvSpPr/>
            <p:nvPr/>
          </p:nvSpPr>
          <p:spPr>
            <a:xfrm>
              <a:off x="5084277" y="2553005"/>
              <a:ext cx="1365500" cy="406725"/>
            </a:xfrm>
            <a:custGeom>
              <a:avLst/>
              <a:gdLst/>
              <a:ahLst/>
              <a:cxnLst/>
              <a:rect l="l" t="t" r="r" b="b"/>
              <a:pathLst>
                <a:path w="54620" h="16269" extrusionOk="0">
                  <a:moveTo>
                    <a:pt x="22014" y="1"/>
                  </a:moveTo>
                  <a:cubicBezTo>
                    <a:pt x="20185" y="1"/>
                    <a:pt x="18355" y="14"/>
                    <a:pt x="16525" y="42"/>
                  </a:cubicBezTo>
                  <a:cubicBezTo>
                    <a:pt x="13087" y="153"/>
                    <a:pt x="9649" y="42"/>
                    <a:pt x="6155" y="209"/>
                  </a:cubicBezTo>
                  <a:cubicBezTo>
                    <a:pt x="5324" y="264"/>
                    <a:pt x="4436" y="430"/>
                    <a:pt x="4048" y="1096"/>
                  </a:cubicBezTo>
                  <a:cubicBezTo>
                    <a:pt x="3771" y="1539"/>
                    <a:pt x="3882" y="2149"/>
                    <a:pt x="4159" y="2537"/>
                  </a:cubicBezTo>
                  <a:cubicBezTo>
                    <a:pt x="4492" y="2981"/>
                    <a:pt x="4991" y="3258"/>
                    <a:pt x="5490" y="3369"/>
                  </a:cubicBezTo>
                  <a:cubicBezTo>
                    <a:pt x="5823" y="3480"/>
                    <a:pt x="6155" y="3480"/>
                    <a:pt x="6433" y="3591"/>
                  </a:cubicBezTo>
                  <a:cubicBezTo>
                    <a:pt x="6710" y="3757"/>
                    <a:pt x="6987" y="3924"/>
                    <a:pt x="7098" y="4312"/>
                  </a:cubicBezTo>
                  <a:cubicBezTo>
                    <a:pt x="7154" y="4977"/>
                    <a:pt x="6322" y="5033"/>
                    <a:pt x="5823" y="5033"/>
                  </a:cubicBezTo>
                  <a:cubicBezTo>
                    <a:pt x="5046" y="5033"/>
                    <a:pt x="4215" y="5144"/>
                    <a:pt x="3383" y="5144"/>
                  </a:cubicBezTo>
                  <a:cubicBezTo>
                    <a:pt x="2163" y="5144"/>
                    <a:pt x="555" y="5366"/>
                    <a:pt x="222" y="6641"/>
                  </a:cubicBezTo>
                  <a:cubicBezTo>
                    <a:pt x="0" y="7417"/>
                    <a:pt x="499" y="8249"/>
                    <a:pt x="1109" y="8693"/>
                  </a:cubicBezTo>
                  <a:cubicBezTo>
                    <a:pt x="1997" y="9413"/>
                    <a:pt x="3272" y="9580"/>
                    <a:pt x="4381" y="9635"/>
                  </a:cubicBezTo>
                  <a:cubicBezTo>
                    <a:pt x="7264" y="9857"/>
                    <a:pt x="10203" y="10023"/>
                    <a:pt x="13087" y="10190"/>
                  </a:cubicBezTo>
                  <a:cubicBezTo>
                    <a:pt x="15970" y="10301"/>
                    <a:pt x="18798" y="10245"/>
                    <a:pt x="21571" y="10412"/>
                  </a:cubicBezTo>
                  <a:cubicBezTo>
                    <a:pt x="21959" y="10467"/>
                    <a:pt x="22403" y="10522"/>
                    <a:pt x="22680" y="10800"/>
                  </a:cubicBezTo>
                  <a:cubicBezTo>
                    <a:pt x="22791" y="11022"/>
                    <a:pt x="22902" y="11243"/>
                    <a:pt x="22902" y="11410"/>
                  </a:cubicBezTo>
                  <a:cubicBezTo>
                    <a:pt x="22797" y="12350"/>
                    <a:pt x="21862" y="12525"/>
                    <a:pt x="20961" y="12525"/>
                  </a:cubicBezTo>
                  <a:cubicBezTo>
                    <a:pt x="20427" y="12525"/>
                    <a:pt x="19905" y="12463"/>
                    <a:pt x="19575" y="12463"/>
                  </a:cubicBezTo>
                  <a:cubicBezTo>
                    <a:pt x="18687" y="12463"/>
                    <a:pt x="17800" y="12796"/>
                    <a:pt x="17523" y="13572"/>
                  </a:cubicBezTo>
                  <a:cubicBezTo>
                    <a:pt x="17357" y="14293"/>
                    <a:pt x="17800" y="15014"/>
                    <a:pt x="18466" y="15402"/>
                  </a:cubicBezTo>
                  <a:cubicBezTo>
                    <a:pt x="19076" y="15735"/>
                    <a:pt x="19852" y="15790"/>
                    <a:pt x="20517" y="15846"/>
                  </a:cubicBezTo>
                  <a:cubicBezTo>
                    <a:pt x="26053" y="16187"/>
                    <a:pt x="31615" y="16269"/>
                    <a:pt x="37167" y="16269"/>
                  </a:cubicBezTo>
                  <a:cubicBezTo>
                    <a:pt x="39735" y="16269"/>
                    <a:pt x="42300" y="16251"/>
                    <a:pt x="44860" y="16234"/>
                  </a:cubicBezTo>
                  <a:cubicBezTo>
                    <a:pt x="45969" y="16234"/>
                    <a:pt x="47078" y="16234"/>
                    <a:pt x="48077" y="15846"/>
                  </a:cubicBezTo>
                  <a:cubicBezTo>
                    <a:pt x="48853" y="15569"/>
                    <a:pt x="49906" y="14903"/>
                    <a:pt x="49962" y="14016"/>
                  </a:cubicBezTo>
                  <a:cubicBezTo>
                    <a:pt x="50017" y="13184"/>
                    <a:pt x="49685" y="12186"/>
                    <a:pt x="48908" y="11853"/>
                  </a:cubicBezTo>
                  <a:cubicBezTo>
                    <a:pt x="48298" y="11576"/>
                    <a:pt x="47633" y="11631"/>
                    <a:pt x="46967" y="11576"/>
                  </a:cubicBezTo>
                  <a:cubicBezTo>
                    <a:pt x="46690" y="11576"/>
                    <a:pt x="46413" y="11576"/>
                    <a:pt x="46136" y="11410"/>
                  </a:cubicBezTo>
                  <a:cubicBezTo>
                    <a:pt x="45969" y="11299"/>
                    <a:pt x="45748" y="11077"/>
                    <a:pt x="45692" y="10800"/>
                  </a:cubicBezTo>
                  <a:cubicBezTo>
                    <a:pt x="45692" y="10356"/>
                    <a:pt x="45969" y="10023"/>
                    <a:pt x="46302" y="9912"/>
                  </a:cubicBezTo>
                  <a:cubicBezTo>
                    <a:pt x="46635" y="9746"/>
                    <a:pt x="46967" y="9746"/>
                    <a:pt x="47411" y="9746"/>
                  </a:cubicBezTo>
                  <a:lnTo>
                    <a:pt x="50295" y="9746"/>
                  </a:lnTo>
                  <a:cubicBezTo>
                    <a:pt x="50794" y="9746"/>
                    <a:pt x="51273" y="9806"/>
                    <a:pt x="51744" y="9806"/>
                  </a:cubicBezTo>
                  <a:cubicBezTo>
                    <a:pt x="52058" y="9806"/>
                    <a:pt x="52368" y="9779"/>
                    <a:pt x="52679" y="9691"/>
                  </a:cubicBezTo>
                  <a:cubicBezTo>
                    <a:pt x="53622" y="9469"/>
                    <a:pt x="54620" y="8637"/>
                    <a:pt x="54620" y="7694"/>
                  </a:cubicBezTo>
                  <a:cubicBezTo>
                    <a:pt x="54620" y="6863"/>
                    <a:pt x="53899" y="6086"/>
                    <a:pt x="53123" y="5754"/>
                  </a:cubicBezTo>
                  <a:cubicBezTo>
                    <a:pt x="52346" y="5476"/>
                    <a:pt x="51459" y="5476"/>
                    <a:pt x="50516" y="5476"/>
                  </a:cubicBezTo>
                  <a:cubicBezTo>
                    <a:pt x="47744" y="5532"/>
                    <a:pt x="44916" y="5532"/>
                    <a:pt x="42143" y="5587"/>
                  </a:cubicBezTo>
                  <a:cubicBezTo>
                    <a:pt x="40998" y="5621"/>
                    <a:pt x="39873" y="5675"/>
                    <a:pt x="38731" y="5675"/>
                  </a:cubicBezTo>
                  <a:cubicBezTo>
                    <a:pt x="37993" y="5675"/>
                    <a:pt x="37249" y="5653"/>
                    <a:pt x="36487" y="5587"/>
                  </a:cubicBezTo>
                  <a:cubicBezTo>
                    <a:pt x="35933" y="5532"/>
                    <a:pt x="35267" y="5476"/>
                    <a:pt x="34879" y="5144"/>
                  </a:cubicBezTo>
                  <a:cubicBezTo>
                    <a:pt x="34380" y="4756"/>
                    <a:pt x="34158" y="4090"/>
                    <a:pt x="34602" y="3647"/>
                  </a:cubicBezTo>
                  <a:cubicBezTo>
                    <a:pt x="34657" y="3536"/>
                    <a:pt x="34879" y="3425"/>
                    <a:pt x="34990" y="3369"/>
                  </a:cubicBezTo>
                  <a:cubicBezTo>
                    <a:pt x="35350" y="3286"/>
                    <a:pt x="35725" y="3272"/>
                    <a:pt x="36099" y="3272"/>
                  </a:cubicBezTo>
                  <a:cubicBezTo>
                    <a:pt x="36286" y="3272"/>
                    <a:pt x="36473" y="3276"/>
                    <a:pt x="36659" y="3276"/>
                  </a:cubicBezTo>
                  <a:cubicBezTo>
                    <a:pt x="36844" y="3276"/>
                    <a:pt x="37028" y="3272"/>
                    <a:pt x="37208" y="3258"/>
                  </a:cubicBezTo>
                  <a:cubicBezTo>
                    <a:pt x="37929" y="3203"/>
                    <a:pt x="38650" y="2815"/>
                    <a:pt x="38872" y="2205"/>
                  </a:cubicBezTo>
                  <a:cubicBezTo>
                    <a:pt x="39149" y="1595"/>
                    <a:pt x="38705" y="819"/>
                    <a:pt x="38040" y="486"/>
                  </a:cubicBezTo>
                  <a:cubicBezTo>
                    <a:pt x="37430" y="153"/>
                    <a:pt x="36654" y="153"/>
                    <a:pt x="35988" y="153"/>
                  </a:cubicBezTo>
                  <a:cubicBezTo>
                    <a:pt x="33160" y="153"/>
                    <a:pt x="30277" y="153"/>
                    <a:pt x="27504" y="42"/>
                  </a:cubicBezTo>
                  <a:cubicBezTo>
                    <a:pt x="25674" y="14"/>
                    <a:pt x="23844" y="1"/>
                    <a:pt x="22014" y="1"/>
                  </a:cubicBezTo>
                  <a:close/>
                </a:path>
              </a:pathLst>
            </a:custGeom>
            <a:solidFill>
              <a:srgbClr val="BE9D6D">
                <a:alpha val="1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4142000" y="2111475"/>
              <a:ext cx="1063300" cy="279525"/>
            </a:xfrm>
            <a:custGeom>
              <a:avLst/>
              <a:gdLst/>
              <a:ahLst/>
              <a:cxnLst/>
              <a:rect l="l" t="t" r="r" b="b"/>
              <a:pathLst>
                <a:path w="42532" h="11181" extrusionOk="0">
                  <a:moveTo>
                    <a:pt x="17386" y="1"/>
                  </a:moveTo>
                  <a:cubicBezTo>
                    <a:pt x="14845" y="1"/>
                    <a:pt x="12303" y="18"/>
                    <a:pt x="9760" y="36"/>
                  </a:cubicBezTo>
                  <a:cubicBezTo>
                    <a:pt x="8706" y="36"/>
                    <a:pt x="7597" y="36"/>
                    <a:pt x="6599" y="424"/>
                  </a:cubicBezTo>
                  <a:cubicBezTo>
                    <a:pt x="5823" y="701"/>
                    <a:pt x="4769" y="1367"/>
                    <a:pt x="4714" y="2254"/>
                  </a:cubicBezTo>
                  <a:cubicBezTo>
                    <a:pt x="4658" y="3086"/>
                    <a:pt x="4991" y="4084"/>
                    <a:pt x="5767" y="4417"/>
                  </a:cubicBezTo>
                  <a:cubicBezTo>
                    <a:pt x="6322" y="4694"/>
                    <a:pt x="6987" y="4694"/>
                    <a:pt x="7597" y="4694"/>
                  </a:cubicBezTo>
                  <a:cubicBezTo>
                    <a:pt x="7819" y="4694"/>
                    <a:pt x="8096" y="4694"/>
                    <a:pt x="8374" y="4860"/>
                  </a:cubicBezTo>
                  <a:cubicBezTo>
                    <a:pt x="8595" y="4971"/>
                    <a:pt x="8817" y="5193"/>
                    <a:pt x="8873" y="5470"/>
                  </a:cubicBezTo>
                  <a:cubicBezTo>
                    <a:pt x="8928" y="5858"/>
                    <a:pt x="8651" y="6247"/>
                    <a:pt x="8318" y="6357"/>
                  </a:cubicBezTo>
                  <a:cubicBezTo>
                    <a:pt x="7986" y="6524"/>
                    <a:pt x="7542" y="6524"/>
                    <a:pt x="7209" y="6524"/>
                  </a:cubicBezTo>
                  <a:lnTo>
                    <a:pt x="4270" y="6524"/>
                  </a:lnTo>
                  <a:cubicBezTo>
                    <a:pt x="3838" y="6524"/>
                    <a:pt x="3385" y="6464"/>
                    <a:pt x="2925" y="6464"/>
                  </a:cubicBezTo>
                  <a:cubicBezTo>
                    <a:pt x="2618" y="6464"/>
                    <a:pt x="2307" y="6491"/>
                    <a:pt x="1997" y="6579"/>
                  </a:cubicBezTo>
                  <a:cubicBezTo>
                    <a:pt x="1054" y="6856"/>
                    <a:pt x="56" y="7633"/>
                    <a:pt x="56" y="8575"/>
                  </a:cubicBezTo>
                  <a:cubicBezTo>
                    <a:pt x="1" y="9407"/>
                    <a:pt x="666" y="10184"/>
                    <a:pt x="1498" y="10516"/>
                  </a:cubicBezTo>
                  <a:cubicBezTo>
                    <a:pt x="2330" y="10794"/>
                    <a:pt x="3161" y="10794"/>
                    <a:pt x="4104" y="10794"/>
                  </a:cubicBezTo>
                  <a:cubicBezTo>
                    <a:pt x="5952" y="10794"/>
                    <a:pt x="7751" y="10744"/>
                    <a:pt x="9567" y="10744"/>
                  </a:cubicBezTo>
                  <a:cubicBezTo>
                    <a:pt x="10475" y="10744"/>
                    <a:pt x="11387" y="10757"/>
                    <a:pt x="12311" y="10794"/>
                  </a:cubicBezTo>
                  <a:cubicBezTo>
                    <a:pt x="14418" y="10960"/>
                    <a:pt x="16580" y="11015"/>
                    <a:pt x="18632" y="11071"/>
                  </a:cubicBezTo>
                  <a:cubicBezTo>
                    <a:pt x="19119" y="11136"/>
                    <a:pt x="19626" y="11163"/>
                    <a:pt x="20162" y="11163"/>
                  </a:cubicBezTo>
                  <a:cubicBezTo>
                    <a:pt x="20541" y="11163"/>
                    <a:pt x="20936" y="11149"/>
                    <a:pt x="21349" y="11126"/>
                  </a:cubicBezTo>
                  <a:cubicBezTo>
                    <a:pt x="22662" y="11163"/>
                    <a:pt x="23981" y="11181"/>
                    <a:pt x="25303" y="11181"/>
                  </a:cubicBezTo>
                  <a:cubicBezTo>
                    <a:pt x="29955" y="11181"/>
                    <a:pt x="34652" y="10960"/>
                    <a:pt x="39315" y="10572"/>
                  </a:cubicBezTo>
                  <a:cubicBezTo>
                    <a:pt x="39925" y="10572"/>
                    <a:pt x="40591" y="10516"/>
                    <a:pt x="41145" y="10239"/>
                  </a:cubicBezTo>
                  <a:cubicBezTo>
                    <a:pt x="41700" y="9962"/>
                    <a:pt x="42254" y="9463"/>
                    <a:pt x="42421" y="8853"/>
                  </a:cubicBezTo>
                  <a:cubicBezTo>
                    <a:pt x="42532" y="8076"/>
                    <a:pt x="41977" y="7189"/>
                    <a:pt x="41312" y="6801"/>
                  </a:cubicBezTo>
                  <a:cubicBezTo>
                    <a:pt x="40591" y="6357"/>
                    <a:pt x="39704" y="6247"/>
                    <a:pt x="38872" y="6136"/>
                  </a:cubicBezTo>
                  <a:cubicBezTo>
                    <a:pt x="36876" y="6025"/>
                    <a:pt x="34879" y="6025"/>
                    <a:pt x="32828" y="5858"/>
                  </a:cubicBezTo>
                  <a:cubicBezTo>
                    <a:pt x="32440" y="5803"/>
                    <a:pt x="31996" y="5747"/>
                    <a:pt x="31719" y="5470"/>
                  </a:cubicBezTo>
                  <a:cubicBezTo>
                    <a:pt x="31608" y="5248"/>
                    <a:pt x="31552" y="5027"/>
                    <a:pt x="31552" y="4860"/>
                  </a:cubicBezTo>
                  <a:cubicBezTo>
                    <a:pt x="31587" y="3920"/>
                    <a:pt x="32496" y="3745"/>
                    <a:pt x="33388" y="3745"/>
                  </a:cubicBezTo>
                  <a:cubicBezTo>
                    <a:pt x="33916" y="3745"/>
                    <a:pt x="34438" y="3807"/>
                    <a:pt x="34768" y="3807"/>
                  </a:cubicBezTo>
                  <a:cubicBezTo>
                    <a:pt x="35600" y="3807"/>
                    <a:pt x="36598" y="3474"/>
                    <a:pt x="36820" y="2698"/>
                  </a:cubicBezTo>
                  <a:cubicBezTo>
                    <a:pt x="36987" y="1977"/>
                    <a:pt x="36543" y="1256"/>
                    <a:pt x="35877" y="868"/>
                  </a:cubicBezTo>
                  <a:cubicBezTo>
                    <a:pt x="35268" y="535"/>
                    <a:pt x="34491" y="480"/>
                    <a:pt x="33826" y="424"/>
                  </a:cubicBezTo>
                  <a:cubicBezTo>
                    <a:pt x="28366" y="83"/>
                    <a:pt x="22880" y="1"/>
                    <a:pt x="17386" y="1"/>
                  </a:cubicBezTo>
                  <a:close/>
                </a:path>
              </a:pathLst>
            </a:custGeom>
            <a:solidFill>
              <a:srgbClr val="BE9D6D">
                <a:alpha val="1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29"/>
          <p:cNvSpPr/>
          <p:nvPr/>
        </p:nvSpPr>
        <p:spPr>
          <a:xfrm>
            <a:off x="-813463" y="2579425"/>
            <a:ext cx="10107521" cy="3327652"/>
          </a:xfrm>
          <a:custGeom>
            <a:avLst/>
            <a:gdLst/>
            <a:ahLst/>
            <a:cxnLst/>
            <a:rect l="l" t="t" r="r" b="b"/>
            <a:pathLst>
              <a:path w="283104" h="93205" extrusionOk="0">
                <a:moveTo>
                  <a:pt x="45601" y="0"/>
                </a:moveTo>
                <a:cubicBezTo>
                  <a:pt x="42751" y="0"/>
                  <a:pt x="39939" y="217"/>
                  <a:pt x="37127" y="576"/>
                </a:cubicBezTo>
                <a:cubicBezTo>
                  <a:pt x="37656" y="1937"/>
                  <a:pt x="38034" y="3223"/>
                  <a:pt x="38488" y="4584"/>
                </a:cubicBezTo>
                <a:cubicBezTo>
                  <a:pt x="38317" y="4541"/>
                  <a:pt x="38145" y="4521"/>
                  <a:pt x="37973" y="4521"/>
                </a:cubicBezTo>
                <a:cubicBezTo>
                  <a:pt x="36930" y="4521"/>
                  <a:pt x="35918" y="5263"/>
                  <a:pt x="35464" y="6172"/>
                </a:cubicBezTo>
                <a:cubicBezTo>
                  <a:pt x="33573" y="9574"/>
                  <a:pt x="34329" y="14489"/>
                  <a:pt x="34254" y="18195"/>
                </a:cubicBezTo>
                <a:cubicBezTo>
                  <a:pt x="34102" y="23185"/>
                  <a:pt x="33876" y="28176"/>
                  <a:pt x="33271" y="33166"/>
                </a:cubicBezTo>
                <a:cubicBezTo>
                  <a:pt x="32893" y="33469"/>
                  <a:pt x="32817" y="33922"/>
                  <a:pt x="32817" y="34452"/>
                </a:cubicBezTo>
                <a:cubicBezTo>
                  <a:pt x="32590" y="38384"/>
                  <a:pt x="32515" y="42391"/>
                  <a:pt x="32363" y="46399"/>
                </a:cubicBezTo>
                <a:cubicBezTo>
                  <a:pt x="32363" y="46397"/>
                  <a:pt x="32355" y="46396"/>
                  <a:pt x="32339" y="46396"/>
                </a:cubicBezTo>
                <a:cubicBezTo>
                  <a:pt x="31770" y="46396"/>
                  <a:pt x="21215" y="47686"/>
                  <a:pt x="20038" y="47760"/>
                </a:cubicBezTo>
                <a:cubicBezTo>
                  <a:pt x="19511" y="47798"/>
                  <a:pt x="18984" y="47814"/>
                  <a:pt x="18457" y="47814"/>
                </a:cubicBezTo>
                <a:cubicBezTo>
                  <a:pt x="14401" y="47814"/>
                  <a:pt x="10344" y="46827"/>
                  <a:pt x="6287" y="46827"/>
                </a:cubicBezTo>
                <a:cubicBezTo>
                  <a:pt x="5578" y="46827"/>
                  <a:pt x="4868" y="46857"/>
                  <a:pt x="4159" y="46928"/>
                </a:cubicBezTo>
                <a:lnTo>
                  <a:pt x="4159" y="45189"/>
                </a:lnTo>
                <a:cubicBezTo>
                  <a:pt x="2722" y="45189"/>
                  <a:pt x="1437" y="45189"/>
                  <a:pt x="0" y="45113"/>
                </a:cubicBezTo>
                <a:lnTo>
                  <a:pt x="0" y="93204"/>
                </a:lnTo>
                <a:lnTo>
                  <a:pt x="283103" y="93204"/>
                </a:lnTo>
                <a:lnTo>
                  <a:pt x="283103" y="41106"/>
                </a:lnTo>
                <a:cubicBezTo>
                  <a:pt x="282558" y="41084"/>
                  <a:pt x="281999" y="41062"/>
                  <a:pt x="281443" y="41062"/>
                </a:cubicBezTo>
                <a:cubicBezTo>
                  <a:pt x="280072" y="41062"/>
                  <a:pt x="278713" y="41195"/>
                  <a:pt x="277584" y="41786"/>
                </a:cubicBezTo>
                <a:cubicBezTo>
                  <a:pt x="277044" y="42124"/>
                  <a:pt x="276383" y="42642"/>
                  <a:pt x="275656" y="42642"/>
                </a:cubicBezTo>
                <a:cubicBezTo>
                  <a:pt x="275569" y="42642"/>
                  <a:pt x="275480" y="42634"/>
                  <a:pt x="275391" y="42618"/>
                </a:cubicBezTo>
                <a:cubicBezTo>
                  <a:pt x="274483" y="42543"/>
                  <a:pt x="274030" y="41484"/>
                  <a:pt x="273274" y="40879"/>
                </a:cubicBezTo>
                <a:cubicBezTo>
                  <a:pt x="272558" y="40235"/>
                  <a:pt x="271641" y="39998"/>
                  <a:pt x="270664" y="39998"/>
                </a:cubicBezTo>
                <a:cubicBezTo>
                  <a:pt x="269575" y="39998"/>
                  <a:pt x="268412" y="40293"/>
                  <a:pt x="267376" y="40652"/>
                </a:cubicBezTo>
                <a:lnTo>
                  <a:pt x="265712" y="41257"/>
                </a:lnTo>
                <a:cubicBezTo>
                  <a:pt x="263595" y="41862"/>
                  <a:pt x="261402" y="42543"/>
                  <a:pt x="259360" y="43299"/>
                </a:cubicBezTo>
                <a:lnTo>
                  <a:pt x="259360" y="45113"/>
                </a:lnTo>
                <a:cubicBezTo>
                  <a:pt x="255580" y="45416"/>
                  <a:pt x="251799" y="45643"/>
                  <a:pt x="248094" y="45945"/>
                </a:cubicBezTo>
                <a:cubicBezTo>
                  <a:pt x="245525" y="46196"/>
                  <a:pt x="242905" y="46343"/>
                  <a:pt x="240276" y="46343"/>
                </a:cubicBezTo>
                <a:cubicBezTo>
                  <a:pt x="239731" y="46343"/>
                  <a:pt x="239187" y="46336"/>
                  <a:pt x="238642" y="46323"/>
                </a:cubicBezTo>
                <a:cubicBezTo>
                  <a:pt x="237734" y="46323"/>
                  <a:pt x="236676" y="46248"/>
                  <a:pt x="235768" y="46248"/>
                </a:cubicBezTo>
                <a:cubicBezTo>
                  <a:pt x="234861" y="46248"/>
                  <a:pt x="234105" y="46172"/>
                  <a:pt x="233273" y="46172"/>
                </a:cubicBezTo>
                <a:cubicBezTo>
                  <a:pt x="230626" y="46021"/>
                  <a:pt x="227904" y="45870"/>
                  <a:pt x="225258" y="45794"/>
                </a:cubicBezTo>
                <a:lnTo>
                  <a:pt x="225258" y="44357"/>
                </a:lnTo>
                <a:cubicBezTo>
                  <a:pt x="224422" y="44524"/>
                  <a:pt x="223586" y="44594"/>
                  <a:pt x="222750" y="44594"/>
                </a:cubicBezTo>
                <a:cubicBezTo>
                  <a:pt x="219049" y="44594"/>
                  <a:pt x="215348" y="43229"/>
                  <a:pt x="211647" y="42921"/>
                </a:cubicBezTo>
                <a:cubicBezTo>
                  <a:pt x="210978" y="42880"/>
                  <a:pt x="210321" y="42861"/>
                  <a:pt x="209669" y="42861"/>
                </a:cubicBezTo>
                <a:cubicBezTo>
                  <a:pt x="207890" y="42861"/>
                  <a:pt x="206159" y="43002"/>
                  <a:pt x="204388" y="43223"/>
                </a:cubicBezTo>
                <a:cubicBezTo>
                  <a:pt x="200683" y="43601"/>
                  <a:pt x="196978" y="43979"/>
                  <a:pt x="193273" y="44282"/>
                </a:cubicBezTo>
                <a:cubicBezTo>
                  <a:pt x="191682" y="44414"/>
                  <a:pt x="190194" y="44805"/>
                  <a:pt x="188734" y="44805"/>
                </a:cubicBezTo>
                <a:cubicBezTo>
                  <a:pt x="187696" y="44805"/>
                  <a:pt x="186672" y="44608"/>
                  <a:pt x="185635" y="43979"/>
                </a:cubicBezTo>
                <a:cubicBezTo>
                  <a:pt x="183821" y="42921"/>
                  <a:pt x="182157" y="42013"/>
                  <a:pt x="180040" y="41786"/>
                </a:cubicBezTo>
                <a:cubicBezTo>
                  <a:pt x="179472" y="41722"/>
                  <a:pt x="178894" y="41697"/>
                  <a:pt x="178310" y="41697"/>
                </a:cubicBezTo>
                <a:cubicBezTo>
                  <a:pt x="176138" y="41697"/>
                  <a:pt x="173886" y="42047"/>
                  <a:pt x="171767" y="42047"/>
                </a:cubicBezTo>
                <a:cubicBezTo>
                  <a:pt x="169755" y="42047"/>
                  <a:pt x="167864" y="41731"/>
                  <a:pt x="166278" y="40501"/>
                </a:cubicBezTo>
                <a:cubicBezTo>
                  <a:pt x="165824" y="40123"/>
                  <a:pt x="165295" y="39594"/>
                  <a:pt x="164841" y="39215"/>
                </a:cubicBezTo>
                <a:cubicBezTo>
                  <a:pt x="164009" y="38686"/>
                  <a:pt x="163026" y="38459"/>
                  <a:pt x="162043" y="38308"/>
                </a:cubicBezTo>
                <a:cubicBezTo>
                  <a:pt x="159926" y="37930"/>
                  <a:pt x="157733" y="37854"/>
                  <a:pt x="155616" y="37703"/>
                </a:cubicBezTo>
                <a:cubicBezTo>
                  <a:pt x="155011" y="37703"/>
                  <a:pt x="154482" y="37628"/>
                  <a:pt x="153953" y="37628"/>
                </a:cubicBezTo>
                <a:cubicBezTo>
                  <a:pt x="148811" y="37476"/>
                  <a:pt x="143593" y="37174"/>
                  <a:pt x="138376" y="36947"/>
                </a:cubicBezTo>
                <a:cubicBezTo>
                  <a:pt x="138981" y="34905"/>
                  <a:pt x="137922" y="32561"/>
                  <a:pt x="135956" y="31578"/>
                </a:cubicBezTo>
                <a:cubicBezTo>
                  <a:pt x="135805" y="30066"/>
                  <a:pt x="135200" y="28554"/>
                  <a:pt x="134217" y="27420"/>
                </a:cubicBezTo>
                <a:cubicBezTo>
                  <a:pt x="133447" y="27949"/>
                  <a:pt x="132401" y="28448"/>
                  <a:pt x="131489" y="28448"/>
                </a:cubicBezTo>
                <a:cubicBezTo>
                  <a:pt x="130968" y="28448"/>
                  <a:pt x="130491" y="28285"/>
                  <a:pt x="130134" y="27873"/>
                </a:cubicBezTo>
                <a:cubicBezTo>
                  <a:pt x="129680" y="27344"/>
                  <a:pt x="129680" y="26512"/>
                  <a:pt x="129680" y="25756"/>
                </a:cubicBezTo>
                <a:cubicBezTo>
                  <a:pt x="129907" y="22807"/>
                  <a:pt x="130436" y="19858"/>
                  <a:pt x="131419" y="17136"/>
                </a:cubicBezTo>
                <a:lnTo>
                  <a:pt x="131419" y="17136"/>
                </a:lnTo>
                <a:cubicBezTo>
                  <a:pt x="130840" y="17310"/>
                  <a:pt x="130236" y="17395"/>
                  <a:pt x="129628" y="17395"/>
                </a:cubicBezTo>
                <a:cubicBezTo>
                  <a:pt x="127858" y="17395"/>
                  <a:pt x="126060" y="16672"/>
                  <a:pt x="124765" y="15321"/>
                </a:cubicBezTo>
                <a:cubicBezTo>
                  <a:pt x="124463" y="15019"/>
                  <a:pt x="124236" y="14641"/>
                  <a:pt x="123707" y="14565"/>
                </a:cubicBezTo>
                <a:cubicBezTo>
                  <a:pt x="123657" y="14557"/>
                  <a:pt x="123608" y="14553"/>
                  <a:pt x="123559" y="14553"/>
                </a:cubicBezTo>
                <a:cubicBezTo>
                  <a:pt x="123155" y="14553"/>
                  <a:pt x="122750" y="14808"/>
                  <a:pt x="122345" y="14943"/>
                </a:cubicBezTo>
                <a:cubicBezTo>
                  <a:pt x="121380" y="15426"/>
                  <a:pt x="120355" y="15588"/>
                  <a:pt x="119299" y="15588"/>
                </a:cubicBezTo>
                <a:cubicBezTo>
                  <a:pt x="117158" y="15588"/>
                  <a:pt x="114886" y="14924"/>
                  <a:pt x="112708" y="14924"/>
                </a:cubicBezTo>
                <a:cubicBezTo>
                  <a:pt x="111922" y="14924"/>
                  <a:pt x="111149" y="15010"/>
                  <a:pt x="110398" y="15246"/>
                </a:cubicBezTo>
                <a:cubicBezTo>
                  <a:pt x="108583" y="18951"/>
                  <a:pt x="107752" y="23185"/>
                  <a:pt x="108130" y="27268"/>
                </a:cubicBezTo>
                <a:cubicBezTo>
                  <a:pt x="106462" y="26601"/>
                  <a:pt x="104703" y="26343"/>
                  <a:pt x="102912" y="26343"/>
                </a:cubicBezTo>
                <a:cubicBezTo>
                  <a:pt x="99829" y="26343"/>
                  <a:pt x="96652" y="27108"/>
                  <a:pt x="93687" y="27873"/>
                </a:cubicBezTo>
                <a:cubicBezTo>
                  <a:pt x="94595" y="30520"/>
                  <a:pt x="95124" y="33469"/>
                  <a:pt x="94897" y="36342"/>
                </a:cubicBezTo>
                <a:cubicBezTo>
                  <a:pt x="94191" y="36342"/>
                  <a:pt x="93495" y="36355"/>
                  <a:pt x="92824" y="36355"/>
                </a:cubicBezTo>
                <a:cubicBezTo>
                  <a:pt x="89185" y="36355"/>
                  <a:pt x="86319" y="35977"/>
                  <a:pt x="86958" y="31125"/>
                </a:cubicBezTo>
                <a:cubicBezTo>
                  <a:pt x="87033" y="30142"/>
                  <a:pt x="86806" y="29007"/>
                  <a:pt x="85823" y="28856"/>
                </a:cubicBezTo>
                <a:cubicBezTo>
                  <a:pt x="86655" y="23563"/>
                  <a:pt x="86428" y="18043"/>
                  <a:pt x="85143" y="12901"/>
                </a:cubicBezTo>
                <a:lnTo>
                  <a:pt x="83177" y="12297"/>
                </a:lnTo>
                <a:cubicBezTo>
                  <a:pt x="84689" y="9121"/>
                  <a:pt x="84916" y="5189"/>
                  <a:pt x="83630" y="1937"/>
                </a:cubicBezTo>
                <a:cubicBezTo>
                  <a:pt x="81664" y="1446"/>
                  <a:pt x="79642" y="1200"/>
                  <a:pt x="77610" y="1200"/>
                </a:cubicBezTo>
                <a:cubicBezTo>
                  <a:pt x="75577" y="1200"/>
                  <a:pt x="73536" y="1446"/>
                  <a:pt x="71532" y="1937"/>
                </a:cubicBezTo>
                <a:cubicBezTo>
                  <a:pt x="70549" y="2164"/>
                  <a:pt x="69490" y="2467"/>
                  <a:pt x="68507" y="2769"/>
                </a:cubicBezTo>
                <a:cubicBezTo>
                  <a:pt x="67902" y="5189"/>
                  <a:pt x="67524" y="7684"/>
                  <a:pt x="67524" y="10255"/>
                </a:cubicBezTo>
                <a:cubicBezTo>
                  <a:pt x="67313" y="10618"/>
                  <a:pt x="66932" y="10775"/>
                  <a:pt x="66526" y="10775"/>
                </a:cubicBezTo>
                <a:cubicBezTo>
                  <a:pt x="65918" y="10775"/>
                  <a:pt x="65256" y="10421"/>
                  <a:pt x="65029" y="9877"/>
                </a:cubicBezTo>
                <a:cubicBezTo>
                  <a:pt x="64651" y="8894"/>
                  <a:pt x="65029" y="7760"/>
                  <a:pt x="65407" y="6852"/>
                </a:cubicBezTo>
                <a:cubicBezTo>
                  <a:pt x="64575" y="6852"/>
                  <a:pt x="63819" y="6701"/>
                  <a:pt x="62988" y="6701"/>
                </a:cubicBezTo>
                <a:cubicBezTo>
                  <a:pt x="62988" y="4584"/>
                  <a:pt x="62383" y="2315"/>
                  <a:pt x="61248" y="425"/>
                </a:cubicBezTo>
                <a:cubicBezTo>
                  <a:pt x="58370" y="536"/>
                  <a:pt x="55410" y="606"/>
                  <a:pt x="52459" y="606"/>
                </a:cubicBezTo>
                <a:cubicBezTo>
                  <a:pt x="51379" y="606"/>
                  <a:pt x="50299" y="597"/>
                  <a:pt x="49226" y="576"/>
                </a:cubicBezTo>
                <a:cubicBezTo>
                  <a:pt x="49074" y="1257"/>
                  <a:pt x="48621" y="1937"/>
                  <a:pt x="48016" y="2315"/>
                </a:cubicBezTo>
                <a:cubicBezTo>
                  <a:pt x="47940" y="1559"/>
                  <a:pt x="47864" y="803"/>
                  <a:pt x="47864" y="47"/>
                </a:cubicBezTo>
                <a:cubicBezTo>
                  <a:pt x="47107" y="15"/>
                  <a:pt x="46353" y="0"/>
                  <a:pt x="45601" y="0"/>
                </a:cubicBezTo>
                <a:close/>
              </a:path>
            </a:pathLst>
          </a:custGeom>
          <a:solidFill>
            <a:srgbClr val="CBB38E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9"/>
          <p:cNvSpPr/>
          <p:nvPr/>
        </p:nvSpPr>
        <p:spPr>
          <a:xfrm flipH="1">
            <a:off x="-1632639" y="4048627"/>
            <a:ext cx="10945489" cy="1186555"/>
          </a:xfrm>
          <a:custGeom>
            <a:avLst/>
            <a:gdLst/>
            <a:ahLst/>
            <a:cxnLst/>
            <a:rect l="l" t="t" r="r" b="b"/>
            <a:pathLst>
              <a:path w="274409" h="25370" extrusionOk="0">
                <a:moveTo>
                  <a:pt x="18666" y="0"/>
                </a:moveTo>
                <a:cubicBezTo>
                  <a:pt x="10872" y="0"/>
                  <a:pt x="3660" y="234"/>
                  <a:pt x="1" y="492"/>
                </a:cubicBezTo>
                <a:lnTo>
                  <a:pt x="1" y="25370"/>
                </a:lnTo>
                <a:lnTo>
                  <a:pt x="274408" y="25370"/>
                </a:lnTo>
                <a:lnTo>
                  <a:pt x="274408" y="16674"/>
                </a:lnTo>
                <a:lnTo>
                  <a:pt x="216109" y="12137"/>
                </a:lnTo>
                <a:lnTo>
                  <a:pt x="160910" y="12137"/>
                </a:lnTo>
                <a:cubicBezTo>
                  <a:pt x="155314" y="12137"/>
                  <a:pt x="97469" y="4802"/>
                  <a:pt x="36069" y="492"/>
                </a:cubicBezTo>
                <a:cubicBezTo>
                  <a:pt x="30793" y="134"/>
                  <a:pt x="24563" y="0"/>
                  <a:pt x="18666" y="0"/>
                </a:cubicBezTo>
                <a:close/>
              </a:path>
            </a:pathLst>
          </a:custGeom>
          <a:solidFill>
            <a:srgbClr val="CBB38E">
              <a:alpha val="45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"/>
          <p:cNvSpPr/>
          <p:nvPr/>
        </p:nvSpPr>
        <p:spPr>
          <a:xfrm flipH="1">
            <a:off x="8110786" y="3747549"/>
            <a:ext cx="598301" cy="301107"/>
          </a:xfrm>
          <a:custGeom>
            <a:avLst/>
            <a:gdLst/>
            <a:ahLst/>
            <a:cxnLst/>
            <a:rect l="l" t="t" r="r" b="b"/>
            <a:pathLst>
              <a:path w="61776" h="31090" extrusionOk="0">
                <a:moveTo>
                  <a:pt x="41587" y="1"/>
                </a:moveTo>
                <a:cubicBezTo>
                  <a:pt x="41587" y="1"/>
                  <a:pt x="33916" y="7672"/>
                  <a:pt x="30686" y="18573"/>
                </a:cubicBezTo>
                <a:cubicBezTo>
                  <a:pt x="27859" y="8076"/>
                  <a:pt x="21803" y="405"/>
                  <a:pt x="21803" y="404"/>
                </a:cubicBezTo>
                <a:lnTo>
                  <a:pt x="21803" y="404"/>
                </a:lnTo>
                <a:cubicBezTo>
                  <a:pt x="21803" y="405"/>
                  <a:pt x="26648" y="10902"/>
                  <a:pt x="27456" y="22207"/>
                </a:cubicBezTo>
                <a:cubicBezTo>
                  <a:pt x="21803" y="11710"/>
                  <a:pt x="8883" y="6057"/>
                  <a:pt x="8883" y="6057"/>
                </a:cubicBezTo>
                <a:lnTo>
                  <a:pt x="8883" y="6057"/>
                </a:lnTo>
                <a:cubicBezTo>
                  <a:pt x="8883" y="6057"/>
                  <a:pt x="19381" y="13728"/>
                  <a:pt x="23822" y="23015"/>
                </a:cubicBezTo>
                <a:cubicBezTo>
                  <a:pt x="14939" y="15747"/>
                  <a:pt x="1" y="14132"/>
                  <a:pt x="0" y="14132"/>
                </a:cubicBezTo>
                <a:lnTo>
                  <a:pt x="0" y="14132"/>
                </a:lnTo>
                <a:cubicBezTo>
                  <a:pt x="0" y="14132"/>
                  <a:pt x="18977" y="19785"/>
                  <a:pt x="24629" y="31090"/>
                </a:cubicBezTo>
                <a:lnTo>
                  <a:pt x="35531" y="31090"/>
                </a:lnTo>
                <a:cubicBezTo>
                  <a:pt x="41587" y="18977"/>
                  <a:pt x="61775" y="14940"/>
                  <a:pt x="61775" y="14940"/>
                </a:cubicBezTo>
                <a:lnTo>
                  <a:pt x="61775" y="14940"/>
                </a:lnTo>
                <a:cubicBezTo>
                  <a:pt x="61775" y="14940"/>
                  <a:pt x="47240" y="14940"/>
                  <a:pt x="37550" y="22611"/>
                </a:cubicBezTo>
                <a:cubicBezTo>
                  <a:pt x="43202" y="12921"/>
                  <a:pt x="54103" y="6461"/>
                  <a:pt x="54104" y="6461"/>
                </a:cubicBezTo>
                <a:lnTo>
                  <a:pt x="54104" y="6461"/>
                </a:lnTo>
                <a:cubicBezTo>
                  <a:pt x="54103" y="6461"/>
                  <a:pt x="40376" y="10902"/>
                  <a:pt x="33916" y="20996"/>
                </a:cubicBezTo>
                <a:cubicBezTo>
                  <a:pt x="35935" y="10095"/>
                  <a:pt x="41587" y="1"/>
                  <a:pt x="41587" y="1"/>
                </a:cubicBezTo>
                <a:close/>
              </a:path>
            </a:pathLst>
          </a:custGeom>
          <a:solidFill>
            <a:srgbClr val="CBB38E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"/>
          <p:cNvSpPr/>
          <p:nvPr/>
        </p:nvSpPr>
        <p:spPr>
          <a:xfrm flipH="1">
            <a:off x="8709080" y="3839443"/>
            <a:ext cx="408555" cy="209183"/>
          </a:xfrm>
          <a:custGeom>
            <a:avLst/>
            <a:gdLst/>
            <a:ahLst/>
            <a:cxnLst/>
            <a:rect l="l" t="t" r="r" b="b"/>
            <a:pathLst>
              <a:path w="100940" h="51682" extrusionOk="0">
                <a:moveTo>
                  <a:pt x="67428" y="1"/>
                </a:moveTo>
                <a:cubicBezTo>
                  <a:pt x="67427" y="2"/>
                  <a:pt x="55315" y="12518"/>
                  <a:pt x="49662" y="31494"/>
                </a:cubicBezTo>
                <a:cubicBezTo>
                  <a:pt x="45221" y="14133"/>
                  <a:pt x="35128" y="1213"/>
                  <a:pt x="35127" y="1212"/>
                </a:cubicBezTo>
                <a:lnTo>
                  <a:pt x="35127" y="1212"/>
                </a:lnTo>
                <a:cubicBezTo>
                  <a:pt x="35127" y="1213"/>
                  <a:pt x="42395" y="18978"/>
                  <a:pt x="44413" y="37550"/>
                </a:cubicBezTo>
                <a:cubicBezTo>
                  <a:pt x="34723" y="20593"/>
                  <a:pt x="13729" y="10903"/>
                  <a:pt x="13728" y="10902"/>
                </a:cubicBezTo>
                <a:lnTo>
                  <a:pt x="13728" y="10902"/>
                </a:lnTo>
                <a:cubicBezTo>
                  <a:pt x="13729" y="10903"/>
                  <a:pt x="31090" y="23419"/>
                  <a:pt x="38761" y="39569"/>
                </a:cubicBezTo>
                <a:cubicBezTo>
                  <a:pt x="24226" y="26245"/>
                  <a:pt x="1" y="24226"/>
                  <a:pt x="0" y="24226"/>
                </a:cubicBezTo>
                <a:lnTo>
                  <a:pt x="0" y="24226"/>
                </a:lnTo>
                <a:cubicBezTo>
                  <a:pt x="1" y="24226"/>
                  <a:pt x="30282" y="32705"/>
                  <a:pt x="39568" y="51682"/>
                </a:cubicBezTo>
                <a:lnTo>
                  <a:pt x="58141" y="51682"/>
                </a:lnTo>
                <a:cubicBezTo>
                  <a:pt x="67428" y="32302"/>
                  <a:pt x="100939" y="25034"/>
                  <a:pt x="100939" y="25034"/>
                </a:cubicBezTo>
                <a:lnTo>
                  <a:pt x="100939" y="25034"/>
                </a:lnTo>
                <a:cubicBezTo>
                  <a:pt x="100939" y="25034"/>
                  <a:pt x="76310" y="25034"/>
                  <a:pt x="60967" y="37550"/>
                </a:cubicBezTo>
                <a:cubicBezTo>
                  <a:pt x="69446" y="22208"/>
                  <a:pt x="88422" y="10903"/>
                  <a:pt x="88423" y="10902"/>
                </a:cubicBezTo>
                <a:lnTo>
                  <a:pt x="88423" y="10902"/>
                </a:lnTo>
                <a:cubicBezTo>
                  <a:pt x="88422" y="10903"/>
                  <a:pt x="66216" y="18574"/>
                  <a:pt x="55315" y="35128"/>
                </a:cubicBezTo>
                <a:cubicBezTo>
                  <a:pt x="58949" y="16555"/>
                  <a:pt x="67427" y="2"/>
                  <a:pt x="67428" y="1"/>
                </a:cubicBezTo>
                <a:close/>
              </a:path>
            </a:pathLst>
          </a:custGeom>
          <a:solidFill>
            <a:srgbClr val="CBB38E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9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"/>
          <p:cNvSpPr txBox="1">
            <a:spLocks noGrp="1"/>
          </p:cNvSpPr>
          <p:nvPr>
            <p:ph type="title"/>
          </p:nvPr>
        </p:nvSpPr>
        <p:spPr>
          <a:xfrm>
            <a:off x="738950" y="571500"/>
            <a:ext cx="76659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23" name="Google Shape;323;p31"/>
          <p:cNvSpPr txBox="1">
            <a:spLocks noGrp="1"/>
          </p:cNvSpPr>
          <p:nvPr>
            <p:ph type="subTitle" idx="1"/>
          </p:nvPr>
        </p:nvSpPr>
        <p:spPr>
          <a:xfrm>
            <a:off x="2926175" y="1571875"/>
            <a:ext cx="32913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31"/>
          <p:cNvSpPr/>
          <p:nvPr/>
        </p:nvSpPr>
        <p:spPr>
          <a:xfrm>
            <a:off x="9119" y="2518819"/>
            <a:ext cx="9134351" cy="3007259"/>
          </a:xfrm>
          <a:custGeom>
            <a:avLst/>
            <a:gdLst/>
            <a:ahLst/>
            <a:cxnLst/>
            <a:rect l="l" t="t" r="r" b="b"/>
            <a:pathLst>
              <a:path w="283104" h="93205" extrusionOk="0">
                <a:moveTo>
                  <a:pt x="45601" y="0"/>
                </a:moveTo>
                <a:cubicBezTo>
                  <a:pt x="42751" y="0"/>
                  <a:pt x="39939" y="217"/>
                  <a:pt x="37127" y="576"/>
                </a:cubicBezTo>
                <a:cubicBezTo>
                  <a:pt x="37656" y="1937"/>
                  <a:pt x="38034" y="3223"/>
                  <a:pt x="38488" y="4584"/>
                </a:cubicBezTo>
                <a:cubicBezTo>
                  <a:pt x="38317" y="4541"/>
                  <a:pt x="38145" y="4521"/>
                  <a:pt x="37973" y="4521"/>
                </a:cubicBezTo>
                <a:cubicBezTo>
                  <a:pt x="36930" y="4521"/>
                  <a:pt x="35918" y="5263"/>
                  <a:pt x="35464" y="6172"/>
                </a:cubicBezTo>
                <a:cubicBezTo>
                  <a:pt x="33573" y="9574"/>
                  <a:pt x="34329" y="14489"/>
                  <a:pt x="34254" y="18195"/>
                </a:cubicBezTo>
                <a:cubicBezTo>
                  <a:pt x="34102" y="23185"/>
                  <a:pt x="33876" y="28176"/>
                  <a:pt x="33271" y="33166"/>
                </a:cubicBezTo>
                <a:cubicBezTo>
                  <a:pt x="32893" y="33469"/>
                  <a:pt x="32817" y="33922"/>
                  <a:pt x="32817" y="34452"/>
                </a:cubicBezTo>
                <a:cubicBezTo>
                  <a:pt x="32590" y="38384"/>
                  <a:pt x="32515" y="42391"/>
                  <a:pt x="32363" y="46399"/>
                </a:cubicBezTo>
                <a:cubicBezTo>
                  <a:pt x="32363" y="46397"/>
                  <a:pt x="32355" y="46396"/>
                  <a:pt x="32339" y="46396"/>
                </a:cubicBezTo>
                <a:cubicBezTo>
                  <a:pt x="31770" y="46396"/>
                  <a:pt x="21215" y="47686"/>
                  <a:pt x="20038" y="47760"/>
                </a:cubicBezTo>
                <a:cubicBezTo>
                  <a:pt x="19511" y="47798"/>
                  <a:pt x="18984" y="47814"/>
                  <a:pt x="18457" y="47814"/>
                </a:cubicBezTo>
                <a:cubicBezTo>
                  <a:pt x="14401" y="47814"/>
                  <a:pt x="10344" y="46827"/>
                  <a:pt x="6287" y="46827"/>
                </a:cubicBezTo>
                <a:cubicBezTo>
                  <a:pt x="5578" y="46827"/>
                  <a:pt x="4868" y="46857"/>
                  <a:pt x="4159" y="46928"/>
                </a:cubicBezTo>
                <a:lnTo>
                  <a:pt x="4159" y="45189"/>
                </a:lnTo>
                <a:cubicBezTo>
                  <a:pt x="2722" y="45189"/>
                  <a:pt x="1437" y="45189"/>
                  <a:pt x="0" y="45113"/>
                </a:cubicBezTo>
                <a:lnTo>
                  <a:pt x="0" y="93204"/>
                </a:lnTo>
                <a:lnTo>
                  <a:pt x="283103" y="93204"/>
                </a:lnTo>
                <a:lnTo>
                  <a:pt x="283103" y="41106"/>
                </a:lnTo>
                <a:cubicBezTo>
                  <a:pt x="282558" y="41084"/>
                  <a:pt x="281999" y="41062"/>
                  <a:pt x="281443" y="41062"/>
                </a:cubicBezTo>
                <a:cubicBezTo>
                  <a:pt x="280072" y="41062"/>
                  <a:pt x="278713" y="41195"/>
                  <a:pt x="277584" y="41786"/>
                </a:cubicBezTo>
                <a:cubicBezTo>
                  <a:pt x="277044" y="42124"/>
                  <a:pt x="276383" y="42642"/>
                  <a:pt x="275656" y="42642"/>
                </a:cubicBezTo>
                <a:cubicBezTo>
                  <a:pt x="275569" y="42642"/>
                  <a:pt x="275480" y="42634"/>
                  <a:pt x="275391" y="42618"/>
                </a:cubicBezTo>
                <a:cubicBezTo>
                  <a:pt x="274483" y="42543"/>
                  <a:pt x="274030" y="41484"/>
                  <a:pt x="273274" y="40879"/>
                </a:cubicBezTo>
                <a:cubicBezTo>
                  <a:pt x="272558" y="40235"/>
                  <a:pt x="271641" y="39998"/>
                  <a:pt x="270664" y="39998"/>
                </a:cubicBezTo>
                <a:cubicBezTo>
                  <a:pt x="269575" y="39998"/>
                  <a:pt x="268412" y="40293"/>
                  <a:pt x="267376" y="40652"/>
                </a:cubicBezTo>
                <a:lnTo>
                  <a:pt x="265712" y="41257"/>
                </a:lnTo>
                <a:cubicBezTo>
                  <a:pt x="263595" y="41862"/>
                  <a:pt x="261402" y="42543"/>
                  <a:pt x="259360" y="43299"/>
                </a:cubicBezTo>
                <a:lnTo>
                  <a:pt x="259360" y="45113"/>
                </a:lnTo>
                <a:cubicBezTo>
                  <a:pt x="255580" y="45416"/>
                  <a:pt x="251799" y="45643"/>
                  <a:pt x="248094" y="45945"/>
                </a:cubicBezTo>
                <a:cubicBezTo>
                  <a:pt x="245525" y="46196"/>
                  <a:pt x="242905" y="46343"/>
                  <a:pt x="240276" y="46343"/>
                </a:cubicBezTo>
                <a:cubicBezTo>
                  <a:pt x="239731" y="46343"/>
                  <a:pt x="239187" y="46336"/>
                  <a:pt x="238642" y="46323"/>
                </a:cubicBezTo>
                <a:cubicBezTo>
                  <a:pt x="237734" y="46323"/>
                  <a:pt x="236676" y="46248"/>
                  <a:pt x="235768" y="46248"/>
                </a:cubicBezTo>
                <a:cubicBezTo>
                  <a:pt x="234861" y="46248"/>
                  <a:pt x="234105" y="46172"/>
                  <a:pt x="233273" y="46172"/>
                </a:cubicBezTo>
                <a:cubicBezTo>
                  <a:pt x="230626" y="46021"/>
                  <a:pt x="227904" y="45870"/>
                  <a:pt x="225258" y="45794"/>
                </a:cubicBezTo>
                <a:lnTo>
                  <a:pt x="225258" y="44357"/>
                </a:lnTo>
                <a:cubicBezTo>
                  <a:pt x="224422" y="44524"/>
                  <a:pt x="223586" y="44594"/>
                  <a:pt x="222750" y="44594"/>
                </a:cubicBezTo>
                <a:cubicBezTo>
                  <a:pt x="219049" y="44594"/>
                  <a:pt x="215348" y="43229"/>
                  <a:pt x="211647" y="42921"/>
                </a:cubicBezTo>
                <a:cubicBezTo>
                  <a:pt x="210978" y="42880"/>
                  <a:pt x="210321" y="42861"/>
                  <a:pt x="209669" y="42861"/>
                </a:cubicBezTo>
                <a:cubicBezTo>
                  <a:pt x="207890" y="42861"/>
                  <a:pt x="206159" y="43002"/>
                  <a:pt x="204388" y="43223"/>
                </a:cubicBezTo>
                <a:cubicBezTo>
                  <a:pt x="200683" y="43601"/>
                  <a:pt x="196978" y="43979"/>
                  <a:pt x="193273" y="44282"/>
                </a:cubicBezTo>
                <a:cubicBezTo>
                  <a:pt x="191682" y="44414"/>
                  <a:pt x="190194" y="44805"/>
                  <a:pt x="188734" y="44805"/>
                </a:cubicBezTo>
                <a:cubicBezTo>
                  <a:pt x="187696" y="44805"/>
                  <a:pt x="186672" y="44608"/>
                  <a:pt x="185635" y="43979"/>
                </a:cubicBezTo>
                <a:cubicBezTo>
                  <a:pt x="183821" y="42921"/>
                  <a:pt x="182157" y="42013"/>
                  <a:pt x="180040" y="41786"/>
                </a:cubicBezTo>
                <a:cubicBezTo>
                  <a:pt x="179472" y="41722"/>
                  <a:pt x="178894" y="41697"/>
                  <a:pt x="178310" y="41697"/>
                </a:cubicBezTo>
                <a:cubicBezTo>
                  <a:pt x="176138" y="41697"/>
                  <a:pt x="173886" y="42047"/>
                  <a:pt x="171767" y="42047"/>
                </a:cubicBezTo>
                <a:cubicBezTo>
                  <a:pt x="169755" y="42047"/>
                  <a:pt x="167864" y="41731"/>
                  <a:pt x="166278" y="40501"/>
                </a:cubicBezTo>
                <a:cubicBezTo>
                  <a:pt x="165824" y="40123"/>
                  <a:pt x="165295" y="39594"/>
                  <a:pt x="164841" y="39215"/>
                </a:cubicBezTo>
                <a:cubicBezTo>
                  <a:pt x="164009" y="38686"/>
                  <a:pt x="163026" y="38459"/>
                  <a:pt x="162043" y="38308"/>
                </a:cubicBezTo>
                <a:cubicBezTo>
                  <a:pt x="159926" y="37930"/>
                  <a:pt x="157733" y="37854"/>
                  <a:pt x="155616" y="37703"/>
                </a:cubicBezTo>
                <a:cubicBezTo>
                  <a:pt x="155011" y="37703"/>
                  <a:pt x="154482" y="37628"/>
                  <a:pt x="153953" y="37628"/>
                </a:cubicBezTo>
                <a:cubicBezTo>
                  <a:pt x="148811" y="37476"/>
                  <a:pt x="143593" y="37174"/>
                  <a:pt x="138376" y="36947"/>
                </a:cubicBezTo>
                <a:cubicBezTo>
                  <a:pt x="138981" y="34905"/>
                  <a:pt x="137922" y="32561"/>
                  <a:pt x="135956" y="31578"/>
                </a:cubicBezTo>
                <a:cubicBezTo>
                  <a:pt x="135805" y="30066"/>
                  <a:pt x="135200" y="28554"/>
                  <a:pt x="134217" y="27420"/>
                </a:cubicBezTo>
                <a:cubicBezTo>
                  <a:pt x="133447" y="27949"/>
                  <a:pt x="132401" y="28448"/>
                  <a:pt x="131489" y="28448"/>
                </a:cubicBezTo>
                <a:cubicBezTo>
                  <a:pt x="130968" y="28448"/>
                  <a:pt x="130491" y="28285"/>
                  <a:pt x="130134" y="27873"/>
                </a:cubicBezTo>
                <a:cubicBezTo>
                  <a:pt x="129680" y="27344"/>
                  <a:pt x="129680" y="26512"/>
                  <a:pt x="129680" y="25756"/>
                </a:cubicBezTo>
                <a:cubicBezTo>
                  <a:pt x="129907" y="22807"/>
                  <a:pt x="130436" y="19858"/>
                  <a:pt x="131419" y="17136"/>
                </a:cubicBezTo>
                <a:lnTo>
                  <a:pt x="131419" y="17136"/>
                </a:lnTo>
                <a:cubicBezTo>
                  <a:pt x="130840" y="17310"/>
                  <a:pt x="130236" y="17395"/>
                  <a:pt x="129628" y="17395"/>
                </a:cubicBezTo>
                <a:cubicBezTo>
                  <a:pt x="127858" y="17395"/>
                  <a:pt x="126060" y="16672"/>
                  <a:pt x="124765" y="15321"/>
                </a:cubicBezTo>
                <a:cubicBezTo>
                  <a:pt x="124463" y="15019"/>
                  <a:pt x="124236" y="14641"/>
                  <a:pt x="123707" y="14565"/>
                </a:cubicBezTo>
                <a:cubicBezTo>
                  <a:pt x="123657" y="14557"/>
                  <a:pt x="123608" y="14553"/>
                  <a:pt x="123559" y="14553"/>
                </a:cubicBezTo>
                <a:cubicBezTo>
                  <a:pt x="123155" y="14553"/>
                  <a:pt x="122750" y="14808"/>
                  <a:pt x="122345" y="14943"/>
                </a:cubicBezTo>
                <a:cubicBezTo>
                  <a:pt x="121380" y="15426"/>
                  <a:pt x="120355" y="15588"/>
                  <a:pt x="119299" y="15588"/>
                </a:cubicBezTo>
                <a:cubicBezTo>
                  <a:pt x="117158" y="15588"/>
                  <a:pt x="114886" y="14924"/>
                  <a:pt x="112708" y="14924"/>
                </a:cubicBezTo>
                <a:cubicBezTo>
                  <a:pt x="111922" y="14924"/>
                  <a:pt x="111149" y="15010"/>
                  <a:pt x="110398" y="15246"/>
                </a:cubicBezTo>
                <a:cubicBezTo>
                  <a:pt x="108583" y="18951"/>
                  <a:pt x="107752" y="23185"/>
                  <a:pt x="108130" y="27268"/>
                </a:cubicBezTo>
                <a:cubicBezTo>
                  <a:pt x="106462" y="26601"/>
                  <a:pt x="104703" y="26343"/>
                  <a:pt x="102912" y="26343"/>
                </a:cubicBezTo>
                <a:cubicBezTo>
                  <a:pt x="99829" y="26343"/>
                  <a:pt x="96652" y="27108"/>
                  <a:pt x="93687" y="27873"/>
                </a:cubicBezTo>
                <a:cubicBezTo>
                  <a:pt x="94595" y="30520"/>
                  <a:pt x="95124" y="33469"/>
                  <a:pt x="94897" y="36342"/>
                </a:cubicBezTo>
                <a:cubicBezTo>
                  <a:pt x="94191" y="36342"/>
                  <a:pt x="93495" y="36355"/>
                  <a:pt x="92824" y="36355"/>
                </a:cubicBezTo>
                <a:cubicBezTo>
                  <a:pt x="89185" y="36355"/>
                  <a:pt x="86319" y="35977"/>
                  <a:pt x="86958" y="31125"/>
                </a:cubicBezTo>
                <a:cubicBezTo>
                  <a:pt x="87033" y="30142"/>
                  <a:pt x="86806" y="29007"/>
                  <a:pt x="85823" y="28856"/>
                </a:cubicBezTo>
                <a:cubicBezTo>
                  <a:pt x="86655" y="23563"/>
                  <a:pt x="86428" y="18043"/>
                  <a:pt x="85143" y="12901"/>
                </a:cubicBezTo>
                <a:lnTo>
                  <a:pt x="83177" y="12297"/>
                </a:lnTo>
                <a:cubicBezTo>
                  <a:pt x="84689" y="9121"/>
                  <a:pt x="84916" y="5189"/>
                  <a:pt x="83630" y="1937"/>
                </a:cubicBezTo>
                <a:cubicBezTo>
                  <a:pt x="81664" y="1446"/>
                  <a:pt x="79642" y="1200"/>
                  <a:pt x="77610" y="1200"/>
                </a:cubicBezTo>
                <a:cubicBezTo>
                  <a:pt x="75577" y="1200"/>
                  <a:pt x="73536" y="1446"/>
                  <a:pt x="71532" y="1937"/>
                </a:cubicBezTo>
                <a:cubicBezTo>
                  <a:pt x="70549" y="2164"/>
                  <a:pt x="69490" y="2467"/>
                  <a:pt x="68507" y="2769"/>
                </a:cubicBezTo>
                <a:cubicBezTo>
                  <a:pt x="67902" y="5189"/>
                  <a:pt x="67524" y="7684"/>
                  <a:pt x="67524" y="10255"/>
                </a:cubicBezTo>
                <a:cubicBezTo>
                  <a:pt x="67313" y="10618"/>
                  <a:pt x="66932" y="10775"/>
                  <a:pt x="66526" y="10775"/>
                </a:cubicBezTo>
                <a:cubicBezTo>
                  <a:pt x="65918" y="10775"/>
                  <a:pt x="65256" y="10421"/>
                  <a:pt x="65029" y="9877"/>
                </a:cubicBezTo>
                <a:cubicBezTo>
                  <a:pt x="64651" y="8894"/>
                  <a:pt x="65029" y="7760"/>
                  <a:pt x="65407" y="6852"/>
                </a:cubicBezTo>
                <a:cubicBezTo>
                  <a:pt x="64575" y="6852"/>
                  <a:pt x="63819" y="6701"/>
                  <a:pt x="62988" y="6701"/>
                </a:cubicBezTo>
                <a:cubicBezTo>
                  <a:pt x="62988" y="4584"/>
                  <a:pt x="62383" y="2315"/>
                  <a:pt x="61248" y="425"/>
                </a:cubicBezTo>
                <a:cubicBezTo>
                  <a:pt x="58370" y="536"/>
                  <a:pt x="55410" y="606"/>
                  <a:pt x="52459" y="606"/>
                </a:cubicBezTo>
                <a:cubicBezTo>
                  <a:pt x="51379" y="606"/>
                  <a:pt x="50299" y="597"/>
                  <a:pt x="49226" y="576"/>
                </a:cubicBezTo>
                <a:cubicBezTo>
                  <a:pt x="49074" y="1257"/>
                  <a:pt x="48621" y="1937"/>
                  <a:pt x="48016" y="2315"/>
                </a:cubicBezTo>
                <a:cubicBezTo>
                  <a:pt x="47940" y="1559"/>
                  <a:pt x="47864" y="803"/>
                  <a:pt x="47864" y="47"/>
                </a:cubicBezTo>
                <a:cubicBezTo>
                  <a:pt x="47107" y="15"/>
                  <a:pt x="46353" y="0"/>
                  <a:pt x="45601" y="0"/>
                </a:cubicBezTo>
                <a:close/>
              </a:path>
            </a:pathLst>
          </a:custGeom>
          <a:solidFill>
            <a:srgbClr val="CBB38E">
              <a:alpha val="2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1"/>
          <p:cNvSpPr/>
          <p:nvPr/>
        </p:nvSpPr>
        <p:spPr>
          <a:xfrm rot="-257761" flipH="1">
            <a:off x="7636845" y="2198151"/>
            <a:ext cx="978529" cy="1792148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CBB38E">
              <a:alpha val="2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1"/>
          <p:cNvSpPr/>
          <p:nvPr/>
        </p:nvSpPr>
        <p:spPr>
          <a:xfrm rot="145838">
            <a:off x="7209258" y="3032763"/>
            <a:ext cx="531672" cy="973741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CBB38E">
              <a:alpha val="2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"/>
          <p:cNvGrpSpPr/>
          <p:nvPr/>
        </p:nvGrpSpPr>
        <p:grpSpPr>
          <a:xfrm>
            <a:off x="7249" y="2367819"/>
            <a:ext cx="9136803" cy="4554979"/>
            <a:chOff x="236225" y="1092825"/>
            <a:chExt cx="7079500" cy="3529350"/>
          </a:xfrm>
        </p:grpSpPr>
        <p:sp>
          <p:nvSpPr>
            <p:cNvPr id="33" name="Google Shape;33;p4"/>
            <p:cNvSpPr/>
            <p:nvPr/>
          </p:nvSpPr>
          <p:spPr>
            <a:xfrm>
              <a:off x="238125" y="1092825"/>
              <a:ext cx="7077600" cy="3529350"/>
            </a:xfrm>
            <a:custGeom>
              <a:avLst/>
              <a:gdLst/>
              <a:ahLst/>
              <a:cxnLst/>
              <a:rect l="l" t="t" r="r" b="b"/>
              <a:pathLst>
                <a:path w="283104" h="141174" extrusionOk="0">
                  <a:moveTo>
                    <a:pt x="0" y="1"/>
                  </a:moveTo>
                  <a:lnTo>
                    <a:pt x="0" y="141173"/>
                  </a:lnTo>
                  <a:lnTo>
                    <a:pt x="283103" y="141173"/>
                  </a:lnTo>
                  <a:lnTo>
                    <a:pt x="283103" y="36296"/>
                  </a:lnTo>
                  <a:cubicBezTo>
                    <a:pt x="282226" y="36128"/>
                    <a:pt x="281302" y="36077"/>
                    <a:pt x="280395" y="36077"/>
                  </a:cubicBezTo>
                  <a:cubicBezTo>
                    <a:pt x="279662" y="36077"/>
                    <a:pt x="278940" y="36111"/>
                    <a:pt x="278264" y="36144"/>
                  </a:cubicBezTo>
                  <a:cubicBezTo>
                    <a:pt x="273878" y="36447"/>
                    <a:pt x="269568" y="36598"/>
                    <a:pt x="265334" y="36901"/>
                  </a:cubicBezTo>
                  <a:cubicBezTo>
                    <a:pt x="263953" y="36991"/>
                    <a:pt x="262537" y="37069"/>
                    <a:pt x="261118" y="37069"/>
                  </a:cubicBezTo>
                  <a:cubicBezTo>
                    <a:pt x="258962" y="37069"/>
                    <a:pt x="256800" y="36888"/>
                    <a:pt x="254748" y="36296"/>
                  </a:cubicBezTo>
                  <a:cubicBezTo>
                    <a:pt x="252579" y="35573"/>
                    <a:pt x="250314" y="34370"/>
                    <a:pt x="248144" y="34370"/>
                  </a:cubicBezTo>
                  <a:cubicBezTo>
                    <a:pt x="247591" y="34370"/>
                    <a:pt x="247043" y="34448"/>
                    <a:pt x="246506" y="34632"/>
                  </a:cubicBezTo>
                  <a:cubicBezTo>
                    <a:pt x="245447" y="34935"/>
                    <a:pt x="244615" y="35615"/>
                    <a:pt x="243784" y="36144"/>
                  </a:cubicBezTo>
                  <a:cubicBezTo>
                    <a:pt x="242459" y="36895"/>
                    <a:pt x="236653" y="38135"/>
                    <a:pt x="232123" y="38135"/>
                  </a:cubicBezTo>
                  <a:cubicBezTo>
                    <a:pt x="228892" y="38135"/>
                    <a:pt x="226310" y="37504"/>
                    <a:pt x="226468" y="35615"/>
                  </a:cubicBezTo>
                  <a:lnTo>
                    <a:pt x="226468" y="35615"/>
                  </a:lnTo>
                  <a:cubicBezTo>
                    <a:pt x="223921" y="35947"/>
                    <a:pt x="221294" y="36158"/>
                    <a:pt x="218675" y="36158"/>
                  </a:cubicBezTo>
                  <a:cubicBezTo>
                    <a:pt x="217716" y="36158"/>
                    <a:pt x="216758" y="36130"/>
                    <a:pt x="215806" y="36069"/>
                  </a:cubicBezTo>
                  <a:cubicBezTo>
                    <a:pt x="215201" y="36069"/>
                    <a:pt x="214672" y="35993"/>
                    <a:pt x="214294" y="35615"/>
                  </a:cubicBezTo>
                  <a:cubicBezTo>
                    <a:pt x="213991" y="35313"/>
                    <a:pt x="213991" y="34859"/>
                    <a:pt x="213916" y="34481"/>
                  </a:cubicBezTo>
                  <a:cubicBezTo>
                    <a:pt x="213537" y="31305"/>
                    <a:pt x="214294" y="19434"/>
                    <a:pt x="214596" y="16409"/>
                  </a:cubicBezTo>
                  <a:cubicBezTo>
                    <a:pt x="211647" y="16182"/>
                    <a:pt x="208774" y="16106"/>
                    <a:pt x="205900" y="15955"/>
                  </a:cubicBezTo>
                  <a:lnTo>
                    <a:pt x="205900" y="18451"/>
                  </a:lnTo>
                  <a:cubicBezTo>
                    <a:pt x="205725" y="18490"/>
                    <a:pt x="205544" y="18509"/>
                    <a:pt x="205362" y="18509"/>
                  </a:cubicBezTo>
                  <a:cubicBezTo>
                    <a:pt x="204839" y="18509"/>
                    <a:pt x="204307" y="18353"/>
                    <a:pt x="203859" y="18072"/>
                  </a:cubicBezTo>
                  <a:lnTo>
                    <a:pt x="203859" y="15653"/>
                  </a:lnTo>
                  <a:cubicBezTo>
                    <a:pt x="200078" y="16333"/>
                    <a:pt x="196297" y="16711"/>
                    <a:pt x="192441" y="16787"/>
                  </a:cubicBezTo>
                  <a:cubicBezTo>
                    <a:pt x="192290" y="17241"/>
                    <a:pt x="192063" y="17770"/>
                    <a:pt x="191760" y="18299"/>
                  </a:cubicBezTo>
                  <a:cubicBezTo>
                    <a:pt x="191514" y="18222"/>
                    <a:pt x="191267" y="18189"/>
                    <a:pt x="191021" y="18189"/>
                  </a:cubicBezTo>
                  <a:cubicBezTo>
                    <a:pt x="190057" y="18189"/>
                    <a:pt x="189094" y="18694"/>
                    <a:pt x="188131" y="19055"/>
                  </a:cubicBezTo>
                  <a:cubicBezTo>
                    <a:pt x="186518" y="19660"/>
                    <a:pt x="184804" y="19996"/>
                    <a:pt x="183123" y="19996"/>
                  </a:cubicBezTo>
                  <a:cubicBezTo>
                    <a:pt x="182283" y="19996"/>
                    <a:pt x="181451" y="19912"/>
                    <a:pt x="180645" y="19736"/>
                  </a:cubicBezTo>
                  <a:lnTo>
                    <a:pt x="180645" y="19736"/>
                  </a:lnTo>
                  <a:cubicBezTo>
                    <a:pt x="180720" y="21400"/>
                    <a:pt x="180947" y="32515"/>
                    <a:pt x="181023" y="34254"/>
                  </a:cubicBezTo>
                  <a:lnTo>
                    <a:pt x="177620" y="34254"/>
                  </a:lnTo>
                  <a:lnTo>
                    <a:pt x="177620" y="37657"/>
                  </a:lnTo>
                  <a:cubicBezTo>
                    <a:pt x="177620" y="39018"/>
                    <a:pt x="167337" y="41211"/>
                    <a:pt x="165295" y="41286"/>
                  </a:cubicBezTo>
                  <a:cubicBezTo>
                    <a:pt x="164247" y="41343"/>
                    <a:pt x="163188" y="41368"/>
                    <a:pt x="162122" y="41368"/>
                  </a:cubicBezTo>
                  <a:cubicBezTo>
                    <a:pt x="156113" y="41368"/>
                    <a:pt x="149868" y="40594"/>
                    <a:pt x="143896" y="40530"/>
                  </a:cubicBezTo>
                  <a:cubicBezTo>
                    <a:pt x="142988" y="40530"/>
                    <a:pt x="142157" y="40530"/>
                    <a:pt x="141325" y="40908"/>
                  </a:cubicBezTo>
                  <a:cubicBezTo>
                    <a:pt x="140569" y="41286"/>
                    <a:pt x="139964" y="41967"/>
                    <a:pt x="139359" y="42496"/>
                  </a:cubicBezTo>
                  <a:cubicBezTo>
                    <a:pt x="137640" y="43846"/>
                    <a:pt x="134989" y="44312"/>
                    <a:pt x="131978" y="44312"/>
                  </a:cubicBezTo>
                  <a:cubicBezTo>
                    <a:pt x="125713" y="44312"/>
                    <a:pt x="117888" y="42298"/>
                    <a:pt x="113650" y="42042"/>
                  </a:cubicBezTo>
                  <a:cubicBezTo>
                    <a:pt x="113045" y="42042"/>
                    <a:pt x="112364" y="41967"/>
                    <a:pt x="111911" y="41589"/>
                  </a:cubicBezTo>
                  <a:cubicBezTo>
                    <a:pt x="111230" y="41059"/>
                    <a:pt x="111154" y="40228"/>
                    <a:pt x="110776" y="39547"/>
                  </a:cubicBezTo>
                  <a:cubicBezTo>
                    <a:pt x="109726" y="37723"/>
                    <a:pt x="107505" y="37313"/>
                    <a:pt x="105234" y="37313"/>
                  </a:cubicBezTo>
                  <a:cubicBezTo>
                    <a:pt x="104397" y="37313"/>
                    <a:pt x="103555" y="37369"/>
                    <a:pt x="102761" y="37430"/>
                  </a:cubicBezTo>
                  <a:cubicBezTo>
                    <a:pt x="102005" y="37430"/>
                    <a:pt x="101249" y="37430"/>
                    <a:pt x="100493" y="37052"/>
                  </a:cubicBezTo>
                  <a:cubicBezTo>
                    <a:pt x="99737" y="36674"/>
                    <a:pt x="99283" y="35766"/>
                    <a:pt x="98602" y="35313"/>
                  </a:cubicBezTo>
                  <a:cubicBezTo>
                    <a:pt x="97241" y="34405"/>
                    <a:pt x="95502" y="34557"/>
                    <a:pt x="93839" y="34405"/>
                  </a:cubicBezTo>
                  <a:cubicBezTo>
                    <a:pt x="92251" y="34178"/>
                    <a:pt x="90360" y="32969"/>
                    <a:pt x="90814" y="31381"/>
                  </a:cubicBezTo>
                  <a:lnTo>
                    <a:pt x="81891" y="31381"/>
                  </a:lnTo>
                  <a:cubicBezTo>
                    <a:pt x="81967" y="30246"/>
                    <a:pt x="80984" y="29112"/>
                    <a:pt x="79850" y="28734"/>
                  </a:cubicBezTo>
                  <a:cubicBezTo>
                    <a:pt x="79241" y="28531"/>
                    <a:pt x="78610" y="28459"/>
                    <a:pt x="77982" y="28459"/>
                  </a:cubicBezTo>
                  <a:cubicBezTo>
                    <a:pt x="77439" y="28459"/>
                    <a:pt x="76897" y="28513"/>
                    <a:pt x="76371" y="28583"/>
                  </a:cubicBezTo>
                  <a:cubicBezTo>
                    <a:pt x="75842" y="27373"/>
                    <a:pt x="75162" y="26239"/>
                    <a:pt x="74557" y="25029"/>
                  </a:cubicBezTo>
                  <a:lnTo>
                    <a:pt x="71456" y="25332"/>
                  </a:lnTo>
                  <a:cubicBezTo>
                    <a:pt x="70655" y="26789"/>
                    <a:pt x="69010" y="27755"/>
                    <a:pt x="67334" y="27755"/>
                  </a:cubicBezTo>
                  <a:cubicBezTo>
                    <a:pt x="67272" y="27755"/>
                    <a:pt x="67209" y="27754"/>
                    <a:pt x="67146" y="27751"/>
                  </a:cubicBezTo>
                  <a:lnTo>
                    <a:pt x="67146" y="27751"/>
                  </a:lnTo>
                  <a:cubicBezTo>
                    <a:pt x="67371" y="33454"/>
                    <a:pt x="63055" y="38263"/>
                    <a:pt x="57447" y="38263"/>
                  </a:cubicBezTo>
                  <a:cubicBezTo>
                    <a:pt x="57404" y="38263"/>
                    <a:pt x="57360" y="38262"/>
                    <a:pt x="57316" y="38262"/>
                  </a:cubicBezTo>
                  <a:cubicBezTo>
                    <a:pt x="53762" y="38262"/>
                    <a:pt x="50360" y="38186"/>
                    <a:pt x="46881" y="38186"/>
                  </a:cubicBezTo>
                  <a:cubicBezTo>
                    <a:pt x="46201" y="38186"/>
                    <a:pt x="45596" y="38186"/>
                    <a:pt x="44915" y="37884"/>
                  </a:cubicBezTo>
                  <a:cubicBezTo>
                    <a:pt x="44235" y="37657"/>
                    <a:pt x="43706" y="37203"/>
                    <a:pt x="43101" y="36825"/>
                  </a:cubicBezTo>
                  <a:cubicBezTo>
                    <a:pt x="41707" y="35910"/>
                    <a:pt x="40112" y="35635"/>
                    <a:pt x="38456" y="35635"/>
                  </a:cubicBezTo>
                  <a:cubicBezTo>
                    <a:pt x="35961" y="35635"/>
                    <a:pt x="33327" y="36259"/>
                    <a:pt x="31028" y="36259"/>
                  </a:cubicBezTo>
                  <a:cubicBezTo>
                    <a:pt x="29554" y="36259"/>
                    <a:pt x="28218" y="36003"/>
                    <a:pt x="27146" y="35161"/>
                  </a:cubicBezTo>
                  <a:cubicBezTo>
                    <a:pt x="26163" y="34405"/>
                    <a:pt x="25936" y="33044"/>
                    <a:pt x="25785" y="31834"/>
                  </a:cubicBezTo>
                  <a:cubicBezTo>
                    <a:pt x="25407" y="28961"/>
                    <a:pt x="25029" y="23668"/>
                    <a:pt x="24651" y="20870"/>
                  </a:cubicBezTo>
                  <a:cubicBezTo>
                    <a:pt x="24651" y="20492"/>
                    <a:pt x="24575" y="20114"/>
                    <a:pt x="24272" y="19887"/>
                  </a:cubicBezTo>
                  <a:cubicBezTo>
                    <a:pt x="24136" y="19751"/>
                    <a:pt x="23891" y="19724"/>
                    <a:pt x="23619" y="19724"/>
                  </a:cubicBezTo>
                  <a:cubicBezTo>
                    <a:pt x="23438" y="19724"/>
                    <a:pt x="23244" y="19736"/>
                    <a:pt x="23063" y="19736"/>
                  </a:cubicBezTo>
                  <a:cubicBezTo>
                    <a:pt x="23027" y="19737"/>
                    <a:pt x="22991" y="19738"/>
                    <a:pt x="22956" y="19738"/>
                  </a:cubicBezTo>
                  <a:cubicBezTo>
                    <a:pt x="20735" y="19738"/>
                    <a:pt x="18911" y="17433"/>
                    <a:pt x="19358" y="15275"/>
                  </a:cubicBezTo>
                  <a:lnTo>
                    <a:pt x="19358" y="15275"/>
                  </a:lnTo>
                  <a:cubicBezTo>
                    <a:pt x="18480" y="15400"/>
                    <a:pt x="17597" y="15462"/>
                    <a:pt x="16715" y="15462"/>
                  </a:cubicBezTo>
                  <a:cubicBezTo>
                    <a:pt x="14403" y="15462"/>
                    <a:pt x="12095" y="15037"/>
                    <a:pt x="9906" y="14216"/>
                  </a:cubicBezTo>
                  <a:cubicBezTo>
                    <a:pt x="9830" y="12704"/>
                    <a:pt x="9754" y="11343"/>
                    <a:pt x="9754" y="9830"/>
                  </a:cubicBezTo>
                  <a:cubicBezTo>
                    <a:pt x="9387" y="9888"/>
                    <a:pt x="9015" y="9917"/>
                    <a:pt x="8644" y="9917"/>
                  </a:cubicBezTo>
                  <a:cubicBezTo>
                    <a:pt x="7560" y="9917"/>
                    <a:pt x="6477" y="9676"/>
                    <a:pt x="5520" y="9226"/>
                  </a:cubicBezTo>
                  <a:lnTo>
                    <a:pt x="5520" y="1"/>
                  </a:lnTo>
                  <a:close/>
                </a:path>
              </a:pathLst>
            </a:custGeom>
            <a:solidFill>
              <a:srgbClr val="BE9D6D">
                <a:alpha val="2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236225" y="1888675"/>
              <a:ext cx="7079500" cy="2733500"/>
            </a:xfrm>
            <a:custGeom>
              <a:avLst/>
              <a:gdLst/>
              <a:ahLst/>
              <a:cxnLst/>
              <a:rect l="l" t="t" r="r" b="b"/>
              <a:pathLst>
                <a:path w="283180" h="109340" extrusionOk="0">
                  <a:moveTo>
                    <a:pt x="198415" y="0"/>
                  </a:moveTo>
                  <a:lnTo>
                    <a:pt x="198415" y="5142"/>
                  </a:lnTo>
                  <a:lnTo>
                    <a:pt x="192214" y="5142"/>
                  </a:lnTo>
                  <a:cubicBezTo>
                    <a:pt x="192214" y="3932"/>
                    <a:pt x="191987" y="2723"/>
                    <a:pt x="191609" y="1664"/>
                  </a:cubicBezTo>
                  <a:cubicBezTo>
                    <a:pt x="191042" y="1645"/>
                    <a:pt x="190466" y="1636"/>
                    <a:pt x="189884" y="1636"/>
                  </a:cubicBezTo>
                  <a:cubicBezTo>
                    <a:pt x="188141" y="1636"/>
                    <a:pt x="186354" y="1721"/>
                    <a:pt x="184653" y="1891"/>
                  </a:cubicBezTo>
                  <a:cubicBezTo>
                    <a:pt x="184955" y="6125"/>
                    <a:pt x="185258" y="10284"/>
                    <a:pt x="185560" y="14518"/>
                  </a:cubicBezTo>
                  <a:cubicBezTo>
                    <a:pt x="174067" y="14518"/>
                    <a:pt x="162573" y="14745"/>
                    <a:pt x="151155" y="14897"/>
                  </a:cubicBezTo>
                  <a:cubicBezTo>
                    <a:pt x="149991" y="14927"/>
                    <a:pt x="148817" y="14936"/>
                    <a:pt x="147639" y="14936"/>
                  </a:cubicBezTo>
                  <a:cubicBezTo>
                    <a:pt x="145873" y="14936"/>
                    <a:pt x="144097" y="14915"/>
                    <a:pt x="142327" y="14915"/>
                  </a:cubicBezTo>
                  <a:cubicBezTo>
                    <a:pt x="139378" y="14915"/>
                    <a:pt x="136448" y="14972"/>
                    <a:pt x="133613" y="15275"/>
                  </a:cubicBezTo>
                  <a:cubicBezTo>
                    <a:pt x="132679" y="15390"/>
                    <a:pt x="131759" y="15439"/>
                    <a:pt x="130847" y="15439"/>
                  </a:cubicBezTo>
                  <a:cubicBezTo>
                    <a:pt x="126960" y="15439"/>
                    <a:pt x="123227" y="14540"/>
                    <a:pt x="119246" y="13989"/>
                  </a:cubicBezTo>
                  <a:cubicBezTo>
                    <a:pt x="114397" y="13296"/>
                    <a:pt x="109548" y="12921"/>
                    <a:pt x="104699" y="12921"/>
                  </a:cubicBezTo>
                  <a:cubicBezTo>
                    <a:pt x="104255" y="12921"/>
                    <a:pt x="103811" y="12924"/>
                    <a:pt x="103366" y="12931"/>
                  </a:cubicBezTo>
                  <a:cubicBezTo>
                    <a:pt x="101230" y="12978"/>
                    <a:pt x="97843" y="13741"/>
                    <a:pt x="94887" y="13741"/>
                  </a:cubicBezTo>
                  <a:cubicBezTo>
                    <a:pt x="93135" y="13741"/>
                    <a:pt x="91534" y="13472"/>
                    <a:pt x="90436" y="12628"/>
                  </a:cubicBezTo>
                  <a:cubicBezTo>
                    <a:pt x="90058" y="12250"/>
                    <a:pt x="89756" y="11796"/>
                    <a:pt x="89378" y="11418"/>
                  </a:cubicBezTo>
                  <a:cubicBezTo>
                    <a:pt x="88614" y="10420"/>
                    <a:pt x="87348" y="9832"/>
                    <a:pt x="86077" y="9832"/>
                  </a:cubicBezTo>
                  <a:cubicBezTo>
                    <a:pt x="85712" y="9832"/>
                    <a:pt x="85346" y="9880"/>
                    <a:pt x="84992" y="9982"/>
                  </a:cubicBezTo>
                  <a:cubicBezTo>
                    <a:pt x="84841" y="9150"/>
                    <a:pt x="84463" y="8394"/>
                    <a:pt x="83933" y="7713"/>
                  </a:cubicBezTo>
                  <a:lnTo>
                    <a:pt x="81589" y="7713"/>
                  </a:lnTo>
                  <a:cubicBezTo>
                    <a:pt x="81287" y="6806"/>
                    <a:pt x="81287" y="5747"/>
                    <a:pt x="81362" y="4689"/>
                  </a:cubicBezTo>
                  <a:cubicBezTo>
                    <a:pt x="78791" y="4537"/>
                    <a:pt x="76372" y="4310"/>
                    <a:pt x="73801" y="4235"/>
                  </a:cubicBezTo>
                  <a:cubicBezTo>
                    <a:pt x="73498" y="4235"/>
                    <a:pt x="73120" y="4235"/>
                    <a:pt x="72893" y="4159"/>
                  </a:cubicBezTo>
                  <a:cubicBezTo>
                    <a:pt x="72459" y="4139"/>
                    <a:pt x="72035" y="4125"/>
                    <a:pt x="71618" y="4125"/>
                  </a:cubicBezTo>
                  <a:cubicBezTo>
                    <a:pt x="70440" y="4125"/>
                    <a:pt x="69323" y="4242"/>
                    <a:pt x="68205" y="4689"/>
                  </a:cubicBezTo>
                  <a:cubicBezTo>
                    <a:pt x="66542" y="5445"/>
                    <a:pt x="65105" y="7335"/>
                    <a:pt x="65559" y="9150"/>
                  </a:cubicBezTo>
                  <a:lnTo>
                    <a:pt x="61551" y="9150"/>
                  </a:lnTo>
                  <a:cubicBezTo>
                    <a:pt x="61249" y="10586"/>
                    <a:pt x="61022" y="11872"/>
                    <a:pt x="60795" y="13309"/>
                  </a:cubicBezTo>
                  <a:cubicBezTo>
                    <a:pt x="58793" y="13491"/>
                    <a:pt x="56797" y="13563"/>
                    <a:pt x="54804" y="13563"/>
                  </a:cubicBezTo>
                  <a:cubicBezTo>
                    <a:pt x="50175" y="13563"/>
                    <a:pt x="45560" y="13172"/>
                    <a:pt x="40908" y="12855"/>
                  </a:cubicBezTo>
                  <a:cubicBezTo>
                    <a:pt x="36976" y="12855"/>
                    <a:pt x="32893" y="12250"/>
                    <a:pt x="28810" y="12250"/>
                  </a:cubicBezTo>
                  <a:cubicBezTo>
                    <a:pt x="28054" y="12250"/>
                    <a:pt x="27222" y="12250"/>
                    <a:pt x="26466" y="12023"/>
                  </a:cubicBezTo>
                  <a:cubicBezTo>
                    <a:pt x="25861" y="11796"/>
                    <a:pt x="25331" y="11494"/>
                    <a:pt x="24727" y="11343"/>
                  </a:cubicBezTo>
                  <a:cubicBezTo>
                    <a:pt x="24379" y="11236"/>
                    <a:pt x="24032" y="11190"/>
                    <a:pt x="23685" y="11190"/>
                  </a:cubicBezTo>
                  <a:cubicBezTo>
                    <a:pt x="22066" y="11190"/>
                    <a:pt x="20447" y="12179"/>
                    <a:pt x="18829" y="12552"/>
                  </a:cubicBezTo>
                  <a:cubicBezTo>
                    <a:pt x="17856" y="12844"/>
                    <a:pt x="16912" y="12927"/>
                    <a:pt x="15977" y="12927"/>
                  </a:cubicBezTo>
                  <a:cubicBezTo>
                    <a:pt x="14731" y="12927"/>
                    <a:pt x="13503" y="12779"/>
                    <a:pt x="12250" y="12779"/>
                  </a:cubicBezTo>
                  <a:cubicBezTo>
                    <a:pt x="9830" y="12779"/>
                    <a:pt x="7335" y="13233"/>
                    <a:pt x="4915" y="13535"/>
                  </a:cubicBezTo>
                  <a:cubicBezTo>
                    <a:pt x="3327" y="13687"/>
                    <a:pt x="1588" y="13762"/>
                    <a:pt x="0" y="13762"/>
                  </a:cubicBezTo>
                  <a:lnTo>
                    <a:pt x="0" y="109339"/>
                  </a:lnTo>
                  <a:lnTo>
                    <a:pt x="283104" y="109339"/>
                  </a:lnTo>
                  <a:lnTo>
                    <a:pt x="283104" y="11872"/>
                  </a:lnTo>
                  <a:lnTo>
                    <a:pt x="283179" y="11872"/>
                  </a:lnTo>
                  <a:cubicBezTo>
                    <a:pt x="282488" y="11844"/>
                    <a:pt x="281806" y="11827"/>
                    <a:pt x="281130" y="11827"/>
                  </a:cubicBezTo>
                  <a:cubicBezTo>
                    <a:pt x="279961" y="11827"/>
                    <a:pt x="278810" y="11879"/>
                    <a:pt x="277660" y="12023"/>
                  </a:cubicBezTo>
                  <a:cubicBezTo>
                    <a:pt x="274135" y="12230"/>
                    <a:pt x="270990" y="14585"/>
                    <a:pt x="267473" y="14585"/>
                  </a:cubicBezTo>
                  <a:cubicBezTo>
                    <a:pt x="267142" y="14585"/>
                    <a:pt x="266807" y="14564"/>
                    <a:pt x="266469" y="14518"/>
                  </a:cubicBezTo>
                  <a:cubicBezTo>
                    <a:pt x="263520" y="14140"/>
                    <a:pt x="261024" y="11872"/>
                    <a:pt x="258151" y="11721"/>
                  </a:cubicBezTo>
                  <a:cubicBezTo>
                    <a:pt x="257973" y="11706"/>
                    <a:pt x="257795" y="11699"/>
                    <a:pt x="257618" y="11699"/>
                  </a:cubicBezTo>
                  <a:cubicBezTo>
                    <a:pt x="254562" y="11699"/>
                    <a:pt x="251656" y="13789"/>
                    <a:pt x="248669" y="13789"/>
                  </a:cubicBezTo>
                  <a:cubicBezTo>
                    <a:pt x="248302" y="13789"/>
                    <a:pt x="247934" y="13757"/>
                    <a:pt x="247565" y="13687"/>
                  </a:cubicBezTo>
                  <a:cubicBezTo>
                    <a:pt x="246279" y="13384"/>
                    <a:pt x="245296" y="12855"/>
                    <a:pt x="244011" y="12326"/>
                  </a:cubicBezTo>
                  <a:cubicBezTo>
                    <a:pt x="241969" y="11569"/>
                    <a:pt x="239776" y="11569"/>
                    <a:pt x="237583" y="11494"/>
                  </a:cubicBezTo>
                  <a:cubicBezTo>
                    <a:pt x="225788" y="11191"/>
                    <a:pt x="213992" y="11040"/>
                    <a:pt x="202196" y="10738"/>
                  </a:cubicBezTo>
                  <a:cubicBezTo>
                    <a:pt x="201969" y="7184"/>
                    <a:pt x="201893" y="3554"/>
                    <a:pt x="201666" y="0"/>
                  </a:cubicBezTo>
                  <a:close/>
                </a:path>
              </a:pathLst>
            </a:custGeom>
            <a:solidFill>
              <a:srgbClr val="CBB38E">
                <a:alpha val="36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/>
          <p:nvPr/>
        </p:nvSpPr>
        <p:spPr>
          <a:xfrm>
            <a:off x="738950" y="2392048"/>
            <a:ext cx="625528" cy="1145638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2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457849" y="2787046"/>
            <a:ext cx="438452" cy="803012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2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38950" y="571500"/>
            <a:ext cx="7665900" cy="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Ultra"/>
              <a:buNone/>
              <a:defRPr sz="3000">
                <a:solidFill>
                  <a:schemeClr val="accent4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"/>
          </p:nvPr>
        </p:nvSpPr>
        <p:spPr>
          <a:xfrm>
            <a:off x="751475" y="1214700"/>
            <a:ext cx="7665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738950" y="571500"/>
            <a:ext cx="3833100" cy="15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ubTitle" idx="1"/>
          </p:nvPr>
        </p:nvSpPr>
        <p:spPr>
          <a:xfrm>
            <a:off x="726400" y="1751150"/>
            <a:ext cx="3833100" cy="2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-1050" y="2268627"/>
            <a:ext cx="11615757" cy="5792369"/>
          </a:xfrm>
          <a:custGeom>
            <a:avLst/>
            <a:gdLst/>
            <a:ahLst/>
            <a:cxnLst/>
            <a:rect l="l" t="t" r="r" b="b"/>
            <a:pathLst>
              <a:path w="283104" h="141174" extrusionOk="0">
                <a:moveTo>
                  <a:pt x="0" y="1"/>
                </a:moveTo>
                <a:lnTo>
                  <a:pt x="0" y="141173"/>
                </a:lnTo>
                <a:lnTo>
                  <a:pt x="283103" y="141173"/>
                </a:lnTo>
                <a:lnTo>
                  <a:pt x="283103" y="36296"/>
                </a:lnTo>
                <a:cubicBezTo>
                  <a:pt x="282226" y="36128"/>
                  <a:pt x="281302" y="36077"/>
                  <a:pt x="280395" y="36077"/>
                </a:cubicBezTo>
                <a:cubicBezTo>
                  <a:pt x="279662" y="36077"/>
                  <a:pt x="278940" y="36111"/>
                  <a:pt x="278264" y="36144"/>
                </a:cubicBezTo>
                <a:cubicBezTo>
                  <a:pt x="273878" y="36447"/>
                  <a:pt x="269568" y="36598"/>
                  <a:pt x="265334" y="36901"/>
                </a:cubicBezTo>
                <a:cubicBezTo>
                  <a:pt x="263953" y="36991"/>
                  <a:pt x="262537" y="37069"/>
                  <a:pt x="261118" y="37069"/>
                </a:cubicBezTo>
                <a:cubicBezTo>
                  <a:pt x="258962" y="37069"/>
                  <a:pt x="256800" y="36888"/>
                  <a:pt x="254748" y="36296"/>
                </a:cubicBezTo>
                <a:cubicBezTo>
                  <a:pt x="252579" y="35573"/>
                  <a:pt x="250314" y="34370"/>
                  <a:pt x="248144" y="34370"/>
                </a:cubicBezTo>
                <a:cubicBezTo>
                  <a:pt x="247591" y="34370"/>
                  <a:pt x="247043" y="34448"/>
                  <a:pt x="246506" y="34632"/>
                </a:cubicBezTo>
                <a:cubicBezTo>
                  <a:pt x="245447" y="34935"/>
                  <a:pt x="244615" y="35615"/>
                  <a:pt x="243784" y="36144"/>
                </a:cubicBezTo>
                <a:cubicBezTo>
                  <a:pt x="242459" y="36895"/>
                  <a:pt x="236653" y="38135"/>
                  <a:pt x="232123" y="38135"/>
                </a:cubicBezTo>
                <a:cubicBezTo>
                  <a:pt x="228892" y="38135"/>
                  <a:pt x="226310" y="37504"/>
                  <a:pt x="226468" y="35615"/>
                </a:cubicBezTo>
                <a:lnTo>
                  <a:pt x="226468" y="35615"/>
                </a:lnTo>
                <a:cubicBezTo>
                  <a:pt x="223921" y="35947"/>
                  <a:pt x="221294" y="36158"/>
                  <a:pt x="218675" y="36158"/>
                </a:cubicBezTo>
                <a:cubicBezTo>
                  <a:pt x="217716" y="36158"/>
                  <a:pt x="216758" y="36130"/>
                  <a:pt x="215806" y="36069"/>
                </a:cubicBezTo>
                <a:cubicBezTo>
                  <a:pt x="215201" y="36069"/>
                  <a:pt x="214672" y="35993"/>
                  <a:pt x="214294" y="35615"/>
                </a:cubicBezTo>
                <a:cubicBezTo>
                  <a:pt x="213991" y="35313"/>
                  <a:pt x="213991" y="34859"/>
                  <a:pt x="213916" y="34481"/>
                </a:cubicBezTo>
                <a:cubicBezTo>
                  <a:pt x="213537" y="31305"/>
                  <a:pt x="214294" y="19434"/>
                  <a:pt x="214596" y="16409"/>
                </a:cubicBezTo>
                <a:cubicBezTo>
                  <a:pt x="211647" y="16182"/>
                  <a:pt x="208774" y="16106"/>
                  <a:pt x="205900" y="15955"/>
                </a:cubicBezTo>
                <a:lnTo>
                  <a:pt x="205900" y="18451"/>
                </a:lnTo>
                <a:cubicBezTo>
                  <a:pt x="205725" y="18490"/>
                  <a:pt x="205544" y="18509"/>
                  <a:pt x="205362" y="18509"/>
                </a:cubicBezTo>
                <a:cubicBezTo>
                  <a:pt x="204839" y="18509"/>
                  <a:pt x="204307" y="18353"/>
                  <a:pt x="203859" y="18072"/>
                </a:cubicBezTo>
                <a:lnTo>
                  <a:pt x="203859" y="15653"/>
                </a:lnTo>
                <a:cubicBezTo>
                  <a:pt x="200078" y="16333"/>
                  <a:pt x="196297" y="16711"/>
                  <a:pt x="192441" y="16787"/>
                </a:cubicBezTo>
                <a:cubicBezTo>
                  <a:pt x="192290" y="17241"/>
                  <a:pt x="192063" y="17770"/>
                  <a:pt x="191760" y="18299"/>
                </a:cubicBezTo>
                <a:cubicBezTo>
                  <a:pt x="191514" y="18222"/>
                  <a:pt x="191267" y="18189"/>
                  <a:pt x="191021" y="18189"/>
                </a:cubicBezTo>
                <a:cubicBezTo>
                  <a:pt x="190057" y="18189"/>
                  <a:pt x="189094" y="18694"/>
                  <a:pt x="188131" y="19055"/>
                </a:cubicBezTo>
                <a:cubicBezTo>
                  <a:pt x="186518" y="19660"/>
                  <a:pt x="184804" y="19996"/>
                  <a:pt x="183123" y="19996"/>
                </a:cubicBezTo>
                <a:cubicBezTo>
                  <a:pt x="182283" y="19996"/>
                  <a:pt x="181451" y="19912"/>
                  <a:pt x="180645" y="19736"/>
                </a:cubicBezTo>
                <a:lnTo>
                  <a:pt x="180645" y="19736"/>
                </a:lnTo>
                <a:cubicBezTo>
                  <a:pt x="180720" y="21400"/>
                  <a:pt x="180947" y="32515"/>
                  <a:pt x="181023" y="34254"/>
                </a:cubicBezTo>
                <a:lnTo>
                  <a:pt x="177620" y="34254"/>
                </a:lnTo>
                <a:lnTo>
                  <a:pt x="177620" y="37657"/>
                </a:lnTo>
                <a:cubicBezTo>
                  <a:pt x="177620" y="39018"/>
                  <a:pt x="167337" y="41211"/>
                  <a:pt x="165295" y="41286"/>
                </a:cubicBezTo>
                <a:cubicBezTo>
                  <a:pt x="164247" y="41343"/>
                  <a:pt x="163188" y="41368"/>
                  <a:pt x="162122" y="41368"/>
                </a:cubicBezTo>
                <a:cubicBezTo>
                  <a:pt x="156113" y="41368"/>
                  <a:pt x="149868" y="40594"/>
                  <a:pt x="143896" y="40530"/>
                </a:cubicBezTo>
                <a:cubicBezTo>
                  <a:pt x="142988" y="40530"/>
                  <a:pt x="142157" y="40530"/>
                  <a:pt x="141325" y="40908"/>
                </a:cubicBezTo>
                <a:cubicBezTo>
                  <a:pt x="140569" y="41286"/>
                  <a:pt x="139964" y="41967"/>
                  <a:pt x="139359" y="42496"/>
                </a:cubicBezTo>
                <a:cubicBezTo>
                  <a:pt x="137640" y="43846"/>
                  <a:pt x="134989" y="44312"/>
                  <a:pt x="131978" y="44312"/>
                </a:cubicBezTo>
                <a:cubicBezTo>
                  <a:pt x="125713" y="44312"/>
                  <a:pt x="117888" y="42298"/>
                  <a:pt x="113650" y="42042"/>
                </a:cubicBezTo>
                <a:cubicBezTo>
                  <a:pt x="113045" y="42042"/>
                  <a:pt x="112364" y="41967"/>
                  <a:pt x="111911" y="41589"/>
                </a:cubicBezTo>
                <a:cubicBezTo>
                  <a:pt x="111230" y="41059"/>
                  <a:pt x="111154" y="40228"/>
                  <a:pt x="110776" y="39547"/>
                </a:cubicBezTo>
                <a:cubicBezTo>
                  <a:pt x="109726" y="37723"/>
                  <a:pt x="107505" y="37313"/>
                  <a:pt x="105234" y="37313"/>
                </a:cubicBezTo>
                <a:cubicBezTo>
                  <a:pt x="104397" y="37313"/>
                  <a:pt x="103555" y="37369"/>
                  <a:pt x="102761" y="37430"/>
                </a:cubicBezTo>
                <a:cubicBezTo>
                  <a:pt x="102005" y="37430"/>
                  <a:pt x="101249" y="37430"/>
                  <a:pt x="100493" y="37052"/>
                </a:cubicBezTo>
                <a:cubicBezTo>
                  <a:pt x="99737" y="36674"/>
                  <a:pt x="99283" y="35766"/>
                  <a:pt x="98602" y="35313"/>
                </a:cubicBezTo>
                <a:cubicBezTo>
                  <a:pt x="97241" y="34405"/>
                  <a:pt x="95502" y="34557"/>
                  <a:pt x="93839" y="34405"/>
                </a:cubicBezTo>
                <a:cubicBezTo>
                  <a:pt x="92251" y="34178"/>
                  <a:pt x="90360" y="32969"/>
                  <a:pt x="90814" y="31381"/>
                </a:cubicBezTo>
                <a:lnTo>
                  <a:pt x="81891" y="31381"/>
                </a:lnTo>
                <a:cubicBezTo>
                  <a:pt x="81967" y="30246"/>
                  <a:pt x="80984" y="29112"/>
                  <a:pt x="79850" y="28734"/>
                </a:cubicBezTo>
                <a:cubicBezTo>
                  <a:pt x="79241" y="28531"/>
                  <a:pt x="78610" y="28459"/>
                  <a:pt x="77982" y="28459"/>
                </a:cubicBezTo>
                <a:cubicBezTo>
                  <a:pt x="77439" y="28459"/>
                  <a:pt x="76897" y="28513"/>
                  <a:pt x="76371" y="28583"/>
                </a:cubicBezTo>
                <a:cubicBezTo>
                  <a:pt x="75842" y="27373"/>
                  <a:pt x="75162" y="26239"/>
                  <a:pt x="74557" y="25029"/>
                </a:cubicBezTo>
                <a:lnTo>
                  <a:pt x="71456" y="25332"/>
                </a:lnTo>
                <a:cubicBezTo>
                  <a:pt x="70655" y="26789"/>
                  <a:pt x="69010" y="27755"/>
                  <a:pt x="67334" y="27755"/>
                </a:cubicBezTo>
                <a:cubicBezTo>
                  <a:pt x="67272" y="27755"/>
                  <a:pt x="67209" y="27754"/>
                  <a:pt x="67146" y="27751"/>
                </a:cubicBezTo>
                <a:lnTo>
                  <a:pt x="67146" y="27751"/>
                </a:lnTo>
                <a:cubicBezTo>
                  <a:pt x="67371" y="33454"/>
                  <a:pt x="63055" y="38263"/>
                  <a:pt x="57447" y="38263"/>
                </a:cubicBezTo>
                <a:cubicBezTo>
                  <a:pt x="57404" y="38263"/>
                  <a:pt x="57360" y="38262"/>
                  <a:pt x="57316" y="38262"/>
                </a:cubicBezTo>
                <a:cubicBezTo>
                  <a:pt x="53762" y="38262"/>
                  <a:pt x="50360" y="38186"/>
                  <a:pt x="46881" y="38186"/>
                </a:cubicBezTo>
                <a:cubicBezTo>
                  <a:pt x="46201" y="38186"/>
                  <a:pt x="45596" y="38186"/>
                  <a:pt x="44915" y="37884"/>
                </a:cubicBezTo>
                <a:cubicBezTo>
                  <a:pt x="44235" y="37657"/>
                  <a:pt x="43706" y="37203"/>
                  <a:pt x="43101" y="36825"/>
                </a:cubicBezTo>
                <a:cubicBezTo>
                  <a:pt x="41707" y="35910"/>
                  <a:pt x="40112" y="35635"/>
                  <a:pt x="38456" y="35635"/>
                </a:cubicBezTo>
                <a:cubicBezTo>
                  <a:pt x="35961" y="35635"/>
                  <a:pt x="33327" y="36259"/>
                  <a:pt x="31028" y="36259"/>
                </a:cubicBezTo>
                <a:cubicBezTo>
                  <a:pt x="29554" y="36259"/>
                  <a:pt x="28218" y="36003"/>
                  <a:pt x="27146" y="35161"/>
                </a:cubicBezTo>
                <a:cubicBezTo>
                  <a:pt x="26163" y="34405"/>
                  <a:pt x="25936" y="33044"/>
                  <a:pt x="25785" y="31834"/>
                </a:cubicBezTo>
                <a:cubicBezTo>
                  <a:pt x="25407" y="28961"/>
                  <a:pt x="25029" y="23668"/>
                  <a:pt x="24651" y="20870"/>
                </a:cubicBezTo>
                <a:cubicBezTo>
                  <a:pt x="24651" y="20492"/>
                  <a:pt x="24575" y="20114"/>
                  <a:pt x="24272" y="19887"/>
                </a:cubicBezTo>
                <a:cubicBezTo>
                  <a:pt x="24136" y="19751"/>
                  <a:pt x="23891" y="19724"/>
                  <a:pt x="23619" y="19724"/>
                </a:cubicBezTo>
                <a:cubicBezTo>
                  <a:pt x="23438" y="19724"/>
                  <a:pt x="23244" y="19736"/>
                  <a:pt x="23063" y="19736"/>
                </a:cubicBezTo>
                <a:cubicBezTo>
                  <a:pt x="23027" y="19737"/>
                  <a:pt x="22991" y="19738"/>
                  <a:pt x="22956" y="19738"/>
                </a:cubicBezTo>
                <a:cubicBezTo>
                  <a:pt x="20735" y="19738"/>
                  <a:pt x="18911" y="17433"/>
                  <a:pt x="19358" y="15275"/>
                </a:cubicBezTo>
                <a:lnTo>
                  <a:pt x="19358" y="15275"/>
                </a:lnTo>
                <a:cubicBezTo>
                  <a:pt x="18480" y="15400"/>
                  <a:pt x="17597" y="15462"/>
                  <a:pt x="16715" y="15462"/>
                </a:cubicBezTo>
                <a:cubicBezTo>
                  <a:pt x="14403" y="15462"/>
                  <a:pt x="12095" y="15037"/>
                  <a:pt x="9906" y="14216"/>
                </a:cubicBezTo>
                <a:cubicBezTo>
                  <a:pt x="9830" y="12704"/>
                  <a:pt x="9754" y="11343"/>
                  <a:pt x="9754" y="9830"/>
                </a:cubicBezTo>
                <a:cubicBezTo>
                  <a:pt x="9387" y="9888"/>
                  <a:pt x="9015" y="9917"/>
                  <a:pt x="8644" y="9917"/>
                </a:cubicBezTo>
                <a:cubicBezTo>
                  <a:pt x="7560" y="9917"/>
                  <a:pt x="6477" y="9676"/>
                  <a:pt x="5520" y="9226"/>
                </a:cubicBezTo>
                <a:lnTo>
                  <a:pt x="5520" y="1"/>
                </a:lnTo>
                <a:close/>
              </a:path>
            </a:pathLst>
          </a:custGeom>
          <a:solidFill>
            <a:srgbClr val="BE9D6D">
              <a:alpha val="1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7"/>
          <p:cNvGrpSpPr/>
          <p:nvPr/>
        </p:nvGrpSpPr>
        <p:grpSpPr>
          <a:xfrm>
            <a:off x="4443823" y="6959"/>
            <a:ext cx="3903904" cy="1095980"/>
            <a:chOff x="2217466" y="2111475"/>
            <a:chExt cx="2987834" cy="838803"/>
          </a:xfrm>
        </p:grpSpPr>
        <p:sp>
          <p:nvSpPr>
            <p:cNvPr id="67" name="Google Shape;67;p7"/>
            <p:cNvSpPr/>
            <p:nvPr/>
          </p:nvSpPr>
          <p:spPr>
            <a:xfrm>
              <a:off x="2217466" y="2543553"/>
              <a:ext cx="1365500" cy="406725"/>
            </a:xfrm>
            <a:custGeom>
              <a:avLst/>
              <a:gdLst/>
              <a:ahLst/>
              <a:cxnLst/>
              <a:rect l="l" t="t" r="r" b="b"/>
              <a:pathLst>
                <a:path w="54620" h="16269" extrusionOk="0">
                  <a:moveTo>
                    <a:pt x="22014" y="1"/>
                  </a:moveTo>
                  <a:cubicBezTo>
                    <a:pt x="20185" y="1"/>
                    <a:pt x="18355" y="14"/>
                    <a:pt x="16525" y="42"/>
                  </a:cubicBezTo>
                  <a:cubicBezTo>
                    <a:pt x="13087" y="153"/>
                    <a:pt x="9649" y="42"/>
                    <a:pt x="6155" y="209"/>
                  </a:cubicBezTo>
                  <a:cubicBezTo>
                    <a:pt x="5324" y="264"/>
                    <a:pt x="4436" y="430"/>
                    <a:pt x="4048" y="1096"/>
                  </a:cubicBezTo>
                  <a:cubicBezTo>
                    <a:pt x="3771" y="1539"/>
                    <a:pt x="3882" y="2149"/>
                    <a:pt x="4159" y="2537"/>
                  </a:cubicBezTo>
                  <a:cubicBezTo>
                    <a:pt x="4492" y="2981"/>
                    <a:pt x="4991" y="3258"/>
                    <a:pt x="5490" y="3369"/>
                  </a:cubicBezTo>
                  <a:cubicBezTo>
                    <a:pt x="5823" y="3480"/>
                    <a:pt x="6155" y="3480"/>
                    <a:pt x="6433" y="3591"/>
                  </a:cubicBezTo>
                  <a:cubicBezTo>
                    <a:pt x="6710" y="3757"/>
                    <a:pt x="6987" y="3924"/>
                    <a:pt x="7098" y="4312"/>
                  </a:cubicBezTo>
                  <a:cubicBezTo>
                    <a:pt x="7154" y="4977"/>
                    <a:pt x="6322" y="5033"/>
                    <a:pt x="5823" y="5033"/>
                  </a:cubicBezTo>
                  <a:cubicBezTo>
                    <a:pt x="5046" y="5033"/>
                    <a:pt x="4215" y="5144"/>
                    <a:pt x="3383" y="5144"/>
                  </a:cubicBezTo>
                  <a:cubicBezTo>
                    <a:pt x="2163" y="5144"/>
                    <a:pt x="555" y="5366"/>
                    <a:pt x="222" y="6641"/>
                  </a:cubicBezTo>
                  <a:cubicBezTo>
                    <a:pt x="0" y="7417"/>
                    <a:pt x="499" y="8249"/>
                    <a:pt x="1109" y="8693"/>
                  </a:cubicBezTo>
                  <a:cubicBezTo>
                    <a:pt x="1997" y="9413"/>
                    <a:pt x="3272" y="9580"/>
                    <a:pt x="4381" y="9635"/>
                  </a:cubicBezTo>
                  <a:cubicBezTo>
                    <a:pt x="7264" y="9857"/>
                    <a:pt x="10203" y="10023"/>
                    <a:pt x="13087" y="10190"/>
                  </a:cubicBezTo>
                  <a:cubicBezTo>
                    <a:pt x="15970" y="10301"/>
                    <a:pt x="18798" y="10245"/>
                    <a:pt x="21571" y="10412"/>
                  </a:cubicBezTo>
                  <a:cubicBezTo>
                    <a:pt x="21959" y="10467"/>
                    <a:pt x="22403" y="10522"/>
                    <a:pt x="22680" y="10800"/>
                  </a:cubicBezTo>
                  <a:cubicBezTo>
                    <a:pt x="22791" y="11022"/>
                    <a:pt x="22902" y="11243"/>
                    <a:pt x="22902" y="11410"/>
                  </a:cubicBezTo>
                  <a:cubicBezTo>
                    <a:pt x="22797" y="12350"/>
                    <a:pt x="21862" y="12525"/>
                    <a:pt x="20961" y="12525"/>
                  </a:cubicBezTo>
                  <a:cubicBezTo>
                    <a:pt x="20427" y="12525"/>
                    <a:pt x="19905" y="12463"/>
                    <a:pt x="19575" y="12463"/>
                  </a:cubicBezTo>
                  <a:cubicBezTo>
                    <a:pt x="18687" y="12463"/>
                    <a:pt x="17800" y="12796"/>
                    <a:pt x="17523" y="13572"/>
                  </a:cubicBezTo>
                  <a:cubicBezTo>
                    <a:pt x="17357" y="14293"/>
                    <a:pt x="17800" y="15014"/>
                    <a:pt x="18466" y="15402"/>
                  </a:cubicBezTo>
                  <a:cubicBezTo>
                    <a:pt x="19076" y="15735"/>
                    <a:pt x="19852" y="15790"/>
                    <a:pt x="20517" y="15846"/>
                  </a:cubicBezTo>
                  <a:cubicBezTo>
                    <a:pt x="26053" y="16187"/>
                    <a:pt x="31615" y="16269"/>
                    <a:pt x="37167" y="16269"/>
                  </a:cubicBezTo>
                  <a:cubicBezTo>
                    <a:pt x="39735" y="16269"/>
                    <a:pt x="42300" y="16251"/>
                    <a:pt x="44860" y="16234"/>
                  </a:cubicBezTo>
                  <a:cubicBezTo>
                    <a:pt x="45969" y="16234"/>
                    <a:pt x="47078" y="16234"/>
                    <a:pt x="48077" y="15846"/>
                  </a:cubicBezTo>
                  <a:cubicBezTo>
                    <a:pt x="48853" y="15569"/>
                    <a:pt x="49906" y="14903"/>
                    <a:pt x="49962" y="14016"/>
                  </a:cubicBezTo>
                  <a:cubicBezTo>
                    <a:pt x="50017" y="13184"/>
                    <a:pt x="49685" y="12186"/>
                    <a:pt x="48908" y="11853"/>
                  </a:cubicBezTo>
                  <a:cubicBezTo>
                    <a:pt x="48298" y="11576"/>
                    <a:pt x="47633" y="11631"/>
                    <a:pt x="46967" y="11576"/>
                  </a:cubicBezTo>
                  <a:cubicBezTo>
                    <a:pt x="46690" y="11576"/>
                    <a:pt x="46413" y="11576"/>
                    <a:pt x="46136" y="11410"/>
                  </a:cubicBezTo>
                  <a:cubicBezTo>
                    <a:pt x="45969" y="11299"/>
                    <a:pt x="45748" y="11077"/>
                    <a:pt x="45692" y="10800"/>
                  </a:cubicBezTo>
                  <a:cubicBezTo>
                    <a:pt x="45692" y="10356"/>
                    <a:pt x="45969" y="10023"/>
                    <a:pt x="46302" y="9912"/>
                  </a:cubicBezTo>
                  <a:cubicBezTo>
                    <a:pt x="46635" y="9746"/>
                    <a:pt x="46967" y="9746"/>
                    <a:pt x="47411" y="9746"/>
                  </a:cubicBezTo>
                  <a:lnTo>
                    <a:pt x="50295" y="9746"/>
                  </a:lnTo>
                  <a:cubicBezTo>
                    <a:pt x="50794" y="9746"/>
                    <a:pt x="51273" y="9806"/>
                    <a:pt x="51744" y="9806"/>
                  </a:cubicBezTo>
                  <a:cubicBezTo>
                    <a:pt x="52058" y="9806"/>
                    <a:pt x="52368" y="9779"/>
                    <a:pt x="52679" y="9691"/>
                  </a:cubicBezTo>
                  <a:cubicBezTo>
                    <a:pt x="53622" y="9469"/>
                    <a:pt x="54620" y="8637"/>
                    <a:pt x="54620" y="7694"/>
                  </a:cubicBezTo>
                  <a:cubicBezTo>
                    <a:pt x="54620" y="6863"/>
                    <a:pt x="53899" y="6086"/>
                    <a:pt x="53123" y="5754"/>
                  </a:cubicBezTo>
                  <a:cubicBezTo>
                    <a:pt x="52346" y="5476"/>
                    <a:pt x="51459" y="5476"/>
                    <a:pt x="50516" y="5476"/>
                  </a:cubicBezTo>
                  <a:cubicBezTo>
                    <a:pt x="47744" y="5532"/>
                    <a:pt x="44916" y="5532"/>
                    <a:pt x="42143" y="5587"/>
                  </a:cubicBezTo>
                  <a:cubicBezTo>
                    <a:pt x="40998" y="5621"/>
                    <a:pt x="39873" y="5675"/>
                    <a:pt x="38731" y="5675"/>
                  </a:cubicBezTo>
                  <a:cubicBezTo>
                    <a:pt x="37993" y="5675"/>
                    <a:pt x="37249" y="5653"/>
                    <a:pt x="36487" y="5587"/>
                  </a:cubicBezTo>
                  <a:cubicBezTo>
                    <a:pt x="35933" y="5532"/>
                    <a:pt x="35267" y="5476"/>
                    <a:pt x="34879" y="5144"/>
                  </a:cubicBezTo>
                  <a:cubicBezTo>
                    <a:pt x="34380" y="4756"/>
                    <a:pt x="34158" y="4090"/>
                    <a:pt x="34602" y="3647"/>
                  </a:cubicBezTo>
                  <a:cubicBezTo>
                    <a:pt x="34657" y="3536"/>
                    <a:pt x="34879" y="3425"/>
                    <a:pt x="34990" y="3369"/>
                  </a:cubicBezTo>
                  <a:cubicBezTo>
                    <a:pt x="35350" y="3286"/>
                    <a:pt x="35725" y="3272"/>
                    <a:pt x="36099" y="3272"/>
                  </a:cubicBezTo>
                  <a:cubicBezTo>
                    <a:pt x="36286" y="3272"/>
                    <a:pt x="36473" y="3276"/>
                    <a:pt x="36659" y="3276"/>
                  </a:cubicBezTo>
                  <a:cubicBezTo>
                    <a:pt x="36844" y="3276"/>
                    <a:pt x="37028" y="3272"/>
                    <a:pt x="37208" y="3258"/>
                  </a:cubicBezTo>
                  <a:cubicBezTo>
                    <a:pt x="37929" y="3203"/>
                    <a:pt x="38650" y="2815"/>
                    <a:pt x="38872" y="2205"/>
                  </a:cubicBezTo>
                  <a:cubicBezTo>
                    <a:pt x="39149" y="1595"/>
                    <a:pt x="38705" y="819"/>
                    <a:pt x="38040" y="486"/>
                  </a:cubicBezTo>
                  <a:cubicBezTo>
                    <a:pt x="37430" y="153"/>
                    <a:pt x="36654" y="153"/>
                    <a:pt x="35988" y="153"/>
                  </a:cubicBezTo>
                  <a:cubicBezTo>
                    <a:pt x="33160" y="153"/>
                    <a:pt x="30277" y="153"/>
                    <a:pt x="27504" y="42"/>
                  </a:cubicBezTo>
                  <a:cubicBezTo>
                    <a:pt x="25674" y="14"/>
                    <a:pt x="23844" y="1"/>
                    <a:pt x="22014" y="1"/>
                  </a:cubicBezTo>
                  <a:close/>
                </a:path>
              </a:pathLst>
            </a:custGeom>
            <a:solidFill>
              <a:srgbClr val="CBB38E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4142000" y="2111475"/>
              <a:ext cx="1063300" cy="279525"/>
            </a:xfrm>
            <a:custGeom>
              <a:avLst/>
              <a:gdLst/>
              <a:ahLst/>
              <a:cxnLst/>
              <a:rect l="l" t="t" r="r" b="b"/>
              <a:pathLst>
                <a:path w="42532" h="11181" extrusionOk="0">
                  <a:moveTo>
                    <a:pt x="17386" y="1"/>
                  </a:moveTo>
                  <a:cubicBezTo>
                    <a:pt x="14845" y="1"/>
                    <a:pt x="12303" y="18"/>
                    <a:pt x="9760" y="36"/>
                  </a:cubicBezTo>
                  <a:cubicBezTo>
                    <a:pt x="8706" y="36"/>
                    <a:pt x="7597" y="36"/>
                    <a:pt x="6599" y="424"/>
                  </a:cubicBezTo>
                  <a:cubicBezTo>
                    <a:pt x="5823" y="701"/>
                    <a:pt x="4769" y="1367"/>
                    <a:pt x="4714" y="2254"/>
                  </a:cubicBezTo>
                  <a:cubicBezTo>
                    <a:pt x="4658" y="3086"/>
                    <a:pt x="4991" y="4084"/>
                    <a:pt x="5767" y="4417"/>
                  </a:cubicBezTo>
                  <a:cubicBezTo>
                    <a:pt x="6322" y="4694"/>
                    <a:pt x="6987" y="4694"/>
                    <a:pt x="7597" y="4694"/>
                  </a:cubicBezTo>
                  <a:cubicBezTo>
                    <a:pt x="7819" y="4694"/>
                    <a:pt x="8096" y="4694"/>
                    <a:pt x="8374" y="4860"/>
                  </a:cubicBezTo>
                  <a:cubicBezTo>
                    <a:pt x="8595" y="4971"/>
                    <a:pt x="8817" y="5193"/>
                    <a:pt x="8873" y="5470"/>
                  </a:cubicBezTo>
                  <a:cubicBezTo>
                    <a:pt x="8928" y="5858"/>
                    <a:pt x="8651" y="6247"/>
                    <a:pt x="8318" y="6357"/>
                  </a:cubicBezTo>
                  <a:cubicBezTo>
                    <a:pt x="7986" y="6524"/>
                    <a:pt x="7542" y="6524"/>
                    <a:pt x="7209" y="6524"/>
                  </a:cubicBezTo>
                  <a:lnTo>
                    <a:pt x="4270" y="6524"/>
                  </a:lnTo>
                  <a:cubicBezTo>
                    <a:pt x="3838" y="6524"/>
                    <a:pt x="3385" y="6464"/>
                    <a:pt x="2925" y="6464"/>
                  </a:cubicBezTo>
                  <a:cubicBezTo>
                    <a:pt x="2618" y="6464"/>
                    <a:pt x="2307" y="6491"/>
                    <a:pt x="1997" y="6579"/>
                  </a:cubicBezTo>
                  <a:cubicBezTo>
                    <a:pt x="1054" y="6856"/>
                    <a:pt x="56" y="7633"/>
                    <a:pt x="56" y="8575"/>
                  </a:cubicBezTo>
                  <a:cubicBezTo>
                    <a:pt x="1" y="9407"/>
                    <a:pt x="666" y="10184"/>
                    <a:pt x="1498" y="10516"/>
                  </a:cubicBezTo>
                  <a:cubicBezTo>
                    <a:pt x="2330" y="10794"/>
                    <a:pt x="3161" y="10794"/>
                    <a:pt x="4104" y="10794"/>
                  </a:cubicBezTo>
                  <a:cubicBezTo>
                    <a:pt x="5952" y="10794"/>
                    <a:pt x="7751" y="10744"/>
                    <a:pt x="9567" y="10744"/>
                  </a:cubicBezTo>
                  <a:cubicBezTo>
                    <a:pt x="10475" y="10744"/>
                    <a:pt x="11387" y="10757"/>
                    <a:pt x="12311" y="10794"/>
                  </a:cubicBezTo>
                  <a:cubicBezTo>
                    <a:pt x="14418" y="10960"/>
                    <a:pt x="16580" y="11015"/>
                    <a:pt x="18632" y="11071"/>
                  </a:cubicBezTo>
                  <a:cubicBezTo>
                    <a:pt x="19119" y="11136"/>
                    <a:pt x="19626" y="11163"/>
                    <a:pt x="20162" y="11163"/>
                  </a:cubicBezTo>
                  <a:cubicBezTo>
                    <a:pt x="20541" y="11163"/>
                    <a:pt x="20936" y="11149"/>
                    <a:pt x="21349" y="11126"/>
                  </a:cubicBezTo>
                  <a:cubicBezTo>
                    <a:pt x="22662" y="11163"/>
                    <a:pt x="23981" y="11181"/>
                    <a:pt x="25303" y="11181"/>
                  </a:cubicBezTo>
                  <a:cubicBezTo>
                    <a:pt x="29955" y="11181"/>
                    <a:pt x="34652" y="10960"/>
                    <a:pt x="39315" y="10572"/>
                  </a:cubicBezTo>
                  <a:cubicBezTo>
                    <a:pt x="39925" y="10572"/>
                    <a:pt x="40591" y="10516"/>
                    <a:pt x="41145" y="10239"/>
                  </a:cubicBezTo>
                  <a:cubicBezTo>
                    <a:pt x="41700" y="9962"/>
                    <a:pt x="42254" y="9463"/>
                    <a:pt x="42421" y="8853"/>
                  </a:cubicBezTo>
                  <a:cubicBezTo>
                    <a:pt x="42532" y="8076"/>
                    <a:pt x="41977" y="7189"/>
                    <a:pt x="41312" y="6801"/>
                  </a:cubicBezTo>
                  <a:cubicBezTo>
                    <a:pt x="40591" y="6357"/>
                    <a:pt x="39704" y="6247"/>
                    <a:pt x="38872" y="6136"/>
                  </a:cubicBezTo>
                  <a:cubicBezTo>
                    <a:pt x="36876" y="6025"/>
                    <a:pt x="34879" y="6025"/>
                    <a:pt x="32828" y="5858"/>
                  </a:cubicBezTo>
                  <a:cubicBezTo>
                    <a:pt x="32440" y="5803"/>
                    <a:pt x="31996" y="5747"/>
                    <a:pt x="31719" y="5470"/>
                  </a:cubicBezTo>
                  <a:cubicBezTo>
                    <a:pt x="31608" y="5248"/>
                    <a:pt x="31552" y="5027"/>
                    <a:pt x="31552" y="4860"/>
                  </a:cubicBezTo>
                  <a:cubicBezTo>
                    <a:pt x="31587" y="3920"/>
                    <a:pt x="32496" y="3745"/>
                    <a:pt x="33388" y="3745"/>
                  </a:cubicBezTo>
                  <a:cubicBezTo>
                    <a:pt x="33916" y="3745"/>
                    <a:pt x="34438" y="3807"/>
                    <a:pt x="34768" y="3807"/>
                  </a:cubicBezTo>
                  <a:cubicBezTo>
                    <a:pt x="35600" y="3807"/>
                    <a:pt x="36598" y="3474"/>
                    <a:pt x="36820" y="2698"/>
                  </a:cubicBezTo>
                  <a:cubicBezTo>
                    <a:pt x="36987" y="1977"/>
                    <a:pt x="36543" y="1256"/>
                    <a:pt x="35877" y="868"/>
                  </a:cubicBezTo>
                  <a:cubicBezTo>
                    <a:pt x="35268" y="535"/>
                    <a:pt x="34491" y="480"/>
                    <a:pt x="33826" y="424"/>
                  </a:cubicBezTo>
                  <a:cubicBezTo>
                    <a:pt x="28366" y="83"/>
                    <a:pt x="22880" y="1"/>
                    <a:pt x="17386" y="1"/>
                  </a:cubicBezTo>
                  <a:close/>
                </a:path>
              </a:pathLst>
            </a:custGeom>
            <a:solidFill>
              <a:srgbClr val="CBB38E">
                <a:alpha val="27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7"/>
          <p:cNvGrpSpPr/>
          <p:nvPr/>
        </p:nvGrpSpPr>
        <p:grpSpPr>
          <a:xfrm flipH="1">
            <a:off x="-1057" y="3783322"/>
            <a:ext cx="9144205" cy="1511950"/>
            <a:chOff x="381775" y="2578148"/>
            <a:chExt cx="6858325" cy="1293481"/>
          </a:xfrm>
        </p:grpSpPr>
        <p:sp>
          <p:nvSpPr>
            <p:cNvPr id="70" name="Google Shape;70;p7"/>
            <p:cNvSpPr/>
            <p:nvPr/>
          </p:nvSpPr>
          <p:spPr>
            <a:xfrm>
              <a:off x="381775" y="2578148"/>
              <a:ext cx="6858325" cy="1142787"/>
            </a:xfrm>
            <a:custGeom>
              <a:avLst/>
              <a:gdLst/>
              <a:ahLst/>
              <a:cxnLst/>
              <a:rect l="l" t="t" r="r" b="b"/>
              <a:pathLst>
                <a:path w="274333" h="26371" extrusionOk="0">
                  <a:moveTo>
                    <a:pt x="21765" y="0"/>
                  </a:moveTo>
                  <a:cubicBezTo>
                    <a:pt x="12877" y="0"/>
                    <a:pt x="4115" y="1127"/>
                    <a:pt x="1" y="1418"/>
                  </a:cubicBezTo>
                  <a:lnTo>
                    <a:pt x="1" y="26371"/>
                  </a:lnTo>
                  <a:lnTo>
                    <a:pt x="274333" y="26371"/>
                  </a:lnTo>
                  <a:lnTo>
                    <a:pt x="274333" y="17675"/>
                  </a:lnTo>
                  <a:lnTo>
                    <a:pt x="216034" y="13138"/>
                  </a:lnTo>
                  <a:lnTo>
                    <a:pt x="126203" y="13138"/>
                  </a:lnTo>
                  <a:cubicBezTo>
                    <a:pt x="120758" y="13138"/>
                    <a:pt x="97847" y="12684"/>
                    <a:pt x="82951" y="11701"/>
                  </a:cubicBezTo>
                  <a:cubicBezTo>
                    <a:pt x="67979" y="10794"/>
                    <a:pt x="47865" y="4367"/>
                    <a:pt x="36069" y="1418"/>
                  </a:cubicBezTo>
                  <a:cubicBezTo>
                    <a:pt x="31797" y="357"/>
                    <a:pt x="26761" y="0"/>
                    <a:pt x="21765" y="0"/>
                  </a:cubicBezTo>
                  <a:close/>
                </a:path>
              </a:pathLst>
            </a:custGeom>
            <a:solidFill>
              <a:srgbClr val="CBB38E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381775" y="3195279"/>
              <a:ext cx="6858325" cy="676350"/>
            </a:xfrm>
            <a:custGeom>
              <a:avLst/>
              <a:gdLst/>
              <a:ahLst/>
              <a:cxnLst/>
              <a:rect l="l" t="t" r="r" b="b"/>
              <a:pathLst>
                <a:path w="274333" h="27054" extrusionOk="0">
                  <a:moveTo>
                    <a:pt x="210892" y="1"/>
                  </a:moveTo>
                  <a:cubicBezTo>
                    <a:pt x="202902" y="1"/>
                    <a:pt x="195895" y="34"/>
                    <a:pt x="191685" y="135"/>
                  </a:cubicBezTo>
                  <a:cubicBezTo>
                    <a:pt x="179133" y="362"/>
                    <a:pt x="141779" y="1194"/>
                    <a:pt x="121061" y="1647"/>
                  </a:cubicBezTo>
                  <a:cubicBezTo>
                    <a:pt x="104085" y="1958"/>
                    <a:pt x="83480" y="4826"/>
                    <a:pt x="66938" y="4826"/>
                  </a:cubicBezTo>
                  <a:cubicBezTo>
                    <a:pt x="63364" y="4826"/>
                    <a:pt x="59980" y="4692"/>
                    <a:pt x="56863" y="4369"/>
                  </a:cubicBezTo>
                  <a:cubicBezTo>
                    <a:pt x="54649" y="4151"/>
                    <a:pt x="52252" y="4055"/>
                    <a:pt x="49733" y="4055"/>
                  </a:cubicBezTo>
                  <a:cubicBezTo>
                    <a:pt x="32211" y="4055"/>
                    <a:pt x="8794" y="8680"/>
                    <a:pt x="1" y="8680"/>
                  </a:cubicBezTo>
                  <a:lnTo>
                    <a:pt x="1" y="27054"/>
                  </a:lnTo>
                  <a:lnTo>
                    <a:pt x="274333" y="27054"/>
                  </a:lnTo>
                  <a:lnTo>
                    <a:pt x="274333" y="7470"/>
                  </a:lnTo>
                  <a:cubicBezTo>
                    <a:pt x="274333" y="7470"/>
                    <a:pt x="270098" y="135"/>
                    <a:pt x="256110" y="135"/>
                  </a:cubicBezTo>
                  <a:cubicBezTo>
                    <a:pt x="246784" y="135"/>
                    <a:pt x="226872" y="1"/>
                    <a:pt x="210892" y="1"/>
                  </a:cubicBezTo>
                  <a:close/>
                </a:path>
              </a:pathLst>
            </a:custGeom>
            <a:solidFill>
              <a:srgbClr val="BE9D6D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/>
          <p:nvPr/>
        </p:nvSpPr>
        <p:spPr>
          <a:xfrm>
            <a:off x="4443821" y="2480199"/>
            <a:ext cx="825513" cy="1511903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1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8"/>
          <p:cNvGrpSpPr/>
          <p:nvPr/>
        </p:nvGrpSpPr>
        <p:grpSpPr>
          <a:xfrm>
            <a:off x="-52959" y="2143290"/>
            <a:ext cx="9273077" cy="3762067"/>
            <a:chOff x="230550" y="1707200"/>
            <a:chExt cx="7085175" cy="2914975"/>
          </a:xfrm>
        </p:grpSpPr>
        <p:sp>
          <p:nvSpPr>
            <p:cNvPr id="75" name="Google Shape;75;p8"/>
            <p:cNvSpPr/>
            <p:nvPr/>
          </p:nvSpPr>
          <p:spPr>
            <a:xfrm>
              <a:off x="236225" y="1888675"/>
              <a:ext cx="7079500" cy="2733500"/>
            </a:xfrm>
            <a:custGeom>
              <a:avLst/>
              <a:gdLst/>
              <a:ahLst/>
              <a:cxnLst/>
              <a:rect l="l" t="t" r="r" b="b"/>
              <a:pathLst>
                <a:path w="283180" h="109340" extrusionOk="0">
                  <a:moveTo>
                    <a:pt x="198415" y="0"/>
                  </a:moveTo>
                  <a:lnTo>
                    <a:pt x="198415" y="5142"/>
                  </a:lnTo>
                  <a:lnTo>
                    <a:pt x="192214" y="5142"/>
                  </a:lnTo>
                  <a:cubicBezTo>
                    <a:pt x="192214" y="3932"/>
                    <a:pt x="191987" y="2723"/>
                    <a:pt x="191609" y="1664"/>
                  </a:cubicBezTo>
                  <a:cubicBezTo>
                    <a:pt x="191042" y="1645"/>
                    <a:pt x="190466" y="1636"/>
                    <a:pt x="189884" y="1636"/>
                  </a:cubicBezTo>
                  <a:cubicBezTo>
                    <a:pt x="188141" y="1636"/>
                    <a:pt x="186354" y="1721"/>
                    <a:pt x="184653" y="1891"/>
                  </a:cubicBezTo>
                  <a:cubicBezTo>
                    <a:pt x="184955" y="6125"/>
                    <a:pt x="185258" y="10284"/>
                    <a:pt x="185560" y="14518"/>
                  </a:cubicBezTo>
                  <a:cubicBezTo>
                    <a:pt x="174067" y="14518"/>
                    <a:pt x="162573" y="14745"/>
                    <a:pt x="151155" y="14897"/>
                  </a:cubicBezTo>
                  <a:cubicBezTo>
                    <a:pt x="149991" y="14927"/>
                    <a:pt x="148817" y="14936"/>
                    <a:pt x="147639" y="14936"/>
                  </a:cubicBezTo>
                  <a:cubicBezTo>
                    <a:pt x="145873" y="14936"/>
                    <a:pt x="144097" y="14915"/>
                    <a:pt x="142327" y="14915"/>
                  </a:cubicBezTo>
                  <a:cubicBezTo>
                    <a:pt x="139378" y="14915"/>
                    <a:pt x="136448" y="14972"/>
                    <a:pt x="133613" y="15275"/>
                  </a:cubicBezTo>
                  <a:cubicBezTo>
                    <a:pt x="132679" y="15390"/>
                    <a:pt x="131759" y="15439"/>
                    <a:pt x="130847" y="15439"/>
                  </a:cubicBezTo>
                  <a:cubicBezTo>
                    <a:pt x="126960" y="15439"/>
                    <a:pt x="123227" y="14540"/>
                    <a:pt x="119246" y="13989"/>
                  </a:cubicBezTo>
                  <a:cubicBezTo>
                    <a:pt x="114397" y="13296"/>
                    <a:pt x="109548" y="12921"/>
                    <a:pt x="104699" y="12921"/>
                  </a:cubicBezTo>
                  <a:cubicBezTo>
                    <a:pt x="104255" y="12921"/>
                    <a:pt x="103811" y="12924"/>
                    <a:pt x="103366" y="12931"/>
                  </a:cubicBezTo>
                  <a:cubicBezTo>
                    <a:pt x="101230" y="12978"/>
                    <a:pt x="97843" y="13741"/>
                    <a:pt x="94887" y="13741"/>
                  </a:cubicBezTo>
                  <a:cubicBezTo>
                    <a:pt x="93135" y="13741"/>
                    <a:pt x="91534" y="13472"/>
                    <a:pt x="90436" y="12628"/>
                  </a:cubicBezTo>
                  <a:cubicBezTo>
                    <a:pt x="90058" y="12250"/>
                    <a:pt x="89756" y="11796"/>
                    <a:pt x="89378" y="11418"/>
                  </a:cubicBezTo>
                  <a:cubicBezTo>
                    <a:pt x="88614" y="10420"/>
                    <a:pt x="87348" y="9832"/>
                    <a:pt x="86077" y="9832"/>
                  </a:cubicBezTo>
                  <a:cubicBezTo>
                    <a:pt x="85712" y="9832"/>
                    <a:pt x="85346" y="9880"/>
                    <a:pt x="84992" y="9982"/>
                  </a:cubicBezTo>
                  <a:cubicBezTo>
                    <a:pt x="84841" y="9150"/>
                    <a:pt x="84463" y="8394"/>
                    <a:pt x="83933" y="7713"/>
                  </a:cubicBezTo>
                  <a:lnTo>
                    <a:pt x="81589" y="7713"/>
                  </a:lnTo>
                  <a:cubicBezTo>
                    <a:pt x="81287" y="6806"/>
                    <a:pt x="81287" y="5747"/>
                    <a:pt x="81362" y="4689"/>
                  </a:cubicBezTo>
                  <a:cubicBezTo>
                    <a:pt x="78791" y="4537"/>
                    <a:pt x="76372" y="4310"/>
                    <a:pt x="73801" y="4235"/>
                  </a:cubicBezTo>
                  <a:cubicBezTo>
                    <a:pt x="73498" y="4235"/>
                    <a:pt x="73120" y="4235"/>
                    <a:pt x="72893" y="4159"/>
                  </a:cubicBezTo>
                  <a:cubicBezTo>
                    <a:pt x="72459" y="4139"/>
                    <a:pt x="72035" y="4125"/>
                    <a:pt x="71618" y="4125"/>
                  </a:cubicBezTo>
                  <a:cubicBezTo>
                    <a:pt x="70440" y="4125"/>
                    <a:pt x="69323" y="4242"/>
                    <a:pt x="68205" y="4689"/>
                  </a:cubicBezTo>
                  <a:cubicBezTo>
                    <a:pt x="66542" y="5445"/>
                    <a:pt x="65105" y="7335"/>
                    <a:pt x="65559" y="9150"/>
                  </a:cubicBezTo>
                  <a:lnTo>
                    <a:pt x="61551" y="9150"/>
                  </a:lnTo>
                  <a:cubicBezTo>
                    <a:pt x="61249" y="10586"/>
                    <a:pt x="61022" y="11872"/>
                    <a:pt x="60795" y="13309"/>
                  </a:cubicBezTo>
                  <a:cubicBezTo>
                    <a:pt x="58793" y="13491"/>
                    <a:pt x="56797" y="13563"/>
                    <a:pt x="54804" y="13563"/>
                  </a:cubicBezTo>
                  <a:cubicBezTo>
                    <a:pt x="50175" y="13563"/>
                    <a:pt x="45560" y="13172"/>
                    <a:pt x="40908" y="12855"/>
                  </a:cubicBezTo>
                  <a:cubicBezTo>
                    <a:pt x="36976" y="12855"/>
                    <a:pt x="32893" y="12250"/>
                    <a:pt x="28810" y="12250"/>
                  </a:cubicBezTo>
                  <a:cubicBezTo>
                    <a:pt x="28054" y="12250"/>
                    <a:pt x="27222" y="12250"/>
                    <a:pt x="26466" y="12023"/>
                  </a:cubicBezTo>
                  <a:cubicBezTo>
                    <a:pt x="25861" y="11796"/>
                    <a:pt x="25331" y="11494"/>
                    <a:pt x="24727" y="11343"/>
                  </a:cubicBezTo>
                  <a:cubicBezTo>
                    <a:pt x="24379" y="11236"/>
                    <a:pt x="24032" y="11190"/>
                    <a:pt x="23685" y="11190"/>
                  </a:cubicBezTo>
                  <a:cubicBezTo>
                    <a:pt x="22066" y="11190"/>
                    <a:pt x="20447" y="12179"/>
                    <a:pt x="18829" y="12552"/>
                  </a:cubicBezTo>
                  <a:cubicBezTo>
                    <a:pt x="17856" y="12844"/>
                    <a:pt x="16912" y="12927"/>
                    <a:pt x="15977" y="12927"/>
                  </a:cubicBezTo>
                  <a:cubicBezTo>
                    <a:pt x="14731" y="12927"/>
                    <a:pt x="13503" y="12779"/>
                    <a:pt x="12250" y="12779"/>
                  </a:cubicBezTo>
                  <a:cubicBezTo>
                    <a:pt x="9830" y="12779"/>
                    <a:pt x="7335" y="13233"/>
                    <a:pt x="4915" y="13535"/>
                  </a:cubicBezTo>
                  <a:cubicBezTo>
                    <a:pt x="3327" y="13687"/>
                    <a:pt x="1588" y="13762"/>
                    <a:pt x="0" y="13762"/>
                  </a:cubicBezTo>
                  <a:lnTo>
                    <a:pt x="0" y="109339"/>
                  </a:lnTo>
                  <a:lnTo>
                    <a:pt x="283104" y="109339"/>
                  </a:lnTo>
                  <a:lnTo>
                    <a:pt x="283104" y="11872"/>
                  </a:lnTo>
                  <a:lnTo>
                    <a:pt x="283179" y="11872"/>
                  </a:lnTo>
                  <a:cubicBezTo>
                    <a:pt x="282488" y="11844"/>
                    <a:pt x="281806" y="11827"/>
                    <a:pt x="281130" y="11827"/>
                  </a:cubicBezTo>
                  <a:cubicBezTo>
                    <a:pt x="279961" y="11827"/>
                    <a:pt x="278810" y="11879"/>
                    <a:pt x="277660" y="12023"/>
                  </a:cubicBezTo>
                  <a:cubicBezTo>
                    <a:pt x="274135" y="12230"/>
                    <a:pt x="270990" y="14585"/>
                    <a:pt x="267473" y="14585"/>
                  </a:cubicBezTo>
                  <a:cubicBezTo>
                    <a:pt x="267142" y="14585"/>
                    <a:pt x="266807" y="14564"/>
                    <a:pt x="266469" y="14518"/>
                  </a:cubicBezTo>
                  <a:cubicBezTo>
                    <a:pt x="263520" y="14140"/>
                    <a:pt x="261024" y="11872"/>
                    <a:pt x="258151" y="11721"/>
                  </a:cubicBezTo>
                  <a:cubicBezTo>
                    <a:pt x="257973" y="11706"/>
                    <a:pt x="257795" y="11699"/>
                    <a:pt x="257618" y="11699"/>
                  </a:cubicBezTo>
                  <a:cubicBezTo>
                    <a:pt x="254562" y="11699"/>
                    <a:pt x="251656" y="13789"/>
                    <a:pt x="248669" y="13789"/>
                  </a:cubicBezTo>
                  <a:cubicBezTo>
                    <a:pt x="248302" y="13789"/>
                    <a:pt x="247934" y="13757"/>
                    <a:pt x="247565" y="13687"/>
                  </a:cubicBezTo>
                  <a:cubicBezTo>
                    <a:pt x="246279" y="13384"/>
                    <a:pt x="245296" y="12855"/>
                    <a:pt x="244011" y="12326"/>
                  </a:cubicBezTo>
                  <a:cubicBezTo>
                    <a:pt x="241969" y="11569"/>
                    <a:pt x="239776" y="11569"/>
                    <a:pt x="237583" y="11494"/>
                  </a:cubicBezTo>
                  <a:cubicBezTo>
                    <a:pt x="225788" y="11191"/>
                    <a:pt x="213992" y="11040"/>
                    <a:pt x="202196" y="10738"/>
                  </a:cubicBezTo>
                  <a:cubicBezTo>
                    <a:pt x="201969" y="7184"/>
                    <a:pt x="201893" y="3554"/>
                    <a:pt x="201666" y="0"/>
                  </a:cubicBezTo>
                  <a:close/>
                </a:path>
              </a:pathLst>
            </a:custGeom>
            <a:solidFill>
              <a:srgbClr val="CBB38E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230550" y="1707200"/>
              <a:ext cx="7085175" cy="2909300"/>
            </a:xfrm>
            <a:custGeom>
              <a:avLst/>
              <a:gdLst/>
              <a:ahLst/>
              <a:cxnLst/>
              <a:rect l="l" t="t" r="r" b="b"/>
              <a:pathLst>
                <a:path w="283407" h="116372" extrusionOk="0">
                  <a:moveTo>
                    <a:pt x="275467" y="0"/>
                  </a:moveTo>
                  <a:cubicBezTo>
                    <a:pt x="276072" y="2647"/>
                    <a:pt x="275694" y="5823"/>
                    <a:pt x="274030" y="8016"/>
                  </a:cubicBezTo>
                  <a:cubicBezTo>
                    <a:pt x="273728" y="7335"/>
                    <a:pt x="273652" y="6654"/>
                    <a:pt x="273652" y="5898"/>
                  </a:cubicBezTo>
                  <a:cubicBezTo>
                    <a:pt x="273652" y="5369"/>
                    <a:pt x="273652" y="4764"/>
                    <a:pt x="273577" y="4310"/>
                  </a:cubicBezTo>
                  <a:cubicBezTo>
                    <a:pt x="273425" y="3101"/>
                    <a:pt x="273274" y="1815"/>
                    <a:pt x="272972" y="757"/>
                  </a:cubicBezTo>
                  <a:cubicBezTo>
                    <a:pt x="272140" y="757"/>
                    <a:pt x="271384" y="832"/>
                    <a:pt x="270552" y="832"/>
                  </a:cubicBezTo>
                  <a:cubicBezTo>
                    <a:pt x="270703" y="908"/>
                    <a:pt x="270552" y="1059"/>
                    <a:pt x="270325" y="1210"/>
                  </a:cubicBezTo>
                  <a:cubicBezTo>
                    <a:pt x="268813" y="1966"/>
                    <a:pt x="267225" y="1891"/>
                    <a:pt x="265637" y="1966"/>
                  </a:cubicBezTo>
                  <a:cubicBezTo>
                    <a:pt x="264398" y="2035"/>
                    <a:pt x="263285" y="2354"/>
                    <a:pt x="262012" y="2354"/>
                  </a:cubicBezTo>
                  <a:cubicBezTo>
                    <a:pt x="261886" y="2354"/>
                    <a:pt x="261759" y="2351"/>
                    <a:pt x="261629" y="2344"/>
                  </a:cubicBezTo>
                  <a:cubicBezTo>
                    <a:pt x="260419" y="2193"/>
                    <a:pt x="258983" y="1815"/>
                    <a:pt x="258832" y="605"/>
                  </a:cubicBezTo>
                  <a:cubicBezTo>
                    <a:pt x="255656" y="1059"/>
                    <a:pt x="252631" y="1437"/>
                    <a:pt x="249531" y="1966"/>
                  </a:cubicBezTo>
                  <a:cubicBezTo>
                    <a:pt x="248699" y="2042"/>
                    <a:pt x="247943" y="2193"/>
                    <a:pt x="247187" y="2647"/>
                  </a:cubicBezTo>
                  <a:cubicBezTo>
                    <a:pt x="246434" y="3126"/>
                    <a:pt x="245805" y="4039"/>
                    <a:pt x="244906" y="4039"/>
                  </a:cubicBezTo>
                  <a:cubicBezTo>
                    <a:pt x="244813" y="4039"/>
                    <a:pt x="244716" y="4029"/>
                    <a:pt x="244616" y="4008"/>
                  </a:cubicBezTo>
                  <a:cubicBezTo>
                    <a:pt x="244465" y="4537"/>
                    <a:pt x="244238" y="5067"/>
                    <a:pt x="244465" y="5520"/>
                  </a:cubicBezTo>
                  <a:cubicBezTo>
                    <a:pt x="244527" y="5954"/>
                    <a:pt x="244893" y="6336"/>
                    <a:pt x="245314" y="6336"/>
                  </a:cubicBezTo>
                  <a:cubicBezTo>
                    <a:pt x="245407" y="6336"/>
                    <a:pt x="245503" y="6318"/>
                    <a:pt x="245599" y="6276"/>
                  </a:cubicBezTo>
                  <a:cubicBezTo>
                    <a:pt x="245599" y="9982"/>
                    <a:pt x="245599" y="13762"/>
                    <a:pt x="245674" y="17467"/>
                  </a:cubicBezTo>
                  <a:cubicBezTo>
                    <a:pt x="245674" y="18828"/>
                    <a:pt x="246053" y="20643"/>
                    <a:pt x="245674" y="22080"/>
                  </a:cubicBezTo>
                  <a:cubicBezTo>
                    <a:pt x="245296" y="23290"/>
                    <a:pt x="244162" y="24046"/>
                    <a:pt x="243935" y="25407"/>
                  </a:cubicBezTo>
                  <a:cubicBezTo>
                    <a:pt x="243860" y="25785"/>
                    <a:pt x="243860" y="26087"/>
                    <a:pt x="243860" y="26390"/>
                  </a:cubicBezTo>
                  <a:cubicBezTo>
                    <a:pt x="243860" y="28205"/>
                    <a:pt x="244465" y="29944"/>
                    <a:pt x="244616" y="31683"/>
                  </a:cubicBezTo>
                  <a:cubicBezTo>
                    <a:pt x="244843" y="33498"/>
                    <a:pt x="244465" y="35464"/>
                    <a:pt x="242952" y="36447"/>
                  </a:cubicBezTo>
                  <a:cubicBezTo>
                    <a:pt x="241894" y="37127"/>
                    <a:pt x="240684" y="37127"/>
                    <a:pt x="239398" y="37127"/>
                  </a:cubicBezTo>
                  <a:cubicBezTo>
                    <a:pt x="237319" y="37127"/>
                    <a:pt x="235221" y="37146"/>
                    <a:pt x="233122" y="37146"/>
                  </a:cubicBezTo>
                  <a:cubicBezTo>
                    <a:pt x="231024" y="37146"/>
                    <a:pt x="228926" y="37127"/>
                    <a:pt x="226846" y="37052"/>
                  </a:cubicBezTo>
                  <a:cubicBezTo>
                    <a:pt x="223897" y="36900"/>
                    <a:pt x="221251" y="35993"/>
                    <a:pt x="218226" y="35917"/>
                  </a:cubicBezTo>
                  <a:cubicBezTo>
                    <a:pt x="209908" y="35691"/>
                    <a:pt x="201515" y="35615"/>
                    <a:pt x="193197" y="35464"/>
                  </a:cubicBezTo>
                  <a:cubicBezTo>
                    <a:pt x="187148" y="35388"/>
                    <a:pt x="181023" y="35313"/>
                    <a:pt x="175050" y="34254"/>
                  </a:cubicBezTo>
                  <a:cubicBezTo>
                    <a:pt x="170815" y="33498"/>
                    <a:pt x="166657" y="32288"/>
                    <a:pt x="162422" y="32288"/>
                  </a:cubicBezTo>
                  <a:cubicBezTo>
                    <a:pt x="158414" y="32288"/>
                    <a:pt x="154634" y="33347"/>
                    <a:pt x="150777" y="34103"/>
                  </a:cubicBezTo>
                  <a:cubicBezTo>
                    <a:pt x="146226" y="35013"/>
                    <a:pt x="141730" y="35420"/>
                    <a:pt x="137146" y="35420"/>
                  </a:cubicBezTo>
                  <a:cubicBezTo>
                    <a:pt x="136399" y="35420"/>
                    <a:pt x="135650" y="35409"/>
                    <a:pt x="134898" y="35388"/>
                  </a:cubicBezTo>
                  <a:cubicBezTo>
                    <a:pt x="134444" y="35388"/>
                    <a:pt x="133840" y="35388"/>
                    <a:pt x="133461" y="35010"/>
                  </a:cubicBezTo>
                  <a:cubicBezTo>
                    <a:pt x="133159" y="34783"/>
                    <a:pt x="133008" y="34254"/>
                    <a:pt x="132932" y="33876"/>
                  </a:cubicBezTo>
                  <a:cubicBezTo>
                    <a:pt x="132176" y="31002"/>
                    <a:pt x="131420" y="27978"/>
                    <a:pt x="130664" y="25029"/>
                  </a:cubicBezTo>
                  <a:cubicBezTo>
                    <a:pt x="129681" y="24953"/>
                    <a:pt x="128849" y="24802"/>
                    <a:pt x="127866" y="24726"/>
                  </a:cubicBezTo>
                  <a:cubicBezTo>
                    <a:pt x="127715" y="22156"/>
                    <a:pt x="127715" y="19509"/>
                    <a:pt x="127715" y="16938"/>
                  </a:cubicBezTo>
                  <a:lnTo>
                    <a:pt x="124766" y="16938"/>
                  </a:lnTo>
                  <a:lnTo>
                    <a:pt x="125371" y="11267"/>
                  </a:lnTo>
                  <a:cubicBezTo>
                    <a:pt x="125446" y="10813"/>
                    <a:pt x="125446" y="10284"/>
                    <a:pt x="125144" y="9906"/>
                  </a:cubicBezTo>
                  <a:cubicBezTo>
                    <a:pt x="124841" y="9528"/>
                    <a:pt x="124388" y="9377"/>
                    <a:pt x="123934" y="9301"/>
                  </a:cubicBezTo>
                  <a:cubicBezTo>
                    <a:pt x="121687" y="8841"/>
                    <a:pt x="119439" y="8623"/>
                    <a:pt x="117215" y="8623"/>
                  </a:cubicBezTo>
                  <a:cubicBezTo>
                    <a:pt x="116147" y="8623"/>
                    <a:pt x="115084" y="8674"/>
                    <a:pt x="114028" y="8772"/>
                  </a:cubicBezTo>
                  <a:cubicBezTo>
                    <a:pt x="113499" y="7789"/>
                    <a:pt x="113423" y="6654"/>
                    <a:pt x="113499" y="5596"/>
                  </a:cubicBezTo>
                  <a:cubicBezTo>
                    <a:pt x="112301" y="5452"/>
                    <a:pt x="111102" y="5399"/>
                    <a:pt x="109904" y="5399"/>
                  </a:cubicBezTo>
                  <a:cubicBezTo>
                    <a:pt x="109212" y="5399"/>
                    <a:pt x="108520" y="5417"/>
                    <a:pt x="107828" y="5445"/>
                  </a:cubicBezTo>
                  <a:cubicBezTo>
                    <a:pt x="107601" y="6201"/>
                    <a:pt x="107450" y="7033"/>
                    <a:pt x="107601" y="7789"/>
                  </a:cubicBezTo>
                  <a:lnTo>
                    <a:pt x="103064" y="7789"/>
                  </a:lnTo>
                  <a:cubicBezTo>
                    <a:pt x="102535" y="6579"/>
                    <a:pt x="102081" y="5218"/>
                    <a:pt x="101627" y="4008"/>
                  </a:cubicBezTo>
                  <a:lnTo>
                    <a:pt x="95729" y="4008"/>
                  </a:lnTo>
                  <a:cubicBezTo>
                    <a:pt x="95578" y="5596"/>
                    <a:pt x="94368" y="6654"/>
                    <a:pt x="94444" y="8545"/>
                  </a:cubicBezTo>
                  <a:lnTo>
                    <a:pt x="94746" y="14821"/>
                  </a:lnTo>
                  <a:cubicBezTo>
                    <a:pt x="94820" y="16003"/>
                    <a:pt x="94389" y="17546"/>
                    <a:pt x="93311" y="17546"/>
                  </a:cubicBezTo>
                  <a:cubicBezTo>
                    <a:pt x="93286" y="17546"/>
                    <a:pt x="93260" y="17545"/>
                    <a:pt x="93234" y="17543"/>
                  </a:cubicBezTo>
                  <a:cubicBezTo>
                    <a:pt x="92932" y="22382"/>
                    <a:pt x="92554" y="27297"/>
                    <a:pt x="92251" y="32137"/>
                  </a:cubicBezTo>
                  <a:cubicBezTo>
                    <a:pt x="92176" y="32817"/>
                    <a:pt x="92176" y="33573"/>
                    <a:pt x="91797" y="34254"/>
                  </a:cubicBezTo>
                  <a:cubicBezTo>
                    <a:pt x="90943" y="35921"/>
                    <a:pt x="87841" y="36283"/>
                    <a:pt x="84815" y="36283"/>
                  </a:cubicBezTo>
                  <a:cubicBezTo>
                    <a:pt x="82486" y="36283"/>
                    <a:pt x="80202" y="36069"/>
                    <a:pt x="79018" y="36069"/>
                  </a:cubicBezTo>
                  <a:cubicBezTo>
                    <a:pt x="72818" y="36069"/>
                    <a:pt x="66618" y="36144"/>
                    <a:pt x="60417" y="36144"/>
                  </a:cubicBezTo>
                  <a:cubicBezTo>
                    <a:pt x="56183" y="36144"/>
                    <a:pt x="52024" y="36144"/>
                    <a:pt x="47714" y="35766"/>
                  </a:cubicBezTo>
                  <a:cubicBezTo>
                    <a:pt x="42180" y="35263"/>
                    <a:pt x="36714" y="33940"/>
                    <a:pt x="31187" y="33940"/>
                  </a:cubicBezTo>
                  <a:cubicBezTo>
                    <a:pt x="30899" y="33940"/>
                    <a:pt x="30611" y="33944"/>
                    <a:pt x="30322" y="33951"/>
                  </a:cubicBezTo>
                  <a:cubicBezTo>
                    <a:pt x="26315" y="34103"/>
                    <a:pt x="22231" y="35010"/>
                    <a:pt x="18148" y="35615"/>
                  </a:cubicBezTo>
                  <a:cubicBezTo>
                    <a:pt x="12099" y="36522"/>
                    <a:pt x="6050" y="36522"/>
                    <a:pt x="1" y="36522"/>
                  </a:cubicBezTo>
                  <a:lnTo>
                    <a:pt x="1" y="116372"/>
                  </a:lnTo>
                  <a:lnTo>
                    <a:pt x="283104" y="116372"/>
                  </a:lnTo>
                  <a:lnTo>
                    <a:pt x="283104" y="3857"/>
                  </a:lnTo>
                  <a:lnTo>
                    <a:pt x="283406" y="3857"/>
                  </a:lnTo>
                  <a:cubicBezTo>
                    <a:pt x="283180" y="3403"/>
                    <a:pt x="282953" y="2874"/>
                    <a:pt x="282650" y="2420"/>
                  </a:cubicBezTo>
                  <a:cubicBezTo>
                    <a:pt x="282432" y="2561"/>
                    <a:pt x="282202" y="2624"/>
                    <a:pt x="281974" y="2624"/>
                  </a:cubicBezTo>
                  <a:cubicBezTo>
                    <a:pt x="280860" y="2624"/>
                    <a:pt x="279778" y="1130"/>
                    <a:pt x="280155" y="0"/>
                  </a:cubicBezTo>
                  <a:close/>
                </a:path>
              </a:pathLst>
            </a:custGeom>
            <a:solidFill>
              <a:srgbClr val="BE9D6D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3116700" y="1333500"/>
            <a:ext cx="5288100" cy="22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None/>
              <a:defRPr sz="69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8" name="Google Shape;78;p8"/>
          <p:cNvGrpSpPr/>
          <p:nvPr/>
        </p:nvGrpSpPr>
        <p:grpSpPr>
          <a:xfrm flipH="1">
            <a:off x="976423" y="23509"/>
            <a:ext cx="3903904" cy="1095980"/>
            <a:chOff x="2217466" y="2111475"/>
            <a:chExt cx="2987834" cy="838803"/>
          </a:xfrm>
        </p:grpSpPr>
        <p:sp>
          <p:nvSpPr>
            <p:cNvPr id="79" name="Google Shape;79;p8"/>
            <p:cNvSpPr/>
            <p:nvPr/>
          </p:nvSpPr>
          <p:spPr>
            <a:xfrm>
              <a:off x="2217466" y="2543553"/>
              <a:ext cx="1365500" cy="406725"/>
            </a:xfrm>
            <a:custGeom>
              <a:avLst/>
              <a:gdLst/>
              <a:ahLst/>
              <a:cxnLst/>
              <a:rect l="l" t="t" r="r" b="b"/>
              <a:pathLst>
                <a:path w="54620" h="16269" extrusionOk="0">
                  <a:moveTo>
                    <a:pt x="22014" y="1"/>
                  </a:moveTo>
                  <a:cubicBezTo>
                    <a:pt x="20185" y="1"/>
                    <a:pt x="18355" y="14"/>
                    <a:pt x="16525" y="42"/>
                  </a:cubicBezTo>
                  <a:cubicBezTo>
                    <a:pt x="13087" y="153"/>
                    <a:pt x="9649" y="42"/>
                    <a:pt x="6155" y="209"/>
                  </a:cubicBezTo>
                  <a:cubicBezTo>
                    <a:pt x="5324" y="264"/>
                    <a:pt x="4436" y="430"/>
                    <a:pt x="4048" y="1096"/>
                  </a:cubicBezTo>
                  <a:cubicBezTo>
                    <a:pt x="3771" y="1539"/>
                    <a:pt x="3882" y="2149"/>
                    <a:pt x="4159" y="2537"/>
                  </a:cubicBezTo>
                  <a:cubicBezTo>
                    <a:pt x="4492" y="2981"/>
                    <a:pt x="4991" y="3258"/>
                    <a:pt x="5490" y="3369"/>
                  </a:cubicBezTo>
                  <a:cubicBezTo>
                    <a:pt x="5823" y="3480"/>
                    <a:pt x="6155" y="3480"/>
                    <a:pt x="6433" y="3591"/>
                  </a:cubicBezTo>
                  <a:cubicBezTo>
                    <a:pt x="6710" y="3757"/>
                    <a:pt x="6987" y="3924"/>
                    <a:pt x="7098" y="4312"/>
                  </a:cubicBezTo>
                  <a:cubicBezTo>
                    <a:pt x="7154" y="4977"/>
                    <a:pt x="6322" y="5033"/>
                    <a:pt x="5823" y="5033"/>
                  </a:cubicBezTo>
                  <a:cubicBezTo>
                    <a:pt x="5046" y="5033"/>
                    <a:pt x="4215" y="5144"/>
                    <a:pt x="3383" y="5144"/>
                  </a:cubicBezTo>
                  <a:cubicBezTo>
                    <a:pt x="2163" y="5144"/>
                    <a:pt x="555" y="5366"/>
                    <a:pt x="222" y="6641"/>
                  </a:cubicBezTo>
                  <a:cubicBezTo>
                    <a:pt x="0" y="7417"/>
                    <a:pt x="499" y="8249"/>
                    <a:pt x="1109" y="8693"/>
                  </a:cubicBezTo>
                  <a:cubicBezTo>
                    <a:pt x="1997" y="9413"/>
                    <a:pt x="3272" y="9580"/>
                    <a:pt x="4381" y="9635"/>
                  </a:cubicBezTo>
                  <a:cubicBezTo>
                    <a:pt x="7264" y="9857"/>
                    <a:pt x="10203" y="10023"/>
                    <a:pt x="13087" y="10190"/>
                  </a:cubicBezTo>
                  <a:cubicBezTo>
                    <a:pt x="15970" y="10301"/>
                    <a:pt x="18798" y="10245"/>
                    <a:pt x="21571" y="10412"/>
                  </a:cubicBezTo>
                  <a:cubicBezTo>
                    <a:pt x="21959" y="10467"/>
                    <a:pt x="22403" y="10522"/>
                    <a:pt x="22680" y="10800"/>
                  </a:cubicBezTo>
                  <a:cubicBezTo>
                    <a:pt x="22791" y="11022"/>
                    <a:pt x="22902" y="11243"/>
                    <a:pt x="22902" y="11410"/>
                  </a:cubicBezTo>
                  <a:cubicBezTo>
                    <a:pt x="22797" y="12350"/>
                    <a:pt x="21862" y="12525"/>
                    <a:pt x="20961" y="12525"/>
                  </a:cubicBezTo>
                  <a:cubicBezTo>
                    <a:pt x="20427" y="12525"/>
                    <a:pt x="19905" y="12463"/>
                    <a:pt x="19575" y="12463"/>
                  </a:cubicBezTo>
                  <a:cubicBezTo>
                    <a:pt x="18687" y="12463"/>
                    <a:pt x="17800" y="12796"/>
                    <a:pt x="17523" y="13572"/>
                  </a:cubicBezTo>
                  <a:cubicBezTo>
                    <a:pt x="17357" y="14293"/>
                    <a:pt x="17800" y="15014"/>
                    <a:pt x="18466" y="15402"/>
                  </a:cubicBezTo>
                  <a:cubicBezTo>
                    <a:pt x="19076" y="15735"/>
                    <a:pt x="19852" y="15790"/>
                    <a:pt x="20517" y="15846"/>
                  </a:cubicBezTo>
                  <a:cubicBezTo>
                    <a:pt x="26053" y="16187"/>
                    <a:pt x="31615" y="16269"/>
                    <a:pt x="37167" y="16269"/>
                  </a:cubicBezTo>
                  <a:cubicBezTo>
                    <a:pt x="39735" y="16269"/>
                    <a:pt x="42300" y="16251"/>
                    <a:pt x="44860" y="16234"/>
                  </a:cubicBezTo>
                  <a:cubicBezTo>
                    <a:pt x="45969" y="16234"/>
                    <a:pt x="47078" y="16234"/>
                    <a:pt x="48077" y="15846"/>
                  </a:cubicBezTo>
                  <a:cubicBezTo>
                    <a:pt x="48853" y="15569"/>
                    <a:pt x="49906" y="14903"/>
                    <a:pt x="49962" y="14016"/>
                  </a:cubicBezTo>
                  <a:cubicBezTo>
                    <a:pt x="50017" y="13184"/>
                    <a:pt x="49685" y="12186"/>
                    <a:pt x="48908" y="11853"/>
                  </a:cubicBezTo>
                  <a:cubicBezTo>
                    <a:pt x="48298" y="11576"/>
                    <a:pt x="47633" y="11631"/>
                    <a:pt x="46967" y="11576"/>
                  </a:cubicBezTo>
                  <a:cubicBezTo>
                    <a:pt x="46690" y="11576"/>
                    <a:pt x="46413" y="11576"/>
                    <a:pt x="46136" y="11410"/>
                  </a:cubicBezTo>
                  <a:cubicBezTo>
                    <a:pt x="45969" y="11299"/>
                    <a:pt x="45748" y="11077"/>
                    <a:pt x="45692" y="10800"/>
                  </a:cubicBezTo>
                  <a:cubicBezTo>
                    <a:pt x="45692" y="10356"/>
                    <a:pt x="45969" y="10023"/>
                    <a:pt x="46302" y="9912"/>
                  </a:cubicBezTo>
                  <a:cubicBezTo>
                    <a:pt x="46635" y="9746"/>
                    <a:pt x="46967" y="9746"/>
                    <a:pt x="47411" y="9746"/>
                  </a:cubicBezTo>
                  <a:lnTo>
                    <a:pt x="50295" y="9746"/>
                  </a:lnTo>
                  <a:cubicBezTo>
                    <a:pt x="50794" y="9746"/>
                    <a:pt x="51273" y="9806"/>
                    <a:pt x="51744" y="9806"/>
                  </a:cubicBezTo>
                  <a:cubicBezTo>
                    <a:pt x="52058" y="9806"/>
                    <a:pt x="52368" y="9779"/>
                    <a:pt x="52679" y="9691"/>
                  </a:cubicBezTo>
                  <a:cubicBezTo>
                    <a:pt x="53622" y="9469"/>
                    <a:pt x="54620" y="8637"/>
                    <a:pt x="54620" y="7694"/>
                  </a:cubicBezTo>
                  <a:cubicBezTo>
                    <a:pt x="54620" y="6863"/>
                    <a:pt x="53899" y="6086"/>
                    <a:pt x="53123" y="5754"/>
                  </a:cubicBezTo>
                  <a:cubicBezTo>
                    <a:pt x="52346" y="5476"/>
                    <a:pt x="51459" y="5476"/>
                    <a:pt x="50516" y="5476"/>
                  </a:cubicBezTo>
                  <a:cubicBezTo>
                    <a:pt x="47744" y="5532"/>
                    <a:pt x="44916" y="5532"/>
                    <a:pt x="42143" y="5587"/>
                  </a:cubicBezTo>
                  <a:cubicBezTo>
                    <a:pt x="40998" y="5621"/>
                    <a:pt x="39873" y="5675"/>
                    <a:pt x="38731" y="5675"/>
                  </a:cubicBezTo>
                  <a:cubicBezTo>
                    <a:pt x="37993" y="5675"/>
                    <a:pt x="37249" y="5653"/>
                    <a:pt x="36487" y="5587"/>
                  </a:cubicBezTo>
                  <a:cubicBezTo>
                    <a:pt x="35933" y="5532"/>
                    <a:pt x="35267" y="5476"/>
                    <a:pt x="34879" y="5144"/>
                  </a:cubicBezTo>
                  <a:cubicBezTo>
                    <a:pt x="34380" y="4756"/>
                    <a:pt x="34158" y="4090"/>
                    <a:pt x="34602" y="3647"/>
                  </a:cubicBezTo>
                  <a:cubicBezTo>
                    <a:pt x="34657" y="3536"/>
                    <a:pt x="34879" y="3425"/>
                    <a:pt x="34990" y="3369"/>
                  </a:cubicBezTo>
                  <a:cubicBezTo>
                    <a:pt x="35350" y="3286"/>
                    <a:pt x="35725" y="3272"/>
                    <a:pt x="36099" y="3272"/>
                  </a:cubicBezTo>
                  <a:cubicBezTo>
                    <a:pt x="36286" y="3272"/>
                    <a:pt x="36473" y="3276"/>
                    <a:pt x="36659" y="3276"/>
                  </a:cubicBezTo>
                  <a:cubicBezTo>
                    <a:pt x="36844" y="3276"/>
                    <a:pt x="37028" y="3272"/>
                    <a:pt x="37208" y="3258"/>
                  </a:cubicBezTo>
                  <a:cubicBezTo>
                    <a:pt x="37929" y="3203"/>
                    <a:pt x="38650" y="2815"/>
                    <a:pt x="38872" y="2205"/>
                  </a:cubicBezTo>
                  <a:cubicBezTo>
                    <a:pt x="39149" y="1595"/>
                    <a:pt x="38705" y="819"/>
                    <a:pt x="38040" y="486"/>
                  </a:cubicBezTo>
                  <a:cubicBezTo>
                    <a:pt x="37430" y="153"/>
                    <a:pt x="36654" y="153"/>
                    <a:pt x="35988" y="153"/>
                  </a:cubicBezTo>
                  <a:cubicBezTo>
                    <a:pt x="33160" y="153"/>
                    <a:pt x="30277" y="153"/>
                    <a:pt x="27504" y="42"/>
                  </a:cubicBezTo>
                  <a:cubicBezTo>
                    <a:pt x="25674" y="14"/>
                    <a:pt x="23844" y="1"/>
                    <a:pt x="22014" y="1"/>
                  </a:cubicBezTo>
                  <a:close/>
                </a:path>
              </a:pathLst>
            </a:custGeom>
            <a:solidFill>
              <a:srgbClr val="CBB38E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4142000" y="2111475"/>
              <a:ext cx="1063300" cy="279525"/>
            </a:xfrm>
            <a:custGeom>
              <a:avLst/>
              <a:gdLst/>
              <a:ahLst/>
              <a:cxnLst/>
              <a:rect l="l" t="t" r="r" b="b"/>
              <a:pathLst>
                <a:path w="42532" h="11181" extrusionOk="0">
                  <a:moveTo>
                    <a:pt x="17386" y="1"/>
                  </a:moveTo>
                  <a:cubicBezTo>
                    <a:pt x="14845" y="1"/>
                    <a:pt x="12303" y="18"/>
                    <a:pt x="9760" y="36"/>
                  </a:cubicBezTo>
                  <a:cubicBezTo>
                    <a:pt x="8706" y="36"/>
                    <a:pt x="7597" y="36"/>
                    <a:pt x="6599" y="424"/>
                  </a:cubicBezTo>
                  <a:cubicBezTo>
                    <a:pt x="5823" y="701"/>
                    <a:pt x="4769" y="1367"/>
                    <a:pt x="4714" y="2254"/>
                  </a:cubicBezTo>
                  <a:cubicBezTo>
                    <a:pt x="4658" y="3086"/>
                    <a:pt x="4991" y="4084"/>
                    <a:pt x="5767" y="4417"/>
                  </a:cubicBezTo>
                  <a:cubicBezTo>
                    <a:pt x="6322" y="4694"/>
                    <a:pt x="6987" y="4694"/>
                    <a:pt x="7597" y="4694"/>
                  </a:cubicBezTo>
                  <a:cubicBezTo>
                    <a:pt x="7819" y="4694"/>
                    <a:pt x="8096" y="4694"/>
                    <a:pt x="8374" y="4860"/>
                  </a:cubicBezTo>
                  <a:cubicBezTo>
                    <a:pt x="8595" y="4971"/>
                    <a:pt x="8817" y="5193"/>
                    <a:pt x="8873" y="5470"/>
                  </a:cubicBezTo>
                  <a:cubicBezTo>
                    <a:pt x="8928" y="5858"/>
                    <a:pt x="8651" y="6247"/>
                    <a:pt x="8318" y="6357"/>
                  </a:cubicBezTo>
                  <a:cubicBezTo>
                    <a:pt x="7986" y="6524"/>
                    <a:pt x="7542" y="6524"/>
                    <a:pt x="7209" y="6524"/>
                  </a:cubicBezTo>
                  <a:lnTo>
                    <a:pt x="4270" y="6524"/>
                  </a:lnTo>
                  <a:cubicBezTo>
                    <a:pt x="3838" y="6524"/>
                    <a:pt x="3385" y="6464"/>
                    <a:pt x="2925" y="6464"/>
                  </a:cubicBezTo>
                  <a:cubicBezTo>
                    <a:pt x="2618" y="6464"/>
                    <a:pt x="2307" y="6491"/>
                    <a:pt x="1997" y="6579"/>
                  </a:cubicBezTo>
                  <a:cubicBezTo>
                    <a:pt x="1054" y="6856"/>
                    <a:pt x="56" y="7633"/>
                    <a:pt x="56" y="8575"/>
                  </a:cubicBezTo>
                  <a:cubicBezTo>
                    <a:pt x="1" y="9407"/>
                    <a:pt x="666" y="10184"/>
                    <a:pt x="1498" y="10516"/>
                  </a:cubicBezTo>
                  <a:cubicBezTo>
                    <a:pt x="2330" y="10794"/>
                    <a:pt x="3161" y="10794"/>
                    <a:pt x="4104" y="10794"/>
                  </a:cubicBezTo>
                  <a:cubicBezTo>
                    <a:pt x="5952" y="10794"/>
                    <a:pt x="7751" y="10744"/>
                    <a:pt x="9567" y="10744"/>
                  </a:cubicBezTo>
                  <a:cubicBezTo>
                    <a:pt x="10475" y="10744"/>
                    <a:pt x="11387" y="10757"/>
                    <a:pt x="12311" y="10794"/>
                  </a:cubicBezTo>
                  <a:cubicBezTo>
                    <a:pt x="14418" y="10960"/>
                    <a:pt x="16580" y="11015"/>
                    <a:pt x="18632" y="11071"/>
                  </a:cubicBezTo>
                  <a:cubicBezTo>
                    <a:pt x="19119" y="11136"/>
                    <a:pt x="19626" y="11163"/>
                    <a:pt x="20162" y="11163"/>
                  </a:cubicBezTo>
                  <a:cubicBezTo>
                    <a:pt x="20541" y="11163"/>
                    <a:pt x="20936" y="11149"/>
                    <a:pt x="21349" y="11126"/>
                  </a:cubicBezTo>
                  <a:cubicBezTo>
                    <a:pt x="22662" y="11163"/>
                    <a:pt x="23981" y="11181"/>
                    <a:pt x="25303" y="11181"/>
                  </a:cubicBezTo>
                  <a:cubicBezTo>
                    <a:pt x="29955" y="11181"/>
                    <a:pt x="34652" y="10960"/>
                    <a:pt x="39315" y="10572"/>
                  </a:cubicBezTo>
                  <a:cubicBezTo>
                    <a:pt x="39925" y="10572"/>
                    <a:pt x="40591" y="10516"/>
                    <a:pt x="41145" y="10239"/>
                  </a:cubicBezTo>
                  <a:cubicBezTo>
                    <a:pt x="41700" y="9962"/>
                    <a:pt x="42254" y="9463"/>
                    <a:pt x="42421" y="8853"/>
                  </a:cubicBezTo>
                  <a:cubicBezTo>
                    <a:pt x="42532" y="8076"/>
                    <a:pt x="41977" y="7189"/>
                    <a:pt x="41312" y="6801"/>
                  </a:cubicBezTo>
                  <a:cubicBezTo>
                    <a:pt x="40591" y="6357"/>
                    <a:pt x="39704" y="6247"/>
                    <a:pt x="38872" y="6136"/>
                  </a:cubicBezTo>
                  <a:cubicBezTo>
                    <a:pt x="36876" y="6025"/>
                    <a:pt x="34879" y="6025"/>
                    <a:pt x="32828" y="5858"/>
                  </a:cubicBezTo>
                  <a:cubicBezTo>
                    <a:pt x="32440" y="5803"/>
                    <a:pt x="31996" y="5747"/>
                    <a:pt x="31719" y="5470"/>
                  </a:cubicBezTo>
                  <a:cubicBezTo>
                    <a:pt x="31608" y="5248"/>
                    <a:pt x="31552" y="5027"/>
                    <a:pt x="31552" y="4860"/>
                  </a:cubicBezTo>
                  <a:cubicBezTo>
                    <a:pt x="31587" y="3920"/>
                    <a:pt x="32496" y="3745"/>
                    <a:pt x="33388" y="3745"/>
                  </a:cubicBezTo>
                  <a:cubicBezTo>
                    <a:pt x="33916" y="3745"/>
                    <a:pt x="34438" y="3807"/>
                    <a:pt x="34768" y="3807"/>
                  </a:cubicBezTo>
                  <a:cubicBezTo>
                    <a:pt x="35600" y="3807"/>
                    <a:pt x="36598" y="3474"/>
                    <a:pt x="36820" y="2698"/>
                  </a:cubicBezTo>
                  <a:cubicBezTo>
                    <a:pt x="36987" y="1977"/>
                    <a:pt x="36543" y="1256"/>
                    <a:pt x="35877" y="868"/>
                  </a:cubicBezTo>
                  <a:cubicBezTo>
                    <a:pt x="35268" y="535"/>
                    <a:pt x="34491" y="480"/>
                    <a:pt x="33826" y="424"/>
                  </a:cubicBezTo>
                  <a:cubicBezTo>
                    <a:pt x="28366" y="83"/>
                    <a:pt x="22880" y="1"/>
                    <a:pt x="17386" y="1"/>
                  </a:cubicBezTo>
                  <a:close/>
                </a:path>
              </a:pathLst>
            </a:custGeom>
            <a:solidFill>
              <a:srgbClr val="CBB38E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/>
          <p:nvPr/>
        </p:nvSpPr>
        <p:spPr>
          <a:xfrm flipH="1">
            <a:off x="5978048" y="206284"/>
            <a:ext cx="1389308" cy="365227"/>
          </a:xfrm>
          <a:custGeom>
            <a:avLst/>
            <a:gdLst/>
            <a:ahLst/>
            <a:cxnLst/>
            <a:rect l="l" t="t" r="r" b="b"/>
            <a:pathLst>
              <a:path w="42532" h="11181" extrusionOk="0">
                <a:moveTo>
                  <a:pt x="17386" y="1"/>
                </a:moveTo>
                <a:cubicBezTo>
                  <a:pt x="14845" y="1"/>
                  <a:pt x="12303" y="18"/>
                  <a:pt x="9760" y="36"/>
                </a:cubicBezTo>
                <a:cubicBezTo>
                  <a:pt x="8706" y="36"/>
                  <a:pt x="7597" y="36"/>
                  <a:pt x="6599" y="424"/>
                </a:cubicBezTo>
                <a:cubicBezTo>
                  <a:pt x="5823" y="701"/>
                  <a:pt x="4769" y="1367"/>
                  <a:pt x="4714" y="2254"/>
                </a:cubicBezTo>
                <a:cubicBezTo>
                  <a:pt x="4658" y="3086"/>
                  <a:pt x="4991" y="4084"/>
                  <a:pt x="5767" y="4417"/>
                </a:cubicBezTo>
                <a:cubicBezTo>
                  <a:pt x="6322" y="4694"/>
                  <a:pt x="6987" y="4694"/>
                  <a:pt x="7597" y="4694"/>
                </a:cubicBezTo>
                <a:cubicBezTo>
                  <a:pt x="7819" y="4694"/>
                  <a:pt x="8096" y="4694"/>
                  <a:pt x="8374" y="4860"/>
                </a:cubicBezTo>
                <a:cubicBezTo>
                  <a:pt x="8595" y="4971"/>
                  <a:pt x="8817" y="5193"/>
                  <a:pt x="8873" y="5470"/>
                </a:cubicBezTo>
                <a:cubicBezTo>
                  <a:pt x="8928" y="5858"/>
                  <a:pt x="8651" y="6247"/>
                  <a:pt x="8318" y="6357"/>
                </a:cubicBezTo>
                <a:cubicBezTo>
                  <a:pt x="7986" y="6524"/>
                  <a:pt x="7542" y="6524"/>
                  <a:pt x="7209" y="6524"/>
                </a:cubicBezTo>
                <a:lnTo>
                  <a:pt x="4270" y="6524"/>
                </a:lnTo>
                <a:cubicBezTo>
                  <a:pt x="3838" y="6524"/>
                  <a:pt x="3385" y="6464"/>
                  <a:pt x="2925" y="6464"/>
                </a:cubicBezTo>
                <a:cubicBezTo>
                  <a:pt x="2618" y="6464"/>
                  <a:pt x="2307" y="6491"/>
                  <a:pt x="1997" y="6579"/>
                </a:cubicBezTo>
                <a:cubicBezTo>
                  <a:pt x="1054" y="6856"/>
                  <a:pt x="56" y="7633"/>
                  <a:pt x="56" y="8575"/>
                </a:cubicBezTo>
                <a:cubicBezTo>
                  <a:pt x="1" y="9407"/>
                  <a:pt x="666" y="10184"/>
                  <a:pt x="1498" y="10516"/>
                </a:cubicBezTo>
                <a:cubicBezTo>
                  <a:pt x="2330" y="10794"/>
                  <a:pt x="3161" y="10794"/>
                  <a:pt x="4104" y="10794"/>
                </a:cubicBezTo>
                <a:cubicBezTo>
                  <a:pt x="5952" y="10794"/>
                  <a:pt x="7751" y="10744"/>
                  <a:pt x="9567" y="10744"/>
                </a:cubicBezTo>
                <a:cubicBezTo>
                  <a:pt x="10475" y="10744"/>
                  <a:pt x="11387" y="10757"/>
                  <a:pt x="12311" y="10794"/>
                </a:cubicBezTo>
                <a:cubicBezTo>
                  <a:pt x="14418" y="10960"/>
                  <a:pt x="16580" y="11015"/>
                  <a:pt x="18632" y="11071"/>
                </a:cubicBezTo>
                <a:cubicBezTo>
                  <a:pt x="19119" y="11136"/>
                  <a:pt x="19626" y="11163"/>
                  <a:pt x="20162" y="11163"/>
                </a:cubicBezTo>
                <a:cubicBezTo>
                  <a:pt x="20541" y="11163"/>
                  <a:pt x="20936" y="11149"/>
                  <a:pt x="21349" y="11126"/>
                </a:cubicBezTo>
                <a:cubicBezTo>
                  <a:pt x="22662" y="11163"/>
                  <a:pt x="23981" y="11181"/>
                  <a:pt x="25303" y="11181"/>
                </a:cubicBezTo>
                <a:cubicBezTo>
                  <a:pt x="29955" y="11181"/>
                  <a:pt x="34652" y="10960"/>
                  <a:pt x="39315" y="10572"/>
                </a:cubicBezTo>
                <a:cubicBezTo>
                  <a:pt x="39925" y="10572"/>
                  <a:pt x="40591" y="10516"/>
                  <a:pt x="41145" y="10239"/>
                </a:cubicBezTo>
                <a:cubicBezTo>
                  <a:pt x="41700" y="9962"/>
                  <a:pt x="42254" y="9463"/>
                  <a:pt x="42421" y="8853"/>
                </a:cubicBezTo>
                <a:cubicBezTo>
                  <a:pt x="42532" y="8076"/>
                  <a:pt x="41977" y="7189"/>
                  <a:pt x="41312" y="6801"/>
                </a:cubicBezTo>
                <a:cubicBezTo>
                  <a:pt x="40591" y="6357"/>
                  <a:pt x="39704" y="6247"/>
                  <a:pt x="38872" y="6136"/>
                </a:cubicBezTo>
                <a:cubicBezTo>
                  <a:pt x="36876" y="6025"/>
                  <a:pt x="34879" y="6025"/>
                  <a:pt x="32828" y="5858"/>
                </a:cubicBezTo>
                <a:cubicBezTo>
                  <a:pt x="32440" y="5803"/>
                  <a:pt x="31996" y="5747"/>
                  <a:pt x="31719" y="5470"/>
                </a:cubicBezTo>
                <a:cubicBezTo>
                  <a:pt x="31608" y="5248"/>
                  <a:pt x="31552" y="5027"/>
                  <a:pt x="31552" y="4860"/>
                </a:cubicBezTo>
                <a:cubicBezTo>
                  <a:pt x="31587" y="3920"/>
                  <a:pt x="32496" y="3745"/>
                  <a:pt x="33388" y="3745"/>
                </a:cubicBezTo>
                <a:cubicBezTo>
                  <a:pt x="33916" y="3745"/>
                  <a:pt x="34438" y="3807"/>
                  <a:pt x="34768" y="3807"/>
                </a:cubicBezTo>
                <a:cubicBezTo>
                  <a:pt x="35600" y="3807"/>
                  <a:pt x="36598" y="3474"/>
                  <a:pt x="36820" y="2698"/>
                </a:cubicBezTo>
                <a:cubicBezTo>
                  <a:pt x="36987" y="1977"/>
                  <a:pt x="36543" y="1256"/>
                  <a:pt x="35877" y="868"/>
                </a:cubicBezTo>
                <a:cubicBezTo>
                  <a:pt x="35268" y="535"/>
                  <a:pt x="34491" y="480"/>
                  <a:pt x="33826" y="424"/>
                </a:cubicBezTo>
                <a:cubicBezTo>
                  <a:pt x="28366" y="83"/>
                  <a:pt x="22880" y="1"/>
                  <a:pt x="17386" y="1"/>
                </a:cubicBezTo>
                <a:close/>
              </a:path>
            </a:pathLst>
          </a:custGeom>
          <a:solidFill>
            <a:srgbClr val="CBB38E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-34309" y="3495713"/>
            <a:ext cx="9220065" cy="1963480"/>
            <a:chOff x="368533" y="3165579"/>
            <a:chExt cx="6873464" cy="1463754"/>
          </a:xfrm>
        </p:grpSpPr>
        <p:sp>
          <p:nvSpPr>
            <p:cNvPr id="93" name="Google Shape;93;p11"/>
            <p:cNvSpPr/>
            <p:nvPr/>
          </p:nvSpPr>
          <p:spPr>
            <a:xfrm>
              <a:off x="381773" y="3165579"/>
              <a:ext cx="6860225" cy="1463754"/>
            </a:xfrm>
            <a:custGeom>
              <a:avLst/>
              <a:gdLst/>
              <a:ahLst/>
              <a:cxnLst/>
              <a:rect l="l" t="t" r="r" b="b"/>
              <a:pathLst>
                <a:path w="274409" h="25440" extrusionOk="0">
                  <a:moveTo>
                    <a:pt x="174235" y="0"/>
                  </a:moveTo>
                  <a:cubicBezTo>
                    <a:pt x="172950" y="0"/>
                    <a:pt x="171827" y="11"/>
                    <a:pt x="170891" y="33"/>
                  </a:cubicBezTo>
                  <a:cubicBezTo>
                    <a:pt x="158339" y="335"/>
                    <a:pt x="129530" y="1394"/>
                    <a:pt x="108811" y="1772"/>
                  </a:cubicBezTo>
                  <a:cubicBezTo>
                    <a:pt x="95430" y="2018"/>
                    <a:pt x="74753" y="2776"/>
                    <a:pt x="57084" y="2776"/>
                  </a:cubicBezTo>
                  <a:cubicBezTo>
                    <a:pt x="47595" y="2776"/>
                    <a:pt x="38974" y="2557"/>
                    <a:pt x="32818" y="1923"/>
                  </a:cubicBezTo>
                  <a:cubicBezTo>
                    <a:pt x="30794" y="1714"/>
                    <a:pt x="28934" y="1621"/>
                    <a:pt x="27211" y="1621"/>
                  </a:cubicBezTo>
                  <a:cubicBezTo>
                    <a:pt x="14007" y="1621"/>
                    <a:pt x="8897" y="7065"/>
                    <a:pt x="1" y="7065"/>
                  </a:cubicBezTo>
                  <a:lnTo>
                    <a:pt x="1" y="25440"/>
                  </a:lnTo>
                  <a:lnTo>
                    <a:pt x="274408" y="25440"/>
                  </a:lnTo>
                  <a:lnTo>
                    <a:pt x="274408" y="5931"/>
                  </a:lnTo>
                  <a:cubicBezTo>
                    <a:pt x="274408" y="5931"/>
                    <a:pt x="258454" y="1621"/>
                    <a:pt x="244465" y="1621"/>
                  </a:cubicBezTo>
                  <a:cubicBezTo>
                    <a:pt x="231512" y="1621"/>
                    <a:pt x="190295" y="0"/>
                    <a:pt x="174235" y="0"/>
                  </a:cubicBezTo>
                  <a:close/>
                </a:path>
              </a:pathLst>
            </a:custGeom>
            <a:solidFill>
              <a:srgbClr val="CBB38E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381773" y="3342383"/>
              <a:ext cx="6860225" cy="1051600"/>
            </a:xfrm>
            <a:custGeom>
              <a:avLst/>
              <a:gdLst/>
              <a:ahLst/>
              <a:cxnLst/>
              <a:rect l="l" t="t" r="r" b="b"/>
              <a:pathLst>
                <a:path w="274409" h="32666" extrusionOk="0">
                  <a:moveTo>
                    <a:pt x="120229" y="0"/>
                  </a:moveTo>
                  <a:cubicBezTo>
                    <a:pt x="120229" y="0"/>
                    <a:pt x="107072" y="0"/>
                    <a:pt x="104803" y="605"/>
                  </a:cubicBezTo>
                  <a:cubicBezTo>
                    <a:pt x="102535" y="1286"/>
                    <a:pt x="95881" y="4235"/>
                    <a:pt x="95200" y="4386"/>
                  </a:cubicBezTo>
                  <a:cubicBezTo>
                    <a:pt x="94898" y="4537"/>
                    <a:pt x="93839" y="4764"/>
                    <a:pt x="92629" y="5066"/>
                  </a:cubicBezTo>
                  <a:cubicBezTo>
                    <a:pt x="91495" y="5369"/>
                    <a:pt x="90739" y="6276"/>
                    <a:pt x="90588" y="7335"/>
                  </a:cubicBezTo>
                  <a:cubicBezTo>
                    <a:pt x="71457" y="7713"/>
                    <a:pt x="40833" y="8847"/>
                    <a:pt x="29944" y="8847"/>
                  </a:cubicBezTo>
                  <a:cubicBezTo>
                    <a:pt x="19283" y="8847"/>
                    <a:pt x="7411" y="11342"/>
                    <a:pt x="2496" y="12552"/>
                  </a:cubicBezTo>
                  <a:lnTo>
                    <a:pt x="1" y="12552"/>
                  </a:lnTo>
                  <a:lnTo>
                    <a:pt x="1" y="26314"/>
                  </a:lnTo>
                  <a:lnTo>
                    <a:pt x="1" y="32666"/>
                  </a:lnTo>
                  <a:lnTo>
                    <a:pt x="274408" y="32666"/>
                  </a:lnTo>
                  <a:lnTo>
                    <a:pt x="274408" y="26314"/>
                  </a:lnTo>
                  <a:lnTo>
                    <a:pt x="274408" y="14367"/>
                  </a:lnTo>
                  <a:lnTo>
                    <a:pt x="274408" y="6957"/>
                  </a:lnTo>
                  <a:cubicBezTo>
                    <a:pt x="268701" y="6856"/>
                    <a:pt x="265928" y="4055"/>
                    <a:pt x="262914" y="4055"/>
                  </a:cubicBezTo>
                  <a:cubicBezTo>
                    <a:pt x="261415" y="4055"/>
                    <a:pt x="259857" y="4747"/>
                    <a:pt x="257849" y="6806"/>
                  </a:cubicBezTo>
                  <a:cubicBezTo>
                    <a:pt x="256790" y="7940"/>
                    <a:pt x="255807" y="8772"/>
                    <a:pt x="254900" y="9301"/>
                  </a:cubicBezTo>
                  <a:cubicBezTo>
                    <a:pt x="252623" y="8913"/>
                    <a:pt x="250066" y="8650"/>
                    <a:pt x="247071" y="8650"/>
                  </a:cubicBezTo>
                  <a:cubicBezTo>
                    <a:pt x="245392" y="8650"/>
                    <a:pt x="243574" y="8733"/>
                    <a:pt x="241591" y="8923"/>
                  </a:cubicBezTo>
                  <a:cubicBezTo>
                    <a:pt x="239060" y="9191"/>
                    <a:pt x="236153" y="9306"/>
                    <a:pt x="232963" y="9306"/>
                  </a:cubicBezTo>
                  <a:cubicBezTo>
                    <a:pt x="228054" y="9306"/>
                    <a:pt x="222475" y="9033"/>
                    <a:pt x="216563" y="8620"/>
                  </a:cubicBezTo>
                  <a:cubicBezTo>
                    <a:pt x="217017" y="7259"/>
                    <a:pt x="217092" y="5066"/>
                    <a:pt x="214219" y="4008"/>
                  </a:cubicBezTo>
                  <a:cubicBezTo>
                    <a:pt x="212508" y="3401"/>
                    <a:pt x="210637" y="3197"/>
                    <a:pt x="208674" y="3197"/>
                  </a:cubicBezTo>
                  <a:cubicBezTo>
                    <a:pt x="205257" y="3197"/>
                    <a:pt x="201563" y="3816"/>
                    <a:pt x="197961" y="4008"/>
                  </a:cubicBezTo>
                  <a:cubicBezTo>
                    <a:pt x="195391" y="4083"/>
                    <a:pt x="193878" y="5444"/>
                    <a:pt x="193046" y="6730"/>
                  </a:cubicBezTo>
                  <a:cubicBezTo>
                    <a:pt x="185636" y="6125"/>
                    <a:pt x="178528" y="5520"/>
                    <a:pt x="172404" y="5218"/>
                  </a:cubicBezTo>
                  <a:cubicBezTo>
                    <a:pt x="171269" y="3176"/>
                    <a:pt x="169833" y="1588"/>
                    <a:pt x="167867" y="1588"/>
                  </a:cubicBezTo>
                  <a:cubicBezTo>
                    <a:pt x="166052" y="1588"/>
                    <a:pt x="165144" y="3100"/>
                    <a:pt x="164766" y="5066"/>
                  </a:cubicBezTo>
                  <a:cubicBezTo>
                    <a:pt x="161364" y="5066"/>
                    <a:pt x="157734" y="5066"/>
                    <a:pt x="154105" y="5142"/>
                  </a:cubicBezTo>
                  <a:cubicBezTo>
                    <a:pt x="153575" y="4310"/>
                    <a:pt x="152592" y="3705"/>
                    <a:pt x="150702" y="3705"/>
                  </a:cubicBezTo>
                  <a:cubicBezTo>
                    <a:pt x="148660" y="3705"/>
                    <a:pt x="147450" y="4386"/>
                    <a:pt x="146921" y="5369"/>
                  </a:cubicBezTo>
                  <a:cubicBezTo>
                    <a:pt x="142082" y="5520"/>
                    <a:pt x="137242" y="5747"/>
                    <a:pt x="132554" y="5974"/>
                  </a:cubicBezTo>
                  <a:lnTo>
                    <a:pt x="130664" y="3100"/>
                  </a:lnTo>
                  <a:lnTo>
                    <a:pt x="120229" y="0"/>
                  </a:lnTo>
                  <a:close/>
                </a:path>
              </a:pathLst>
            </a:custGeom>
            <a:solidFill>
              <a:srgbClr val="CBB38E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368533" y="3713602"/>
              <a:ext cx="6867775" cy="809100"/>
            </a:xfrm>
            <a:custGeom>
              <a:avLst/>
              <a:gdLst/>
              <a:ahLst/>
              <a:cxnLst/>
              <a:rect l="l" t="t" r="r" b="b"/>
              <a:pathLst>
                <a:path w="274711" h="32364" extrusionOk="0">
                  <a:moveTo>
                    <a:pt x="154483" y="0"/>
                  </a:moveTo>
                  <a:lnTo>
                    <a:pt x="144048" y="3857"/>
                  </a:lnTo>
                  <a:lnTo>
                    <a:pt x="141099" y="9377"/>
                  </a:lnTo>
                  <a:lnTo>
                    <a:pt x="142082" y="16636"/>
                  </a:lnTo>
                  <a:lnTo>
                    <a:pt x="126883" y="16636"/>
                  </a:lnTo>
                  <a:cubicBezTo>
                    <a:pt x="126883" y="16636"/>
                    <a:pt x="131647" y="4613"/>
                    <a:pt x="123934" y="4613"/>
                  </a:cubicBezTo>
                  <a:cubicBezTo>
                    <a:pt x="116221" y="4613"/>
                    <a:pt x="122800" y="16636"/>
                    <a:pt x="122800" y="16636"/>
                  </a:cubicBezTo>
                  <a:lnTo>
                    <a:pt x="109643" y="16636"/>
                  </a:lnTo>
                  <a:cubicBezTo>
                    <a:pt x="109643" y="16636"/>
                    <a:pt x="111836" y="1966"/>
                    <a:pt x="106769" y="1966"/>
                  </a:cubicBezTo>
                  <a:cubicBezTo>
                    <a:pt x="101552" y="1966"/>
                    <a:pt x="99662" y="16333"/>
                    <a:pt x="99662" y="16333"/>
                  </a:cubicBezTo>
                  <a:cubicBezTo>
                    <a:pt x="99662" y="16333"/>
                    <a:pt x="94688" y="16602"/>
                    <a:pt x="90812" y="16602"/>
                  </a:cubicBezTo>
                  <a:cubicBezTo>
                    <a:pt x="88874" y="16602"/>
                    <a:pt x="87210" y="16535"/>
                    <a:pt x="86580" y="16333"/>
                  </a:cubicBezTo>
                  <a:cubicBezTo>
                    <a:pt x="84614" y="15653"/>
                    <a:pt x="82724" y="12477"/>
                    <a:pt x="82724" y="12477"/>
                  </a:cubicBezTo>
                  <a:cubicBezTo>
                    <a:pt x="82724" y="12477"/>
                    <a:pt x="82195" y="5369"/>
                    <a:pt x="76599" y="4991"/>
                  </a:cubicBezTo>
                  <a:cubicBezTo>
                    <a:pt x="73000" y="4751"/>
                    <a:pt x="69280" y="3994"/>
                    <a:pt x="65863" y="3994"/>
                  </a:cubicBezTo>
                  <a:cubicBezTo>
                    <a:pt x="63895" y="3994"/>
                    <a:pt x="62027" y="4245"/>
                    <a:pt x="60342" y="4991"/>
                  </a:cubicBezTo>
                  <a:cubicBezTo>
                    <a:pt x="55578" y="7184"/>
                    <a:pt x="58527" y="12477"/>
                    <a:pt x="58527" y="12477"/>
                  </a:cubicBezTo>
                  <a:lnTo>
                    <a:pt x="42194" y="11872"/>
                  </a:lnTo>
                  <a:lnTo>
                    <a:pt x="25937" y="14216"/>
                  </a:lnTo>
                  <a:cubicBezTo>
                    <a:pt x="25937" y="14216"/>
                    <a:pt x="25567" y="14426"/>
                    <a:pt x="24850" y="14426"/>
                  </a:cubicBezTo>
                  <a:cubicBezTo>
                    <a:pt x="23416" y="14426"/>
                    <a:pt x="20593" y="13586"/>
                    <a:pt x="16560" y="8545"/>
                  </a:cubicBezTo>
                  <a:cubicBezTo>
                    <a:pt x="14544" y="6024"/>
                    <a:pt x="12981" y="5184"/>
                    <a:pt x="11477" y="5184"/>
                  </a:cubicBezTo>
                  <a:cubicBezTo>
                    <a:pt x="8470" y="5184"/>
                    <a:pt x="5697" y="8545"/>
                    <a:pt x="1" y="8545"/>
                  </a:cubicBezTo>
                  <a:lnTo>
                    <a:pt x="1" y="32364"/>
                  </a:lnTo>
                  <a:lnTo>
                    <a:pt x="274711" y="32364"/>
                  </a:lnTo>
                  <a:lnTo>
                    <a:pt x="274711" y="15350"/>
                  </a:lnTo>
                  <a:lnTo>
                    <a:pt x="230854" y="15350"/>
                  </a:lnTo>
                  <a:cubicBezTo>
                    <a:pt x="230854" y="15350"/>
                    <a:pt x="221856" y="14745"/>
                    <a:pt x="215126" y="11948"/>
                  </a:cubicBezTo>
                  <a:cubicBezTo>
                    <a:pt x="213345" y="11196"/>
                    <a:pt x="211880" y="10894"/>
                    <a:pt x="210550" y="10894"/>
                  </a:cubicBezTo>
                  <a:cubicBezTo>
                    <a:pt x="206795" y="10894"/>
                    <a:pt x="204110" y="13294"/>
                    <a:pt x="198415" y="14745"/>
                  </a:cubicBezTo>
                  <a:cubicBezTo>
                    <a:pt x="190778" y="16711"/>
                    <a:pt x="181099" y="17997"/>
                    <a:pt x="181099" y="17997"/>
                  </a:cubicBezTo>
                  <a:lnTo>
                    <a:pt x="182990" y="13157"/>
                  </a:lnTo>
                  <a:lnTo>
                    <a:pt x="183746" y="11721"/>
                  </a:lnTo>
                  <a:cubicBezTo>
                    <a:pt x="184880" y="9679"/>
                    <a:pt x="183973" y="6806"/>
                    <a:pt x="182082" y="6276"/>
                  </a:cubicBezTo>
                  <a:cubicBezTo>
                    <a:pt x="180797" y="5898"/>
                    <a:pt x="179814" y="5596"/>
                    <a:pt x="179511" y="5520"/>
                  </a:cubicBezTo>
                  <a:cubicBezTo>
                    <a:pt x="178831" y="5293"/>
                    <a:pt x="172177" y="1740"/>
                    <a:pt x="169908" y="832"/>
                  </a:cubicBezTo>
                  <a:cubicBezTo>
                    <a:pt x="167564" y="0"/>
                    <a:pt x="154483" y="0"/>
                    <a:pt x="154483" y="0"/>
                  </a:cubicBezTo>
                  <a:close/>
                </a:path>
              </a:pathLst>
            </a:custGeom>
            <a:solidFill>
              <a:srgbClr val="CBB38E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1"/>
          <p:cNvSpPr txBox="1">
            <a:spLocks noGrp="1"/>
          </p:cNvSpPr>
          <p:nvPr>
            <p:ph type="title" hasCustomPrompt="1"/>
          </p:nvPr>
        </p:nvSpPr>
        <p:spPr>
          <a:xfrm>
            <a:off x="738950" y="1106125"/>
            <a:ext cx="7665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1"/>
          </p:nvPr>
        </p:nvSpPr>
        <p:spPr>
          <a:xfrm>
            <a:off x="738950" y="3152225"/>
            <a:ext cx="7665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4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9"/>
          <p:cNvGrpSpPr/>
          <p:nvPr/>
        </p:nvGrpSpPr>
        <p:grpSpPr>
          <a:xfrm>
            <a:off x="-52959" y="2143290"/>
            <a:ext cx="9273077" cy="3762067"/>
            <a:chOff x="230550" y="1707200"/>
            <a:chExt cx="7085175" cy="2914975"/>
          </a:xfrm>
        </p:grpSpPr>
        <p:sp>
          <p:nvSpPr>
            <p:cNvPr id="169" name="Google Shape;169;p19"/>
            <p:cNvSpPr/>
            <p:nvPr/>
          </p:nvSpPr>
          <p:spPr>
            <a:xfrm>
              <a:off x="236225" y="1888675"/>
              <a:ext cx="7079500" cy="2733500"/>
            </a:xfrm>
            <a:custGeom>
              <a:avLst/>
              <a:gdLst/>
              <a:ahLst/>
              <a:cxnLst/>
              <a:rect l="l" t="t" r="r" b="b"/>
              <a:pathLst>
                <a:path w="283180" h="109340" extrusionOk="0">
                  <a:moveTo>
                    <a:pt x="198415" y="0"/>
                  </a:moveTo>
                  <a:lnTo>
                    <a:pt x="198415" y="5142"/>
                  </a:lnTo>
                  <a:lnTo>
                    <a:pt x="192214" y="5142"/>
                  </a:lnTo>
                  <a:cubicBezTo>
                    <a:pt x="192214" y="3932"/>
                    <a:pt x="191987" y="2723"/>
                    <a:pt x="191609" y="1664"/>
                  </a:cubicBezTo>
                  <a:cubicBezTo>
                    <a:pt x="191042" y="1645"/>
                    <a:pt x="190466" y="1636"/>
                    <a:pt x="189884" y="1636"/>
                  </a:cubicBezTo>
                  <a:cubicBezTo>
                    <a:pt x="188141" y="1636"/>
                    <a:pt x="186354" y="1721"/>
                    <a:pt x="184653" y="1891"/>
                  </a:cubicBezTo>
                  <a:cubicBezTo>
                    <a:pt x="184955" y="6125"/>
                    <a:pt x="185258" y="10284"/>
                    <a:pt x="185560" y="14518"/>
                  </a:cubicBezTo>
                  <a:cubicBezTo>
                    <a:pt x="174067" y="14518"/>
                    <a:pt x="162573" y="14745"/>
                    <a:pt x="151155" y="14897"/>
                  </a:cubicBezTo>
                  <a:cubicBezTo>
                    <a:pt x="149991" y="14927"/>
                    <a:pt x="148817" y="14936"/>
                    <a:pt x="147639" y="14936"/>
                  </a:cubicBezTo>
                  <a:cubicBezTo>
                    <a:pt x="145873" y="14936"/>
                    <a:pt x="144097" y="14915"/>
                    <a:pt x="142327" y="14915"/>
                  </a:cubicBezTo>
                  <a:cubicBezTo>
                    <a:pt x="139378" y="14915"/>
                    <a:pt x="136448" y="14972"/>
                    <a:pt x="133613" y="15275"/>
                  </a:cubicBezTo>
                  <a:cubicBezTo>
                    <a:pt x="132679" y="15390"/>
                    <a:pt x="131759" y="15439"/>
                    <a:pt x="130847" y="15439"/>
                  </a:cubicBezTo>
                  <a:cubicBezTo>
                    <a:pt x="126960" y="15439"/>
                    <a:pt x="123227" y="14540"/>
                    <a:pt x="119246" y="13989"/>
                  </a:cubicBezTo>
                  <a:cubicBezTo>
                    <a:pt x="114397" y="13296"/>
                    <a:pt x="109548" y="12921"/>
                    <a:pt x="104699" y="12921"/>
                  </a:cubicBezTo>
                  <a:cubicBezTo>
                    <a:pt x="104255" y="12921"/>
                    <a:pt x="103811" y="12924"/>
                    <a:pt x="103366" y="12931"/>
                  </a:cubicBezTo>
                  <a:cubicBezTo>
                    <a:pt x="101230" y="12978"/>
                    <a:pt x="97843" y="13741"/>
                    <a:pt x="94887" y="13741"/>
                  </a:cubicBezTo>
                  <a:cubicBezTo>
                    <a:pt x="93135" y="13741"/>
                    <a:pt x="91534" y="13472"/>
                    <a:pt x="90436" y="12628"/>
                  </a:cubicBezTo>
                  <a:cubicBezTo>
                    <a:pt x="90058" y="12250"/>
                    <a:pt x="89756" y="11796"/>
                    <a:pt x="89378" y="11418"/>
                  </a:cubicBezTo>
                  <a:cubicBezTo>
                    <a:pt x="88614" y="10420"/>
                    <a:pt x="87348" y="9832"/>
                    <a:pt x="86077" y="9832"/>
                  </a:cubicBezTo>
                  <a:cubicBezTo>
                    <a:pt x="85712" y="9832"/>
                    <a:pt x="85346" y="9880"/>
                    <a:pt x="84992" y="9982"/>
                  </a:cubicBezTo>
                  <a:cubicBezTo>
                    <a:pt x="84841" y="9150"/>
                    <a:pt x="84463" y="8394"/>
                    <a:pt x="83933" y="7713"/>
                  </a:cubicBezTo>
                  <a:lnTo>
                    <a:pt x="81589" y="7713"/>
                  </a:lnTo>
                  <a:cubicBezTo>
                    <a:pt x="81287" y="6806"/>
                    <a:pt x="81287" y="5747"/>
                    <a:pt x="81362" y="4689"/>
                  </a:cubicBezTo>
                  <a:cubicBezTo>
                    <a:pt x="78791" y="4537"/>
                    <a:pt x="76372" y="4310"/>
                    <a:pt x="73801" y="4235"/>
                  </a:cubicBezTo>
                  <a:cubicBezTo>
                    <a:pt x="73498" y="4235"/>
                    <a:pt x="73120" y="4235"/>
                    <a:pt x="72893" y="4159"/>
                  </a:cubicBezTo>
                  <a:cubicBezTo>
                    <a:pt x="72459" y="4139"/>
                    <a:pt x="72035" y="4125"/>
                    <a:pt x="71618" y="4125"/>
                  </a:cubicBezTo>
                  <a:cubicBezTo>
                    <a:pt x="70440" y="4125"/>
                    <a:pt x="69323" y="4242"/>
                    <a:pt x="68205" y="4689"/>
                  </a:cubicBezTo>
                  <a:cubicBezTo>
                    <a:pt x="66542" y="5445"/>
                    <a:pt x="65105" y="7335"/>
                    <a:pt x="65559" y="9150"/>
                  </a:cubicBezTo>
                  <a:lnTo>
                    <a:pt x="61551" y="9150"/>
                  </a:lnTo>
                  <a:cubicBezTo>
                    <a:pt x="61249" y="10586"/>
                    <a:pt x="61022" y="11872"/>
                    <a:pt x="60795" y="13309"/>
                  </a:cubicBezTo>
                  <a:cubicBezTo>
                    <a:pt x="58793" y="13491"/>
                    <a:pt x="56797" y="13563"/>
                    <a:pt x="54804" y="13563"/>
                  </a:cubicBezTo>
                  <a:cubicBezTo>
                    <a:pt x="50175" y="13563"/>
                    <a:pt x="45560" y="13172"/>
                    <a:pt x="40908" y="12855"/>
                  </a:cubicBezTo>
                  <a:cubicBezTo>
                    <a:pt x="36976" y="12855"/>
                    <a:pt x="32893" y="12250"/>
                    <a:pt x="28810" y="12250"/>
                  </a:cubicBezTo>
                  <a:cubicBezTo>
                    <a:pt x="28054" y="12250"/>
                    <a:pt x="27222" y="12250"/>
                    <a:pt x="26466" y="12023"/>
                  </a:cubicBezTo>
                  <a:cubicBezTo>
                    <a:pt x="25861" y="11796"/>
                    <a:pt x="25331" y="11494"/>
                    <a:pt x="24727" y="11343"/>
                  </a:cubicBezTo>
                  <a:cubicBezTo>
                    <a:pt x="24379" y="11236"/>
                    <a:pt x="24032" y="11190"/>
                    <a:pt x="23685" y="11190"/>
                  </a:cubicBezTo>
                  <a:cubicBezTo>
                    <a:pt x="22066" y="11190"/>
                    <a:pt x="20447" y="12179"/>
                    <a:pt x="18829" y="12552"/>
                  </a:cubicBezTo>
                  <a:cubicBezTo>
                    <a:pt x="17856" y="12844"/>
                    <a:pt x="16912" y="12927"/>
                    <a:pt x="15977" y="12927"/>
                  </a:cubicBezTo>
                  <a:cubicBezTo>
                    <a:pt x="14731" y="12927"/>
                    <a:pt x="13503" y="12779"/>
                    <a:pt x="12250" y="12779"/>
                  </a:cubicBezTo>
                  <a:cubicBezTo>
                    <a:pt x="9830" y="12779"/>
                    <a:pt x="7335" y="13233"/>
                    <a:pt x="4915" y="13535"/>
                  </a:cubicBezTo>
                  <a:cubicBezTo>
                    <a:pt x="3327" y="13687"/>
                    <a:pt x="1588" y="13762"/>
                    <a:pt x="0" y="13762"/>
                  </a:cubicBezTo>
                  <a:lnTo>
                    <a:pt x="0" y="109339"/>
                  </a:lnTo>
                  <a:lnTo>
                    <a:pt x="283104" y="109339"/>
                  </a:lnTo>
                  <a:lnTo>
                    <a:pt x="283104" y="11872"/>
                  </a:lnTo>
                  <a:lnTo>
                    <a:pt x="283179" y="11872"/>
                  </a:lnTo>
                  <a:cubicBezTo>
                    <a:pt x="282488" y="11844"/>
                    <a:pt x="281806" y="11827"/>
                    <a:pt x="281130" y="11827"/>
                  </a:cubicBezTo>
                  <a:cubicBezTo>
                    <a:pt x="279961" y="11827"/>
                    <a:pt x="278810" y="11879"/>
                    <a:pt x="277660" y="12023"/>
                  </a:cubicBezTo>
                  <a:cubicBezTo>
                    <a:pt x="274135" y="12230"/>
                    <a:pt x="270990" y="14585"/>
                    <a:pt x="267473" y="14585"/>
                  </a:cubicBezTo>
                  <a:cubicBezTo>
                    <a:pt x="267142" y="14585"/>
                    <a:pt x="266807" y="14564"/>
                    <a:pt x="266469" y="14518"/>
                  </a:cubicBezTo>
                  <a:cubicBezTo>
                    <a:pt x="263520" y="14140"/>
                    <a:pt x="261024" y="11872"/>
                    <a:pt x="258151" y="11721"/>
                  </a:cubicBezTo>
                  <a:cubicBezTo>
                    <a:pt x="257973" y="11706"/>
                    <a:pt x="257795" y="11699"/>
                    <a:pt x="257618" y="11699"/>
                  </a:cubicBezTo>
                  <a:cubicBezTo>
                    <a:pt x="254562" y="11699"/>
                    <a:pt x="251656" y="13789"/>
                    <a:pt x="248669" y="13789"/>
                  </a:cubicBezTo>
                  <a:cubicBezTo>
                    <a:pt x="248302" y="13789"/>
                    <a:pt x="247934" y="13757"/>
                    <a:pt x="247565" y="13687"/>
                  </a:cubicBezTo>
                  <a:cubicBezTo>
                    <a:pt x="246279" y="13384"/>
                    <a:pt x="245296" y="12855"/>
                    <a:pt x="244011" y="12326"/>
                  </a:cubicBezTo>
                  <a:cubicBezTo>
                    <a:pt x="241969" y="11569"/>
                    <a:pt x="239776" y="11569"/>
                    <a:pt x="237583" y="11494"/>
                  </a:cubicBezTo>
                  <a:cubicBezTo>
                    <a:pt x="225788" y="11191"/>
                    <a:pt x="213992" y="11040"/>
                    <a:pt x="202196" y="10738"/>
                  </a:cubicBezTo>
                  <a:cubicBezTo>
                    <a:pt x="201969" y="7184"/>
                    <a:pt x="201893" y="3554"/>
                    <a:pt x="201666" y="0"/>
                  </a:cubicBezTo>
                  <a:close/>
                </a:path>
              </a:pathLst>
            </a:custGeom>
            <a:solidFill>
              <a:srgbClr val="CBB38E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230550" y="1707200"/>
              <a:ext cx="7085175" cy="2909300"/>
            </a:xfrm>
            <a:custGeom>
              <a:avLst/>
              <a:gdLst/>
              <a:ahLst/>
              <a:cxnLst/>
              <a:rect l="l" t="t" r="r" b="b"/>
              <a:pathLst>
                <a:path w="283407" h="116372" extrusionOk="0">
                  <a:moveTo>
                    <a:pt x="275467" y="0"/>
                  </a:moveTo>
                  <a:cubicBezTo>
                    <a:pt x="276072" y="2647"/>
                    <a:pt x="275694" y="5823"/>
                    <a:pt x="274030" y="8016"/>
                  </a:cubicBezTo>
                  <a:cubicBezTo>
                    <a:pt x="273728" y="7335"/>
                    <a:pt x="273652" y="6654"/>
                    <a:pt x="273652" y="5898"/>
                  </a:cubicBezTo>
                  <a:cubicBezTo>
                    <a:pt x="273652" y="5369"/>
                    <a:pt x="273652" y="4764"/>
                    <a:pt x="273577" y="4310"/>
                  </a:cubicBezTo>
                  <a:cubicBezTo>
                    <a:pt x="273425" y="3101"/>
                    <a:pt x="273274" y="1815"/>
                    <a:pt x="272972" y="757"/>
                  </a:cubicBezTo>
                  <a:cubicBezTo>
                    <a:pt x="272140" y="757"/>
                    <a:pt x="271384" y="832"/>
                    <a:pt x="270552" y="832"/>
                  </a:cubicBezTo>
                  <a:cubicBezTo>
                    <a:pt x="270703" y="908"/>
                    <a:pt x="270552" y="1059"/>
                    <a:pt x="270325" y="1210"/>
                  </a:cubicBezTo>
                  <a:cubicBezTo>
                    <a:pt x="268813" y="1966"/>
                    <a:pt x="267225" y="1891"/>
                    <a:pt x="265637" y="1966"/>
                  </a:cubicBezTo>
                  <a:cubicBezTo>
                    <a:pt x="264398" y="2035"/>
                    <a:pt x="263285" y="2354"/>
                    <a:pt x="262012" y="2354"/>
                  </a:cubicBezTo>
                  <a:cubicBezTo>
                    <a:pt x="261886" y="2354"/>
                    <a:pt x="261759" y="2351"/>
                    <a:pt x="261629" y="2344"/>
                  </a:cubicBezTo>
                  <a:cubicBezTo>
                    <a:pt x="260419" y="2193"/>
                    <a:pt x="258983" y="1815"/>
                    <a:pt x="258832" y="605"/>
                  </a:cubicBezTo>
                  <a:cubicBezTo>
                    <a:pt x="255656" y="1059"/>
                    <a:pt x="252631" y="1437"/>
                    <a:pt x="249531" y="1966"/>
                  </a:cubicBezTo>
                  <a:cubicBezTo>
                    <a:pt x="248699" y="2042"/>
                    <a:pt x="247943" y="2193"/>
                    <a:pt x="247187" y="2647"/>
                  </a:cubicBezTo>
                  <a:cubicBezTo>
                    <a:pt x="246434" y="3126"/>
                    <a:pt x="245805" y="4039"/>
                    <a:pt x="244906" y="4039"/>
                  </a:cubicBezTo>
                  <a:cubicBezTo>
                    <a:pt x="244813" y="4039"/>
                    <a:pt x="244716" y="4029"/>
                    <a:pt x="244616" y="4008"/>
                  </a:cubicBezTo>
                  <a:cubicBezTo>
                    <a:pt x="244465" y="4537"/>
                    <a:pt x="244238" y="5067"/>
                    <a:pt x="244465" y="5520"/>
                  </a:cubicBezTo>
                  <a:cubicBezTo>
                    <a:pt x="244527" y="5954"/>
                    <a:pt x="244893" y="6336"/>
                    <a:pt x="245314" y="6336"/>
                  </a:cubicBezTo>
                  <a:cubicBezTo>
                    <a:pt x="245407" y="6336"/>
                    <a:pt x="245503" y="6318"/>
                    <a:pt x="245599" y="6276"/>
                  </a:cubicBezTo>
                  <a:cubicBezTo>
                    <a:pt x="245599" y="9982"/>
                    <a:pt x="245599" y="13762"/>
                    <a:pt x="245674" y="17467"/>
                  </a:cubicBezTo>
                  <a:cubicBezTo>
                    <a:pt x="245674" y="18828"/>
                    <a:pt x="246053" y="20643"/>
                    <a:pt x="245674" y="22080"/>
                  </a:cubicBezTo>
                  <a:cubicBezTo>
                    <a:pt x="245296" y="23290"/>
                    <a:pt x="244162" y="24046"/>
                    <a:pt x="243935" y="25407"/>
                  </a:cubicBezTo>
                  <a:cubicBezTo>
                    <a:pt x="243860" y="25785"/>
                    <a:pt x="243860" y="26087"/>
                    <a:pt x="243860" y="26390"/>
                  </a:cubicBezTo>
                  <a:cubicBezTo>
                    <a:pt x="243860" y="28205"/>
                    <a:pt x="244465" y="29944"/>
                    <a:pt x="244616" y="31683"/>
                  </a:cubicBezTo>
                  <a:cubicBezTo>
                    <a:pt x="244843" y="33498"/>
                    <a:pt x="244465" y="35464"/>
                    <a:pt x="242952" y="36447"/>
                  </a:cubicBezTo>
                  <a:cubicBezTo>
                    <a:pt x="241894" y="37127"/>
                    <a:pt x="240684" y="37127"/>
                    <a:pt x="239398" y="37127"/>
                  </a:cubicBezTo>
                  <a:cubicBezTo>
                    <a:pt x="237319" y="37127"/>
                    <a:pt x="235221" y="37146"/>
                    <a:pt x="233122" y="37146"/>
                  </a:cubicBezTo>
                  <a:cubicBezTo>
                    <a:pt x="231024" y="37146"/>
                    <a:pt x="228926" y="37127"/>
                    <a:pt x="226846" y="37052"/>
                  </a:cubicBezTo>
                  <a:cubicBezTo>
                    <a:pt x="223897" y="36900"/>
                    <a:pt x="221251" y="35993"/>
                    <a:pt x="218226" y="35917"/>
                  </a:cubicBezTo>
                  <a:cubicBezTo>
                    <a:pt x="209908" y="35691"/>
                    <a:pt x="201515" y="35615"/>
                    <a:pt x="193197" y="35464"/>
                  </a:cubicBezTo>
                  <a:cubicBezTo>
                    <a:pt x="187148" y="35388"/>
                    <a:pt x="181023" y="35313"/>
                    <a:pt x="175050" y="34254"/>
                  </a:cubicBezTo>
                  <a:cubicBezTo>
                    <a:pt x="170815" y="33498"/>
                    <a:pt x="166657" y="32288"/>
                    <a:pt x="162422" y="32288"/>
                  </a:cubicBezTo>
                  <a:cubicBezTo>
                    <a:pt x="158414" y="32288"/>
                    <a:pt x="154634" y="33347"/>
                    <a:pt x="150777" y="34103"/>
                  </a:cubicBezTo>
                  <a:cubicBezTo>
                    <a:pt x="146226" y="35013"/>
                    <a:pt x="141730" y="35420"/>
                    <a:pt x="137146" y="35420"/>
                  </a:cubicBezTo>
                  <a:cubicBezTo>
                    <a:pt x="136399" y="35420"/>
                    <a:pt x="135650" y="35409"/>
                    <a:pt x="134898" y="35388"/>
                  </a:cubicBezTo>
                  <a:cubicBezTo>
                    <a:pt x="134444" y="35388"/>
                    <a:pt x="133840" y="35388"/>
                    <a:pt x="133461" y="35010"/>
                  </a:cubicBezTo>
                  <a:cubicBezTo>
                    <a:pt x="133159" y="34783"/>
                    <a:pt x="133008" y="34254"/>
                    <a:pt x="132932" y="33876"/>
                  </a:cubicBezTo>
                  <a:cubicBezTo>
                    <a:pt x="132176" y="31002"/>
                    <a:pt x="131420" y="27978"/>
                    <a:pt x="130664" y="25029"/>
                  </a:cubicBezTo>
                  <a:cubicBezTo>
                    <a:pt x="129681" y="24953"/>
                    <a:pt x="128849" y="24802"/>
                    <a:pt x="127866" y="24726"/>
                  </a:cubicBezTo>
                  <a:cubicBezTo>
                    <a:pt x="127715" y="22156"/>
                    <a:pt x="127715" y="19509"/>
                    <a:pt x="127715" y="16938"/>
                  </a:cubicBezTo>
                  <a:lnTo>
                    <a:pt x="124766" y="16938"/>
                  </a:lnTo>
                  <a:lnTo>
                    <a:pt x="125371" y="11267"/>
                  </a:lnTo>
                  <a:cubicBezTo>
                    <a:pt x="125446" y="10813"/>
                    <a:pt x="125446" y="10284"/>
                    <a:pt x="125144" y="9906"/>
                  </a:cubicBezTo>
                  <a:cubicBezTo>
                    <a:pt x="124841" y="9528"/>
                    <a:pt x="124388" y="9377"/>
                    <a:pt x="123934" y="9301"/>
                  </a:cubicBezTo>
                  <a:cubicBezTo>
                    <a:pt x="121687" y="8841"/>
                    <a:pt x="119439" y="8623"/>
                    <a:pt x="117215" y="8623"/>
                  </a:cubicBezTo>
                  <a:cubicBezTo>
                    <a:pt x="116147" y="8623"/>
                    <a:pt x="115084" y="8674"/>
                    <a:pt x="114028" y="8772"/>
                  </a:cubicBezTo>
                  <a:cubicBezTo>
                    <a:pt x="113499" y="7789"/>
                    <a:pt x="113423" y="6654"/>
                    <a:pt x="113499" y="5596"/>
                  </a:cubicBezTo>
                  <a:cubicBezTo>
                    <a:pt x="112301" y="5452"/>
                    <a:pt x="111102" y="5399"/>
                    <a:pt x="109904" y="5399"/>
                  </a:cubicBezTo>
                  <a:cubicBezTo>
                    <a:pt x="109212" y="5399"/>
                    <a:pt x="108520" y="5417"/>
                    <a:pt x="107828" y="5445"/>
                  </a:cubicBezTo>
                  <a:cubicBezTo>
                    <a:pt x="107601" y="6201"/>
                    <a:pt x="107450" y="7033"/>
                    <a:pt x="107601" y="7789"/>
                  </a:cubicBezTo>
                  <a:lnTo>
                    <a:pt x="103064" y="7789"/>
                  </a:lnTo>
                  <a:cubicBezTo>
                    <a:pt x="102535" y="6579"/>
                    <a:pt x="102081" y="5218"/>
                    <a:pt x="101627" y="4008"/>
                  </a:cubicBezTo>
                  <a:lnTo>
                    <a:pt x="95729" y="4008"/>
                  </a:lnTo>
                  <a:cubicBezTo>
                    <a:pt x="95578" y="5596"/>
                    <a:pt x="94368" y="6654"/>
                    <a:pt x="94444" y="8545"/>
                  </a:cubicBezTo>
                  <a:lnTo>
                    <a:pt x="94746" y="14821"/>
                  </a:lnTo>
                  <a:cubicBezTo>
                    <a:pt x="94820" y="16003"/>
                    <a:pt x="94389" y="17546"/>
                    <a:pt x="93311" y="17546"/>
                  </a:cubicBezTo>
                  <a:cubicBezTo>
                    <a:pt x="93286" y="17546"/>
                    <a:pt x="93260" y="17545"/>
                    <a:pt x="93234" y="17543"/>
                  </a:cubicBezTo>
                  <a:cubicBezTo>
                    <a:pt x="92932" y="22382"/>
                    <a:pt x="92554" y="27297"/>
                    <a:pt x="92251" y="32137"/>
                  </a:cubicBezTo>
                  <a:cubicBezTo>
                    <a:pt x="92176" y="32817"/>
                    <a:pt x="92176" y="33573"/>
                    <a:pt x="91797" y="34254"/>
                  </a:cubicBezTo>
                  <a:cubicBezTo>
                    <a:pt x="90943" y="35921"/>
                    <a:pt x="87841" y="36283"/>
                    <a:pt x="84815" y="36283"/>
                  </a:cubicBezTo>
                  <a:cubicBezTo>
                    <a:pt x="82486" y="36283"/>
                    <a:pt x="80202" y="36069"/>
                    <a:pt x="79018" y="36069"/>
                  </a:cubicBezTo>
                  <a:cubicBezTo>
                    <a:pt x="72818" y="36069"/>
                    <a:pt x="66618" y="36144"/>
                    <a:pt x="60417" y="36144"/>
                  </a:cubicBezTo>
                  <a:cubicBezTo>
                    <a:pt x="56183" y="36144"/>
                    <a:pt x="52024" y="36144"/>
                    <a:pt x="47714" y="35766"/>
                  </a:cubicBezTo>
                  <a:cubicBezTo>
                    <a:pt x="42180" y="35263"/>
                    <a:pt x="36714" y="33940"/>
                    <a:pt x="31187" y="33940"/>
                  </a:cubicBezTo>
                  <a:cubicBezTo>
                    <a:pt x="30899" y="33940"/>
                    <a:pt x="30611" y="33944"/>
                    <a:pt x="30322" y="33951"/>
                  </a:cubicBezTo>
                  <a:cubicBezTo>
                    <a:pt x="26315" y="34103"/>
                    <a:pt x="22231" y="35010"/>
                    <a:pt x="18148" y="35615"/>
                  </a:cubicBezTo>
                  <a:cubicBezTo>
                    <a:pt x="12099" y="36522"/>
                    <a:pt x="6050" y="36522"/>
                    <a:pt x="1" y="36522"/>
                  </a:cubicBezTo>
                  <a:lnTo>
                    <a:pt x="1" y="116372"/>
                  </a:lnTo>
                  <a:lnTo>
                    <a:pt x="283104" y="116372"/>
                  </a:lnTo>
                  <a:lnTo>
                    <a:pt x="283104" y="3857"/>
                  </a:lnTo>
                  <a:lnTo>
                    <a:pt x="283406" y="3857"/>
                  </a:lnTo>
                  <a:cubicBezTo>
                    <a:pt x="283180" y="3403"/>
                    <a:pt x="282953" y="2874"/>
                    <a:pt x="282650" y="2420"/>
                  </a:cubicBezTo>
                  <a:cubicBezTo>
                    <a:pt x="282432" y="2561"/>
                    <a:pt x="282202" y="2624"/>
                    <a:pt x="281974" y="2624"/>
                  </a:cubicBezTo>
                  <a:cubicBezTo>
                    <a:pt x="280860" y="2624"/>
                    <a:pt x="279778" y="1130"/>
                    <a:pt x="280155" y="0"/>
                  </a:cubicBezTo>
                  <a:close/>
                </a:path>
              </a:pathLst>
            </a:custGeom>
            <a:solidFill>
              <a:srgbClr val="BE9D6D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9"/>
          <p:cNvSpPr/>
          <p:nvPr/>
        </p:nvSpPr>
        <p:spPr>
          <a:xfrm>
            <a:off x="8069104" y="3052082"/>
            <a:ext cx="978489" cy="1792074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"/>
          <p:cNvSpPr/>
          <p:nvPr/>
        </p:nvSpPr>
        <p:spPr>
          <a:xfrm flipH="1">
            <a:off x="7476226" y="3758352"/>
            <a:ext cx="592862" cy="1085809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19"/>
          <p:cNvGrpSpPr/>
          <p:nvPr/>
        </p:nvGrpSpPr>
        <p:grpSpPr>
          <a:xfrm flipH="1">
            <a:off x="976423" y="23509"/>
            <a:ext cx="3903904" cy="1095980"/>
            <a:chOff x="2217466" y="2111475"/>
            <a:chExt cx="2987834" cy="838803"/>
          </a:xfrm>
        </p:grpSpPr>
        <p:sp>
          <p:nvSpPr>
            <p:cNvPr id="174" name="Google Shape;174;p19"/>
            <p:cNvSpPr/>
            <p:nvPr/>
          </p:nvSpPr>
          <p:spPr>
            <a:xfrm>
              <a:off x="2217466" y="2543553"/>
              <a:ext cx="1365500" cy="406725"/>
            </a:xfrm>
            <a:custGeom>
              <a:avLst/>
              <a:gdLst/>
              <a:ahLst/>
              <a:cxnLst/>
              <a:rect l="l" t="t" r="r" b="b"/>
              <a:pathLst>
                <a:path w="54620" h="16269" extrusionOk="0">
                  <a:moveTo>
                    <a:pt x="22014" y="1"/>
                  </a:moveTo>
                  <a:cubicBezTo>
                    <a:pt x="20185" y="1"/>
                    <a:pt x="18355" y="14"/>
                    <a:pt x="16525" y="42"/>
                  </a:cubicBezTo>
                  <a:cubicBezTo>
                    <a:pt x="13087" y="153"/>
                    <a:pt x="9649" y="42"/>
                    <a:pt x="6155" y="209"/>
                  </a:cubicBezTo>
                  <a:cubicBezTo>
                    <a:pt x="5324" y="264"/>
                    <a:pt x="4436" y="430"/>
                    <a:pt x="4048" y="1096"/>
                  </a:cubicBezTo>
                  <a:cubicBezTo>
                    <a:pt x="3771" y="1539"/>
                    <a:pt x="3882" y="2149"/>
                    <a:pt x="4159" y="2537"/>
                  </a:cubicBezTo>
                  <a:cubicBezTo>
                    <a:pt x="4492" y="2981"/>
                    <a:pt x="4991" y="3258"/>
                    <a:pt x="5490" y="3369"/>
                  </a:cubicBezTo>
                  <a:cubicBezTo>
                    <a:pt x="5823" y="3480"/>
                    <a:pt x="6155" y="3480"/>
                    <a:pt x="6433" y="3591"/>
                  </a:cubicBezTo>
                  <a:cubicBezTo>
                    <a:pt x="6710" y="3757"/>
                    <a:pt x="6987" y="3924"/>
                    <a:pt x="7098" y="4312"/>
                  </a:cubicBezTo>
                  <a:cubicBezTo>
                    <a:pt x="7154" y="4977"/>
                    <a:pt x="6322" y="5033"/>
                    <a:pt x="5823" y="5033"/>
                  </a:cubicBezTo>
                  <a:cubicBezTo>
                    <a:pt x="5046" y="5033"/>
                    <a:pt x="4215" y="5144"/>
                    <a:pt x="3383" y="5144"/>
                  </a:cubicBezTo>
                  <a:cubicBezTo>
                    <a:pt x="2163" y="5144"/>
                    <a:pt x="555" y="5366"/>
                    <a:pt x="222" y="6641"/>
                  </a:cubicBezTo>
                  <a:cubicBezTo>
                    <a:pt x="0" y="7417"/>
                    <a:pt x="499" y="8249"/>
                    <a:pt x="1109" y="8693"/>
                  </a:cubicBezTo>
                  <a:cubicBezTo>
                    <a:pt x="1997" y="9413"/>
                    <a:pt x="3272" y="9580"/>
                    <a:pt x="4381" y="9635"/>
                  </a:cubicBezTo>
                  <a:cubicBezTo>
                    <a:pt x="7264" y="9857"/>
                    <a:pt x="10203" y="10023"/>
                    <a:pt x="13087" y="10190"/>
                  </a:cubicBezTo>
                  <a:cubicBezTo>
                    <a:pt x="15970" y="10301"/>
                    <a:pt x="18798" y="10245"/>
                    <a:pt x="21571" y="10412"/>
                  </a:cubicBezTo>
                  <a:cubicBezTo>
                    <a:pt x="21959" y="10467"/>
                    <a:pt x="22403" y="10522"/>
                    <a:pt x="22680" y="10800"/>
                  </a:cubicBezTo>
                  <a:cubicBezTo>
                    <a:pt x="22791" y="11022"/>
                    <a:pt x="22902" y="11243"/>
                    <a:pt x="22902" y="11410"/>
                  </a:cubicBezTo>
                  <a:cubicBezTo>
                    <a:pt x="22797" y="12350"/>
                    <a:pt x="21862" y="12525"/>
                    <a:pt x="20961" y="12525"/>
                  </a:cubicBezTo>
                  <a:cubicBezTo>
                    <a:pt x="20427" y="12525"/>
                    <a:pt x="19905" y="12463"/>
                    <a:pt x="19575" y="12463"/>
                  </a:cubicBezTo>
                  <a:cubicBezTo>
                    <a:pt x="18687" y="12463"/>
                    <a:pt x="17800" y="12796"/>
                    <a:pt x="17523" y="13572"/>
                  </a:cubicBezTo>
                  <a:cubicBezTo>
                    <a:pt x="17357" y="14293"/>
                    <a:pt x="17800" y="15014"/>
                    <a:pt x="18466" y="15402"/>
                  </a:cubicBezTo>
                  <a:cubicBezTo>
                    <a:pt x="19076" y="15735"/>
                    <a:pt x="19852" y="15790"/>
                    <a:pt x="20517" y="15846"/>
                  </a:cubicBezTo>
                  <a:cubicBezTo>
                    <a:pt x="26053" y="16187"/>
                    <a:pt x="31615" y="16269"/>
                    <a:pt x="37167" y="16269"/>
                  </a:cubicBezTo>
                  <a:cubicBezTo>
                    <a:pt x="39735" y="16269"/>
                    <a:pt x="42300" y="16251"/>
                    <a:pt x="44860" y="16234"/>
                  </a:cubicBezTo>
                  <a:cubicBezTo>
                    <a:pt x="45969" y="16234"/>
                    <a:pt x="47078" y="16234"/>
                    <a:pt x="48077" y="15846"/>
                  </a:cubicBezTo>
                  <a:cubicBezTo>
                    <a:pt x="48853" y="15569"/>
                    <a:pt x="49906" y="14903"/>
                    <a:pt x="49962" y="14016"/>
                  </a:cubicBezTo>
                  <a:cubicBezTo>
                    <a:pt x="50017" y="13184"/>
                    <a:pt x="49685" y="12186"/>
                    <a:pt x="48908" y="11853"/>
                  </a:cubicBezTo>
                  <a:cubicBezTo>
                    <a:pt x="48298" y="11576"/>
                    <a:pt x="47633" y="11631"/>
                    <a:pt x="46967" y="11576"/>
                  </a:cubicBezTo>
                  <a:cubicBezTo>
                    <a:pt x="46690" y="11576"/>
                    <a:pt x="46413" y="11576"/>
                    <a:pt x="46136" y="11410"/>
                  </a:cubicBezTo>
                  <a:cubicBezTo>
                    <a:pt x="45969" y="11299"/>
                    <a:pt x="45748" y="11077"/>
                    <a:pt x="45692" y="10800"/>
                  </a:cubicBezTo>
                  <a:cubicBezTo>
                    <a:pt x="45692" y="10356"/>
                    <a:pt x="45969" y="10023"/>
                    <a:pt x="46302" y="9912"/>
                  </a:cubicBezTo>
                  <a:cubicBezTo>
                    <a:pt x="46635" y="9746"/>
                    <a:pt x="46967" y="9746"/>
                    <a:pt x="47411" y="9746"/>
                  </a:cubicBezTo>
                  <a:lnTo>
                    <a:pt x="50295" y="9746"/>
                  </a:lnTo>
                  <a:cubicBezTo>
                    <a:pt x="50794" y="9746"/>
                    <a:pt x="51273" y="9806"/>
                    <a:pt x="51744" y="9806"/>
                  </a:cubicBezTo>
                  <a:cubicBezTo>
                    <a:pt x="52058" y="9806"/>
                    <a:pt x="52368" y="9779"/>
                    <a:pt x="52679" y="9691"/>
                  </a:cubicBezTo>
                  <a:cubicBezTo>
                    <a:pt x="53622" y="9469"/>
                    <a:pt x="54620" y="8637"/>
                    <a:pt x="54620" y="7694"/>
                  </a:cubicBezTo>
                  <a:cubicBezTo>
                    <a:pt x="54620" y="6863"/>
                    <a:pt x="53899" y="6086"/>
                    <a:pt x="53123" y="5754"/>
                  </a:cubicBezTo>
                  <a:cubicBezTo>
                    <a:pt x="52346" y="5476"/>
                    <a:pt x="51459" y="5476"/>
                    <a:pt x="50516" y="5476"/>
                  </a:cubicBezTo>
                  <a:cubicBezTo>
                    <a:pt x="47744" y="5532"/>
                    <a:pt x="44916" y="5532"/>
                    <a:pt x="42143" y="5587"/>
                  </a:cubicBezTo>
                  <a:cubicBezTo>
                    <a:pt x="40998" y="5621"/>
                    <a:pt x="39873" y="5675"/>
                    <a:pt x="38731" y="5675"/>
                  </a:cubicBezTo>
                  <a:cubicBezTo>
                    <a:pt x="37993" y="5675"/>
                    <a:pt x="37249" y="5653"/>
                    <a:pt x="36487" y="5587"/>
                  </a:cubicBezTo>
                  <a:cubicBezTo>
                    <a:pt x="35933" y="5532"/>
                    <a:pt x="35267" y="5476"/>
                    <a:pt x="34879" y="5144"/>
                  </a:cubicBezTo>
                  <a:cubicBezTo>
                    <a:pt x="34380" y="4756"/>
                    <a:pt x="34158" y="4090"/>
                    <a:pt x="34602" y="3647"/>
                  </a:cubicBezTo>
                  <a:cubicBezTo>
                    <a:pt x="34657" y="3536"/>
                    <a:pt x="34879" y="3425"/>
                    <a:pt x="34990" y="3369"/>
                  </a:cubicBezTo>
                  <a:cubicBezTo>
                    <a:pt x="35350" y="3286"/>
                    <a:pt x="35725" y="3272"/>
                    <a:pt x="36099" y="3272"/>
                  </a:cubicBezTo>
                  <a:cubicBezTo>
                    <a:pt x="36286" y="3272"/>
                    <a:pt x="36473" y="3276"/>
                    <a:pt x="36659" y="3276"/>
                  </a:cubicBezTo>
                  <a:cubicBezTo>
                    <a:pt x="36844" y="3276"/>
                    <a:pt x="37028" y="3272"/>
                    <a:pt x="37208" y="3258"/>
                  </a:cubicBezTo>
                  <a:cubicBezTo>
                    <a:pt x="37929" y="3203"/>
                    <a:pt x="38650" y="2815"/>
                    <a:pt x="38872" y="2205"/>
                  </a:cubicBezTo>
                  <a:cubicBezTo>
                    <a:pt x="39149" y="1595"/>
                    <a:pt x="38705" y="819"/>
                    <a:pt x="38040" y="486"/>
                  </a:cubicBezTo>
                  <a:cubicBezTo>
                    <a:pt x="37430" y="153"/>
                    <a:pt x="36654" y="153"/>
                    <a:pt x="35988" y="153"/>
                  </a:cubicBezTo>
                  <a:cubicBezTo>
                    <a:pt x="33160" y="153"/>
                    <a:pt x="30277" y="153"/>
                    <a:pt x="27504" y="42"/>
                  </a:cubicBezTo>
                  <a:cubicBezTo>
                    <a:pt x="25674" y="14"/>
                    <a:pt x="23844" y="1"/>
                    <a:pt x="22014" y="1"/>
                  </a:cubicBezTo>
                  <a:close/>
                </a:path>
              </a:pathLst>
            </a:custGeom>
            <a:solidFill>
              <a:srgbClr val="CBB38E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4142000" y="2111475"/>
              <a:ext cx="1063300" cy="279525"/>
            </a:xfrm>
            <a:custGeom>
              <a:avLst/>
              <a:gdLst/>
              <a:ahLst/>
              <a:cxnLst/>
              <a:rect l="l" t="t" r="r" b="b"/>
              <a:pathLst>
                <a:path w="42532" h="11181" extrusionOk="0">
                  <a:moveTo>
                    <a:pt x="17386" y="1"/>
                  </a:moveTo>
                  <a:cubicBezTo>
                    <a:pt x="14845" y="1"/>
                    <a:pt x="12303" y="18"/>
                    <a:pt x="9760" y="36"/>
                  </a:cubicBezTo>
                  <a:cubicBezTo>
                    <a:pt x="8706" y="36"/>
                    <a:pt x="7597" y="36"/>
                    <a:pt x="6599" y="424"/>
                  </a:cubicBezTo>
                  <a:cubicBezTo>
                    <a:pt x="5823" y="701"/>
                    <a:pt x="4769" y="1367"/>
                    <a:pt x="4714" y="2254"/>
                  </a:cubicBezTo>
                  <a:cubicBezTo>
                    <a:pt x="4658" y="3086"/>
                    <a:pt x="4991" y="4084"/>
                    <a:pt x="5767" y="4417"/>
                  </a:cubicBezTo>
                  <a:cubicBezTo>
                    <a:pt x="6322" y="4694"/>
                    <a:pt x="6987" y="4694"/>
                    <a:pt x="7597" y="4694"/>
                  </a:cubicBezTo>
                  <a:cubicBezTo>
                    <a:pt x="7819" y="4694"/>
                    <a:pt x="8096" y="4694"/>
                    <a:pt x="8374" y="4860"/>
                  </a:cubicBezTo>
                  <a:cubicBezTo>
                    <a:pt x="8595" y="4971"/>
                    <a:pt x="8817" y="5193"/>
                    <a:pt x="8873" y="5470"/>
                  </a:cubicBezTo>
                  <a:cubicBezTo>
                    <a:pt x="8928" y="5858"/>
                    <a:pt x="8651" y="6247"/>
                    <a:pt x="8318" y="6357"/>
                  </a:cubicBezTo>
                  <a:cubicBezTo>
                    <a:pt x="7986" y="6524"/>
                    <a:pt x="7542" y="6524"/>
                    <a:pt x="7209" y="6524"/>
                  </a:cubicBezTo>
                  <a:lnTo>
                    <a:pt x="4270" y="6524"/>
                  </a:lnTo>
                  <a:cubicBezTo>
                    <a:pt x="3838" y="6524"/>
                    <a:pt x="3385" y="6464"/>
                    <a:pt x="2925" y="6464"/>
                  </a:cubicBezTo>
                  <a:cubicBezTo>
                    <a:pt x="2618" y="6464"/>
                    <a:pt x="2307" y="6491"/>
                    <a:pt x="1997" y="6579"/>
                  </a:cubicBezTo>
                  <a:cubicBezTo>
                    <a:pt x="1054" y="6856"/>
                    <a:pt x="56" y="7633"/>
                    <a:pt x="56" y="8575"/>
                  </a:cubicBezTo>
                  <a:cubicBezTo>
                    <a:pt x="1" y="9407"/>
                    <a:pt x="666" y="10184"/>
                    <a:pt x="1498" y="10516"/>
                  </a:cubicBezTo>
                  <a:cubicBezTo>
                    <a:pt x="2330" y="10794"/>
                    <a:pt x="3161" y="10794"/>
                    <a:pt x="4104" y="10794"/>
                  </a:cubicBezTo>
                  <a:cubicBezTo>
                    <a:pt x="5952" y="10794"/>
                    <a:pt x="7751" y="10744"/>
                    <a:pt x="9567" y="10744"/>
                  </a:cubicBezTo>
                  <a:cubicBezTo>
                    <a:pt x="10475" y="10744"/>
                    <a:pt x="11387" y="10757"/>
                    <a:pt x="12311" y="10794"/>
                  </a:cubicBezTo>
                  <a:cubicBezTo>
                    <a:pt x="14418" y="10960"/>
                    <a:pt x="16580" y="11015"/>
                    <a:pt x="18632" y="11071"/>
                  </a:cubicBezTo>
                  <a:cubicBezTo>
                    <a:pt x="19119" y="11136"/>
                    <a:pt x="19626" y="11163"/>
                    <a:pt x="20162" y="11163"/>
                  </a:cubicBezTo>
                  <a:cubicBezTo>
                    <a:pt x="20541" y="11163"/>
                    <a:pt x="20936" y="11149"/>
                    <a:pt x="21349" y="11126"/>
                  </a:cubicBezTo>
                  <a:cubicBezTo>
                    <a:pt x="22662" y="11163"/>
                    <a:pt x="23981" y="11181"/>
                    <a:pt x="25303" y="11181"/>
                  </a:cubicBezTo>
                  <a:cubicBezTo>
                    <a:pt x="29955" y="11181"/>
                    <a:pt x="34652" y="10960"/>
                    <a:pt x="39315" y="10572"/>
                  </a:cubicBezTo>
                  <a:cubicBezTo>
                    <a:pt x="39925" y="10572"/>
                    <a:pt x="40591" y="10516"/>
                    <a:pt x="41145" y="10239"/>
                  </a:cubicBezTo>
                  <a:cubicBezTo>
                    <a:pt x="41700" y="9962"/>
                    <a:pt x="42254" y="9463"/>
                    <a:pt x="42421" y="8853"/>
                  </a:cubicBezTo>
                  <a:cubicBezTo>
                    <a:pt x="42532" y="8076"/>
                    <a:pt x="41977" y="7189"/>
                    <a:pt x="41312" y="6801"/>
                  </a:cubicBezTo>
                  <a:cubicBezTo>
                    <a:pt x="40591" y="6357"/>
                    <a:pt x="39704" y="6247"/>
                    <a:pt x="38872" y="6136"/>
                  </a:cubicBezTo>
                  <a:cubicBezTo>
                    <a:pt x="36876" y="6025"/>
                    <a:pt x="34879" y="6025"/>
                    <a:pt x="32828" y="5858"/>
                  </a:cubicBezTo>
                  <a:cubicBezTo>
                    <a:pt x="32440" y="5803"/>
                    <a:pt x="31996" y="5747"/>
                    <a:pt x="31719" y="5470"/>
                  </a:cubicBezTo>
                  <a:cubicBezTo>
                    <a:pt x="31608" y="5248"/>
                    <a:pt x="31552" y="5027"/>
                    <a:pt x="31552" y="4860"/>
                  </a:cubicBezTo>
                  <a:cubicBezTo>
                    <a:pt x="31587" y="3920"/>
                    <a:pt x="32496" y="3745"/>
                    <a:pt x="33388" y="3745"/>
                  </a:cubicBezTo>
                  <a:cubicBezTo>
                    <a:pt x="33916" y="3745"/>
                    <a:pt x="34438" y="3807"/>
                    <a:pt x="34768" y="3807"/>
                  </a:cubicBezTo>
                  <a:cubicBezTo>
                    <a:pt x="35600" y="3807"/>
                    <a:pt x="36598" y="3474"/>
                    <a:pt x="36820" y="2698"/>
                  </a:cubicBezTo>
                  <a:cubicBezTo>
                    <a:pt x="36987" y="1977"/>
                    <a:pt x="36543" y="1256"/>
                    <a:pt x="35877" y="868"/>
                  </a:cubicBezTo>
                  <a:cubicBezTo>
                    <a:pt x="35268" y="535"/>
                    <a:pt x="34491" y="480"/>
                    <a:pt x="33826" y="424"/>
                  </a:cubicBezTo>
                  <a:cubicBezTo>
                    <a:pt x="28366" y="83"/>
                    <a:pt x="22880" y="1"/>
                    <a:pt x="17386" y="1"/>
                  </a:cubicBezTo>
                  <a:close/>
                </a:path>
              </a:pathLst>
            </a:custGeom>
            <a:solidFill>
              <a:srgbClr val="CBB38E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19"/>
          <p:cNvSpPr/>
          <p:nvPr/>
        </p:nvSpPr>
        <p:spPr>
          <a:xfrm flipH="1">
            <a:off x="5978048" y="206284"/>
            <a:ext cx="1389308" cy="365227"/>
          </a:xfrm>
          <a:custGeom>
            <a:avLst/>
            <a:gdLst/>
            <a:ahLst/>
            <a:cxnLst/>
            <a:rect l="l" t="t" r="r" b="b"/>
            <a:pathLst>
              <a:path w="42532" h="11181" extrusionOk="0">
                <a:moveTo>
                  <a:pt x="17386" y="1"/>
                </a:moveTo>
                <a:cubicBezTo>
                  <a:pt x="14845" y="1"/>
                  <a:pt x="12303" y="18"/>
                  <a:pt x="9760" y="36"/>
                </a:cubicBezTo>
                <a:cubicBezTo>
                  <a:pt x="8706" y="36"/>
                  <a:pt x="7597" y="36"/>
                  <a:pt x="6599" y="424"/>
                </a:cubicBezTo>
                <a:cubicBezTo>
                  <a:pt x="5823" y="701"/>
                  <a:pt x="4769" y="1367"/>
                  <a:pt x="4714" y="2254"/>
                </a:cubicBezTo>
                <a:cubicBezTo>
                  <a:pt x="4658" y="3086"/>
                  <a:pt x="4991" y="4084"/>
                  <a:pt x="5767" y="4417"/>
                </a:cubicBezTo>
                <a:cubicBezTo>
                  <a:pt x="6322" y="4694"/>
                  <a:pt x="6987" y="4694"/>
                  <a:pt x="7597" y="4694"/>
                </a:cubicBezTo>
                <a:cubicBezTo>
                  <a:pt x="7819" y="4694"/>
                  <a:pt x="8096" y="4694"/>
                  <a:pt x="8374" y="4860"/>
                </a:cubicBezTo>
                <a:cubicBezTo>
                  <a:pt x="8595" y="4971"/>
                  <a:pt x="8817" y="5193"/>
                  <a:pt x="8873" y="5470"/>
                </a:cubicBezTo>
                <a:cubicBezTo>
                  <a:pt x="8928" y="5858"/>
                  <a:pt x="8651" y="6247"/>
                  <a:pt x="8318" y="6357"/>
                </a:cubicBezTo>
                <a:cubicBezTo>
                  <a:pt x="7986" y="6524"/>
                  <a:pt x="7542" y="6524"/>
                  <a:pt x="7209" y="6524"/>
                </a:cubicBezTo>
                <a:lnTo>
                  <a:pt x="4270" y="6524"/>
                </a:lnTo>
                <a:cubicBezTo>
                  <a:pt x="3838" y="6524"/>
                  <a:pt x="3385" y="6464"/>
                  <a:pt x="2925" y="6464"/>
                </a:cubicBezTo>
                <a:cubicBezTo>
                  <a:pt x="2618" y="6464"/>
                  <a:pt x="2307" y="6491"/>
                  <a:pt x="1997" y="6579"/>
                </a:cubicBezTo>
                <a:cubicBezTo>
                  <a:pt x="1054" y="6856"/>
                  <a:pt x="56" y="7633"/>
                  <a:pt x="56" y="8575"/>
                </a:cubicBezTo>
                <a:cubicBezTo>
                  <a:pt x="1" y="9407"/>
                  <a:pt x="666" y="10184"/>
                  <a:pt x="1498" y="10516"/>
                </a:cubicBezTo>
                <a:cubicBezTo>
                  <a:pt x="2330" y="10794"/>
                  <a:pt x="3161" y="10794"/>
                  <a:pt x="4104" y="10794"/>
                </a:cubicBezTo>
                <a:cubicBezTo>
                  <a:pt x="5952" y="10794"/>
                  <a:pt x="7751" y="10744"/>
                  <a:pt x="9567" y="10744"/>
                </a:cubicBezTo>
                <a:cubicBezTo>
                  <a:pt x="10475" y="10744"/>
                  <a:pt x="11387" y="10757"/>
                  <a:pt x="12311" y="10794"/>
                </a:cubicBezTo>
                <a:cubicBezTo>
                  <a:pt x="14418" y="10960"/>
                  <a:pt x="16580" y="11015"/>
                  <a:pt x="18632" y="11071"/>
                </a:cubicBezTo>
                <a:cubicBezTo>
                  <a:pt x="19119" y="11136"/>
                  <a:pt x="19626" y="11163"/>
                  <a:pt x="20162" y="11163"/>
                </a:cubicBezTo>
                <a:cubicBezTo>
                  <a:pt x="20541" y="11163"/>
                  <a:pt x="20936" y="11149"/>
                  <a:pt x="21349" y="11126"/>
                </a:cubicBezTo>
                <a:cubicBezTo>
                  <a:pt x="22662" y="11163"/>
                  <a:pt x="23981" y="11181"/>
                  <a:pt x="25303" y="11181"/>
                </a:cubicBezTo>
                <a:cubicBezTo>
                  <a:pt x="29955" y="11181"/>
                  <a:pt x="34652" y="10960"/>
                  <a:pt x="39315" y="10572"/>
                </a:cubicBezTo>
                <a:cubicBezTo>
                  <a:pt x="39925" y="10572"/>
                  <a:pt x="40591" y="10516"/>
                  <a:pt x="41145" y="10239"/>
                </a:cubicBezTo>
                <a:cubicBezTo>
                  <a:pt x="41700" y="9962"/>
                  <a:pt x="42254" y="9463"/>
                  <a:pt x="42421" y="8853"/>
                </a:cubicBezTo>
                <a:cubicBezTo>
                  <a:pt x="42532" y="8076"/>
                  <a:pt x="41977" y="7189"/>
                  <a:pt x="41312" y="6801"/>
                </a:cubicBezTo>
                <a:cubicBezTo>
                  <a:pt x="40591" y="6357"/>
                  <a:pt x="39704" y="6247"/>
                  <a:pt x="38872" y="6136"/>
                </a:cubicBezTo>
                <a:cubicBezTo>
                  <a:pt x="36876" y="6025"/>
                  <a:pt x="34879" y="6025"/>
                  <a:pt x="32828" y="5858"/>
                </a:cubicBezTo>
                <a:cubicBezTo>
                  <a:pt x="32440" y="5803"/>
                  <a:pt x="31996" y="5747"/>
                  <a:pt x="31719" y="5470"/>
                </a:cubicBezTo>
                <a:cubicBezTo>
                  <a:pt x="31608" y="5248"/>
                  <a:pt x="31552" y="5027"/>
                  <a:pt x="31552" y="4860"/>
                </a:cubicBezTo>
                <a:cubicBezTo>
                  <a:pt x="31587" y="3920"/>
                  <a:pt x="32496" y="3745"/>
                  <a:pt x="33388" y="3745"/>
                </a:cubicBezTo>
                <a:cubicBezTo>
                  <a:pt x="33916" y="3745"/>
                  <a:pt x="34438" y="3807"/>
                  <a:pt x="34768" y="3807"/>
                </a:cubicBezTo>
                <a:cubicBezTo>
                  <a:pt x="35600" y="3807"/>
                  <a:pt x="36598" y="3474"/>
                  <a:pt x="36820" y="2698"/>
                </a:cubicBezTo>
                <a:cubicBezTo>
                  <a:pt x="36987" y="1977"/>
                  <a:pt x="36543" y="1256"/>
                  <a:pt x="35877" y="868"/>
                </a:cubicBezTo>
                <a:cubicBezTo>
                  <a:pt x="35268" y="535"/>
                  <a:pt x="34491" y="480"/>
                  <a:pt x="33826" y="424"/>
                </a:cubicBezTo>
                <a:cubicBezTo>
                  <a:pt x="28366" y="83"/>
                  <a:pt x="22880" y="1"/>
                  <a:pt x="17386" y="1"/>
                </a:cubicBezTo>
                <a:close/>
              </a:path>
            </a:pathLst>
          </a:custGeom>
          <a:solidFill>
            <a:srgbClr val="CBB38E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/>
          <p:nvPr/>
        </p:nvSpPr>
        <p:spPr>
          <a:xfrm>
            <a:off x="-16550" y="3703650"/>
            <a:ext cx="9202306" cy="2584534"/>
          </a:xfrm>
          <a:custGeom>
            <a:avLst/>
            <a:gdLst/>
            <a:ahLst/>
            <a:cxnLst/>
            <a:rect l="l" t="t" r="r" b="b"/>
            <a:pathLst>
              <a:path w="274409" h="32666" extrusionOk="0">
                <a:moveTo>
                  <a:pt x="120229" y="0"/>
                </a:moveTo>
                <a:cubicBezTo>
                  <a:pt x="120229" y="0"/>
                  <a:pt x="107072" y="0"/>
                  <a:pt x="104803" y="605"/>
                </a:cubicBezTo>
                <a:cubicBezTo>
                  <a:pt x="102535" y="1286"/>
                  <a:pt x="95881" y="4235"/>
                  <a:pt x="95200" y="4386"/>
                </a:cubicBezTo>
                <a:cubicBezTo>
                  <a:pt x="94898" y="4537"/>
                  <a:pt x="93839" y="4764"/>
                  <a:pt x="92629" y="5066"/>
                </a:cubicBezTo>
                <a:cubicBezTo>
                  <a:pt x="91495" y="5369"/>
                  <a:pt x="90739" y="6276"/>
                  <a:pt x="90588" y="7335"/>
                </a:cubicBezTo>
                <a:cubicBezTo>
                  <a:pt x="71457" y="7713"/>
                  <a:pt x="40833" y="8847"/>
                  <a:pt x="29944" y="8847"/>
                </a:cubicBezTo>
                <a:cubicBezTo>
                  <a:pt x="19283" y="8847"/>
                  <a:pt x="7411" y="11342"/>
                  <a:pt x="2496" y="12552"/>
                </a:cubicBezTo>
                <a:lnTo>
                  <a:pt x="1" y="12552"/>
                </a:lnTo>
                <a:lnTo>
                  <a:pt x="1" y="26314"/>
                </a:lnTo>
                <a:lnTo>
                  <a:pt x="1" y="32666"/>
                </a:lnTo>
                <a:lnTo>
                  <a:pt x="274408" y="32666"/>
                </a:lnTo>
                <a:lnTo>
                  <a:pt x="274408" y="26314"/>
                </a:lnTo>
                <a:lnTo>
                  <a:pt x="274408" y="14367"/>
                </a:lnTo>
                <a:lnTo>
                  <a:pt x="274408" y="6957"/>
                </a:lnTo>
                <a:cubicBezTo>
                  <a:pt x="268701" y="6856"/>
                  <a:pt x="265928" y="4055"/>
                  <a:pt x="262914" y="4055"/>
                </a:cubicBezTo>
                <a:cubicBezTo>
                  <a:pt x="261415" y="4055"/>
                  <a:pt x="259857" y="4747"/>
                  <a:pt x="257849" y="6806"/>
                </a:cubicBezTo>
                <a:cubicBezTo>
                  <a:pt x="256790" y="7940"/>
                  <a:pt x="255807" y="8772"/>
                  <a:pt x="254900" y="9301"/>
                </a:cubicBezTo>
                <a:cubicBezTo>
                  <a:pt x="252623" y="8913"/>
                  <a:pt x="250066" y="8650"/>
                  <a:pt x="247071" y="8650"/>
                </a:cubicBezTo>
                <a:cubicBezTo>
                  <a:pt x="245392" y="8650"/>
                  <a:pt x="243574" y="8733"/>
                  <a:pt x="241591" y="8923"/>
                </a:cubicBezTo>
                <a:cubicBezTo>
                  <a:pt x="239060" y="9191"/>
                  <a:pt x="236153" y="9306"/>
                  <a:pt x="232963" y="9306"/>
                </a:cubicBezTo>
                <a:cubicBezTo>
                  <a:pt x="228054" y="9306"/>
                  <a:pt x="222475" y="9033"/>
                  <a:pt x="216563" y="8620"/>
                </a:cubicBezTo>
                <a:cubicBezTo>
                  <a:pt x="217017" y="7259"/>
                  <a:pt x="217092" y="5066"/>
                  <a:pt x="214219" y="4008"/>
                </a:cubicBezTo>
                <a:cubicBezTo>
                  <a:pt x="212508" y="3401"/>
                  <a:pt x="210637" y="3197"/>
                  <a:pt x="208674" y="3197"/>
                </a:cubicBezTo>
                <a:cubicBezTo>
                  <a:pt x="205257" y="3197"/>
                  <a:pt x="201563" y="3816"/>
                  <a:pt x="197961" y="4008"/>
                </a:cubicBezTo>
                <a:cubicBezTo>
                  <a:pt x="195391" y="4083"/>
                  <a:pt x="193878" y="5444"/>
                  <a:pt x="193046" y="6730"/>
                </a:cubicBezTo>
                <a:cubicBezTo>
                  <a:pt x="185636" y="6125"/>
                  <a:pt x="178528" y="5520"/>
                  <a:pt x="172404" y="5218"/>
                </a:cubicBezTo>
                <a:cubicBezTo>
                  <a:pt x="171269" y="3176"/>
                  <a:pt x="169833" y="1588"/>
                  <a:pt x="167867" y="1588"/>
                </a:cubicBezTo>
                <a:cubicBezTo>
                  <a:pt x="166052" y="1588"/>
                  <a:pt x="165144" y="3100"/>
                  <a:pt x="164766" y="5066"/>
                </a:cubicBezTo>
                <a:cubicBezTo>
                  <a:pt x="161364" y="5066"/>
                  <a:pt x="157734" y="5066"/>
                  <a:pt x="154105" y="5142"/>
                </a:cubicBezTo>
                <a:cubicBezTo>
                  <a:pt x="153575" y="4310"/>
                  <a:pt x="152592" y="3705"/>
                  <a:pt x="150702" y="3705"/>
                </a:cubicBezTo>
                <a:cubicBezTo>
                  <a:pt x="148660" y="3705"/>
                  <a:pt x="147450" y="4386"/>
                  <a:pt x="146921" y="5369"/>
                </a:cubicBezTo>
                <a:cubicBezTo>
                  <a:pt x="142082" y="5520"/>
                  <a:pt x="137242" y="5747"/>
                  <a:pt x="132554" y="5974"/>
                </a:cubicBezTo>
                <a:lnTo>
                  <a:pt x="130664" y="3100"/>
                </a:lnTo>
                <a:lnTo>
                  <a:pt x="120229" y="0"/>
                </a:lnTo>
                <a:close/>
              </a:path>
            </a:pathLst>
          </a:custGeom>
          <a:solidFill>
            <a:srgbClr val="CBB38E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27"/>
          <p:cNvGrpSpPr/>
          <p:nvPr/>
        </p:nvGrpSpPr>
        <p:grpSpPr>
          <a:xfrm>
            <a:off x="-25023" y="81973"/>
            <a:ext cx="1992079" cy="1865323"/>
            <a:chOff x="1980805" y="2190642"/>
            <a:chExt cx="1524628" cy="1427616"/>
          </a:xfrm>
        </p:grpSpPr>
        <p:sp>
          <p:nvSpPr>
            <p:cNvPr id="291" name="Google Shape;291;p27"/>
            <p:cNvSpPr/>
            <p:nvPr/>
          </p:nvSpPr>
          <p:spPr>
            <a:xfrm>
              <a:off x="2565508" y="3369982"/>
              <a:ext cx="939925" cy="248275"/>
            </a:xfrm>
            <a:custGeom>
              <a:avLst/>
              <a:gdLst/>
              <a:ahLst/>
              <a:cxnLst/>
              <a:rect l="l" t="t" r="r" b="b"/>
              <a:pathLst>
                <a:path w="37597" h="9931" extrusionOk="0">
                  <a:moveTo>
                    <a:pt x="15085" y="0"/>
                  </a:moveTo>
                  <a:cubicBezTo>
                    <a:pt x="11020" y="0"/>
                    <a:pt x="6964" y="145"/>
                    <a:pt x="2939" y="484"/>
                  </a:cubicBezTo>
                  <a:cubicBezTo>
                    <a:pt x="2385" y="595"/>
                    <a:pt x="1830" y="650"/>
                    <a:pt x="1276" y="872"/>
                  </a:cubicBezTo>
                  <a:cubicBezTo>
                    <a:pt x="721" y="1039"/>
                    <a:pt x="278" y="1482"/>
                    <a:pt x="167" y="2037"/>
                  </a:cubicBezTo>
                  <a:cubicBezTo>
                    <a:pt x="0" y="2813"/>
                    <a:pt x="499" y="3478"/>
                    <a:pt x="1109" y="3922"/>
                  </a:cubicBezTo>
                  <a:cubicBezTo>
                    <a:pt x="1775" y="4310"/>
                    <a:pt x="2496" y="4366"/>
                    <a:pt x="3272" y="4477"/>
                  </a:cubicBezTo>
                  <a:cubicBezTo>
                    <a:pt x="5102" y="4643"/>
                    <a:pt x="6821" y="4643"/>
                    <a:pt x="8595" y="4754"/>
                  </a:cubicBezTo>
                  <a:cubicBezTo>
                    <a:pt x="8984" y="4754"/>
                    <a:pt x="9372" y="4809"/>
                    <a:pt x="9593" y="5087"/>
                  </a:cubicBezTo>
                  <a:cubicBezTo>
                    <a:pt x="9704" y="5253"/>
                    <a:pt x="9815" y="5419"/>
                    <a:pt x="9815" y="5641"/>
                  </a:cubicBezTo>
                  <a:cubicBezTo>
                    <a:pt x="9749" y="6440"/>
                    <a:pt x="9003" y="6599"/>
                    <a:pt x="8238" y="6599"/>
                  </a:cubicBezTo>
                  <a:cubicBezTo>
                    <a:pt x="7728" y="6599"/>
                    <a:pt x="7209" y="6528"/>
                    <a:pt x="6876" y="6528"/>
                  </a:cubicBezTo>
                  <a:cubicBezTo>
                    <a:pt x="6211" y="6528"/>
                    <a:pt x="5379" y="6805"/>
                    <a:pt x="5157" y="7526"/>
                  </a:cubicBezTo>
                  <a:cubicBezTo>
                    <a:pt x="4936" y="8136"/>
                    <a:pt x="5379" y="8746"/>
                    <a:pt x="5934" y="9134"/>
                  </a:cubicBezTo>
                  <a:cubicBezTo>
                    <a:pt x="6488" y="9467"/>
                    <a:pt x="7154" y="9467"/>
                    <a:pt x="7764" y="9523"/>
                  </a:cubicBezTo>
                  <a:cubicBezTo>
                    <a:pt x="12212" y="9835"/>
                    <a:pt x="16683" y="9930"/>
                    <a:pt x="21134" y="9930"/>
                  </a:cubicBezTo>
                  <a:cubicBezTo>
                    <a:pt x="23785" y="9930"/>
                    <a:pt x="26429" y="9897"/>
                    <a:pt x="29057" y="9855"/>
                  </a:cubicBezTo>
                  <a:cubicBezTo>
                    <a:pt x="30055" y="9800"/>
                    <a:pt x="30998" y="9800"/>
                    <a:pt x="31885" y="9523"/>
                  </a:cubicBezTo>
                  <a:cubicBezTo>
                    <a:pt x="32606" y="9301"/>
                    <a:pt x="33493" y="8746"/>
                    <a:pt x="33548" y="7915"/>
                  </a:cubicBezTo>
                  <a:cubicBezTo>
                    <a:pt x="33659" y="7249"/>
                    <a:pt x="33271" y="6417"/>
                    <a:pt x="32661" y="6085"/>
                  </a:cubicBezTo>
                  <a:cubicBezTo>
                    <a:pt x="32162" y="5807"/>
                    <a:pt x="31552" y="5807"/>
                    <a:pt x="30998" y="5807"/>
                  </a:cubicBezTo>
                  <a:cubicBezTo>
                    <a:pt x="30776" y="5807"/>
                    <a:pt x="30499" y="5807"/>
                    <a:pt x="30332" y="5641"/>
                  </a:cubicBezTo>
                  <a:cubicBezTo>
                    <a:pt x="30110" y="5530"/>
                    <a:pt x="29889" y="5308"/>
                    <a:pt x="29889" y="5087"/>
                  </a:cubicBezTo>
                  <a:cubicBezTo>
                    <a:pt x="29833" y="4754"/>
                    <a:pt x="30110" y="4477"/>
                    <a:pt x="30388" y="4310"/>
                  </a:cubicBezTo>
                  <a:cubicBezTo>
                    <a:pt x="30665" y="4199"/>
                    <a:pt x="30998" y="4199"/>
                    <a:pt x="31330" y="4199"/>
                  </a:cubicBezTo>
                  <a:lnTo>
                    <a:pt x="33937" y="4199"/>
                  </a:lnTo>
                  <a:cubicBezTo>
                    <a:pt x="34242" y="4199"/>
                    <a:pt x="34574" y="4213"/>
                    <a:pt x="34914" y="4213"/>
                  </a:cubicBezTo>
                  <a:cubicBezTo>
                    <a:pt x="35254" y="4213"/>
                    <a:pt x="35600" y="4199"/>
                    <a:pt x="35933" y="4144"/>
                  </a:cubicBezTo>
                  <a:cubicBezTo>
                    <a:pt x="36765" y="3922"/>
                    <a:pt x="37596" y="3312"/>
                    <a:pt x="37596" y="2369"/>
                  </a:cubicBezTo>
                  <a:cubicBezTo>
                    <a:pt x="37596" y="1649"/>
                    <a:pt x="36986" y="928"/>
                    <a:pt x="36266" y="650"/>
                  </a:cubicBezTo>
                  <a:cubicBezTo>
                    <a:pt x="35600" y="373"/>
                    <a:pt x="34768" y="373"/>
                    <a:pt x="33992" y="373"/>
                  </a:cubicBezTo>
                  <a:cubicBezTo>
                    <a:pt x="32365" y="373"/>
                    <a:pt x="30764" y="447"/>
                    <a:pt x="29153" y="447"/>
                  </a:cubicBezTo>
                  <a:cubicBezTo>
                    <a:pt x="28348" y="447"/>
                    <a:pt x="27541" y="429"/>
                    <a:pt x="26728" y="373"/>
                  </a:cubicBezTo>
                  <a:cubicBezTo>
                    <a:pt x="24898" y="262"/>
                    <a:pt x="23068" y="151"/>
                    <a:pt x="21183" y="96"/>
                  </a:cubicBezTo>
                  <a:cubicBezTo>
                    <a:pt x="20406" y="96"/>
                    <a:pt x="19630" y="40"/>
                    <a:pt x="18854" y="40"/>
                  </a:cubicBezTo>
                  <a:cubicBezTo>
                    <a:pt x="17597" y="14"/>
                    <a:pt x="16341" y="0"/>
                    <a:pt x="15085" y="0"/>
                  </a:cubicBezTo>
                  <a:close/>
                </a:path>
              </a:pathLst>
            </a:custGeom>
            <a:solidFill>
              <a:srgbClr val="CBB38E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1980805" y="2190642"/>
              <a:ext cx="1420918" cy="742091"/>
            </a:xfrm>
            <a:custGeom>
              <a:avLst/>
              <a:gdLst/>
              <a:ahLst/>
              <a:cxnLst/>
              <a:rect l="l" t="t" r="r" b="b"/>
              <a:pathLst>
                <a:path w="39260" h="20504" extrusionOk="0">
                  <a:moveTo>
                    <a:pt x="0" y="0"/>
                  </a:moveTo>
                  <a:lnTo>
                    <a:pt x="0" y="20351"/>
                  </a:lnTo>
                  <a:cubicBezTo>
                    <a:pt x="1553" y="20351"/>
                    <a:pt x="3050" y="20351"/>
                    <a:pt x="4603" y="20462"/>
                  </a:cubicBezTo>
                  <a:cubicBezTo>
                    <a:pt x="6904" y="20489"/>
                    <a:pt x="9205" y="20503"/>
                    <a:pt x="11506" y="20503"/>
                  </a:cubicBezTo>
                  <a:cubicBezTo>
                    <a:pt x="13808" y="20503"/>
                    <a:pt x="16109" y="20489"/>
                    <a:pt x="18410" y="20462"/>
                  </a:cubicBezTo>
                  <a:cubicBezTo>
                    <a:pt x="22735" y="20295"/>
                    <a:pt x="27116" y="20462"/>
                    <a:pt x="31386" y="20240"/>
                  </a:cubicBezTo>
                  <a:cubicBezTo>
                    <a:pt x="32439" y="20184"/>
                    <a:pt x="33604" y="20018"/>
                    <a:pt x="34103" y="19131"/>
                  </a:cubicBezTo>
                  <a:cubicBezTo>
                    <a:pt x="34380" y="18576"/>
                    <a:pt x="34324" y="17800"/>
                    <a:pt x="33881" y="17245"/>
                  </a:cubicBezTo>
                  <a:cubicBezTo>
                    <a:pt x="33493" y="16691"/>
                    <a:pt x="32938" y="16358"/>
                    <a:pt x="32217" y="16192"/>
                  </a:cubicBezTo>
                  <a:cubicBezTo>
                    <a:pt x="31829" y="16136"/>
                    <a:pt x="31386" y="16081"/>
                    <a:pt x="31053" y="15915"/>
                  </a:cubicBezTo>
                  <a:cubicBezTo>
                    <a:pt x="30720" y="15804"/>
                    <a:pt x="30277" y="15471"/>
                    <a:pt x="30221" y="15083"/>
                  </a:cubicBezTo>
                  <a:cubicBezTo>
                    <a:pt x="30055" y="14251"/>
                    <a:pt x="31219" y="14196"/>
                    <a:pt x="31774" y="14196"/>
                  </a:cubicBezTo>
                  <a:cubicBezTo>
                    <a:pt x="32772" y="14196"/>
                    <a:pt x="33825" y="14140"/>
                    <a:pt x="34879" y="14140"/>
                  </a:cubicBezTo>
                  <a:cubicBezTo>
                    <a:pt x="36432" y="14085"/>
                    <a:pt x="38483" y="13697"/>
                    <a:pt x="38871" y="12199"/>
                  </a:cubicBezTo>
                  <a:cubicBezTo>
                    <a:pt x="39260" y="11090"/>
                    <a:pt x="38594" y="10037"/>
                    <a:pt x="37873" y="9427"/>
                  </a:cubicBezTo>
                  <a:cubicBezTo>
                    <a:pt x="36653" y="8595"/>
                    <a:pt x="35212" y="8429"/>
                    <a:pt x="33770" y="8318"/>
                  </a:cubicBezTo>
                  <a:cubicBezTo>
                    <a:pt x="30110" y="8041"/>
                    <a:pt x="26395" y="7819"/>
                    <a:pt x="22735" y="7597"/>
                  </a:cubicBezTo>
                  <a:cubicBezTo>
                    <a:pt x="19186" y="7486"/>
                    <a:pt x="15637" y="7542"/>
                    <a:pt x="12144" y="7320"/>
                  </a:cubicBezTo>
                  <a:cubicBezTo>
                    <a:pt x="11645" y="7320"/>
                    <a:pt x="11035" y="7209"/>
                    <a:pt x="10758" y="6876"/>
                  </a:cubicBezTo>
                  <a:cubicBezTo>
                    <a:pt x="10536" y="6654"/>
                    <a:pt x="10480" y="6377"/>
                    <a:pt x="10480" y="6100"/>
                  </a:cubicBezTo>
                  <a:cubicBezTo>
                    <a:pt x="10550" y="4913"/>
                    <a:pt x="11719" y="4693"/>
                    <a:pt x="12866" y="4693"/>
                  </a:cubicBezTo>
                  <a:cubicBezTo>
                    <a:pt x="13541" y="4693"/>
                    <a:pt x="14208" y="4769"/>
                    <a:pt x="14639" y="4769"/>
                  </a:cubicBezTo>
                  <a:cubicBezTo>
                    <a:pt x="15637" y="4769"/>
                    <a:pt x="16857" y="4381"/>
                    <a:pt x="17135" y="3383"/>
                  </a:cubicBezTo>
                  <a:cubicBezTo>
                    <a:pt x="17412" y="2495"/>
                    <a:pt x="16746" y="1608"/>
                    <a:pt x="16026" y="1109"/>
                  </a:cubicBezTo>
                  <a:cubicBezTo>
                    <a:pt x="15249" y="610"/>
                    <a:pt x="14251" y="555"/>
                    <a:pt x="13364" y="499"/>
                  </a:cubicBezTo>
                  <a:cubicBezTo>
                    <a:pt x="8928" y="222"/>
                    <a:pt x="4492" y="56"/>
                    <a:pt x="0" y="0"/>
                  </a:cubicBezTo>
                  <a:close/>
                </a:path>
              </a:pathLst>
            </a:custGeom>
            <a:solidFill>
              <a:srgbClr val="CBB38E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27"/>
          <p:cNvSpPr/>
          <p:nvPr/>
        </p:nvSpPr>
        <p:spPr>
          <a:xfrm>
            <a:off x="6868794" y="9"/>
            <a:ext cx="1389308" cy="365227"/>
          </a:xfrm>
          <a:custGeom>
            <a:avLst/>
            <a:gdLst/>
            <a:ahLst/>
            <a:cxnLst/>
            <a:rect l="l" t="t" r="r" b="b"/>
            <a:pathLst>
              <a:path w="42532" h="11181" extrusionOk="0">
                <a:moveTo>
                  <a:pt x="17386" y="1"/>
                </a:moveTo>
                <a:cubicBezTo>
                  <a:pt x="14845" y="1"/>
                  <a:pt x="12303" y="18"/>
                  <a:pt x="9760" y="36"/>
                </a:cubicBezTo>
                <a:cubicBezTo>
                  <a:pt x="8706" y="36"/>
                  <a:pt x="7597" y="36"/>
                  <a:pt x="6599" y="424"/>
                </a:cubicBezTo>
                <a:cubicBezTo>
                  <a:pt x="5823" y="701"/>
                  <a:pt x="4769" y="1367"/>
                  <a:pt x="4714" y="2254"/>
                </a:cubicBezTo>
                <a:cubicBezTo>
                  <a:pt x="4658" y="3086"/>
                  <a:pt x="4991" y="4084"/>
                  <a:pt x="5767" y="4417"/>
                </a:cubicBezTo>
                <a:cubicBezTo>
                  <a:pt x="6322" y="4694"/>
                  <a:pt x="6987" y="4694"/>
                  <a:pt x="7597" y="4694"/>
                </a:cubicBezTo>
                <a:cubicBezTo>
                  <a:pt x="7819" y="4694"/>
                  <a:pt x="8096" y="4694"/>
                  <a:pt x="8374" y="4860"/>
                </a:cubicBezTo>
                <a:cubicBezTo>
                  <a:pt x="8595" y="4971"/>
                  <a:pt x="8817" y="5193"/>
                  <a:pt x="8873" y="5470"/>
                </a:cubicBezTo>
                <a:cubicBezTo>
                  <a:pt x="8928" y="5858"/>
                  <a:pt x="8651" y="6247"/>
                  <a:pt x="8318" y="6357"/>
                </a:cubicBezTo>
                <a:cubicBezTo>
                  <a:pt x="7986" y="6524"/>
                  <a:pt x="7542" y="6524"/>
                  <a:pt x="7209" y="6524"/>
                </a:cubicBezTo>
                <a:lnTo>
                  <a:pt x="4270" y="6524"/>
                </a:lnTo>
                <a:cubicBezTo>
                  <a:pt x="3838" y="6524"/>
                  <a:pt x="3385" y="6464"/>
                  <a:pt x="2925" y="6464"/>
                </a:cubicBezTo>
                <a:cubicBezTo>
                  <a:pt x="2618" y="6464"/>
                  <a:pt x="2307" y="6491"/>
                  <a:pt x="1997" y="6579"/>
                </a:cubicBezTo>
                <a:cubicBezTo>
                  <a:pt x="1054" y="6856"/>
                  <a:pt x="56" y="7633"/>
                  <a:pt x="56" y="8575"/>
                </a:cubicBezTo>
                <a:cubicBezTo>
                  <a:pt x="1" y="9407"/>
                  <a:pt x="666" y="10184"/>
                  <a:pt x="1498" y="10516"/>
                </a:cubicBezTo>
                <a:cubicBezTo>
                  <a:pt x="2330" y="10794"/>
                  <a:pt x="3161" y="10794"/>
                  <a:pt x="4104" y="10794"/>
                </a:cubicBezTo>
                <a:cubicBezTo>
                  <a:pt x="5952" y="10794"/>
                  <a:pt x="7751" y="10744"/>
                  <a:pt x="9567" y="10744"/>
                </a:cubicBezTo>
                <a:cubicBezTo>
                  <a:pt x="10475" y="10744"/>
                  <a:pt x="11387" y="10757"/>
                  <a:pt x="12311" y="10794"/>
                </a:cubicBezTo>
                <a:cubicBezTo>
                  <a:pt x="14418" y="10960"/>
                  <a:pt x="16580" y="11015"/>
                  <a:pt x="18632" y="11071"/>
                </a:cubicBezTo>
                <a:cubicBezTo>
                  <a:pt x="19119" y="11136"/>
                  <a:pt x="19626" y="11163"/>
                  <a:pt x="20162" y="11163"/>
                </a:cubicBezTo>
                <a:cubicBezTo>
                  <a:pt x="20541" y="11163"/>
                  <a:pt x="20936" y="11149"/>
                  <a:pt x="21349" y="11126"/>
                </a:cubicBezTo>
                <a:cubicBezTo>
                  <a:pt x="22662" y="11163"/>
                  <a:pt x="23981" y="11181"/>
                  <a:pt x="25303" y="11181"/>
                </a:cubicBezTo>
                <a:cubicBezTo>
                  <a:pt x="29955" y="11181"/>
                  <a:pt x="34652" y="10960"/>
                  <a:pt x="39315" y="10572"/>
                </a:cubicBezTo>
                <a:cubicBezTo>
                  <a:pt x="39925" y="10572"/>
                  <a:pt x="40591" y="10516"/>
                  <a:pt x="41145" y="10239"/>
                </a:cubicBezTo>
                <a:cubicBezTo>
                  <a:pt x="41700" y="9962"/>
                  <a:pt x="42254" y="9463"/>
                  <a:pt x="42421" y="8853"/>
                </a:cubicBezTo>
                <a:cubicBezTo>
                  <a:pt x="42532" y="8076"/>
                  <a:pt x="41977" y="7189"/>
                  <a:pt x="41312" y="6801"/>
                </a:cubicBezTo>
                <a:cubicBezTo>
                  <a:pt x="40591" y="6357"/>
                  <a:pt x="39704" y="6247"/>
                  <a:pt x="38872" y="6136"/>
                </a:cubicBezTo>
                <a:cubicBezTo>
                  <a:pt x="36876" y="6025"/>
                  <a:pt x="34879" y="6025"/>
                  <a:pt x="32828" y="5858"/>
                </a:cubicBezTo>
                <a:cubicBezTo>
                  <a:pt x="32440" y="5803"/>
                  <a:pt x="31996" y="5747"/>
                  <a:pt x="31719" y="5470"/>
                </a:cubicBezTo>
                <a:cubicBezTo>
                  <a:pt x="31608" y="5248"/>
                  <a:pt x="31552" y="5027"/>
                  <a:pt x="31552" y="4860"/>
                </a:cubicBezTo>
                <a:cubicBezTo>
                  <a:pt x="31587" y="3920"/>
                  <a:pt x="32496" y="3745"/>
                  <a:pt x="33388" y="3745"/>
                </a:cubicBezTo>
                <a:cubicBezTo>
                  <a:pt x="33916" y="3745"/>
                  <a:pt x="34438" y="3807"/>
                  <a:pt x="34768" y="3807"/>
                </a:cubicBezTo>
                <a:cubicBezTo>
                  <a:pt x="35600" y="3807"/>
                  <a:pt x="36598" y="3474"/>
                  <a:pt x="36820" y="2698"/>
                </a:cubicBezTo>
                <a:cubicBezTo>
                  <a:pt x="36987" y="1977"/>
                  <a:pt x="36543" y="1256"/>
                  <a:pt x="35877" y="868"/>
                </a:cubicBezTo>
                <a:cubicBezTo>
                  <a:pt x="35268" y="535"/>
                  <a:pt x="34491" y="480"/>
                  <a:pt x="33826" y="424"/>
                </a:cubicBezTo>
                <a:cubicBezTo>
                  <a:pt x="28366" y="83"/>
                  <a:pt x="22880" y="1"/>
                  <a:pt x="17386" y="1"/>
                </a:cubicBezTo>
                <a:close/>
              </a:path>
            </a:pathLst>
          </a:custGeom>
          <a:solidFill>
            <a:srgbClr val="CBB38E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7"/>
          <p:cNvSpPr/>
          <p:nvPr/>
        </p:nvSpPr>
        <p:spPr>
          <a:xfrm>
            <a:off x="6638032" y="874495"/>
            <a:ext cx="3042061" cy="906143"/>
          </a:xfrm>
          <a:custGeom>
            <a:avLst/>
            <a:gdLst/>
            <a:ahLst/>
            <a:cxnLst/>
            <a:rect l="l" t="t" r="r" b="b"/>
            <a:pathLst>
              <a:path w="54620" h="16269" extrusionOk="0">
                <a:moveTo>
                  <a:pt x="22014" y="1"/>
                </a:moveTo>
                <a:cubicBezTo>
                  <a:pt x="20185" y="1"/>
                  <a:pt x="18355" y="14"/>
                  <a:pt x="16525" y="42"/>
                </a:cubicBezTo>
                <a:cubicBezTo>
                  <a:pt x="13087" y="153"/>
                  <a:pt x="9649" y="42"/>
                  <a:pt x="6155" y="209"/>
                </a:cubicBezTo>
                <a:cubicBezTo>
                  <a:pt x="5324" y="264"/>
                  <a:pt x="4436" y="430"/>
                  <a:pt x="4048" y="1096"/>
                </a:cubicBezTo>
                <a:cubicBezTo>
                  <a:pt x="3771" y="1539"/>
                  <a:pt x="3882" y="2149"/>
                  <a:pt x="4159" y="2537"/>
                </a:cubicBezTo>
                <a:cubicBezTo>
                  <a:pt x="4492" y="2981"/>
                  <a:pt x="4991" y="3258"/>
                  <a:pt x="5490" y="3369"/>
                </a:cubicBezTo>
                <a:cubicBezTo>
                  <a:pt x="5823" y="3480"/>
                  <a:pt x="6155" y="3480"/>
                  <a:pt x="6433" y="3591"/>
                </a:cubicBezTo>
                <a:cubicBezTo>
                  <a:pt x="6710" y="3757"/>
                  <a:pt x="6987" y="3924"/>
                  <a:pt x="7098" y="4312"/>
                </a:cubicBezTo>
                <a:cubicBezTo>
                  <a:pt x="7154" y="4977"/>
                  <a:pt x="6322" y="5033"/>
                  <a:pt x="5823" y="5033"/>
                </a:cubicBezTo>
                <a:cubicBezTo>
                  <a:pt x="5046" y="5033"/>
                  <a:pt x="4215" y="5144"/>
                  <a:pt x="3383" y="5144"/>
                </a:cubicBezTo>
                <a:cubicBezTo>
                  <a:pt x="2163" y="5144"/>
                  <a:pt x="555" y="5366"/>
                  <a:pt x="222" y="6641"/>
                </a:cubicBezTo>
                <a:cubicBezTo>
                  <a:pt x="0" y="7417"/>
                  <a:pt x="499" y="8249"/>
                  <a:pt x="1109" y="8693"/>
                </a:cubicBezTo>
                <a:cubicBezTo>
                  <a:pt x="1997" y="9413"/>
                  <a:pt x="3272" y="9580"/>
                  <a:pt x="4381" y="9635"/>
                </a:cubicBezTo>
                <a:cubicBezTo>
                  <a:pt x="7264" y="9857"/>
                  <a:pt x="10203" y="10023"/>
                  <a:pt x="13087" y="10190"/>
                </a:cubicBezTo>
                <a:cubicBezTo>
                  <a:pt x="15970" y="10301"/>
                  <a:pt x="18798" y="10245"/>
                  <a:pt x="21571" y="10412"/>
                </a:cubicBezTo>
                <a:cubicBezTo>
                  <a:pt x="21959" y="10467"/>
                  <a:pt x="22403" y="10522"/>
                  <a:pt x="22680" y="10800"/>
                </a:cubicBezTo>
                <a:cubicBezTo>
                  <a:pt x="22791" y="11022"/>
                  <a:pt x="22902" y="11243"/>
                  <a:pt x="22902" y="11410"/>
                </a:cubicBezTo>
                <a:cubicBezTo>
                  <a:pt x="22797" y="12350"/>
                  <a:pt x="21862" y="12525"/>
                  <a:pt x="20961" y="12525"/>
                </a:cubicBezTo>
                <a:cubicBezTo>
                  <a:pt x="20427" y="12525"/>
                  <a:pt x="19905" y="12463"/>
                  <a:pt x="19575" y="12463"/>
                </a:cubicBezTo>
                <a:cubicBezTo>
                  <a:pt x="18687" y="12463"/>
                  <a:pt x="17800" y="12796"/>
                  <a:pt x="17523" y="13572"/>
                </a:cubicBezTo>
                <a:cubicBezTo>
                  <a:pt x="17357" y="14293"/>
                  <a:pt x="17800" y="15014"/>
                  <a:pt x="18466" y="15402"/>
                </a:cubicBezTo>
                <a:cubicBezTo>
                  <a:pt x="19076" y="15735"/>
                  <a:pt x="19852" y="15790"/>
                  <a:pt x="20517" y="15846"/>
                </a:cubicBezTo>
                <a:cubicBezTo>
                  <a:pt x="26053" y="16187"/>
                  <a:pt x="31615" y="16269"/>
                  <a:pt x="37167" y="16269"/>
                </a:cubicBezTo>
                <a:cubicBezTo>
                  <a:pt x="39735" y="16269"/>
                  <a:pt x="42300" y="16251"/>
                  <a:pt x="44860" y="16234"/>
                </a:cubicBezTo>
                <a:cubicBezTo>
                  <a:pt x="45969" y="16234"/>
                  <a:pt x="47078" y="16234"/>
                  <a:pt x="48077" y="15846"/>
                </a:cubicBezTo>
                <a:cubicBezTo>
                  <a:pt x="48853" y="15569"/>
                  <a:pt x="49906" y="14903"/>
                  <a:pt x="49962" y="14016"/>
                </a:cubicBezTo>
                <a:cubicBezTo>
                  <a:pt x="50017" y="13184"/>
                  <a:pt x="49685" y="12186"/>
                  <a:pt x="48908" y="11853"/>
                </a:cubicBezTo>
                <a:cubicBezTo>
                  <a:pt x="48298" y="11576"/>
                  <a:pt x="47633" y="11631"/>
                  <a:pt x="46967" y="11576"/>
                </a:cubicBezTo>
                <a:cubicBezTo>
                  <a:pt x="46690" y="11576"/>
                  <a:pt x="46413" y="11576"/>
                  <a:pt x="46136" y="11410"/>
                </a:cubicBezTo>
                <a:cubicBezTo>
                  <a:pt x="45969" y="11299"/>
                  <a:pt x="45748" y="11077"/>
                  <a:pt x="45692" y="10800"/>
                </a:cubicBezTo>
                <a:cubicBezTo>
                  <a:pt x="45692" y="10356"/>
                  <a:pt x="45969" y="10023"/>
                  <a:pt x="46302" y="9912"/>
                </a:cubicBezTo>
                <a:cubicBezTo>
                  <a:pt x="46635" y="9746"/>
                  <a:pt x="46967" y="9746"/>
                  <a:pt x="47411" y="9746"/>
                </a:cubicBezTo>
                <a:lnTo>
                  <a:pt x="50295" y="9746"/>
                </a:lnTo>
                <a:cubicBezTo>
                  <a:pt x="50794" y="9746"/>
                  <a:pt x="51273" y="9806"/>
                  <a:pt x="51744" y="9806"/>
                </a:cubicBezTo>
                <a:cubicBezTo>
                  <a:pt x="52058" y="9806"/>
                  <a:pt x="52368" y="9779"/>
                  <a:pt x="52679" y="9691"/>
                </a:cubicBezTo>
                <a:cubicBezTo>
                  <a:pt x="53622" y="9469"/>
                  <a:pt x="54620" y="8637"/>
                  <a:pt x="54620" y="7694"/>
                </a:cubicBezTo>
                <a:cubicBezTo>
                  <a:pt x="54620" y="6863"/>
                  <a:pt x="53899" y="6086"/>
                  <a:pt x="53123" y="5754"/>
                </a:cubicBezTo>
                <a:cubicBezTo>
                  <a:pt x="52346" y="5476"/>
                  <a:pt x="51459" y="5476"/>
                  <a:pt x="50516" y="5476"/>
                </a:cubicBezTo>
                <a:cubicBezTo>
                  <a:pt x="47744" y="5532"/>
                  <a:pt x="44916" y="5532"/>
                  <a:pt x="42143" y="5587"/>
                </a:cubicBezTo>
                <a:cubicBezTo>
                  <a:pt x="40998" y="5621"/>
                  <a:pt x="39873" y="5675"/>
                  <a:pt x="38731" y="5675"/>
                </a:cubicBezTo>
                <a:cubicBezTo>
                  <a:pt x="37993" y="5675"/>
                  <a:pt x="37249" y="5653"/>
                  <a:pt x="36487" y="5587"/>
                </a:cubicBezTo>
                <a:cubicBezTo>
                  <a:pt x="35933" y="5532"/>
                  <a:pt x="35267" y="5476"/>
                  <a:pt x="34879" y="5144"/>
                </a:cubicBezTo>
                <a:cubicBezTo>
                  <a:pt x="34380" y="4756"/>
                  <a:pt x="34158" y="4090"/>
                  <a:pt x="34602" y="3647"/>
                </a:cubicBezTo>
                <a:cubicBezTo>
                  <a:pt x="34657" y="3536"/>
                  <a:pt x="34879" y="3425"/>
                  <a:pt x="34990" y="3369"/>
                </a:cubicBezTo>
                <a:cubicBezTo>
                  <a:pt x="35350" y="3286"/>
                  <a:pt x="35725" y="3272"/>
                  <a:pt x="36099" y="3272"/>
                </a:cubicBezTo>
                <a:cubicBezTo>
                  <a:pt x="36286" y="3272"/>
                  <a:pt x="36473" y="3276"/>
                  <a:pt x="36659" y="3276"/>
                </a:cubicBezTo>
                <a:cubicBezTo>
                  <a:pt x="36844" y="3276"/>
                  <a:pt x="37028" y="3272"/>
                  <a:pt x="37208" y="3258"/>
                </a:cubicBezTo>
                <a:cubicBezTo>
                  <a:pt x="37929" y="3203"/>
                  <a:pt x="38650" y="2815"/>
                  <a:pt x="38872" y="2205"/>
                </a:cubicBezTo>
                <a:cubicBezTo>
                  <a:pt x="39149" y="1595"/>
                  <a:pt x="38705" y="819"/>
                  <a:pt x="38040" y="486"/>
                </a:cubicBezTo>
                <a:cubicBezTo>
                  <a:pt x="37430" y="153"/>
                  <a:pt x="36654" y="153"/>
                  <a:pt x="35988" y="153"/>
                </a:cubicBezTo>
                <a:cubicBezTo>
                  <a:pt x="33160" y="153"/>
                  <a:pt x="30277" y="153"/>
                  <a:pt x="27504" y="42"/>
                </a:cubicBezTo>
                <a:cubicBezTo>
                  <a:pt x="25674" y="14"/>
                  <a:pt x="23844" y="1"/>
                  <a:pt x="22014" y="1"/>
                </a:cubicBezTo>
                <a:close/>
              </a:path>
            </a:pathLst>
          </a:custGeom>
          <a:solidFill>
            <a:srgbClr val="CBB38E">
              <a:alpha val="3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28"/>
          <p:cNvGrpSpPr/>
          <p:nvPr/>
        </p:nvGrpSpPr>
        <p:grpSpPr>
          <a:xfrm>
            <a:off x="6577344" y="111584"/>
            <a:ext cx="3015341" cy="1108330"/>
            <a:chOff x="4142000" y="2111475"/>
            <a:chExt cx="2307777" cy="848255"/>
          </a:xfrm>
        </p:grpSpPr>
        <p:sp>
          <p:nvSpPr>
            <p:cNvPr id="297" name="Google Shape;297;p28"/>
            <p:cNvSpPr/>
            <p:nvPr/>
          </p:nvSpPr>
          <p:spPr>
            <a:xfrm>
              <a:off x="5084277" y="2553005"/>
              <a:ext cx="1365500" cy="406725"/>
            </a:xfrm>
            <a:custGeom>
              <a:avLst/>
              <a:gdLst/>
              <a:ahLst/>
              <a:cxnLst/>
              <a:rect l="l" t="t" r="r" b="b"/>
              <a:pathLst>
                <a:path w="54620" h="16269" extrusionOk="0">
                  <a:moveTo>
                    <a:pt x="22014" y="1"/>
                  </a:moveTo>
                  <a:cubicBezTo>
                    <a:pt x="20185" y="1"/>
                    <a:pt x="18355" y="14"/>
                    <a:pt x="16525" y="42"/>
                  </a:cubicBezTo>
                  <a:cubicBezTo>
                    <a:pt x="13087" y="153"/>
                    <a:pt x="9649" y="42"/>
                    <a:pt x="6155" y="209"/>
                  </a:cubicBezTo>
                  <a:cubicBezTo>
                    <a:pt x="5324" y="264"/>
                    <a:pt x="4436" y="430"/>
                    <a:pt x="4048" y="1096"/>
                  </a:cubicBezTo>
                  <a:cubicBezTo>
                    <a:pt x="3771" y="1539"/>
                    <a:pt x="3882" y="2149"/>
                    <a:pt x="4159" y="2537"/>
                  </a:cubicBezTo>
                  <a:cubicBezTo>
                    <a:pt x="4492" y="2981"/>
                    <a:pt x="4991" y="3258"/>
                    <a:pt x="5490" y="3369"/>
                  </a:cubicBezTo>
                  <a:cubicBezTo>
                    <a:pt x="5823" y="3480"/>
                    <a:pt x="6155" y="3480"/>
                    <a:pt x="6433" y="3591"/>
                  </a:cubicBezTo>
                  <a:cubicBezTo>
                    <a:pt x="6710" y="3757"/>
                    <a:pt x="6987" y="3924"/>
                    <a:pt x="7098" y="4312"/>
                  </a:cubicBezTo>
                  <a:cubicBezTo>
                    <a:pt x="7154" y="4977"/>
                    <a:pt x="6322" y="5033"/>
                    <a:pt x="5823" y="5033"/>
                  </a:cubicBezTo>
                  <a:cubicBezTo>
                    <a:pt x="5046" y="5033"/>
                    <a:pt x="4215" y="5144"/>
                    <a:pt x="3383" y="5144"/>
                  </a:cubicBezTo>
                  <a:cubicBezTo>
                    <a:pt x="2163" y="5144"/>
                    <a:pt x="555" y="5366"/>
                    <a:pt x="222" y="6641"/>
                  </a:cubicBezTo>
                  <a:cubicBezTo>
                    <a:pt x="0" y="7417"/>
                    <a:pt x="499" y="8249"/>
                    <a:pt x="1109" y="8693"/>
                  </a:cubicBezTo>
                  <a:cubicBezTo>
                    <a:pt x="1997" y="9413"/>
                    <a:pt x="3272" y="9580"/>
                    <a:pt x="4381" y="9635"/>
                  </a:cubicBezTo>
                  <a:cubicBezTo>
                    <a:pt x="7264" y="9857"/>
                    <a:pt x="10203" y="10023"/>
                    <a:pt x="13087" y="10190"/>
                  </a:cubicBezTo>
                  <a:cubicBezTo>
                    <a:pt x="15970" y="10301"/>
                    <a:pt x="18798" y="10245"/>
                    <a:pt x="21571" y="10412"/>
                  </a:cubicBezTo>
                  <a:cubicBezTo>
                    <a:pt x="21959" y="10467"/>
                    <a:pt x="22403" y="10522"/>
                    <a:pt x="22680" y="10800"/>
                  </a:cubicBezTo>
                  <a:cubicBezTo>
                    <a:pt x="22791" y="11022"/>
                    <a:pt x="22902" y="11243"/>
                    <a:pt x="22902" y="11410"/>
                  </a:cubicBezTo>
                  <a:cubicBezTo>
                    <a:pt x="22797" y="12350"/>
                    <a:pt x="21862" y="12525"/>
                    <a:pt x="20961" y="12525"/>
                  </a:cubicBezTo>
                  <a:cubicBezTo>
                    <a:pt x="20427" y="12525"/>
                    <a:pt x="19905" y="12463"/>
                    <a:pt x="19575" y="12463"/>
                  </a:cubicBezTo>
                  <a:cubicBezTo>
                    <a:pt x="18687" y="12463"/>
                    <a:pt x="17800" y="12796"/>
                    <a:pt x="17523" y="13572"/>
                  </a:cubicBezTo>
                  <a:cubicBezTo>
                    <a:pt x="17357" y="14293"/>
                    <a:pt x="17800" y="15014"/>
                    <a:pt x="18466" y="15402"/>
                  </a:cubicBezTo>
                  <a:cubicBezTo>
                    <a:pt x="19076" y="15735"/>
                    <a:pt x="19852" y="15790"/>
                    <a:pt x="20517" y="15846"/>
                  </a:cubicBezTo>
                  <a:cubicBezTo>
                    <a:pt x="26053" y="16187"/>
                    <a:pt x="31615" y="16269"/>
                    <a:pt x="37167" y="16269"/>
                  </a:cubicBezTo>
                  <a:cubicBezTo>
                    <a:pt x="39735" y="16269"/>
                    <a:pt x="42300" y="16251"/>
                    <a:pt x="44860" y="16234"/>
                  </a:cubicBezTo>
                  <a:cubicBezTo>
                    <a:pt x="45969" y="16234"/>
                    <a:pt x="47078" y="16234"/>
                    <a:pt x="48077" y="15846"/>
                  </a:cubicBezTo>
                  <a:cubicBezTo>
                    <a:pt x="48853" y="15569"/>
                    <a:pt x="49906" y="14903"/>
                    <a:pt x="49962" y="14016"/>
                  </a:cubicBezTo>
                  <a:cubicBezTo>
                    <a:pt x="50017" y="13184"/>
                    <a:pt x="49685" y="12186"/>
                    <a:pt x="48908" y="11853"/>
                  </a:cubicBezTo>
                  <a:cubicBezTo>
                    <a:pt x="48298" y="11576"/>
                    <a:pt x="47633" y="11631"/>
                    <a:pt x="46967" y="11576"/>
                  </a:cubicBezTo>
                  <a:cubicBezTo>
                    <a:pt x="46690" y="11576"/>
                    <a:pt x="46413" y="11576"/>
                    <a:pt x="46136" y="11410"/>
                  </a:cubicBezTo>
                  <a:cubicBezTo>
                    <a:pt x="45969" y="11299"/>
                    <a:pt x="45748" y="11077"/>
                    <a:pt x="45692" y="10800"/>
                  </a:cubicBezTo>
                  <a:cubicBezTo>
                    <a:pt x="45692" y="10356"/>
                    <a:pt x="45969" y="10023"/>
                    <a:pt x="46302" y="9912"/>
                  </a:cubicBezTo>
                  <a:cubicBezTo>
                    <a:pt x="46635" y="9746"/>
                    <a:pt x="46967" y="9746"/>
                    <a:pt x="47411" y="9746"/>
                  </a:cubicBezTo>
                  <a:lnTo>
                    <a:pt x="50295" y="9746"/>
                  </a:lnTo>
                  <a:cubicBezTo>
                    <a:pt x="50794" y="9746"/>
                    <a:pt x="51273" y="9806"/>
                    <a:pt x="51744" y="9806"/>
                  </a:cubicBezTo>
                  <a:cubicBezTo>
                    <a:pt x="52058" y="9806"/>
                    <a:pt x="52368" y="9779"/>
                    <a:pt x="52679" y="9691"/>
                  </a:cubicBezTo>
                  <a:cubicBezTo>
                    <a:pt x="53622" y="9469"/>
                    <a:pt x="54620" y="8637"/>
                    <a:pt x="54620" y="7694"/>
                  </a:cubicBezTo>
                  <a:cubicBezTo>
                    <a:pt x="54620" y="6863"/>
                    <a:pt x="53899" y="6086"/>
                    <a:pt x="53123" y="5754"/>
                  </a:cubicBezTo>
                  <a:cubicBezTo>
                    <a:pt x="52346" y="5476"/>
                    <a:pt x="51459" y="5476"/>
                    <a:pt x="50516" y="5476"/>
                  </a:cubicBezTo>
                  <a:cubicBezTo>
                    <a:pt x="47744" y="5532"/>
                    <a:pt x="44916" y="5532"/>
                    <a:pt x="42143" y="5587"/>
                  </a:cubicBezTo>
                  <a:cubicBezTo>
                    <a:pt x="40998" y="5621"/>
                    <a:pt x="39873" y="5675"/>
                    <a:pt x="38731" y="5675"/>
                  </a:cubicBezTo>
                  <a:cubicBezTo>
                    <a:pt x="37993" y="5675"/>
                    <a:pt x="37249" y="5653"/>
                    <a:pt x="36487" y="5587"/>
                  </a:cubicBezTo>
                  <a:cubicBezTo>
                    <a:pt x="35933" y="5532"/>
                    <a:pt x="35267" y="5476"/>
                    <a:pt x="34879" y="5144"/>
                  </a:cubicBezTo>
                  <a:cubicBezTo>
                    <a:pt x="34380" y="4756"/>
                    <a:pt x="34158" y="4090"/>
                    <a:pt x="34602" y="3647"/>
                  </a:cubicBezTo>
                  <a:cubicBezTo>
                    <a:pt x="34657" y="3536"/>
                    <a:pt x="34879" y="3425"/>
                    <a:pt x="34990" y="3369"/>
                  </a:cubicBezTo>
                  <a:cubicBezTo>
                    <a:pt x="35350" y="3286"/>
                    <a:pt x="35725" y="3272"/>
                    <a:pt x="36099" y="3272"/>
                  </a:cubicBezTo>
                  <a:cubicBezTo>
                    <a:pt x="36286" y="3272"/>
                    <a:pt x="36473" y="3276"/>
                    <a:pt x="36659" y="3276"/>
                  </a:cubicBezTo>
                  <a:cubicBezTo>
                    <a:pt x="36844" y="3276"/>
                    <a:pt x="37028" y="3272"/>
                    <a:pt x="37208" y="3258"/>
                  </a:cubicBezTo>
                  <a:cubicBezTo>
                    <a:pt x="37929" y="3203"/>
                    <a:pt x="38650" y="2815"/>
                    <a:pt x="38872" y="2205"/>
                  </a:cubicBezTo>
                  <a:cubicBezTo>
                    <a:pt x="39149" y="1595"/>
                    <a:pt x="38705" y="819"/>
                    <a:pt x="38040" y="486"/>
                  </a:cubicBezTo>
                  <a:cubicBezTo>
                    <a:pt x="37430" y="153"/>
                    <a:pt x="36654" y="153"/>
                    <a:pt x="35988" y="153"/>
                  </a:cubicBezTo>
                  <a:cubicBezTo>
                    <a:pt x="33160" y="153"/>
                    <a:pt x="30277" y="153"/>
                    <a:pt x="27504" y="42"/>
                  </a:cubicBezTo>
                  <a:cubicBezTo>
                    <a:pt x="25674" y="14"/>
                    <a:pt x="23844" y="1"/>
                    <a:pt x="22014" y="1"/>
                  </a:cubicBezTo>
                  <a:close/>
                </a:path>
              </a:pathLst>
            </a:custGeom>
            <a:solidFill>
              <a:srgbClr val="BE9D6D">
                <a:alpha val="1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4142000" y="2111475"/>
              <a:ext cx="1063300" cy="279525"/>
            </a:xfrm>
            <a:custGeom>
              <a:avLst/>
              <a:gdLst/>
              <a:ahLst/>
              <a:cxnLst/>
              <a:rect l="l" t="t" r="r" b="b"/>
              <a:pathLst>
                <a:path w="42532" h="11181" extrusionOk="0">
                  <a:moveTo>
                    <a:pt x="17386" y="1"/>
                  </a:moveTo>
                  <a:cubicBezTo>
                    <a:pt x="14845" y="1"/>
                    <a:pt x="12303" y="18"/>
                    <a:pt x="9760" y="36"/>
                  </a:cubicBezTo>
                  <a:cubicBezTo>
                    <a:pt x="8706" y="36"/>
                    <a:pt x="7597" y="36"/>
                    <a:pt x="6599" y="424"/>
                  </a:cubicBezTo>
                  <a:cubicBezTo>
                    <a:pt x="5823" y="701"/>
                    <a:pt x="4769" y="1367"/>
                    <a:pt x="4714" y="2254"/>
                  </a:cubicBezTo>
                  <a:cubicBezTo>
                    <a:pt x="4658" y="3086"/>
                    <a:pt x="4991" y="4084"/>
                    <a:pt x="5767" y="4417"/>
                  </a:cubicBezTo>
                  <a:cubicBezTo>
                    <a:pt x="6322" y="4694"/>
                    <a:pt x="6987" y="4694"/>
                    <a:pt x="7597" y="4694"/>
                  </a:cubicBezTo>
                  <a:cubicBezTo>
                    <a:pt x="7819" y="4694"/>
                    <a:pt x="8096" y="4694"/>
                    <a:pt x="8374" y="4860"/>
                  </a:cubicBezTo>
                  <a:cubicBezTo>
                    <a:pt x="8595" y="4971"/>
                    <a:pt x="8817" y="5193"/>
                    <a:pt x="8873" y="5470"/>
                  </a:cubicBezTo>
                  <a:cubicBezTo>
                    <a:pt x="8928" y="5858"/>
                    <a:pt x="8651" y="6247"/>
                    <a:pt x="8318" y="6357"/>
                  </a:cubicBezTo>
                  <a:cubicBezTo>
                    <a:pt x="7986" y="6524"/>
                    <a:pt x="7542" y="6524"/>
                    <a:pt x="7209" y="6524"/>
                  </a:cubicBezTo>
                  <a:lnTo>
                    <a:pt x="4270" y="6524"/>
                  </a:lnTo>
                  <a:cubicBezTo>
                    <a:pt x="3838" y="6524"/>
                    <a:pt x="3385" y="6464"/>
                    <a:pt x="2925" y="6464"/>
                  </a:cubicBezTo>
                  <a:cubicBezTo>
                    <a:pt x="2618" y="6464"/>
                    <a:pt x="2307" y="6491"/>
                    <a:pt x="1997" y="6579"/>
                  </a:cubicBezTo>
                  <a:cubicBezTo>
                    <a:pt x="1054" y="6856"/>
                    <a:pt x="56" y="7633"/>
                    <a:pt x="56" y="8575"/>
                  </a:cubicBezTo>
                  <a:cubicBezTo>
                    <a:pt x="1" y="9407"/>
                    <a:pt x="666" y="10184"/>
                    <a:pt x="1498" y="10516"/>
                  </a:cubicBezTo>
                  <a:cubicBezTo>
                    <a:pt x="2330" y="10794"/>
                    <a:pt x="3161" y="10794"/>
                    <a:pt x="4104" y="10794"/>
                  </a:cubicBezTo>
                  <a:cubicBezTo>
                    <a:pt x="5952" y="10794"/>
                    <a:pt x="7751" y="10744"/>
                    <a:pt x="9567" y="10744"/>
                  </a:cubicBezTo>
                  <a:cubicBezTo>
                    <a:pt x="10475" y="10744"/>
                    <a:pt x="11387" y="10757"/>
                    <a:pt x="12311" y="10794"/>
                  </a:cubicBezTo>
                  <a:cubicBezTo>
                    <a:pt x="14418" y="10960"/>
                    <a:pt x="16580" y="11015"/>
                    <a:pt x="18632" y="11071"/>
                  </a:cubicBezTo>
                  <a:cubicBezTo>
                    <a:pt x="19119" y="11136"/>
                    <a:pt x="19626" y="11163"/>
                    <a:pt x="20162" y="11163"/>
                  </a:cubicBezTo>
                  <a:cubicBezTo>
                    <a:pt x="20541" y="11163"/>
                    <a:pt x="20936" y="11149"/>
                    <a:pt x="21349" y="11126"/>
                  </a:cubicBezTo>
                  <a:cubicBezTo>
                    <a:pt x="22662" y="11163"/>
                    <a:pt x="23981" y="11181"/>
                    <a:pt x="25303" y="11181"/>
                  </a:cubicBezTo>
                  <a:cubicBezTo>
                    <a:pt x="29955" y="11181"/>
                    <a:pt x="34652" y="10960"/>
                    <a:pt x="39315" y="10572"/>
                  </a:cubicBezTo>
                  <a:cubicBezTo>
                    <a:pt x="39925" y="10572"/>
                    <a:pt x="40591" y="10516"/>
                    <a:pt x="41145" y="10239"/>
                  </a:cubicBezTo>
                  <a:cubicBezTo>
                    <a:pt x="41700" y="9962"/>
                    <a:pt x="42254" y="9463"/>
                    <a:pt x="42421" y="8853"/>
                  </a:cubicBezTo>
                  <a:cubicBezTo>
                    <a:pt x="42532" y="8076"/>
                    <a:pt x="41977" y="7189"/>
                    <a:pt x="41312" y="6801"/>
                  </a:cubicBezTo>
                  <a:cubicBezTo>
                    <a:pt x="40591" y="6357"/>
                    <a:pt x="39704" y="6247"/>
                    <a:pt x="38872" y="6136"/>
                  </a:cubicBezTo>
                  <a:cubicBezTo>
                    <a:pt x="36876" y="6025"/>
                    <a:pt x="34879" y="6025"/>
                    <a:pt x="32828" y="5858"/>
                  </a:cubicBezTo>
                  <a:cubicBezTo>
                    <a:pt x="32440" y="5803"/>
                    <a:pt x="31996" y="5747"/>
                    <a:pt x="31719" y="5470"/>
                  </a:cubicBezTo>
                  <a:cubicBezTo>
                    <a:pt x="31608" y="5248"/>
                    <a:pt x="31552" y="5027"/>
                    <a:pt x="31552" y="4860"/>
                  </a:cubicBezTo>
                  <a:cubicBezTo>
                    <a:pt x="31587" y="3920"/>
                    <a:pt x="32496" y="3745"/>
                    <a:pt x="33388" y="3745"/>
                  </a:cubicBezTo>
                  <a:cubicBezTo>
                    <a:pt x="33916" y="3745"/>
                    <a:pt x="34438" y="3807"/>
                    <a:pt x="34768" y="3807"/>
                  </a:cubicBezTo>
                  <a:cubicBezTo>
                    <a:pt x="35600" y="3807"/>
                    <a:pt x="36598" y="3474"/>
                    <a:pt x="36820" y="2698"/>
                  </a:cubicBezTo>
                  <a:cubicBezTo>
                    <a:pt x="36987" y="1977"/>
                    <a:pt x="36543" y="1256"/>
                    <a:pt x="35877" y="868"/>
                  </a:cubicBezTo>
                  <a:cubicBezTo>
                    <a:pt x="35268" y="535"/>
                    <a:pt x="34491" y="480"/>
                    <a:pt x="33826" y="424"/>
                  </a:cubicBezTo>
                  <a:cubicBezTo>
                    <a:pt x="28366" y="83"/>
                    <a:pt x="22880" y="1"/>
                    <a:pt x="17386" y="1"/>
                  </a:cubicBezTo>
                  <a:close/>
                </a:path>
              </a:pathLst>
            </a:custGeom>
            <a:solidFill>
              <a:srgbClr val="BE9D6D">
                <a:alpha val="1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8"/>
          <p:cNvGrpSpPr/>
          <p:nvPr/>
        </p:nvGrpSpPr>
        <p:grpSpPr>
          <a:xfrm flipH="1">
            <a:off x="-493556" y="-128191"/>
            <a:ext cx="3015341" cy="1108330"/>
            <a:chOff x="4142000" y="2111475"/>
            <a:chExt cx="2307777" cy="848255"/>
          </a:xfrm>
        </p:grpSpPr>
        <p:sp>
          <p:nvSpPr>
            <p:cNvPr id="300" name="Google Shape;300;p28"/>
            <p:cNvSpPr/>
            <p:nvPr/>
          </p:nvSpPr>
          <p:spPr>
            <a:xfrm>
              <a:off x="5084277" y="2553005"/>
              <a:ext cx="1365500" cy="406725"/>
            </a:xfrm>
            <a:custGeom>
              <a:avLst/>
              <a:gdLst/>
              <a:ahLst/>
              <a:cxnLst/>
              <a:rect l="l" t="t" r="r" b="b"/>
              <a:pathLst>
                <a:path w="54620" h="16269" extrusionOk="0">
                  <a:moveTo>
                    <a:pt x="22014" y="1"/>
                  </a:moveTo>
                  <a:cubicBezTo>
                    <a:pt x="20185" y="1"/>
                    <a:pt x="18355" y="14"/>
                    <a:pt x="16525" y="42"/>
                  </a:cubicBezTo>
                  <a:cubicBezTo>
                    <a:pt x="13087" y="153"/>
                    <a:pt x="9649" y="42"/>
                    <a:pt x="6155" y="209"/>
                  </a:cubicBezTo>
                  <a:cubicBezTo>
                    <a:pt x="5324" y="264"/>
                    <a:pt x="4436" y="430"/>
                    <a:pt x="4048" y="1096"/>
                  </a:cubicBezTo>
                  <a:cubicBezTo>
                    <a:pt x="3771" y="1539"/>
                    <a:pt x="3882" y="2149"/>
                    <a:pt x="4159" y="2537"/>
                  </a:cubicBezTo>
                  <a:cubicBezTo>
                    <a:pt x="4492" y="2981"/>
                    <a:pt x="4991" y="3258"/>
                    <a:pt x="5490" y="3369"/>
                  </a:cubicBezTo>
                  <a:cubicBezTo>
                    <a:pt x="5823" y="3480"/>
                    <a:pt x="6155" y="3480"/>
                    <a:pt x="6433" y="3591"/>
                  </a:cubicBezTo>
                  <a:cubicBezTo>
                    <a:pt x="6710" y="3757"/>
                    <a:pt x="6987" y="3924"/>
                    <a:pt x="7098" y="4312"/>
                  </a:cubicBezTo>
                  <a:cubicBezTo>
                    <a:pt x="7154" y="4977"/>
                    <a:pt x="6322" y="5033"/>
                    <a:pt x="5823" y="5033"/>
                  </a:cubicBezTo>
                  <a:cubicBezTo>
                    <a:pt x="5046" y="5033"/>
                    <a:pt x="4215" y="5144"/>
                    <a:pt x="3383" y="5144"/>
                  </a:cubicBezTo>
                  <a:cubicBezTo>
                    <a:pt x="2163" y="5144"/>
                    <a:pt x="555" y="5366"/>
                    <a:pt x="222" y="6641"/>
                  </a:cubicBezTo>
                  <a:cubicBezTo>
                    <a:pt x="0" y="7417"/>
                    <a:pt x="499" y="8249"/>
                    <a:pt x="1109" y="8693"/>
                  </a:cubicBezTo>
                  <a:cubicBezTo>
                    <a:pt x="1997" y="9413"/>
                    <a:pt x="3272" y="9580"/>
                    <a:pt x="4381" y="9635"/>
                  </a:cubicBezTo>
                  <a:cubicBezTo>
                    <a:pt x="7264" y="9857"/>
                    <a:pt x="10203" y="10023"/>
                    <a:pt x="13087" y="10190"/>
                  </a:cubicBezTo>
                  <a:cubicBezTo>
                    <a:pt x="15970" y="10301"/>
                    <a:pt x="18798" y="10245"/>
                    <a:pt x="21571" y="10412"/>
                  </a:cubicBezTo>
                  <a:cubicBezTo>
                    <a:pt x="21959" y="10467"/>
                    <a:pt x="22403" y="10522"/>
                    <a:pt x="22680" y="10800"/>
                  </a:cubicBezTo>
                  <a:cubicBezTo>
                    <a:pt x="22791" y="11022"/>
                    <a:pt x="22902" y="11243"/>
                    <a:pt x="22902" y="11410"/>
                  </a:cubicBezTo>
                  <a:cubicBezTo>
                    <a:pt x="22797" y="12350"/>
                    <a:pt x="21862" y="12525"/>
                    <a:pt x="20961" y="12525"/>
                  </a:cubicBezTo>
                  <a:cubicBezTo>
                    <a:pt x="20427" y="12525"/>
                    <a:pt x="19905" y="12463"/>
                    <a:pt x="19575" y="12463"/>
                  </a:cubicBezTo>
                  <a:cubicBezTo>
                    <a:pt x="18687" y="12463"/>
                    <a:pt x="17800" y="12796"/>
                    <a:pt x="17523" y="13572"/>
                  </a:cubicBezTo>
                  <a:cubicBezTo>
                    <a:pt x="17357" y="14293"/>
                    <a:pt x="17800" y="15014"/>
                    <a:pt x="18466" y="15402"/>
                  </a:cubicBezTo>
                  <a:cubicBezTo>
                    <a:pt x="19076" y="15735"/>
                    <a:pt x="19852" y="15790"/>
                    <a:pt x="20517" y="15846"/>
                  </a:cubicBezTo>
                  <a:cubicBezTo>
                    <a:pt x="26053" y="16187"/>
                    <a:pt x="31615" y="16269"/>
                    <a:pt x="37167" y="16269"/>
                  </a:cubicBezTo>
                  <a:cubicBezTo>
                    <a:pt x="39735" y="16269"/>
                    <a:pt x="42300" y="16251"/>
                    <a:pt x="44860" y="16234"/>
                  </a:cubicBezTo>
                  <a:cubicBezTo>
                    <a:pt x="45969" y="16234"/>
                    <a:pt x="47078" y="16234"/>
                    <a:pt x="48077" y="15846"/>
                  </a:cubicBezTo>
                  <a:cubicBezTo>
                    <a:pt x="48853" y="15569"/>
                    <a:pt x="49906" y="14903"/>
                    <a:pt x="49962" y="14016"/>
                  </a:cubicBezTo>
                  <a:cubicBezTo>
                    <a:pt x="50017" y="13184"/>
                    <a:pt x="49685" y="12186"/>
                    <a:pt x="48908" y="11853"/>
                  </a:cubicBezTo>
                  <a:cubicBezTo>
                    <a:pt x="48298" y="11576"/>
                    <a:pt x="47633" y="11631"/>
                    <a:pt x="46967" y="11576"/>
                  </a:cubicBezTo>
                  <a:cubicBezTo>
                    <a:pt x="46690" y="11576"/>
                    <a:pt x="46413" y="11576"/>
                    <a:pt x="46136" y="11410"/>
                  </a:cubicBezTo>
                  <a:cubicBezTo>
                    <a:pt x="45969" y="11299"/>
                    <a:pt x="45748" y="11077"/>
                    <a:pt x="45692" y="10800"/>
                  </a:cubicBezTo>
                  <a:cubicBezTo>
                    <a:pt x="45692" y="10356"/>
                    <a:pt x="45969" y="10023"/>
                    <a:pt x="46302" y="9912"/>
                  </a:cubicBezTo>
                  <a:cubicBezTo>
                    <a:pt x="46635" y="9746"/>
                    <a:pt x="46967" y="9746"/>
                    <a:pt x="47411" y="9746"/>
                  </a:cubicBezTo>
                  <a:lnTo>
                    <a:pt x="50295" y="9746"/>
                  </a:lnTo>
                  <a:cubicBezTo>
                    <a:pt x="50794" y="9746"/>
                    <a:pt x="51273" y="9806"/>
                    <a:pt x="51744" y="9806"/>
                  </a:cubicBezTo>
                  <a:cubicBezTo>
                    <a:pt x="52058" y="9806"/>
                    <a:pt x="52368" y="9779"/>
                    <a:pt x="52679" y="9691"/>
                  </a:cubicBezTo>
                  <a:cubicBezTo>
                    <a:pt x="53622" y="9469"/>
                    <a:pt x="54620" y="8637"/>
                    <a:pt x="54620" y="7694"/>
                  </a:cubicBezTo>
                  <a:cubicBezTo>
                    <a:pt x="54620" y="6863"/>
                    <a:pt x="53899" y="6086"/>
                    <a:pt x="53123" y="5754"/>
                  </a:cubicBezTo>
                  <a:cubicBezTo>
                    <a:pt x="52346" y="5476"/>
                    <a:pt x="51459" y="5476"/>
                    <a:pt x="50516" y="5476"/>
                  </a:cubicBezTo>
                  <a:cubicBezTo>
                    <a:pt x="47744" y="5532"/>
                    <a:pt x="44916" y="5532"/>
                    <a:pt x="42143" y="5587"/>
                  </a:cubicBezTo>
                  <a:cubicBezTo>
                    <a:pt x="40998" y="5621"/>
                    <a:pt x="39873" y="5675"/>
                    <a:pt x="38731" y="5675"/>
                  </a:cubicBezTo>
                  <a:cubicBezTo>
                    <a:pt x="37993" y="5675"/>
                    <a:pt x="37249" y="5653"/>
                    <a:pt x="36487" y="5587"/>
                  </a:cubicBezTo>
                  <a:cubicBezTo>
                    <a:pt x="35933" y="5532"/>
                    <a:pt x="35267" y="5476"/>
                    <a:pt x="34879" y="5144"/>
                  </a:cubicBezTo>
                  <a:cubicBezTo>
                    <a:pt x="34380" y="4756"/>
                    <a:pt x="34158" y="4090"/>
                    <a:pt x="34602" y="3647"/>
                  </a:cubicBezTo>
                  <a:cubicBezTo>
                    <a:pt x="34657" y="3536"/>
                    <a:pt x="34879" y="3425"/>
                    <a:pt x="34990" y="3369"/>
                  </a:cubicBezTo>
                  <a:cubicBezTo>
                    <a:pt x="35350" y="3286"/>
                    <a:pt x="35725" y="3272"/>
                    <a:pt x="36099" y="3272"/>
                  </a:cubicBezTo>
                  <a:cubicBezTo>
                    <a:pt x="36286" y="3272"/>
                    <a:pt x="36473" y="3276"/>
                    <a:pt x="36659" y="3276"/>
                  </a:cubicBezTo>
                  <a:cubicBezTo>
                    <a:pt x="36844" y="3276"/>
                    <a:pt x="37028" y="3272"/>
                    <a:pt x="37208" y="3258"/>
                  </a:cubicBezTo>
                  <a:cubicBezTo>
                    <a:pt x="37929" y="3203"/>
                    <a:pt x="38650" y="2815"/>
                    <a:pt x="38872" y="2205"/>
                  </a:cubicBezTo>
                  <a:cubicBezTo>
                    <a:pt x="39149" y="1595"/>
                    <a:pt x="38705" y="819"/>
                    <a:pt x="38040" y="486"/>
                  </a:cubicBezTo>
                  <a:cubicBezTo>
                    <a:pt x="37430" y="153"/>
                    <a:pt x="36654" y="153"/>
                    <a:pt x="35988" y="153"/>
                  </a:cubicBezTo>
                  <a:cubicBezTo>
                    <a:pt x="33160" y="153"/>
                    <a:pt x="30277" y="153"/>
                    <a:pt x="27504" y="42"/>
                  </a:cubicBezTo>
                  <a:cubicBezTo>
                    <a:pt x="25674" y="14"/>
                    <a:pt x="23844" y="1"/>
                    <a:pt x="22014" y="1"/>
                  </a:cubicBezTo>
                  <a:close/>
                </a:path>
              </a:pathLst>
            </a:custGeom>
            <a:solidFill>
              <a:srgbClr val="BE9D6D">
                <a:alpha val="1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4142000" y="2111475"/>
              <a:ext cx="1063300" cy="279525"/>
            </a:xfrm>
            <a:custGeom>
              <a:avLst/>
              <a:gdLst/>
              <a:ahLst/>
              <a:cxnLst/>
              <a:rect l="l" t="t" r="r" b="b"/>
              <a:pathLst>
                <a:path w="42532" h="11181" extrusionOk="0">
                  <a:moveTo>
                    <a:pt x="17386" y="1"/>
                  </a:moveTo>
                  <a:cubicBezTo>
                    <a:pt x="14845" y="1"/>
                    <a:pt x="12303" y="18"/>
                    <a:pt x="9760" y="36"/>
                  </a:cubicBezTo>
                  <a:cubicBezTo>
                    <a:pt x="8706" y="36"/>
                    <a:pt x="7597" y="36"/>
                    <a:pt x="6599" y="424"/>
                  </a:cubicBezTo>
                  <a:cubicBezTo>
                    <a:pt x="5823" y="701"/>
                    <a:pt x="4769" y="1367"/>
                    <a:pt x="4714" y="2254"/>
                  </a:cubicBezTo>
                  <a:cubicBezTo>
                    <a:pt x="4658" y="3086"/>
                    <a:pt x="4991" y="4084"/>
                    <a:pt x="5767" y="4417"/>
                  </a:cubicBezTo>
                  <a:cubicBezTo>
                    <a:pt x="6322" y="4694"/>
                    <a:pt x="6987" y="4694"/>
                    <a:pt x="7597" y="4694"/>
                  </a:cubicBezTo>
                  <a:cubicBezTo>
                    <a:pt x="7819" y="4694"/>
                    <a:pt x="8096" y="4694"/>
                    <a:pt x="8374" y="4860"/>
                  </a:cubicBezTo>
                  <a:cubicBezTo>
                    <a:pt x="8595" y="4971"/>
                    <a:pt x="8817" y="5193"/>
                    <a:pt x="8873" y="5470"/>
                  </a:cubicBezTo>
                  <a:cubicBezTo>
                    <a:pt x="8928" y="5858"/>
                    <a:pt x="8651" y="6247"/>
                    <a:pt x="8318" y="6357"/>
                  </a:cubicBezTo>
                  <a:cubicBezTo>
                    <a:pt x="7986" y="6524"/>
                    <a:pt x="7542" y="6524"/>
                    <a:pt x="7209" y="6524"/>
                  </a:cubicBezTo>
                  <a:lnTo>
                    <a:pt x="4270" y="6524"/>
                  </a:lnTo>
                  <a:cubicBezTo>
                    <a:pt x="3838" y="6524"/>
                    <a:pt x="3385" y="6464"/>
                    <a:pt x="2925" y="6464"/>
                  </a:cubicBezTo>
                  <a:cubicBezTo>
                    <a:pt x="2618" y="6464"/>
                    <a:pt x="2307" y="6491"/>
                    <a:pt x="1997" y="6579"/>
                  </a:cubicBezTo>
                  <a:cubicBezTo>
                    <a:pt x="1054" y="6856"/>
                    <a:pt x="56" y="7633"/>
                    <a:pt x="56" y="8575"/>
                  </a:cubicBezTo>
                  <a:cubicBezTo>
                    <a:pt x="1" y="9407"/>
                    <a:pt x="666" y="10184"/>
                    <a:pt x="1498" y="10516"/>
                  </a:cubicBezTo>
                  <a:cubicBezTo>
                    <a:pt x="2330" y="10794"/>
                    <a:pt x="3161" y="10794"/>
                    <a:pt x="4104" y="10794"/>
                  </a:cubicBezTo>
                  <a:cubicBezTo>
                    <a:pt x="5952" y="10794"/>
                    <a:pt x="7751" y="10744"/>
                    <a:pt x="9567" y="10744"/>
                  </a:cubicBezTo>
                  <a:cubicBezTo>
                    <a:pt x="10475" y="10744"/>
                    <a:pt x="11387" y="10757"/>
                    <a:pt x="12311" y="10794"/>
                  </a:cubicBezTo>
                  <a:cubicBezTo>
                    <a:pt x="14418" y="10960"/>
                    <a:pt x="16580" y="11015"/>
                    <a:pt x="18632" y="11071"/>
                  </a:cubicBezTo>
                  <a:cubicBezTo>
                    <a:pt x="19119" y="11136"/>
                    <a:pt x="19626" y="11163"/>
                    <a:pt x="20162" y="11163"/>
                  </a:cubicBezTo>
                  <a:cubicBezTo>
                    <a:pt x="20541" y="11163"/>
                    <a:pt x="20936" y="11149"/>
                    <a:pt x="21349" y="11126"/>
                  </a:cubicBezTo>
                  <a:cubicBezTo>
                    <a:pt x="22662" y="11163"/>
                    <a:pt x="23981" y="11181"/>
                    <a:pt x="25303" y="11181"/>
                  </a:cubicBezTo>
                  <a:cubicBezTo>
                    <a:pt x="29955" y="11181"/>
                    <a:pt x="34652" y="10960"/>
                    <a:pt x="39315" y="10572"/>
                  </a:cubicBezTo>
                  <a:cubicBezTo>
                    <a:pt x="39925" y="10572"/>
                    <a:pt x="40591" y="10516"/>
                    <a:pt x="41145" y="10239"/>
                  </a:cubicBezTo>
                  <a:cubicBezTo>
                    <a:pt x="41700" y="9962"/>
                    <a:pt x="42254" y="9463"/>
                    <a:pt x="42421" y="8853"/>
                  </a:cubicBezTo>
                  <a:cubicBezTo>
                    <a:pt x="42532" y="8076"/>
                    <a:pt x="41977" y="7189"/>
                    <a:pt x="41312" y="6801"/>
                  </a:cubicBezTo>
                  <a:cubicBezTo>
                    <a:pt x="40591" y="6357"/>
                    <a:pt x="39704" y="6247"/>
                    <a:pt x="38872" y="6136"/>
                  </a:cubicBezTo>
                  <a:cubicBezTo>
                    <a:pt x="36876" y="6025"/>
                    <a:pt x="34879" y="6025"/>
                    <a:pt x="32828" y="5858"/>
                  </a:cubicBezTo>
                  <a:cubicBezTo>
                    <a:pt x="32440" y="5803"/>
                    <a:pt x="31996" y="5747"/>
                    <a:pt x="31719" y="5470"/>
                  </a:cubicBezTo>
                  <a:cubicBezTo>
                    <a:pt x="31608" y="5248"/>
                    <a:pt x="31552" y="5027"/>
                    <a:pt x="31552" y="4860"/>
                  </a:cubicBezTo>
                  <a:cubicBezTo>
                    <a:pt x="31587" y="3920"/>
                    <a:pt x="32496" y="3745"/>
                    <a:pt x="33388" y="3745"/>
                  </a:cubicBezTo>
                  <a:cubicBezTo>
                    <a:pt x="33916" y="3745"/>
                    <a:pt x="34438" y="3807"/>
                    <a:pt x="34768" y="3807"/>
                  </a:cubicBezTo>
                  <a:cubicBezTo>
                    <a:pt x="35600" y="3807"/>
                    <a:pt x="36598" y="3474"/>
                    <a:pt x="36820" y="2698"/>
                  </a:cubicBezTo>
                  <a:cubicBezTo>
                    <a:pt x="36987" y="1977"/>
                    <a:pt x="36543" y="1256"/>
                    <a:pt x="35877" y="868"/>
                  </a:cubicBezTo>
                  <a:cubicBezTo>
                    <a:pt x="35268" y="535"/>
                    <a:pt x="34491" y="480"/>
                    <a:pt x="33826" y="424"/>
                  </a:cubicBezTo>
                  <a:cubicBezTo>
                    <a:pt x="28366" y="83"/>
                    <a:pt x="22880" y="1"/>
                    <a:pt x="17386" y="1"/>
                  </a:cubicBezTo>
                  <a:close/>
                </a:path>
              </a:pathLst>
            </a:custGeom>
            <a:solidFill>
              <a:srgbClr val="BE9D6D">
                <a:alpha val="1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28"/>
          <p:cNvGrpSpPr/>
          <p:nvPr/>
        </p:nvGrpSpPr>
        <p:grpSpPr>
          <a:xfrm>
            <a:off x="-438051" y="3853270"/>
            <a:ext cx="9714267" cy="1668145"/>
            <a:chOff x="368533" y="3342383"/>
            <a:chExt cx="6873464" cy="1180319"/>
          </a:xfrm>
        </p:grpSpPr>
        <p:sp>
          <p:nvSpPr>
            <p:cNvPr id="303" name="Google Shape;303;p28"/>
            <p:cNvSpPr/>
            <p:nvPr/>
          </p:nvSpPr>
          <p:spPr>
            <a:xfrm>
              <a:off x="381773" y="3342383"/>
              <a:ext cx="6860225" cy="1051600"/>
            </a:xfrm>
            <a:custGeom>
              <a:avLst/>
              <a:gdLst/>
              <a:ahLst/>
              <a:cxnLst/>
              <a:rect l="l" t="t" r="r" b="b"/>
              <a:pathLst>
                <a:path w="274409" h="32666" extrusionOk="0">
                  <a:moveTo>
                    <a:pt x="120229" y="0"/>
                  </a:moveTo>
                  <a:cubicBezTo>
                    <a:pt x="120229" y="0"/>
                    <a:pt x="107072" y="0"/>
                    <a:pt x="104803" y="605"/>
                  </a:cubicBezTo>
                  <a:cubicBezTo>
                    <a:pt x="102535" y="1286"/>
                    <a:pt x="95881" y="4235"/>
                    <a:pt x="95200" y="4386"/>
                  </a:cubicBezTo>
                  <a:cubicBezTo>
                    <a:pt x="94898" y="4537"/>
                    <a:pt x="93839" y="4764"/>
                    <a:pt x="92629" y="5066"/>
                  </a:cubicBezTo>
                  <a:cubicBezTo>
                    <a:pt x="91495" y="5369"/>
                    <a:pt x="90739" y="6276"/>
                    <a:pt x="90588" y="7335"/>
                  </a:cubicBezTo>
                  <a:cubicBezTo>
                    <a:pt x="71457" y="7713"/>
                    <a:pt x="40833" y="8847"/>
                    <a:pt x="29944" y="8847"/>
                  </a:cubicBezTo>
                  <a:cubicBezTo>
                    <a:pt x="19283" y="8847"/>
                    <a:pt x="7411" y="11342"/>
                    <a:pt x="2496" y="12552"/>
                  </a:cubicBezTo>
                  <a:lnTo>
                    <a:pt x="1" y="12552"/>
                  </a:lnTo>
                  <a:lnTo>
                    <a:pt x="1" y="26314"/>
                  </a:lnTo>
                  <a:lnTo>
                    <a:pt x="1" y="32666"/>
                  </a:lnTo>
                  <a:lnTo>
                    <a:pt x="274408" y="32666"/>
                  </a:lnTo>
                  <a:lnTo>
                    <a:pt x="274408" y="26314"/>
                  </a:lnTo>
                  <a:lnTo>
                    <a:pt x="274408" y="14367"/>
                  </a:lnTo>
                  <a:lnTo>
                    <a:pt x="274408" y="6957"/>
                  </a:lnTo>
                  <a:cubicBezTo>
                    <a:pt x="268701" y="6856"/>
                    <a:pt x="265928" y="4055"/>
                    <a:pt x="262914" y="4055"/>
                  </a:cubicBezTo>
                  <a:cubicBezTo>
                    <a:pt x="261415" y="4055"/>
                    <a:pt x="259857" y="4747"/>
                    <a:pt x="257849" y="6806"/>
                  </a:cubicBezTo>
                  <a:cubicBezTo>
                    <a:pt x="256790" y="7940"/>
                    <a:pt x="255807" y="8772"/>
                    <a:pt x="254900" y="9301"/>
                  </a:cubicBezTo>
                  <a:cubicBezTo>
                    <a:pt x="252623" y="8913"/>
                    <a:pt x="250066" y="8650"/>
                    <a:pt x="247071" y="8650"/>
                  </a:cubicBezTo>
                  <a:cubicBezTo>
                    <a:pt x="245392" y="8650"/>
                    <a:pt x="243574" y="8733"/>
                    <a:pt x="241591" y="8923"/>
                  </a:cubicBezTo>
                  <a:cubicBezTo>
                    <a:pt x="239060" y="9191"/>
                    <a:pt x="236153" y="9306"/>
                    <a:pt x="232963" y="9306"/>
                  </a:cubicBezTo>
                  <a:cubicBezTo>
                    <a:pt x="228054" y="9306"/>
                    <a:pt x="222475" y="9033"/>
                    <a:pt x="216563" y="8620"/>
                  </a:cubicBezTo>
                  <a:cubicBezTo>
                    <a:pt x="217017" y="7259"/>
                    <a:pt x="217092" y="5066"/>
                    <a:pt x="214219" y="4008"/>
                  </a:cubicBezTo>
                  <a:cubicBezTo>
                    <a:pt x="212508" y="3401"/>
                    <a:pt x="210637" y="3197"/>
                    <a:pt x="208674" y="3197"/>
                  </a:cubicBezTo>
                  <a:cubicBezTo>
                    <a:pt x="205257" y="3197"/>
                    <a:pt x="201563" y="3816"/>
                    <a:pt x="197961" y="4008"/>
                  </a:cubicBezTo>
                  <a:cubicBezTo>
                    <a:pt x="195391" y="4083"/>
                    <a:pt x="193878" y="5444"/>
                    <a:pt x="193046" y="6730"/>
                  </a:cubicBezTo>
                  <a:cubicBezTo>
                    <a:pt x="185636" y="6125"/>
                    <a:pt x="178528" y="5520"/>
                    <a:pt x="172404" y="5218"/>
                  </a:cubicBezTo>
                  <a:cubicBezTo>
                    <a:pt x="171269" y="3176"/>
                    <a:pt x="169833" y="1588"/>
                    <a:pt x="167867" y="1588"/>
                  </a:cubicBezTo>
                  <a:cubicBezTo>
                    <a:pt x="166052" y="1588"/>
                    <a:pt x="165144" y="3100"/>
                    <a:pt x="164766" y="5066"/>
                  </a:cubicBezTo>
                  <a:cubicBezTo>
                    <a:pt x="161364" y="5066"/>
                    <a:pt x="157734" y="5066"/>
                    <a:pt x="154105" y="5142"/>
                  </a:cubicBezTo>
                  <a:cubicBezTo>
                    <a:pt x="153575" y="4310"/>
                    <a:pt x="152592" y="3705"/>
                    <a:pt x="150702" y="3705"/>
                  </a:cubicBezTo>
                  <a:cubicBezTo>
                    <a:pt x="148660" y="3705"/>
                    <a:pt x="147450" y="4386"/>
                    <a:pt x="146921" y="5369"/>
                  </a:cubicBezTo>
                  <a:cubicBezTo>
                    <a:pt x="142082" y="5520"/>
                    <a:pt x="137242" y="5747"/>
                    <a:pt x="132554" y="5974"/>
                  </a:cubicBezTo>
                  <a:lnTo>
                    <a:pt x="130664" y="3100"/>
                  </a:lnTo>
                  <a:lnTo>
                    <a:pt x="120229" y="0"/>
                  </a:lnTo>
                  <a:close/>
                </a:path>
              </a:pathLst>
            </a:custGeom>
            <a:solidFill>
              <a:srgbClr val="CBB38E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68533" y="3713602"/>
              <a:ext cx="6867775" cy="809100"/>
            </a:xfrm>
            <a:custGeom>
              <a:avLst/>
              <a:gdLst/>
              <a:ahLst/>
              <a:cxnLst/>
              <a:rect l="l" t="t" r="r" b="b"/>
              <a:pathLst>
                <a:path w="274711" h="32364" extrusionOk="0">
                  <a:moveTo>
                    <a:pt x="154483" y="0"/>
                  </a:moveTo>
                  <a:lnTo>
                    <a:pt x="144048" y="3857"/>
                  </a:lnTo>
                  <a:lnTo>
                    <a:pt x="141099" y="9377"/>
                  </a:lnTo>
                  <a:lnTo>
                    <a:pt x="142082" y="16636"/>
                  </a:lnTo>
                  <a:lnTo>
                    <a:pt x="126883" y="16636"/>
                  </a:lnTo>
                  <a:cubicBezTo>
                    <a:pt x="126883" y="16636"/>
                    <a:pt x="131647" y="4613"/>
                    <a:pt x="123934" y="4613"/>
                  </a:cubicBezTo>
                  <a:cubicBezTo>
                    <a:pt x="116221" y="4613"/>
                    <a:pt x="122800" y="16636"/>
                    <a:pt x="122800" y="16636"/>
                  </a:cubicBezTo>
                  <a:lnTo>
                    <a:pt x="109643" y="16636"/>
                  </a:lnTo>
                  <a:cubicBezTo>
                    <a:pt x="109643" y="16636"/>
                    <a:pt x="111836" y="1966"/>
                    <a:pt x="106769" y="1966"/>
                  </a:cubicBezTo>
                  <a:cubicBezTo>
                    <a:pt x="101552" y="1966"/>
                    <a:pt x="99662" y="16333"/>
                    <a:pt x="99662" y="16333"/>
                  </a:cubicBezTo>
                  <a:cubicBezTo>
                    <a:pt x="99662" y="16333"/>
                    <a:pt x="94688" y="16602"/>
                    <a:pt x="90812" y="16602"/>
                  </a:cubicBezTo>
                  <a:cubicBezTo>
                    <a:pt x="88874" y="16602"/>
                    <a:pt x="87210" y="16535"/>
                    <a:pt x="86580" y="16333"/>
                  </a:cubicBezTo>
                  <a:cubicBezTo>
                    <a:pt x="84614" y="15653"/>
                    <a:pt x="82724" y="12477"/>
                    <a:pt x="82724" y="12477"/>
                  </a:cubicBezTo>
                  <a:cubicBezTo>
                    <a:pt x="82724" y="12477"/>
                    <a:pt x="82195" y="5369"/>
                    <a:pt x="76599" y="4991"/>
                  </a:cubicBezTo>
                  <a:cubicBezTo>
                    <a:pt x="73000" y="4751"/>
                    <a:pt x="69280" y="3994"/>
                    <a:pt x="65863" y="3994"/>
                  </a:cubicBezTo>
                  <a:cubicBezTo>
                    <a:pt x="63895" y="3994"/>
                    <a:pt x="62027" y="4245"/>
                    <a:pt x="60342" y="4991"/>
                  </a:cubicBezTo>
                  <a:cubicBezTo>
                    <a:pt x="55578" y="7184"/>
                    <a:pt x="58527" y="12477"/>
                    <a:pt x="58527" y="12477"/>
                  </a:cubicBezTo>
                  <a:lnTo>
                    <a:pt x="42194" y="11872"/>
                  </a:lnTo>
                  <a:lnTo>
                    <a:pt x="25937" y="14216"/>
                  </a:lnTo>
                  <a:cubicBezTo>
                    <a:pt x="25937" y="14216"/>
                    <a:pt x="25567" y="14426"/>
                    <a:pt x="24850" y="14426"/>
                  </a:cubicBezTo>
                  <a:cubicBezTo>
                    <a:pt x="23416" y="14426"/>
                    <a:pt x="20593" y="13586"/>
                    <a:pt x="16560" y="8545"/>
                  </a:cubicBezTo>
                  <a:cubicBezTo>
                    <a:pt x="14544" y="6024"/>
                    <a:pt x="12981" y="5184"/>
                    <a:pt x="11477" y="5184"/>
                  </a:cubicBezTo>
                  <a:cubicBezTo>
                    <a:pt x="8470" y="5184"/>
                    <a:pt x="5697" y="8545"/>
                    <a:pt x="1" y="8545"/>
                  </a:cubicBezTo>
                  <a:lnTo>
                    <a:pt x="1" y="32364"/>
                  </a:lnTo>
                  <a:lnTo>
                    <a:pt x="274711" y="32364"/>
                  </a:lnTo>
                  <a:lnTo>
                    <a:pt x="274711" y="15350"/>
                  </a:lnTo>
                  <a:lnTo>
                    <a:pt x="230854" y="15350"/>
                  </a:lnTo>
                  <a:cubicBezTo>
                    <a:pt x="230854" y="15350"/>
                    <a:pt x="221856" y="14745"/>
                    <a:pt x="215126" y="11948"/>
                  </a:cubicBezTo>
                  <a:cubicBezTo>
                    <a:pt x="213345" y="11196"/>
                    <a:pt x="211880" y="10894"/>
                    <a:pt x="210550" y="10894"/>
                  </a:cubicBezTo>
                  <a:cubicBezTo>
                    <a:pt x="206795" y="10894"/>
                    <a:pt x="204110" y="13294"/>
                    <a:pt x="198415" y="14745"/>
                  </a:cubicBezTo>
                  <a:cubicBezTo>
                    <a:pt x="190778" y="16711"/>
                    <a:pt x="181099" y="17997"/>
                    <a:pt x="181099" y="17997"/>
                  </a:cubicBezTo>
                  <a:lnTo>
                    <a:pt x="182990" y="13157"/>
                  </a:lnTo>
                  <a:lnTo>
                    <a:pt x="183746" y="11721"/>
                  </a:lnTo>
                  <a:cubicBezTo>
                    <a:pt x="184880" y="9679"/>
                    <a:pt x="183973" y="6806"/>
                    <a:pt x="182082" y="6276"/>
                  </a:cubicBezTo>
                  <a:cubicBezTo>
                    <a:pt x="180797" y="5898"/>
                    <a:pt x="179814" y="5596"/>
                    <a:pt x="179511" y="5520"/>
                  </a:cubicBezTo>
                  <a:cubicBezTo>
                    <a:pt x="178831" y="5293"/>
                    <a:pt x="172177" y="1740"/>
                    <a:pt x="169908" y="832"/>
                  </a:cubicBezTo>
                  <a:cubicBezTo>
                    <a:pt x="167564" y="0"/>
                    <a:pt x="154483" y="0"/>
                    <a:pt x="154483" y="0"/>
                  </a:cubicBezTo>
                  <a:close/>
                </a:path>
              </a:pathLst>
            </a:custGeom>
            <a:solidFill>
              <a:srgbClr val="CBB38E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8"/>
          <p:cNvSpPr/>
          <p:nvPr/>
        </p:nvSpPr>
        <p:spPr>
          <a:xfrm>
            <a:off x="402101" y="2893251"/>
            <a:ext cx="742412" cy="1359560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 flipH="1">
            <a:off x="7901648" y="2229444"/>
            <a:ext cx="1104933" cy="2023361"/>
          </a:xfrm>
          <a:custGeom>
            <a:avLst/>
            <a:gdLst/>
            <a:ahLst/>
            <a:cxnLst/>
            <a:rect l="l" t="t" r="r" b="b"/>
            <a:pathLst>
              <a:path w="31870" h="58369" extrusionOk="0">
                <a:moveTo>
                  <a:pt x="10635" y="0"/>
                </a:moveTo>
                <a:cubicBezTo>
                  <a:pt x="10129" y="0"/>
                  <a:pt x="9525" y="191"/>
                  <a:pt x="8807" y="599"/>
                </a:cubicBezTo>
                <a:cubicBezTo>
                  <a:pt x="3892" y="3396"/>
                  <a:pt x="6690" y="8236"/>
                  <a:pt x="8051" y="13756"/>
                </a:cubicBezTo>
                <a:cubicBezTo>
                  <a:pt x="7723" y="13856"/>
                  <a:pt x="7337" y="13932"/>
                  <a:pt x="6947" y="13932"/>
                </a:cubicBezTo>
                <a:cubicBezTo>
                  <a:pt x="6169" y="13932"/>
                  <a:pt x="5379" y="13630"/>
                  <a:pt x="5026" y="12621"/>
                </a:cubicBezTo>
                <a:cubicBezTo>
                  <a:pt x="4502" y="11290"/>
                  <a:pt x="2923" y="10304"/>
                  <a:pt x="1748" y="10304"/>
                </a:cubicBezTo>
                <a:cubicBezTo>
                  <a:pt x="720" y="10304"/>
                  <a:pt x="0" y="11059"/>
                  <a:pt x="565" y="12999"/>
                </a:cubicBezTo>
                <a:cubicBezTo>
                  <a:pt x="1347" y="15848"/>
                  <a:pt x="2954" y="17211"/>
                  <a:pt x="5508" y="17211"/>
                </a:cubicBezTo>
                <a:cubicBezTo>
                  <a:pt x="6412" y="17211"/>
                  <a:pt x="7434" y="17040"/>
                  <a:pt x="8580" y="16705"/>
                </a:cubicBezTo>
                <a:cubicBezTo>
                  <a:pt x="8580" y="17083"/>
                  <a:pt x="8731" y="17461"/>
                  <a:pt x="8731" y="17839"/>
                </a:cubicBezTo>
                <a:cubicBezTo>
                  <a:pt x="8731" y="21090"/>
                  <a:pt x="8504" y="24342"/>
                  <a:pt x="8580" y="27064"/>
                </a:cubicBezTo>
                <a:cubicBezTo>
                  <a:pt x="7975" y="26913"/>
                  <a:pt x="7219" y="26534"/>
                  <a:pt x="7219" y="25476"/>
                </a:cubicBezTo>
                <a:cubicBezTo>
                  <a:pt x="7125" y="24117"/>
                  <a:pt x="5783" y="22701"/>
                  <a:pt x="4740" y="22701"/>
                </a:cubicBezTo>
                <a:cubicBezTo>
                  <a:pt x="4099" y="22701"/>
                  <a:pt x="3571" y="23235"/>
                  <a:pt x="3514" y="24644"/>
                </a:cubicBezTo>
                <a:cubicBezTo>
                  <a:pt x="3438" y="27896"/>
                  <a:pt x="5026" y="29559"/>
                  <a:pt x="8807" y="29710"/>
                </a:cubicBezTo>
                <a:cubicBezTo>
                  <a:pt x="8958" y="31525"/>
                  <a:pt x="9487" y="33037"/>
                  <a:pt x="10395" y="33793"/>
                </a:cubicBezTo>
                <a:cubicBezTo>
                  <a:pt x="11756" y="35003"/>
                  <a:pt x="13495" y="35381"/>
                  <a:pt x="14780" y="35381"/>
                </a:cubicBezTo>
                <a:cubicBezTo>
                  <a:pt x="15310" y="43699"/>
                  <a:pt x="16368" y="52092"/>
                  <a:pt x="16368" y="58368"/>
                </a:cubicBezTo>
                <a:lnTo>
                  <a:pt x="20074" y="58368"/>
                </a:lnTo>
                <a:lnTo>
                  <a:pt x="20074" y="42111"/>
                </a:lnTo>
                <a:cubicBezTo>
                  <a:pt x="20878" y="42235"/>
                  <a:pt x="21974" y="42346"/>
                  <a:pt x="23024" y="42346"/>
                </a:cubicBezTo>
                <a:cubicBezTo>
                  <a:pt x="24540" y="42346"/>
                  <a:pt x="25961" y="42114"/>
                  <a:pt x="26274" y="41355"/>
                </a:cubicBezTo>
                <a:cubicBezTo>
                  <a:pt x="27106" y="39465"/>
                  <a:pt x="29299" y="29937"/>
                  <a:pt x="25896" y="29257"/>
                </a:cubicBezTo>
                <a:cubicBezTo>
                  <a:pt x="25596" y="29190"/>
                  <a:pt x="25324" y="29159"/>
                  <a:pt x="25078" y="29159"/>
                </a:cubicBezTo>
                <a:cubicBezTo>
                  <a:pt x="22531" y="29159"/>
                  <a:pt x="22720" y="32521"/>
                  <a:pt x="22720" y="35003"/>
                </a:cubicBezTo>
                <a:cubicBezTo>
                  <a:pt x="22720" y="37499"/>
                  <a:pt x="23098" y="38784"/>
                  <a:pt x="20149" y="39162"/>
                </a:cubicBezTo>
                <a:cubicBezTo>
                  <a:pt x="20225" y="36062"/>
                  <a:pt x="20300" y="32584"/>
                  <a:pt x="20527" y="28879"/>
                </a:cubicBezTo>
                <a:cubicBezTo>
                  <a:pt x="21208" y="28803"/>
                  <a:pt x="22418" y="28425"/>
                  <a:pt x="24686" y="27517"/>
                </a:cubicBezTo>
                <a:cubicBezTo>
                  <a:pt x="26198" y="26988"/>
                  <a:pt x="27106" y="22981"/>
                  <a:pt x="27484" y="18292"/>
                </a:cubicBezTo>
                <a:cubicBezTo>
                  <a:pt x="30508" y="17914"/>
                  <a:pt x="31870" y="16326"/>
                  <a:pt x="31794" y="13302"/>
                </a:cubicBezTo>
                <a:cubicBezTo>
                  <a:pt x="31736" y="11892"/>
                  <a:pt x="31208" y="11358"/>
                  <a:pt x="30568" y="11358"/>
                </a:cubicBezTo>
                <a:cubicBezTo>
                  <a:pt x="29524" y="11358"/>
                  <a:pt x="28182" y="12775"/>
                  <a:pt x="28089" y="14134"/>
                </a:cubicBezTo>
                <a:cubicBezTo>
                  <a:pt x="28089" y="14587"/>
                  <a:pt x="27862" y="14965"/>
                  <a:pt x="27635" y="15268"/>
                </a:cubicBezTo>
                <a:cubicBezTo>
                  <a:pt x="27786" y="8387"/>
                  <a:pt x="26879" y="1052"/>
                  <a:pt x="24610" y="901"/>
                </a:cubicBezTo>
                <a:cubicBezTo>
                  <a:pt x="24545" y="895"/>
                  <a:pt x="24481" y="892"/>
                  <a:pt x="24418" y="892"/>
                </a:cubicBezTo>
                <a:cubicBezTo>
                  <a:pt x="20374" y="892"/>
                  <a:pt x="22728" y="12781"/>
                  <a:pt x="23249" y="18217"/>
                </a:cubicBezTo>
                <a:cubicBezTo>
                  <a:pt x="23703" y="23283"/>
                  <a:pt x="23476" y="24342"/>
                  <a:pt x="20527" y="24417"/>
                </a:cubicBezTo>
                <a:cubicBezTo>
                  <a:pt x="20905" y="14285"/>
                  <a:pt x="20830" y="4833"/>
                  <a:pt x="17881" y="4833"/>
                </a:cubicBezTo>
                <a:cubicBezTo>
                  <a:pt x="13268" y="4833"/>
                  <a:pt x="14402" y="16402"/>
                  <a:pt x="14402" y="27064"/>
                </a:cubicBezTo>
                <a:cubicBezTo>
                  <a:pt x="14402" y="28576"/>
                  <a:pt x="14402" y="30164"/>
                  <a:pt x="14478" y="31752"/>
                </a:cubicBezTo>
                <a:cubicBezTo>
                  <a:pt x="13041" y="31298"/>
                  <a:pt x="12739" y="29408"/>
                  <a:pt x="12739" y="21015"/>
                </a:cubicBezTo>
                <a:cubicBezTo>
                  <a:pt x="12739" y="10802"/>
                  <a:pt x="14448" y="0"/>
                  <a:pt x="10635" y="0"/>
                </a:cubicBezTo>
                <a:close/>
              </a:path>
            </a:pathLst>
          </a:custGeom>
          <a:solidFill>
            <a:srgbClr val="BE9D6D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8950" y="571500"/>
            <a:ext cx="7665900" cy="1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Ultra"/>
              <a:buNone/>
              <a:defRPr sz="3000">
                <a:solidFill>
                  <a:schemeClr val="accent4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8950" y="1152475"/>
            <a:ext cx="7665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●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○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■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●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○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■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●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○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Lora"/>
              <a:buChar char="■"/>
              <a:defRPr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7" r:id="rId5"/>
    <p:sldLayoutId id="2147483658" r:id="rId6"/>
    <p:sldLayoutId id="2147483665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35"/>
          <p:cNvGrpSpPr/>
          <p:nvPr/>
        </p:nvGrpSpPr>
        <p:grpSpPr>
          <a:xfrm>
            <a:off x="1876769" y="2674521"/>
            <a:ext cx="5422280" cy="1508741"/>
            <a:chOff x="1166175" y="1883200"/>
            <a:chExt cx="5255675" cy="1462100"/>
          </a:xfrm>
        </p:grpSpPr>
        <p:sp>
          <p:nvSpPr>
            <p:cNvPr id="349" name="Google Shape;349;p35"/>
            <p:cNvSpPr/>
            <p:nvPr/>
          </p:nvSpPr>
          <p:spPr>
            <a:xfrm>
              <a:off x="1166175" y="1883200"/>
              <a:ext cx="5255675" cy="1462100"/>
            </a:xfrm>
            <a:custGeom>
              <a:avLst/>
              <a:gdLst/>
              <a:ahLst/>
              <a:cxnLst/>
              <a:rect l="l" t="t" r="r" b="b"/>
              <a:pathLst>
                <a:path w="210227" h="58484" extrusionOk="0">
                  <a:moveTo>
                    <a:pt x="12617" y="0"/>
                  </a:moveTo>
                  <a:cubicBezTo>
                    <a:pt x="18493" y="4113"/>
                    <a:pt x="13032" y="12063"/>
                    <a:pt x="6534" y="16660"/>
                  </a:cubicBezTo>
                  <a:cubicBezTo>
                    <a:pt x="1" y="21292"/>
                    <a:pt x="1003" y="29242"/>
                    <a:pt x="1003" y="29242"/>
                  </a:cubicBezTo>
                  <a:cubicBezTo>
                    <a:pt x="1003" y="29242"/>
                    <a:pt x="1" y="37192"/>
                    <a:pt x="6534" y="41824"/>
                  </a:cubicBezTo>
                  <a:cubicBezTo>
                    <a:pt x="13032" y="46421"/>
                    <a:pt x="18528" y="54405"/>
                    <a:pt x="12617" y="58484"/>
                  </a:cubicBezTo>
                  <a:lnTo>
                    <a:pt x="197610" y="58484"/>
                  </a:lnTo>
                  <a:cubicBezTo>
                    <a:pt x="191734" y="54405"/>
                    <a:pt x="197195" y="46421"/>
                    <a:pt x="203728" y="41824"/>
                  </a:cubicBezTo>
                  <a:cubicBezTo>
                    <a:pt x="210226" y="37192"/>
                    <a:pt x="209224" y="29242"/>
                    <a:pt x="209224" y="29242"/>
                  </a:cubicBezTo>
                  <a:cubicBezTo>
                    <a:pt x="209224" y="29242"/>
                    <a:pt x="210226" y="21292"/>
                    <a:pt x="203728" y="16660"/>
                  </a:cubicBezTo>
                  <a:cubicBezTo>
                    <a:pt x="197195" y="12063"/>
                    <a:pt x="191699" y="4113"/>
                    <a:pt x="197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1265550" y="2059250"/>
              <a:ext cx="377650" cy="1111500"/>
            </a:xfrm>
            <a:custGeom>
              <a:avLst/>
              <a:gdLst/>
              <a:ahLst/>
              <a:cxnLst/>
              <a:rect l="l" t="t" r="r" b="b"/>
              <a:pathLst>
                <a:path w="15106" h="44460" extrusionOk="0">
                  <a:moveTo>
                    <a:pt x="14330" y="1"/>
                  </a:moveTo>
                  <a:cubicBezTo>
                    <a:pt x="14057" y="1"/>
                    <a:pt x="13805" y="187"/>
                    <a:pt x="13723" y="459"/>
                  </a:cubicBezTo>
                  <a:lnTo>
                    <a:pt x="14345" y="735"/>
                  </a:lnTo>
                  <a:lnTo>
                    <a:pt x="13723" y="528"/>
                  </a:lnTo>
                  <a:lnTo>
                    <a:pt x="13723" y="528"/>
                  </a:lnTo>
                  <a:cubicBezTo>
                    <a:pt x="13654" y="873"/>
                    <a:pt x="13827" y="1219"/>
                    <a:pt x="14173" y="1323"/>
                  </a:cubicBezTo>
                  <a:cubicBezTo>
                    <a:pt x="14242" y="1392"/>
                    <a:pt x="14345" y="1392"/>
                    <a:pt x="14380" y="1392"/>
                  </a:cubicBezTo>
                  <a:cubicBezTo>
                    <a:pt x="14657" y="1392"/>
                    <a:pt x="14899" y="1219"/>
                    <a:pt x="14933" y="943"/>
                  </a:cubicBezTo>
                  <a:lnTo>
                    <a:pt x="15002" y="873"/>
                  </a:lnTo>
                  <a:cubicBezTo>
                    <a:pt x="15106" y="528"/>
                    <a:pt x="14899" y="113"/>
                    <a:pt x="14553" y="44"/>
                  </a:cubicBezTo>
                  <a:cubicBezTo>
                    <a:pt x="14479" y="14"/>
                    <a:pt x="14404" y="1"/>
                    <a:pt x="14330" y="1"/>
                  </a:cubicBezTo>
                  <a:close/>
                  <a:moveTo>
                    <a:pt x="12737" y="3704"/>
                  </a:moveTo>
                  <a:cubicBezTo>
                    <a:pt x="12506" y="3704"/>
                    <a:pt x="12279" y="3818"/>
                    <a:pt x="12168" y="4019"/>
                  </a:cubicBezTo>
                  <a:cubicBezTo>
                    <a:pt x="12168" y="4053"/>
                    <a:pt x="12133" y="4088"/>
                    <a:pt x="12133" y="4088"/>
                  </a:cubicBezTo>
                  <a:cubicBezTo>
                    <a:pt x="11926" y="4399"/>
                    <a:pt x="12064" y="4779"/>
                    <a:pt x="12341" y="4952"/>
                  </a:cubicBezTo>
                  <a:cubicBezTo>
                    <a:pt x="12444" y="5021"/>
                    <a:pt x="12514" y="5056"/>
                    <a:pt x="12652" y="5056"/>
                  </a:cubicBezTo>
                  <a:cubicBezTo>
                    <a:pt x="12928" y="5056"/>
                    <a:pt x="13136" y="4918"/>
                    <a:pt x="13309" y="4710"/>
                  </a:cubicBezTo>
                  <a:cubicBezTo>
                    <a:pt x="13481" y="4399"/>
                    <a:pt x="13378" y="3984"/>
                    <a:pt x="13101" y="3811"/>
                  </a:cubicBezTo>
                  <a:cubicBezTo>
                    <a:pt x="12991" y="3738"/>
                    <a:pt x="12863" y="3704"/>
                    <a:pt x="12737" y="3704"/>
                  </a:cubicBezTo>
                  <a:close/>
                  <a:moveTo>
                    <a:pt x="10303" y="7116"/>
                  </a:moveTo>
                  <a:cubicBezTo>
                    <a:pt x="10073" y="7116"/>
                    <a:pt x="9830" y="7231"/>
                    <a:pt x="9714" y="7441"/>
                  </a:cubicBezTo>
                  <a:lnTo>
                    <a:pt x="9679" y="7475"/>
                  </a:lnTo>
                  <a:cubicBezTo>
                    <a:pt x="9472" y="7786"/>
                    <a:pt x="9575" y="8167"/>
                    <a:pt x="9887" y="8339"/>
                  </a:cubicBezTo>
                  <a:cubicBezTo>
                    <a:pt x="9990" y="8374"/>
                    <a:pt x="10059" y="8409"/>
                    <a:pt x="10198" y="8409"/>
                  </a:cubicBezTo>
                  <a:cubicBezTo>
                    <a:pt x="10405" y="8409"/>
                    <a:pt x="10682" y="8305"/>
                    <a:pt x="10820" y="8132"/>
                  </a:cubicBezTo>
                  <a:cubicBezTo>
                    <a:pt x="11027" y="7821"/>
                    <a:pt x="10924" y="7372"/>
                    <a:pt x="10612" y="7199"/>
                  </a:cubicBezTo>
                  <a:cubicBezTo>
                    <a:pt x="10522" y="7143"/>
                    <a:pt x="10414" y="7116"/>
                    <a:pt x="10303" y="7116"/>
                  </a:cubicBezTo>
                  <a:close/>
                  <a:moveTo>
                    <a:pt x="7413" y="9889"/>
                  </a:moveTo>
                  <a:cubicBezTo>
                    <a:pt x="7261" y="9889"/>
                    <a:pt x="7108" y="9943"/>
                    <a:pt x="6983" y="10068"/>
                  </a:cubicBezTo>
                  <a:lnTo>
                    <a:pt x="7398" y="10586"/>
                  </a:lnTo>
                  <a:lnTo>
                    <a:pt x="6949" y="10102"/>
                  </a:lnTo>
                  <a:cubicBezTo>
                    <a:pt x="6637" y="10310"/>
                    <a:pt x="6637" y="10759"/>
                    <a:pt x="6879" y="11001"/>
                  </a:cubicBezTo>
                  <a:cubicBezTo>
                    <a:pt x="6983" y="11139"/>
                    <a:pt x="7156" y="11243"/>
                    <a:pt x="7329" y="11243"/>
                  </a:cubicBezTo>
                  <a:cubicBezTo>
                    <a:pt x="7502" y="11243"/>
                    <a:pt x="7640" y="11174"/>
                    <a:pt x="7813" y="11036"/>
                  </a:cubicBezTo>
                  <a:lnTo>
                    <a:pt x="7847" y="11001"/>
                  </a:lnTo>
                  <a:cubicBezTo>
                    <a:pt x="8124" y="10794"/>
                    <a:pt x="8158" y="10344"/>
                    <a:pt x="7916" y="10102"/>
                  </a:cubicBezTo>
                  <a:cubicBezTo>
                    <a:pt x="7783" y="9969"/>
                    <a:pt x="7598" y="9889"/>
                    <a:pt x="7413" y="9889"/>
                  </a:cubicBezTo>
                  <a:close/>
                  <a:moveTo>
                    <a:pt x="4222" y="12389"/>
                  </a:moveTo>
                  <a:cubicBezTo>
                    <a:pt x="4082" y="12389"/>
                    <a:pt x="3936" y="12433"/>
                    <a:pt x="3803" y="12522"/>
                  </a:cubicBezTo>
                  <a:lnTo>
                    <a:pt x="4149" y="13075"/>
                  </a:lnTo>
                  <a:lnTo>
                    <a:pt x="3699" y="12556"/>
                  </a:lnTo>
                  <a:cubicBezTo>
                    <a:pt x="3457" y="12798"/>
                    <a:pt x="3423" y="13213"/>
                    <a:pt x="3630" y="13490"/>
                  </a:cubicBezTo>
                  <a:cubicBezTo>
                    <a:pt x="3769" y="13662"/>
                    <a:pt x="3976" y="13732"/>
                    <a:pt x="4149" y="13732"/>
                  </a:cubicBezTo>
                  <a:cubicBezTo>
                    <a:pt x="4287" y="13732"/>
                    <a:pt x="4460" y="13697"/>
                    <a:pt x="4564" y="13559"/>
                  </a:cubicBezTo>
                  <a:lnTo>
                    <a:pt x="4633" y="13524"/>
                  </a:lnTo>
                  <a:cubicBezTo>
                    <a:pt x="4875" y="13317"/>
                    <a:pt x="4909" y="12867"/>
                    <a:pt x="4702" y="12626"/>
                  </a:cubicBezTo>
                  <a:cubicBezTo>
                    <a:pt x="4583" y="12468"/>
                    <a:pt x="4408" y="12389"/>
                    <a:pt x="4222" y="12389"/>
                  </a:cubicBezTo>
                  <a:close/>
                  <a:moveTo>
                    <a:pt x="1703" y="15593"/>
                  </a:moveTo>
                  <a:cubicBezTo>
                    <a:pt x="1473" y="15593"/>
                    <a:pt x="1229" y="15734"/>
                    <a:pt x="1107" y="15978"/>
                  </a:cubicBezTo>
                  <a:cubicBezTo>
                    <a:pt x="1107" y="16013"/>
                    <a:pt x="1072" y="16082"/>
                    <a:pt x="1072" y="16082"/>
                  </a:cubicBezTo>
                  <a:cubicBezTo>
                    <a:pt x="934" y="16359"/>
                    <a:pt x="1072" y="16704"/>
                    <a:pt x="1418" y="16877"/>
                  </a:cubicBezTo>
                  <a:cubicBezTo>
                    <a:pt x="1522" y="16946"/>
                    <a:pt x="1591" y="16946"/>
                    <a:pt x="1695" y="16946"/>
                  </a:cubicBezTo>
                  <a:cubicBezTo>
                    <a:pt x="1902" y="16946"/>
                    <a:pt x="2144" y="16773"/>
                    <a:pt x="2282" y="16531"/>
                  </a:cubicBezTo>
                  <a:cubicBezTo>
                    <a:pt x="2455" y="16255"/>
                    <a:pt x="2317" y="15840"/>
                    <a:pt x="1971" y="15667"/>
                  </a:cubicBezTo>
                  <a:cubicBezTo>
                    <a:pt x="1890" y="15617"/>
                    <a:pt x="1798" y="15593"/>
                    <a:pt x="1703" y="15593"/>
                  </a:cubicBezTo>
                  <a:close/>
                  <a:moveTo>
                    <a:pt x="727" y="19538"/>
                  </a:moveTo>
                  <a:cubicBezTo>
                    <a:pt x="381" y="19538"/>
                    <a:pt x="70" y="19780"/>
                    <a:pt x="36" y="20126"/>
                  </a:cubicBezTo>
                  <a:lnTo>
                    <a:pt x="692" y="20264"/>
                  </a:lnTo>
                  <a:lnTo>
                    <a:pt x="36" y="20230"/>
                  </a:lnTo>
                  <a:lnTo>
                    <a:pt x="36" y="20230"/>
                  </a:lnTo>
                  <a:cubicBezTo>
                    <a:pt x="1" y="20575"/>
                    <a:pt x="312" y="20852"/>
                    <a:pt x="658" y="20921"/>
                  </a:cubicBezTo>
                  <a:lnTo>
                    <a:pt x="692" y="20921"/>
                  </a:lnTo>
                  <a:cubicBezTo>
                    <a:pt x="1038" y="20921"/>
                    <a:pt x="1280" y="20645"/>
                    <a:pt x="1349" y="20299"/>
                  </a:cubicBezTo>
                  <a:lnTo>
                    <a:pt x="1349" y="20195"/>
                  </a:lnTo>
                  <a:cubicBezTo>
                    <a:pt x="1384" y="19850"/>
                    <a:pt x="1072" y="19573"/>
                    <a:pt x="727" y="19538"/>
                  </a:cubicBezTo>
                  <a:close/>
                  <a:moveTo>
                    <a:pt x="711" y="23615"/>
                  </a:moveTo>
                  <a:cubicBezTo>
                    <a:pt x="693" y="23615"/>
                    <a:pt x="675" y="23615"/>
                    <a:pt x="658" y="23617"/>
                  </a:cubicBezTo>
                  <a:cubicBezTo>
                    <a:pt x="312" y="23617"/>
                    <a:pt x="1" y="23963"/>
                    <a:pt x="36" y="24308"/>
                  </a:cubicBezTo>
                  <a:lnTo>
                    <a:pt x="692" y="24308"/>
                  </a:lnTo>
                  <a:lnTo>
                    <a:pt x="36" y="24378"/>
                  </a:lnTo>
                  <a:cubicBezTo>
                    <a:pt x="70" y="24723"/>
                    <a:pt x="347" y="24965"/>
                    <a:pt x="692" y="24965"/>
                  </a:cubicBezTo>
                  <a:cubicBezTo>
                    <a:pt x="727" y="24965"/>
                    <a:pt x="727" y="24965"/>
                    <a:pt x="727" y="25000"/>
                  </a:cubicBezTo>
                  <a:cubicBezTo>
                    <a:pt x="1072" y="25000"/>
                    <a:pt x="1384" y="24654"/>
                    <a:pt x="1349" y="24308"/>
                  </a:cubicBezTo>
                  <a:lnTo>
                    <a:pt x="1349" y="24239"/>
                  </a:lnTo>
                  <a:cubicBezTo>
                    <a:pt x="1349" y="23911"/>
                    <a:pt x="1038" y="23615"/>
                    <a:pt x="711" y="23615"/>
                  </a:cubicBezTo>
                  <a:close/>
                  <a:moveTo>
                    <a:pt x="1668" y="27524"/>
                  </a:moveTo>
                  <a:cubicBezTo>
                    <a:pt x="1574" y="27524"/>
                    <a:pt x="1478" y="27545"/>
                    <a:pt x="1384" y="27592"/>
                  </a:cubicBezTo>
                  <a:cubicBezTo>
                    <a:pt x="1072" y="27730"/>
                    <a:pt x="900" y="28111"/>
                    <a:pt x="1072" y="28456"/>
                  </a:cubicBezTo>
                  <a:lnTo>
                    <a:pt x="1107" y="28525"/>
                  </a:lnTo>
                  <a:cubicBezTo>
                    <a:pt x="1245" y="28733"/>
                    <a:pt x="1453" y="28871"/>
                    <a:pt x="1695" y="28871"/>
                  </a:cubicBezTo>
                  <a:cubicBezTo>
                    <a:pt x="1764" y="28871"/>
                    <a:pt x="1902" y="28871"/>
                    <a:pt x="1937" y="28802"/>
                  </a:cubicBezTo>
                  <a:cubicBezTo>
                    <a:pt x="2282" y="28629"/>
                    <a:pt x="2421" y="28249"/>
                    <a:pt x="2248" y="27903"/>
                  </a:cubicBezTo>
                  <a:cubicBezTo>
                    <a:pt x="2147" y="27677"/>
                    <a:pt x="1918" y="27524"/>
                    <a:pt x="1668" y="27524"/>
                  </a:cubicBezTo>
                  <a:close/>
                  <a:moveTo>
                    <a:pt x="4124" y="30742"/>
                  </a:moveTo>
                  <a:cubicBezTo>
                    <a:pt x="3935" y="30742"/>
                    <a:pt x="3749" y="30821"/>
                    <a:pt x="3630" y="30979"/>
                  </a:cubicBezTo>
                  <a:cubicBezTo>
                    <a:pt x="3388" y="31221"/>
                    <a:pt x="3457" y="31671"/>
                    <a:pt x="3699" y="31878"/>
                  </a:cubicBezTo>
                  <a:cubicBezTo>
                    <a:pt x="3769" y="31878"/>
                    <a:pt x="3803" y="31913"/>
                    <a:pt x="3803" y="31913"/>
                  </a:cubicBezTo>
                  <a:cubicBezTo>
                    <a:pt x="3941" y="32016"/>
                    <a:pt x="4045" y="32051"/>
                    <a:pt x="4183" y="32051"/>
                  </a:cubicBezTo>
                  <a:cubicBezTo>
                    <a:pt x="4356" y="32051"/>
                    <a:pt x="4529" y="31947"/>
                    <a:pt x="4667" y="31844"/>
                  </a:cubicBezTo>
                  <a:cubicBezTo>
                    <a:pt x="4875" y="31533"/>
                    <a:pt x="4771" y="31118"/>
                    <a:pt x="4529" y="30876"/>
                  </a:cubicBezTo>
                  <a:cubicBezTo>
                    <a:pt x="4410" y="30787"/>
                    <a:pt x="4267" y="30742"/>
                    <a:pt x="4124" y="30742"/>
                  </a:cubicBezTo>
                  <a:close/>
                  <a:moveTo>
                    <a:pt x="7412" y="33306"/>
                  </a:moveTo>
                  <a:cubicBezTo>
                    <a:pt x="7232" y="33306"/>
                    <a:pt x="7047" y="33385"/>
                    <a:pt x="6914" y="33537"/>
                  </a:cubicBezTo>
                  <a:cubicBezTo>
                    <a:pt x="6637" y="33779"/>
                    <a:pt x="6707" y="34159"/>
                    <a:pt x="6949" y="34436"/>
                  </a:cubicBezTo>
                  <a:lnTo>
                    <a:pt x="6983" y="34471"/>
                  </a:lnTo>
                  <a:cubicBezTo>
                    <a:pt x="7121" y="34574"/>
                    <a:pt x="7260" y="34609"/>
                    <a:pt x="7398" y="34609"/>
                  </a:cubicBezTo>
                  <a:cubicBezTo>
                    <a:pt x="7571" y="34609"/>
                    <a:pt x="7744" y="34505"/>
                    <a:pt x="7916" y="34436"/>
                  </a:cubicBezTo>
                  <a:cubicBezTo>
                    <a:pt x="8124" y="34159"/>
                    <a:pt x="8089" y="33745"/>
                    <a:pt x="7813" y="33468"/>
                  </a:cubicBezTo>
                  <a:cubicBezTo>
                    <a:pt x="7704" y="33359"/>
                    <a:pt x="7560" y="33306"/>
                    <a:pt x="7412" y="33306"/>
                  </a:cubicBezTo>
                  <a:close/>
                  <a:moveTo>
                    <a:pt x="10331" y="36129"/>
                  </a:moveTo>
                  <a:cubicBezTo>
                    <a:pt x="10176" y="36129"/>
                    <a:pt x="10016" y="36189"/>
                    <a:pt x="9887" y="36302"/>
                  </a:cubicBezTo>
                  <a:cubicBezTo>
                    <a:pt x="9575" y="36510"/>
                    <a:pt x="9575" y="36925"/>
                    <a:pt x="9817" y="37201"/>
                  </a:cubicBezTo>
                  <a:lnTo>
                    <a:pt x="9852" y="37236"/>
                  </a:lnTo>
                  <a:cubicBezTo>
                    <a:pt x="9921" y="37374"/>
                    <a:pt x="10094" y="37443"/>
                    <a:pt x="10267" y="37443"/>
                  </a:cubicBezTo>
                  <a:cubicBezTo>
                    <a:pt x="10405" y="37443"/>
                    <a:pt x="10578" y="37409"/>
                    <a:pt x="10751" y="37339"/>
                  </a:cubicBezTo>
                  <a:cubicBezTo>
                    <a:pt x="11027" y="37063"/>
                    <a:pt x="11027" y="36648"/>
                    <a:pt x="10785" y="36372"/>
                  </a:cubicBezTo>
                  <a:cubicBezTo>
                    <a:pt x="10675" y="36206"/>
                    <a:pt x="10506" y="36129"/>
                    <a:pt x="10331" y="36129"/>
                  </a:cubicBezTo>
                  <a:close/>
                  <a:moveTo>
                    <a:pt x="12667" y="39398"/>
                  </a:moveTo>
                  <a:cubicBezTo>
                    <a:pt x="12556" y="39398"/>
                    <a:pt x="12444" y="39425"/>
                    <a:pt x="12341" y="39482"/>
                  </a:cubicBezTo>
                  <a:cubicBezTo>
                    <a:pt x="12064" y="39690"/>
                    <a:pt x="11960" y="40105"/>
                    <a:pt x="12133" y="40381"/>
                  </a:cubicBezTo>
                  <a:lnTo>
                    <a:pt x="12168" y="40450"/>
                  </a:lnTo>
                  <a:cubicBezTo>
                    <a:pt x="12306" y="40658"/>
                    <a:pt x="12479" y="40727"/>
                    <a:pt x="12686" y="40727"/>
                  </a:cubicBezTo>
                  <a:cubicBezTo>
                    <a:pt x="12790" y="40727"/>
                    <a:pt x="12928" y="40692"/>
                    <a:pt x="13032" y="40623"/>
                  </a:cubicBezTo>
                  <a:cubicBezTo>
                    <a:pt x="13343" y="40450"/>
                    <a:pt x="13447" y="40001"/>
                    <a:pt x="13274" y="39690"/>
                  </a:cubicBezTo>
                  <a:cubicBezTo>
                    <a:pt x="13113" y="39505"/>
                    <a:pt x="12890" y="39398"/>
                    <a:pt x="12667" y="39398"/>
                  </a:cubicBezTo>
                  <a:close/>
                  <a:moveTo>
                    <a:pt x="14390" y="43069"/>
                  </a:moveTo>
                  <a:cubicBezTo>
                    <a:pt x="14319" y="43069"/>
                    <a:pt x="14246" y="43083"/>
                    <a:pt x="14173" y="43112"/>
                  </a:cubicBezTo>
                  <a:cubicBezTo>
                    <a:pt x="13827" y="43250"/>
                    <a:pt x="13620" y="43596"/>
                    <a:pt x="13723" y="43941"/>
                  </a:cubicBezTo>
                  <a:lnTo>
                    <a:pt x="14380" y="43803"/>
                  </a:lnTo>
                  <a:lnTo>
                    <a:pt x="14380" y="43803"/>
                  </a:lnTo>
                  <a:lnTo>
                    <a:pt x="13723" y="43976"/>
                  </a:lnTo>
                  <a:cubicBezTo>
                    <a:pt x="13827" y="44287"/>
                    <a:pt x="14069" y="44460"/>
                    <a:pt x="14380" y="44460"/>
                  </a:cubicBezTo>
                  <a:lnTo>
                    <a:pt x="14587" y="44460"/>
                  </a:lnTo>
                  <a:cubicBezTo>
                    <a:pt x="14933" y="44322"/>
                    <a:pt x="15106" y="43976"/>
                    <a:pt x="15037" y="43630"/>
                  </a:cubicBezTo>
                  <a:lnTo>
                    <a:pt x="15002" y="43561"/>
                  </a:lnTo>
                  <a:cubicBezTo>
                    <a:pt x="14893" y="43261"/>
                    <a:pt x="14655" y="43069"/>
                    <a:pt x="14390" y="43069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1720100" y="1960100"/>
              <a:ext cx="4147825" cy="32000"/>
            </a:xfrm>
            <a:custGeom>
              <a:avLst/>
              <a:gdLst/>
              <a:ahLst/>
              <a:cxnLst/>
              <a:rect l="l" t="t" r="r" b="b"/>
              <a:pathLst>
                <a:path w="165913" h="1280" extrusionOk="0">
                  <a:moveTo>
                    <a:pt x="622" y="0"/>
                  </a:moveTo>
                  <a:cubicBezTo>
                    <a:pt x="277" y="0"/>
                    <a:pt x="0" y="277"/>
                    <a:pt x="0" y="623"/>
                  </a:cubicBezTo>
                  <a:cubicBezTo>
                    <a:pt x="0" y="968"/>
                    <a:pt x="346" y="1279"/>
                    <a:pt x="692" y="1279"/>
                  </a:cubicBezTo>
                  <a:cubicBezTo>
                    <a:pt x="1072" y="1279"/>
                    <a:pt x="1348" y="968"/>
                    <a:pt x="1348" y="623"/>
                  </a:cubicBezTo>
                  <a:cubicBezTo>
                    <a:pt x="1348" y="277"/>
                    <a:pt x="1037" y="0"/>
                    <a:pt x="692" y="0"/>
                  </a:cubicBezTo>
                  <a:close/>
                  <a:moveTo>
                    <a:pt x="4632" y="0"/>
                  </a:moveTo>
                  <a:cubicBezTo>
                    <a:pt x="4286" y="0"/>
                    <a:pt x="4010" y="277"/>
                    <a:pt x="4010" y="623"/>
                  </a:cubicBezTo>
                  <a:cubicBezTo>
                    <a:pt x="4010" y="968"/>
                    <a:pt x="4355" y="1279"/>
                    <a:pt x="4701" y="1279"/>
                  </a:cubicBezTo>
                  <a:cubicBezTo>
                    <a:pt x="5116" y="1279"/>
                    <a:pt x="5358" y="968"/>
                    <a:pt x="5358" y="623"/>
                  </a:cubicBezTo>
                  <a:cubicBezTo>
                    <a:pt x="5358" y="277"/>
                    <a:pt x="5047" y="0"/>
                    <a:pt x="4701" y="0"/>
                  </a:cubicBezTo>
                  <a:close/>
                  <a:moveTo>
                    <a:pt x="8642" y="0"/>
                  </a:moveTo>
                  <a:cubicBezTo>
                    <a:pt x="8296" y="0"/>
                    <a:pt x="8054" y="277"/>
                    <a:pt x="8054" y="623"/>
                  </a:cubicBezTo>
                  <a:cubicBezTo>
                    <a:pt x="8054" y="968"/>
                    <a:pt x="8400" y="1279"/>
                    <a:pt x="8745" y="1279"/>
                  </a:cubicBezTo>
                  <a:cubicBezTo>
                    <a:pt x="9056" y="1279"/>
                    <a:pt x="9367" y="968"/>
                    <a:pt x="9367" y="623"/>
                  </a:cubicBezTo>
                  <a:cubicBezTo>
                    <a:pt x="9367" y="277"/>
                    <a:pt x="9091" y="0"/>
                    <a:pt x="8745" y="0"/>
                  </a:cubicBezTo>
                  <a:close/>
                  <a:moveTo>
                    <a:pt x="12651" y="0"/>
                  </a:moveTo>
                  <a:cubicBezTo>
                    <a:pt x="12305" y="0"/>
                    <a:pt x="12063" y="277"/>
                    <a:pt x="12063" y="623"/>
                  </a:cubicBezTo>
                  <a:cubicBezTo>
                    <a:pt x="12063" y="968"/>
                    <a:pt x="12409" y="1279"/>
                    <a:pt x="12755" y="1279"/>
                  </a:cubicBezTo>
                  <a:cubicBezTo>
                    <a:pt x="13100" y="1279"/>
                    <a:pt x="13411" y="968"/>
                    <a:pt x="13411" y="623"/>
                  </a:cubicBezTo>
                  <a:cubicBezTo>
                    <a:pt x="13411" y="277"/>
                    <a:pt x="13100" y="0"/>
                    <a:pt x="12755" y="0"/>
                  </a:cubicBezTo>
                  <a:close/>
                  <a:moveTo>
                    <a:pt x="16695" y="0"/>
                  </a:moveTo>
                  <a:cubicBezTo>
                    <a:pt x="16350" y="0"/>
                    <a:pt x="16073" y="277"/>
                    <a:pt x="16073" y="623"/>
                  </a:cubicBezTo>
                  <a:cubicBezTo>
                    <a:pt x="16073" y="968"/>
                    <a:pt x="16419" y="1279"/>
                    <a:pt x="16764" y="1279"/>
                  </a:cubicBezTo>
                  <a:cubicBezTo>
                    <a:pt x="17110" y="1279"/>
                    <a:pt x="17421" y="968"/>
                    <a:pt x="17421" y="623"/>
                  </a:cubicBezTo>
                  <a:cubicBezTo>
                    <a:pt x="17421" y="277"/>
                    <a:pt x="17110" y="0"/>
                    <a:pt x="16764" y="0"/>
                  </a:cubicBezTo>
                  <a:close/>
                  <a:moveTo>
                    <a:pt x="20705" y="0"/>
                  </a:moveTo>
                  <a:cubicBezTo>
                    <a:pt x="20359" y="0"/>
                    <a:pt x="20083" y="277"/>
                    <a:pt x="20083" y="623"/>
                  </a:cubicBezTo>
                  <a:cubicBezTo>
                    <a:pt x="20083" y="968"/>
                    <a:pt x="20428" y="1279"/>
                    <a:pt x="20774" y="1279"/>
                  </a:cubicBezTo>
                  <a:cubicBezTo>
                    <a:pt x="21120" y="1279"/>
                    <a:pt x="21431" y="968"/>
                    <a:pt x="21431" y="623"/>
                  </a:cubicBezTo>
                  <a:cubicBezTo>
                    <a:pt x="21431" y="277"/>
                    <a:pt x="21120" y="0"/>
                    <a:pt x="20774" y="0"/>
                  </a:cubicBezTo>
                  <a:close/>
                  <a:moveTo>
                    <a:pt x="24714" y="0"/>
                  </a:moveTo>
                  <a:cubicBezTo>
                    <a:pt x="24369" y="0"/>
                    <a:pt x="24127" y="277"/>
                    <a:pt x="24127" y="623"/>
                  </a:cubicBezTo>
                  <a:cubicBezTo>
                    <a:pt x="24127" y="968"/>
                    <a:pt x="24472" y="1279"/>
                    <a:pt x="24818" y="1279"/>
                  </a:cubicBezTo>
                  <a:cubicBezTo>
                    <a:pt x="25164" y="1279"/>
                    <a:pt x="25440" y="968"/>
                    <a:pt x="25440" y="623"/>
                  </a:cubicBezTo>
                  <a:cubicBezTo>
                    <a:pt x="25440" y="277"/>
                    <a:pt x="25164" y="0"/>
                    <a:pt x="24818" y="0"/>
                  </a:cubicBezTo>
                  <a:close/>
                  <a:moveTo>
                    <a:pt x="28724" y="0"/>
                  </a:moveTo>
                  <a:cubicBezTo>
                    <a:pt x="28378" y="0"/>
                    <a:pt x="28136" y="277"/>
                    <a:pt x="28136" y="623"/>
                  </a:cubicBezTo>
                  <a:cubicBezTo>
                    <a:pt x="28136" y="968"/>
                    <a:pt x="28482" y="1279"/>
                    <a:pt x="28828" y="1279"/>
                  </a:cubicBezTo>
                  <a:cubicBezTo>
                    <a:pt x="29173" y="1279"/>
                    <a:pt x="29484" y="968"/>
                    <a:pt x="29484" y="623"/>
                  </a:cubicBezTo>
                  <a:cubicBezTo>
                    <a:pt x="29484" y="277"/>
                    <a:pt x="29173" y="0"/>
                    <a:pt x="28828" y="0"/>
                  </a:cubicBezTo>
                  <a:close/>
                  <a:moveTo>
                    <a:pt x="32699" y="0"/>
                  </a:moveTo>
                  <a:cubicBezTo>
                    <a:pt x="32353" y="0"/>
                    <a:pt x="32111" y="277"/>
                    <a:pt x="32111" y="623"/>
                  </a:cubicBezTo>
                  <a:cubicBezTo>
                    <a:pt x="32111" y="968"/>
                    <a:pt x="32457" y="1279"/>
                    <a:pt x="32803" y="1279"/>
                  </a:cubicBezTo>
                  <a:cubicBezTo>
                    <a:pt x="33183" y="1279"/>
                    <a:pt x="33494" y="968"/>
                    <a:pt x="33459" y="623"/>
                  </a:cubicBezTo>
                  <a:cubicBezTo>
                    <a:pt x="33459" y="277"/>
                    <a:pt x="33148" y="0"/>
                    <a:pt x="32803" y="0"/>
                  </a:cubicBezTo>
                  <a:close/>
                  <a:moveTo>
                    <a:pt x="36743" y="0"/>
                  </a:moveTo>
                  <a:cubicBezTo>
                    <a:pt x="36397" y="0"/>
                    <a:pt x="36121" y="277"/>
                    <a:pt x="36121" y="623"/>
                  </a:cubicBezTo>
                  <a:cubicBezTo>
                    <a:pt x="36121" y="968"/>
                    <a:pt x="36466" y="1279"/>
                    <a:pt x="36812" y="1279"/>
                  </a:cubicBezTo>
                  <a:cubicBezTo>
                    <a:pt x="37192" y="1279"/>
                    <a:pt x="37503" y="968"/>
                    <a:pt x="37469" y="623"/>
                  </a:cubicBezTo>
                  <a:cubicBezTo>
                    <a:pt x="37469" y="277"/>
                    <a:pt x="37158" y="0"/>
                    <a:pt x="36812" y="0"/>
                  </a:cubicBezTo>
                  <a:close/>
                  <a:moveTo>
                    <a:pt x="40753" y="0"/>
                  </a:moveTo>
                  <a:cubicBezTo>
                    <a:pt x="40407" y="0"/>
                    <a:pt x="40130" y="277"/>
                    <a:pt x="40130" y="623"/>
                  </a:cubicBezTo>
                  <a:cubicBezTo>
                    <a:pt x="40130" y="968"/>
                    <a:pt x="40476" y="1279"/>
                    <a:pt x="40822" y="1279"/>
                  </a:cubicBezTo>
                  <a:cubicBezTo>
                    <a:pt x="41236" y="1279"/>
                    <a:pt x="41478" y="968"/>
                    <a:pt x="41478" y="623"/>
                  </a:cubicBezTo>
                  <a:cubicBezTo>
                    <a:pt x="41478" y="277"/>
                    <a:pt x="41167" y="0"/>
                    <a:pt x="40822" y="0"/>
                  </a:cubicBezTo>
                  <a:close/>
                  <a:moveTo>
                    <a:pt x="44762" y="0"/>
                  </a:moveTo>
                  <a:cubicBezTo>
                    <a:pt x="44416" y="0"/>
                    <a:pt x="44174" y="277"/>
                    <a:pt x="44174" y="623"/>
                  </a:cubicBezTo>
                  <a:cubicBezTo>
                    <a:pt x="44174" y="968"/>
                    <a:pt x="44520" y="1279"/>
                    <a:pt x="44866" y="1279"/>
                  </a:cubicBezTo>
                  <a:cubicBezTo>
                    <a:pt x="45246" y="1279"/>
                    <a:pt x="45488" y="968"/>
                    <a:pt x="45488" y="623"/>
                  </a:cubicBezTo>
                  <a:cubicBezTo>
                    <a:pt x="45488" y="277"/>
                    <a:pt x="45211" y="0"/>
                    <a:pt x="44866" y="0"/>
                  </a:cubicBezTo>
                  <a:close/>
                  <a:moveTo>
                    <a:pt x="48772" y="0"/>
                  </a:moveTo>
                  <a:cubicBezTo>
                    <a:pt x="48426" y="0"/>
                    <a:pt x="48184" y="277"/>
                    <a:pt x="48184" y="623"/>
                  </a:cubicBezTo>
                  <a:cubicBezTo>
                    <a:pt x="48184" y="968"/>
                    <a:pt x="48530" y="1279"/>
                    <a:pt x="48875" y="1279"/>
                  </a:cubicBezTo>
                  <a:cubicBezTo>
                    <a:pt x="49221" y="1279"/>
                    <a:pt x="49532" y="968"/>
                    <a:pt x="49532" y="623"/>
                  </a:cubicBezTo>
                  <a:cubicBezTo>
                    <a:pt x="49532" y="277"/>
                    <a:pt x="49221" y="0"/>
                    <a:pt x="48875" y="0"/>
                  </a:cubicBezTo>
                  <a:close/>
                  <a:moveTo>
                    <a:pt x="52781" y="0"/>
                  </a:moveTo>
                  <a:cubicBezTo>
                    <a:pt x="52470" y="0"/>
                    <a:pt x="52194" y="277"/>
                    <a:pt x="52194" y="623"/>
                  </a:cubicBezTo>
                  <a:cubicBezTo>
                    <a:pt x="52194" y="968"/>
                    <a:pt x="52539" y="1279"/>
                    <a:pt x="52885" y="1279"/>
                  </a:cubicBezTo>
                  <a:cubicBezTo>
                    <a:pt x="53231" y="1279"/>
                    <a:pt x="53542" y="968"/>
                    <a:pt x="53507" y="623"/>
                  </a:cubicBezTo>
                  <a:cubicBezTo>
                    <a:pt x="53507" y="277"/>
                    <a:pt x="53196" y="0"/>
                    <a:pt x="52850" y="0"/>
                  </a:cubicBezTo>
                  <a:close/>
                  <a:moveTo>
                    <a:pt x="56825" y="0"/>
                  </a:moveTo>
                  <a:cubicBezTo>
                    <a:pt x="56480" y="0"/>
                    <a:pt x="56203" y="277"/>
                    <a:pt x="56203" y="623"/>
                  </a:cubicBezTo>
                  <a:cubicBezTo>
                    <a:pt x="56203" y="968"/>
                    <a:pt x="56549" y="1279"/>
                    <a:pt x="56894" y="1279"/>
                  </a:cubicBezTo>
                  <a:cubicBezTo>
                    <a:pt x="57240" y="1279"/>
                    <a:pt x="57551" y="968"/>
                    <a:pt x="57551" y="623"/>
                  </a:cubicBezTo>
                  <a:cubicBezTo>
                    <a:pt x="57551" y="277"/>
                    <a:pt x="57240" y="0"/>
                    <a:pt x="56894" y="0"/>
                  </a:cubicBezTo>
                  <a:close/>
                  <a:moveTo>
                    <a:pt x="60835" y="0"/>
                  </a:moveTo>
                  <a:cubicBezTo>
                    <a:pt x="60489" y="0"/>
                    <a:pt x="60213" y="277"/>
                    <a:pt x="60213" y="623"/>
                  </a:cubicBezTo>
                  <a:cubicBezTo>
                    <a:pt x="60213" y="968"/>
                    <a:pt x="60558" y="1279"/>
                    <a:pt x="60939" y="1279"/>
                  </a:cubicBezTo>
                  <a:cubicBezTo>
                    <a:pt x="61284" y="1279"/>
                    <a:pt x="61561" y="968"/>
                    <a:pt x="61561" y="623"/>
                  </a:cubicBezTo>
                  <a:cubicBezTo>
                    <a:pt x="61561" y="277"/>
                    <a:pt x="61250" y="0"/>
                    <a:pt x="60904" y="0"/>
                  </a:cubicBezTo>
                  <a:close/>
                  <a:moveTo>
                    <a:pt x="64844" y="0"/>
                  </a:moveTo>
                  <a:cubicBezTo>
                    <a:pt x="64499" y="0"/>
                    <a:pt x="64257" y="277"/>
                    <a:pt x="64257" y="623"/>
                  </a:cubicBezTo>
                  <a:cubicBezTo>
                    <a:pt x="64257" y="968"/>
                    <a:pt x="64602" y="1279"/>
                    <a:pt x="64948" y="1279"/>
                  </a:cubicBezTo>
                  <a:cubicBezTo>
                    <a:pt x="65294" y="1279"/>
                    <a:pt x="65605" y="968"/>
                    <a:pt x="65570" y="623"/>
                  </a:cubicBezTo>
                  <a:cubicBezTo>
                    <a:pt x="65570" y="277"/>
                    <a:pt x="65294" y="0"/>
                    <a:pt x="64948" y="0"/>
                  </a:cubicBezTo>
                  <a:close/>
                  <a:moveTo>
                    <a:pt x="68854" y="0"/>
                  </a:moveTo>
                  <a:cubicBezTo>
                    <a:pt x="68543" y="0"/>
                    <a:pt x="68266" y="277"/>
                    <a:pt x="68266" y="623"/>
                  </a:cubicBezTo>
                  <a:cubicBezTo>
                    <a:pt x="68266" y="968"/>
                    <a:pt x="68612" y="1279"/>
                    <a:pt x="68958" y="1279"/>
                  </a:cubicBezTo>
                  <a:cubicBezTo>
                    <a:pt x="69303" y="1279"/>
                    <a:pt x="69614" y="968"/>
                    <a:pt x="69614" y="623"/>
                  </a:cubicBezTo>
                  <a:cubicBezTo>
                    <a:pt x="69614" y="277"/>
                    <a:pt x="69303" y="0"/>
                    <a:pt x="68958" y="0"/>
                  </a:cubicBezTo>
                  <a:close/>
                  <a:moveTo>
                    <a:pt x="72829" y="0"/>
                  </a:moveTo>
                  <a:cubicBezTo>
                    <a:pt x="72518" y="0"/>
                    <a:pt x="72241" y="277"/>
                    <a:pt x="72241" y="623"/>
                  </a:cubicBezTo>
                  <a:cubicBezTo>
                    <a:pt x="72241" y="968"/>
                    <a:pt x="72587" y="1279"/>
                    <a:pt x="72933" y="1279"/>
                  </a:cubicBezTo>
                  <a:cubicBezTo>
                    <a:pt x="73313" y="1279"/>
                    <a:pt x="73624" y="968"/>
                    <a:pt x="73589" y="623"/>
                  </a:cubicBezTo>
                  <a:cubicBezTo>
                    <a:pt x="73589" y="277"/>
                    <a:pt x="73278" y="0"/>
                    <a:pt x="72933" y="0"/>
                  </a:cubicBezTo>
                  <a:close/>
                  <a:moveTo>
                    <a:pt x="76873" y="0"/>
                  </a:moveTo>
                  <a:cubicBezTo>
                    <a:pt x="76527" y="0"/>
                    <a:pt x="76251" y="277"/>
                    <a:pt x="76251" y="623"/>
                  </a:cubicBezTo>
                  <a:cubicBezTo>
                    <a:pt x="76251" y="968"/>
                    <a:pt x="76597" y="1279"/>
                    <a:pt x="76942" y="1279"/>
                  </a:cubicBezTo>
                  <a:cubicBezTo>
                    <a:pt x="77357" y="1279"/>
                    <a:pt x="77634" y="968"/>
                    <a:pt x="77599" y="623"/>
                  </a:cubicBezTo>
                  <a:cubicBezTo>
                    <a:pt x="77599" y="277"/>
                    <a:pt x="77288" y="0"/>
                    <a:pt x="76942" y="0"/>
                  </a:cubicBezTo>
                  <a:close/>
                  <a:moveTo>
                    <a:pt x="80883" y="0"/>
                  </a:moveTo>
                  <a:cubicBezTo>
                    <a:pt x="80537" y="0"/>
                    <a:pt x="80295" y="277"/>
                    <a:pt x="80295" y="623"/>
                  </a:cubicBezTo>
                  <a:cubicBezTo>
                    <a:pt x="80295" y="968"/>
                    <a:pt x="80641" y="1279"/>
                    <a:pt x="80986" y="1279"/>
                  </a:cubicBezTo>
                  <a:cubicBezTo>
                    <a:pt x="81367" y="1279"/>
                    <a:pt x="81609" y="968"/>
                    <a:pt x="81574" y="623"/>
                  </a:cubicBezTo>
                  <a:cubicBezTo>
                    <a:pt x="81574" y="277"/>
                    <a:pt x="81263" y="0"/>
                    <a:pt x="80917" y="0"/>
                  </a:cubicBezTo>
                  <a:close/>
                  <a:moveTo>
                    <a:pt x="84892" y="0"/>
                  </a:moveTo>
                  <a:cubicBezTo>
                    <a:pt x="84547" y="0"/>
                    <a:pt x="84305" y="277"/>
                    <a:pt x="84305" y="623"/>
                  </a:cubicBezTo>
                  <a:cubicBezTo>
                    <a:pt x="84305" y="968"/>
                    <a:pt x="84650" y="1279"/>
                    <a:pt x="84996" y="1279"/>
                  </a:cubicBezTo>
                  <a:cubicBezTo>
                    <a:pt x="85376" y="1279"/>
                    <a:pt x="85653" y="968"/>
                    <a:pt x="85618" y="623"/>
                  </a:cubicBezTo>
                  <a:cubicBezTo>
                    <a:pt x="85618" y="277"/>
                    <a:pt x="85342" y="0"/>
                    <a:pt x="84996" y="0"/>
                  </a:cubicBezTo>
                  <a:close/>
                  <a:moveTo>
                    <a:pt x="88902" y="0"/>
                  </a:moveTo>
                  <a:cubicBezTo>
                    <a:pt x="88591" y="0"/>
                    <a:pt x="88314" y="277"/>
                    <a:pt x="88314" y="623"/>
                  </a:cubicBezTo>
                  <a:cubicBezTo>
                    <a:pt x="88314" y="968"/>
                    <a:pt x="88660" y="1279"/>
                    <a:pt x="89005" y="1279"/>
                  </a:cubicBezTo>
                  <a:cubicBezTo>
                    <a:pt x="89351" y="1279"/>
                    <a:pt x="89662" y="968"/>
                    <a:pt x="89662" y="623"/>
                  </a:cubicBezTo>
                  <a:cubicBezTo>
                    <a:pt x="89662" y="277"/>
                    <a:pt x="89351" y="0"/>
                    <a:pt x="89005" y="0"/>
                  </a:cubicBezTo>
                  <a:close/>
                  <a:moveTo>
                    <a:pt x="92946" y="0"/>
                  </a:moveTo>
                  <a:cubicBezTo>
                    <a:pt x="92600" y="0"/>
                    <a:pt x="92324" y="277"/>
                    <a:pt x="92324" y="623"/>
                  </a:cubicBezTo>
                  <a:cubicBezTo>
                    <a:pt x="92324" y="968"/>
                    <a:pt x="92669" y="1279"/>
                    <a:pt x="93015" y="1279"/>
                  </a:cubicBezTo>
                  <a:cubicBezTo>
                    <a:pt x="93361" y="1279"/>
                    <a:pt x="93672" y="968"/>
                    <a:pt x="93672" y="623"/>
                  </a:cubicBezTo>
                  <a:cubicBezTo>
                    <a:pt x="93672" y="277"/>
                    <a:pt x="93361" y="0"/>
                    <a:pt x="93015" y="0"/>
                  </a:cubicBezTo>
                  <a:close/>
                  <a:moveTo>
                    <a:pt x="96955" y="0"/>
                  </a:moveTo>
                  <a:cubicBezTo>
                    <a:pt x="96610" y="0"/>
                    <a:pt x="96368" y="277"/>
                    <a:pt x="96368" y="623"/>
                  </a:cubicBezTo>
                  <a:cubicBezTo>
                    <a:pt x="96368" y="968"/>
                    <a:pt x="96713" y="1279"/>
                    <a:pt x="97059" y="1279"/>
                  </a:cubicBezTo>
                  <a:cubicBezTo>
                    <a:pt x="97405" y="1279"/>
                    <a:pt x="97681" y="968"/>
                    <a:pt x="97681" y="623"/>
                  </a:cubicBezTo>
                  <a:cubicBezTo>
                    <a:pt x="97681" y="277"/>
                    <a:pt x="97405" y="0"/>
                    <a:pt x="97025" y="0"/>
                  </a:cubicBezTo>
                  <a:close/>
                  <a:moveTo>
                    <a:pt x="100965" y="0"/>
                  </a:moveTo>
                  <a:cubicBezTo>
                    <a:pt x="100619" y="0"/>
                    <a:pt x="100377" y="277"/>
                    <a:pt x="100377" y="623"/>
                  </a:cubicBezTo>
                  <a:cubicBezTo>
                    <a:pt x="100377" y="968"/>
                    <a:pt x="100723" y="1279"/>
                    <a:pt x="101069" y="1279"/>
                  </a:cubicBezTo>
                  <a:cubicBezTo>
                    <a:pt x="101414" y="1279"/>
                    <a:pt x="101725" y="968"/>
                    <a:pt x="101725" y="623"/>
                  </a:cubicBezTo>
                  <a:cubicBezTo>
                    <a:pt x="101725" y="277"/>
                    <a:pt x="101414" y="0"/>
                    <a:pt x="101069" y="0"/>
                  </a:cubicBezTo>
                  <a:close/>
                  <a:moveTo>
                    <a:pt x="104975" y="0"/>
                  </a:moveTo>
                  <a:cubicBezTo>
                    <a:pt x="104663" y="0"/>
                    <a:pt x="104387" y="277"/>
                    <a:pt x="104387" y="623"/>
                  </a:cubicBezTo>
                  <a:cubicBezTo>
                    <a:pt x="104387" y="968"/>
                    <a:pt x="104733" y="1279"/>
                    <a:pt x="105078" y="1279"/>
                  </a:cubicBezTo>
                  <a:cubicBezTo>
                    <a:pt x="105424" y="1279"/>
                    <a:pt x="105735" y="968"/>
                    <a:pt x="105666" y="623"/>
                  </a:cubicBezTo>
                  <a:cubicBezTo>
                    <a:pt x="105666" y="277"/>
                    <a:pt x="105389" y="0"/>
                    <a:pt x="105044" y="0"/>
                  </a:cubicBezTo>
                  <a:close/>
                  <a:moveTo>
                    <a:pt x="109019" y="0"/>
                  </a:moveTo>
                  <a:cubicBezTo>
                    <a:pt x="108673" y="0"/>
                    <a:pt x="108396" y="277"/>
                    <a:pt x="108396" y="623"/>
                  </a:cubicBezTo>
                  <a:cubicBezTo>
                    <a:pt x="108396" y="968"/>
                    <a:pt x="108742" y="1279"/>
                    <a:pt x="109088" y="1279"/>
                  </a:cubicBezTo>
                  <a:cubicBezTo>
                    <a:pt x="109433" y="1279"/>
                    <a:pt x="109745" y="968"/>
                    <a:pt x="109745" y="623"/>
                  </a:cubicBezTo>
                  <a:cubicBezTo>
                    <a:pt x="109745" y="277"/>
                    <a:pt x="109433" y="0"/>
                    <a:pt x="109088" y="0"/>
                  </a:cubicBezTo>
                  <a:close/>
                  <a:moveTo>
                    <a:pt x="113028" y="0"/>
                  </a:moveTo>
                  <a:cubicBezTo>
                    <a:pt x="112683" y="0"/>
                    <a:pt x="112441" y="277"/>
                    <a:pt x="112441" y="623"/>
                  </a:cubicBezTo>
                  <a:cubicBezTo>
                    <a:pt x="112441" y="968"/>
                    <a:pt x="112786" y="1279"/>
                    <a:pt x="113132" y="1279"/>
                  </a:cubicBezTo>
                  <a:cubicBezTo>
                    <a:pt x="113478" y="1279"/>
                    <a:pt x="113754" y="968"/>
                    <a:pt x="113754" y="623"/>
                  </a:cubicBezTo>
                  <a:cubicBezTo>
                    <a:pt x="113754" y="277"/>
                    <a:pt x="113443" y="0"/>
                    <a:pt x="113097" y="0"/>
                  </a:cubicBezTo>
                  <a:close/>
                  <a:moveTo>
                    <a:pt x="117003" y="0"/>
                  </a:moveTo>
                  <a:cubicBezTo>
                    <a:pt x="116658" y="0"/>
                    <a:pt x="116416" y="277"/>
                    <a:pt x="116416" y="623"/>
                  </a:cubicBezTo>
                  <a:cubicBezTo>
                    <a:pt x="116416" y="968"/>
                    <a:pt x="116761" y="1279"/>
                    <a:pt x="117107" y="1279"/>
                  </a:cubicBezTo>
                  <a:cubicBezTo>
                    <a:pt x="117487" y="1279"/>
                    <a:pt x="117798" y="968"/>
                    <a:pt x="117729" y="623"/>
                  </a:cubicBezTo>
                  <a:cubicBezTo>
                    <a:pt x="117729" y="277"/>
                    <a:pt x="117418" y="0"/>
                    <a:pt x="117072" y="0"/>
                  </a:cubicBezTo>
                  <a:close/>
                  <a:moveTo>
                    <a:pt x="121013" y="0"/>
                  </a:moveTo>
                  <a:cubicBezTo>
                    <a:pt x="120667" y="0"/>
                    <a:pt x="120425" y="277"/>
                    <a:pt x="120425" y="623"/>
                  </a:cubicBezTo>
                  <a:cubicBezTo>
                    <a:pt x="120425" y="968"/>
                    <a:pt x="120771" y="1279"/>
                    <a:pt x="121116" y="1279"/>
                  </a:cubicBezTo>
                  <a:cubicBezTo>
                    <a:pt x="121497" y="1279"/>
                    <a:pt x="121773" y="968"/>
                    <a:pt x="121739" y="623"/>
                  </a:cubicBezTo>
                  <a:cubicBezTo>
                    <a:pt x="121739" y="277"/>
                    <a:pt x="121462" y="0"/>
                    <a:pt x="121116" y="0"/>
                  </a:cubicBezTo>
                  <a:close/>
                  <a:moveTo>
                    <a:pt x="125057" y="0"/>
                  </a:moveTo>
                  <a:cubicBezTo>
                    <a:pt x="124711" y="0"/>
                    <a:pt x="124435" y="277"/>
                    <a:pt x="124435" y="623"/>
                  </a:cubicBezTo>
                  <a:cubicBezTo>
                    <a:pt x="124435" y="968"/>
                    <a:pt x="124780" y="1279"/>
                    <a:pt x="125126" y="1279"/>
                  </a:cubicBezTo>
                  <a:cubicBezTo>
                    <a:pt x="125506" y="1279"/>
                    <a:pt x="125783" y="968"/>
                    <a:pt x="125783" y="623"/>
                  </a:cubicBezTo>
                  <a:cubicBezTo>
                    <a:pt x="125783" y="277"/>
                    <a:pt x="125472" y="0"/>
                    <a:pt x="125126" y="0"/>
                  </a:cubicBezTo>
                  <a:close/>
                  <a:moveTo>
                    <a:pt x="129066" y="0"/>
                  </a:moveTo>
                  <a:cubicBezTo>
                    <a:pt x="128721" y="0"/>
                    <a:pt x="128444" y="277"/>
                    <a:pt x="128444" y="623"/>
                  </a:cubicBezTo>
                  <a:cubicBezTo>
                    <a:pt x="128444" y="968"/>
                    <a:pt x="128790" y="1279"/>
                    <a:pt x="129136" y="1279"/>
                  </a:cubicBezTo>
                  <a:cubicBezTo>
                    <a:pt x="129550" y="1279"/>
                    <a:pt x="129792" y="968"/>
                    <a:pt x="129792" y="623"/>
                  </a:cubicBezTo>
                  <a:cubicBezTo>
                    <a:pt x="129792" y="277"/>
                    <a:pt x="129481" y="0"/>
                    <a:pt x="129136" y="0"/>
                  </a:cubicBezTo>
                  <a:close/>
                  <a:moveTo>
                    <a:pt x="133076" y="0"/>
                  </a:moveTo>
                  <a:cubicBezTo>
                    <a:pt x="132730" y="0"/>
                    <a:pt x="132454" y="277"/>
                    <a:pt x="132454" y="623"/>
                  </a:cubicBezTo>
                  <a:cubicBezTo>
                    <a:pt x="132454" y="968"/>
                    <a:pt x="132834" y="1279"/>
                    <a:pt x="133180" y="1279"/>
                  </a:cubicBezTo>
                  <a:cubicBezTo>
                    <a:pt x="133525" y="1279"/>
                    <a:pt x="133802" y="968"/>
                    <a:pt x="133767" y="623"/>
                  </a:cubicBezTo>
                  <a:cubicBezTo>
                    <a:pt x="133767" y="277"/>
                    <a:pt x="133456" y="0"/>
                    <a:pt x="133111" y="0"/>
                  </a:cubicBezTo>
                  <a:close/>
                  <a:moveTo>
                    <a:pt x="137086" y="0"/>
                  </a:moveTo>
                  <a:cubicBezTo>
                    <a:pt x="136740" y="0"/>
                    <a:pt x="136498" y="277"/>
                    <a:pt x="136498" y="623"/>
                  </a:cubicBezTo>
                  <a:cubicBezTo>
                    <a:pt x="136498" y="968"/>
                    <a:pt x="136844" y="1279"/>
                    <a:pt x="137189" y="1279"/>
                  </a:cubicBezTo>
                  <a:cubicBezTo>
                    <a:pt x="137535" y="1279"/>
                    <a:pt x="137846" y="968"/>
                    <a:pt x="137811" y="623"/>
                  </a:cubicBezTo>
                  <a:cubicBezTo>
                    <a:pt x="137811" y="277"/>
                    <a:pt x="137535" y="0"/>
                    <a:pt x="137189" y="0"/>
                  </a:cubicBezTo>
                  <a:close/>
                  <a:moveTo>
                    <a:pt x="141095" y="0"/>
                  </a:moveTo>
                  <a:cubicBezTo>
                    <a:pt x="140784" y="0"/>
                    <a:pt x="140508" y="277"/>
                    <a:pt x="140508" y="623"/>
                  </a:cubicBezTo>
                  <a:cubicBezTo>
                    <a:pt x="140508" y="968"/>
                    <a:pt x="140853" y="1279"/>
                    <a:pt x="141199" y="1279"/>
                  </a:cubicBezTo>
                  <a:cubicBezTo>
                    <a:pt x="141544" y="1279"/>
                    <a:pt x="141856" y="968"/>
                    <a:pt x="141856" y="623"/>
                  </a:cubicBezTo>
                  <a:cubicBezTo>
                    <a:pt x="141856" y="277"/>
                    <a:pt x="141544" y="0"/>
                    <a:pt x="141199" y="0"/>
                  </a:cubicBezTo>
                  <a:close/>
                  <a:moveTo>
                    <a:pt x="145139" y="0"/>
                  </a:moveTo>
                  <a:cubicBezTo>
                    <a:pt x="144794" y="0"/>
                    <a:pt x="144517" y="277"/>
                    <a:pt x="144517" y="623"/>
                  </a:cubicBezTo>
                  <a:cubicBezTo>
                    <a:pt x="144517" y="968"/>
                    <a:pt x="144863" y="1279"/>
                    <a:pt x="145208" y="1279"/>
                  </a:cubicBezTo>
                  <a:cubicBezTo>
                    <a:pt x="145554" y="1279"/>
                    <a:pt x="145865" y="968"/>
                    <a:pt x="145865" y="623"/>
                  </a:cubicBezTo>
                  <a:cubicBezTo>
                    <a:pt x="145865" y="277"/>
                    <a:pt x="145554" y="0"/>
                    <a:pt x="145208" y="0"/>
                  </a:cubicBezTo>
                  <a:close/>
                  <a:moveTo>
                    <a:pt x="149149" y="0"/>
                  </a:moveTo>
                  <a:cubicBezTo>
                    <a:pt x="148803" y="0"/>
                    <a:pt x="148561" y="277"/>
                    <a:pt x="148561" y="623"/>
                  </a:cubicBezTo>
                  <a:cubicBezTo>
                    <a:pt x="148561" y="968"/>
                    <a:pt x="148907" y="1279"/>
                    <a:pt x="149252" y="1279"/>
                  </a:cubicBezTo>
                  <a:cubicBezTo>
                    <a:pt x="149598" y="1279"/>
                    <a:pt x="149875" y="968"/>
                    <a:pt x="149875" y="623"/>
                  </a:cubicBezTo>
                  <a:cubicBezTo>
                    <a:pt x="149875" y="277"/>
                    <a:pt x="149598" y="0"/>
                    <a:pt x="149252" y="0"/>
                  </a:cubicBezTo>
                  <a:close/>
                  <a:moveTo>
                    <a:pt x="153158" y="0"/>
                  </a:moveTo>
                  <a:cubicBezTo>
                    <a:pt x="152813" y="0"/>
                    <a:pt x="152571" y="277"/>
                    <a:pt x="152571" y="623"/>
                  </a:cubicBezTo>
                  <a:cubicBezTo>
                    <a:pt x="152571" y="968"/>
                    <a:pt x="152916" y="1279"/>
                    <a:pt x="153262" y="1279"/>
                  </a:cubicBezTo>
                  <a:cubicBezTo>
                    <a:pt x="153608" y="1279"/>
                    <a:pt x="153919" y="968"/>
                    <a:pt x="153884" y="623"/>
                  </a:cubicBezTo>
                  <a:cubicBezTo>
                    <a:pt x="153884" y="277"/>
                    <a:pt x="153608" y="0"/>
                    <a:pt x="153262" y="0"/>
                  </a:cubicBezTo>
                  <a:close/>
                  <a:moveTo>
                    <a:pt x="157133" y="0"/>
                  </a:moveTo>
                  <a:cubicBezTo>
                    <a:pt x="156788" y="0"/>
                    <a:pt x="156546" y="277"/>
                    <a:pt x="156546" y="623"/>
                  </a:cubicBezTo>
                  <a:cubicBezTo>
                    <a:pt x="156546" y="968"/>
                    <a:pt x="156891" y="1279"/>
                    <a:pt x="157237" y="1279"/>
                  </a:cubicBezTo>
                  <a:cubicBezTo>
                    <a:pt x="157617" y="1279"/>
                    <a:pt x="157928" y="968"/>
                    <a:pt x="157894" y="623"/>
                  </a:cubicBezTo>
                  <a:cubicBezTo>
                    <a:pt x="157894" y="277"/>
                    <a:pt x="157583" y="0"/>
                    <a:pt x="157237" y="0"/>
                  </a:cubicBezTo>
                  <a:close/>
                  <a:moveTo>
                    <a:pt x="161143" y="0"/>
                  </a:moveTo>
                  <a:cubicBezTo>
                    <a:pt x="160832" y="0"/>
                    <a:pt x="160555" y="277"/>
                    <a:pt x="160555" y="623"/>
                  </a:cubicBezTo>
                  <a:cubicBezTo>
                    <a:pt x="160555" y="968"/>
                    <a:pt x="160901" y="1279"/>
                    <a:pt x="161247" y="1279"/>
                  </a:cubicBezTo>
                  <a:cubicBezTo>
                    <a:pt x="161627" y="1279"/>
                    <a:pt x="161938" y="968"/>
                    <a:pt x="161834" y="623"/>
                  </a:cubicBezTo>
                  <a:cubicBezTo>
                    <a:pt x="161834" y="277"/>
                    <a:pt x="161558" y="0"/>
                    <a:pt x="161212" y="0"/>
                  </a:cubicBezTo>
                  <a:close/>
                  <a:moveTo>
                    <a:pt x="165187" y="0"/>
                  </a:moveTo>
                  <a:cubicBezTo>
                    <a:pt x="164841" y="0"/>
                    <a:pt x="164565" y="277"/>
                    <a:pt x="164565" y="623"/>
                  </a:cubicBezTo>
                  <a:cubicBezTo>
                    <a:pt x="164565" y="968"/>
                    <a:pt x="164910" y="1279"/>
                    <a:pt x="165256" y="1279"/>
                  </a:cubicBezTo>
                  <a:cubicBezTo>
                    <a:pt x="165671" y="1279"/>
                    <a:pt x="165913" y="968"/>
                    <a:pt x="165913" y="623"/>
                  </a:cubicBezTo>
                  <a:cubicBezTo>
                    <a:pt x="165913" y="277"/>
                    <a:pt x="165602" y="0"/>
                    <a:pt x="165256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5944825" y="2060700"/>
              <a:ext cx="377650" cy="1110050"/>
            </a:xfrm>
            <a:custGeom>
              <a:avLst/>
              <a:gdLst/>
              <a:ahLst/>
              <a:cxnLst/>
              <a:rect l="l" t="t" r="r" b="b"/>
              <a:pathLst>
                <a:path w="15106" h="44402" extrusionOk="0">
                  <a:moveTo>
                    <a:pt x="716" y="0"/>
                  </a:moveTo>
                  <a:cubicBezTo>
                    <a:pt x="652" y="0"/>
                    <a:pt x="585" y="7"/>
                    <a:pt x="519" y="20"/>
                  </a:cubicBezTo>
                  <a:cubicBezTo>
                    <a:pt x="173" y="90"/>
                    <a:pt x="0" y="504"/>
                    <a:pt x="69" y="850"/>
                  </a:cubicBezTo>
                  <a:cubicBezTo>
                    <a:pt x="173" y="1161"/>
                    <a:pt x="415" y="1334"/>
                    <a:pt x="726" y="1334"/>
                  </a:cubicBezTo>
                  <a:lnTo>
                    <a:pt x="864" y="1334"/>
                  </a:lnTo>
                  <a:cubicBezTo>
                    <a:pt x="1210" y="1196"/>
                    <a:pt x="1417" y="850"/>
                    <a:pt x="1348" y="504"/>
                  </a:cubicBezTo>
                  <a:lnTo>
                    <a:pt x="1279" y="401"/>
                  </a:lnTo>
                  <a:cubicBezTo>
                    <a:pt x="1223" y="122"/>
                    <a:pt x="987" y="0"/>
                    <a:pt x="716" y="0"/>
                  </a:cubicBezTo>
                  <a:close/>
                  <a:moveTo>
                    <a:pt x="2454" y="3719"/>
                  </a:moveTo>
                  <a:cubicBezTo>
                    <a:pt x="2328" y="3719"/>
                    <a:pt x="2196" y="3755"/>
                    <a:pt x="2074" y="3823"/>
                  </a:cubicBezTo>
                  <a:cubicBezTo>
                    <a:pt x="1763" y="3995"/>
                    <a:pt x="1694" y="4410"/>
                    <a:pt x="1867" y="4721"/>
                  </a:cubicBezTo>
                  <a:cubicBezTo>
                    <a:pt x="1970" y="4894"/>
                    <a:pt x="2212" y="5032"/>
                    <a:pt x="2420" y="5032"/>
                  </a:cubicBezTo>
                  <a:cubicBezTo>
                    <a:pt x="2558" y="5032"/>
                    <a:pt x="2662" y="4998"/>
                    <a:pt x="2765" y="4998"/>
                  </a:cubicBezTo>
                  <a:cubicBezTo>
                    <a:pt x="3076" y="4790"/>
                    <a:pt x="3146" y="4376"/>
                    <a:pt x="2973" y="4099"/>
                  </a:cubicBezTo>
                  <a:lnTo>
                    <a:pt x="2938" y="3995"/>
                  </a:lnTo>
                  <a:cubicBezTo>
                    <a:pt x="2833" y="3806"/>
                    <a:pt x="2651" y="3719"/>
                    <a:pt x="2454" y="3719"/>
                  </a:cubicBezTo>
                  <a:close/>
                  <a:moveTo>
                    <a:pt x="4834" y="6941"/>
                  </a:moveTo>
                  <a:cubicBezTo>
                    <a:pt x="4677" y="6941"/>
                    <a:pt x="4518" y="6994"/>
                    <a:pt x="4390" y="7106"/>
                  </a:cubicBezTo>
                  <a:cubicBezTo>
                    <a:pt x="4148" y="7314"/>
                    <a:pt x="4079" y="7763"/>
                    <a:pt x="4355" y="8005"/>
                  </a:cubicBezTo>
                  <a:lnTo>
                    <a:pt x="4390" y="8074"/>
                  </a:lnTo>
                  <a:cubicBezTo>
                    <a:pt x="4528" y="8178"/>
                    <a:pt x="4701" y="8281"/>
                    <a:pt x="4874" y="8281"/>
                  </a:cubicBezTo>
                  <a:cubicBezTo>
                    <a:pt x="5012" y="8281"/>
                    <a:pt x="5185" y="8247"/>
                    <a:pt x="5323" y="8109"/>
                  </a:cubicBezTo>
                  <a:cubicBezTo>
                    <a:pt x="5565" y="7867"/>
                    <a:pt x="5600" y="7452"/>
                    <a:pt x="5358" y="7210"/>
                  </a:cubicBezTo>
                  <a:lnTo>
                    <a:pt x="5358" y="7210"/>
                  </a:lnTo>
                  <a:lnTo>
                    <a:pt x="4839" y="7590"/>
                  </a:lnTo>
                  <a:lnTo>
                    <a:pt x="5323" y="7141"/>
                  </a:lnTo>
                  <a:cubicBezTo>
                    <a:pt x="5194" y="7011"/>
                    <a:pt x="5014" y="6941"/>
                    <a:pt x="4834" y="6941"/>
                  </a:cubicBezTo>
                  <a:close/>
                  <a:moveTo>
                    <a:pt x="7763" y="9825"/>
                  </a:moveTo>
                  <a:cubicBezTo>
                    <a:pt x="7580" y="9825"/>
                    <a:pt x="7397" y="9906"/>
                    <a:pt x="7259" y="10044"/>
                  </a:cubicBezTo>
                  <a:cubicBezTo>
                    <a:pt x="7017" y="10321"/>
                    <a:pt x="7086" y="10736"/>
                    <a:pt x="7328" y="11012"/>
                  </a:cubicBezTo>
                  <a:cubicBezTo>
                    <a:pt x="7466" y="11116"/>
                    <a:pt x="7605" y="11185"/>
                    <a:pt x="7777" y="11185"/>
                  </a:cubicBezTo>
                  <a:cubicBezTo>
                    <a:pt x="7950" y="11185"/>
                    <a:pt x="8123" y="11081"/>
                    <a:pt x="8261" y="10908"/>
                  </a:cubicBezTo>
                  <a:cubicBezTo>
                    <a:pt x="8503" y="10632"/>
                    <a:pt x="8469" y="10252"/>
                    <a:pt x="8192" y="10010"/>
                  </a:cubicBezTo>
                  <a:lnTo>
                    <a:pt x="8158" y="9975"/>
                  </a:lnTo>
                  <a:cubicBezTo>
                    <a:pt x="8039" y="9871"/>
                    <a:pt x="7901" y="9825"/>
                    <a:pt x="7763" y="9825"/>
                  </a:cubicBezTo>
                  <a:close/>
                  <a:moveTo>
                    <a:pt x="10932" y="12343"/>
                  </a:moveTo>
                  <a:cubicBezTo>
                    <a:pt x="10732" y="12343"/>
                    <a:pt x="10530" y="12435"/>
                    <a:pt x="10404" y="12602"/>
                  </a:cubicBezTo>
                  <a:cubicBezTo>
                    <a:pt x="10197" y="12913"/>
                    <a:pt x="10266" y="13328"/>
                    <a:pt x="10543" y="13535"/>
                  </a:cubicBezTo>
                  <a:cubicBezTo>
                    <a:pt x="10681" y="13639"/>
                    <a:pt x="10854" y="13674"/>
                    <a:pt x="10957" y="13674"/>
                  </a:cubicBezTo>
                  <a:cubicBezTo>
                    <a:pt x="11130" y="13674"/>
                    <a:pt x="11372" y="13604"/>
                    <a:pt x="11441" y="13432"/>
                  </a:cubicBezTo>
                  <a:cubicBezTo>
                    <a:pt x="11649" y="13155"/>
                    <a:pt x="11649" y="12740"/>
                    <a:pt x="11372" y="12498"/>
                  </a:cubicBezTo>
                  <a:lnTo>
                    <a:pt x="11303" y="12464"/>
                  </a:lnTo>
                  <a:cubicBezTo>
                    <a:pt x="11194" y="12382"/>
                    <a:pt x="11063" y="12343"/>
                    <a:pt x="10932" y="12343"/>
                  </a:cubicBezTo>
                  <a:close/>
                  <a:moveTo>
                    <a:pt x="13419" y="15506"/>
                  </a:moveTo>
                  <a:cubicBezTo>
                    <a:pt x="13326" y="15506"/>
                    <a:pt x="13229" y="15528"/>
                    <a:pt x="13135" y="15575"/>
                  </a:cubicBezTo>
                  <a:cubicBezTo>
                    <a:pt x="12824" y="15713"/>
                    <a:pt x="12651" y="16093"/>
                    <a:pt x="12824" y="16439"/>
                  </a:cubicBezTo>
                  <a:lnTo>
                    <a:pt x="12858" y="16542"/>
                  </a:lnTo>
                  <a:cubicBezTo>
                    <a:pt x="12997" y="16750"/>
                    <a:pt x="13204" y="16888"/>
                    <a:pt x="13446" y="16888"/>
                  </a:cubicBezTo>
                  <a:cubicBezTo>
                    <a:pt x="13515" y="16888"/>
                    <a:pt x="13584" y="16819"/>
                    <a:pt x="13688" y="16784"/>
                  </a:cubicBezTo>
                  <a:cubicBezTo>
                    <a:pt x="14034" y="16646"/>
                    <a:pt x="14172" y="16266"/>
                    <a:pt x="13999" y="15920"/>
                  </a:cubicBezTo>
                  <a:lnTo>
                    <a:pt x="13999" y="15886"/>
                  </a:lnTo>
                  <a:cubicBezTo>
                    <a:pt x="13898" y="15659"/>
                    <a:pt x="13670" y="15506"/>
                    <a:pt x="13419" y="15506"/>
                  </a:cubicBezTo>
                  <a:close/>
                  <a:moveTo>
                    <a:pt x="14486" y="19470"/>
                  </a:moveTo>
                  <a:cubicBezTo>
                    <a:pt x="14451" y="19470"/>
                    <a:pt x="14415" y="19473"/>
                    <a:pt x="14379" y="19480"/>
                  </a:cubicBezTo>
                  <a:cubicBezTo>
                    <a:pt x="13999" y="19480"/>
                    <a:pt x="13723" y="19826"/>
                    <a:pt x="13792" y="20172"/>
                  </a:cubicBezTo>
                  <a:lnTo>
                    <a:pt x="13792" y="20241"/>
                  </a:lnTo>
                  <a:cubicBezTo>
                    <a:pt x="13826" y="20552"/>
                    <a:pt x="14068" y="20794"/>
                    <a:pt x="14414" y="20794"/>
                  </a:cubicBezTo>
                  <a:cubicBezTo>
                    <a:pt x="14414" y="20794"/>
                    <a:pt x="14448" y="20794"/>
                    <a:pt x="14483" y="20863"/>
                  </a:cubicBezTo>
                  <a:cubicBezTo>
                    <a:pt x="14829" y="20794"/>
                    <a:pt x="15105" y="20448"/>
                    <a:pt x="15071" y="20103"/>
                  </a:cubicBezTo>
                  <a:lnTo>
                    <a:pt x="15071" y="20068"/>
                  </a:lnTo>
                  <a:cubicBezTo>
                    <a:pt x="15071" y="19727"/>
                    <a:pt x="14793" y="19470"/>
                    <a:pt x="14486" y="19470"/>
                  </a:cubicBezTo>
                  <a:close/>
                  <a:moveTo>
                    <a:pt x="14483" y="23559"/>
                  </a:moveTo>
                  <a:cubicBezTo>
                    <a:pt x="14137" y="23559"/>
                    <a:pt x="13826" y="23870"/>
                    <a:pt x="13792" y="24216"/>
                  </a:cubicBezTo>
                  <a:cubicBezTo>
                    <a:pt x="13723" y="24562"/>
                    <a:pt x="14034" y="24873"/>
                    <a:pt x="14379" y="24907"/>
                  </a:cubicBezTo>
                  <a:lnTo>
                    <a:pt x="14414" y="24907"/>
                  </a:lnTo>
                  <a:cubicBezTo>
                    <a:pt x="14759" y="24907"/>
                    <a:pt x="15036" y="24665"/>
                    <a:pt x="15071" y="24320"/>
                  </a:cubicBezTo>
                  <a:lnTo>
                    <a:pt x="15071" y="24216"/>
                  </a:lnTo>
                  <a:cubicBezTo>
                    <a:pt x="15105" y="23870"/>
                    <a:pt x="14829" y="23628"/>
                    <a:pt x="14483" y="23559"/>
                  </a:cubicBezTo>
                  <a:close/>
                  <a:moveTo>
                    <a:pt x="13474" y="27500"/>
                  </a:moveTo>
                  <a:cubicBezTo>
                    <a:pt x="13219" y="27500"/>
                    <a:pt x="12958" y="27638"/>
                    <a:pt x="12824" y="27880"/>
                  </a:cubicBezTo>
                  <a:cubicBezTo>
                    <a:pt x="12651" y="28191"/>
                    <a:pt x="12824" y="28571"/>
                    <a:pt x="13135" y="28744"/>
                  </a:cubicBezTo>
                  <a:cubicBezTo>
                    <a:pt x="13204" y="28848"/>
                    <a:pt x="13342" y="28848"/>
                    <a:pt x="13446" y="28848"/>
                  </a:cubicBezTo>
                  <a:cubicBezTo>
                    <a:pt x="13653" y="28848"/>
                    <a:pt x="13895" y="28709"/>
                    <a:pt x="13999" y="28467"/>
                  </a:cubicBezTo>
                  <a:lnTo>
                    <a:pt x="14034" y="28364"/>
                  </a:lnTo>
                  <a:cubicBezTo>
                    <a:pt x="14172" y="28053"/>
                    <a:pt x="13999" y="27707"/>
                    <a:pt x="13688" y="27534"/>
                  </a:cubicBezTo>
                  <a:cubicBezTo>
                    <a:pt x="13619" y="27511"/>
                    <a:pt x="13547" y="27500"/>
                    <a:pt x="13474" y="27500"/>
                  </a:cubicBezTo>
                  <a:close/>
                  <a:moveTo>
                    <a:pt x="10933" y="30684"/>
                  </a:moveTo>
                  <a:cubicBezTo>
                    <a:pt x="10788" y="30684"/>
                    <a:pt x="10646" y="30729"/>
                    <a:pt x="10543" y="30818"/>
                  </a:cubicBezTo>
                  <a:lnTo>
                    <a:pt x="10508" y="30887"/>
                  </a:lnTo>
                  <a:cubicBezTo>
                    <a:pt x="10197" y="31094"/>
                    <a:pt x="10197" y="31509"/>
                    <a:pt x="10404" y="31786"/>
                  </a:cubicBezTo>
                  <a:cubicBezTo>
                    <a:pt x="10543" y="31924"/>
                    <a:pt x="10750" y="31993"/>
                    <a:pt x="10923" y="31993"/>
                  </a:cubicBezTo>
                  <a:cubicBezTo>
                    <a:pt x="11061" y="31993"/>
                    <a:pt x="11234" y="31958"/>
                    <a:pt x="11303" y="31855"/>
                  </a:cubicBezTo>
                  <a:lnTo>
                    <a:pt x="10923" y="31302"/>
                  </a:lnTo>
                  <a:lnTo>
                    <a:pt x="11372" y="31820"/>
                  </a:lnTo>
                  <a:cubicBezTo>
                    <a:pt x="11614" y="31613"/>
                    <a:pt x="11649" y="31233"/>
                    <a:pt x="11441" y="30921"/>
                  </a:cubicBezTo>
                  <a:cubicBezTo>
                    <a:pt x="11323" y="30763"/>
                    <a:pt x="11125" y="30684"/>
                    <a:pt x="10933" y="30684"/>
                  </a:cubicBezTo>
                  <a:close/>
                  <a:moveTo>
                    <a:pt x="7772" y="33210"/>
                  </a:moveTo>
                  <a:cubicBezTo>
                    <a:pt x="7615" y="33210"/>
                    <a:pt x="7456" y="33263"/>
                    <a:pt x="7328" y="33376"/>
                  </a:cubicBezTo>
                  <a:lnTo>
                    <a:pt x="7293" y="33410"/>
                  </a:lnTo>
                  <a:cubicBezTo>
                    <a:pt x="7051" y="33652"/>
                    <a:pt x="6982" y="34067"/>
                    <a:pt x="7259" y="34343"/>
                  </a:cubicBezTo>
                  <a:cubicBezTo>
                    <a:pt x="7397" y="34447"/>
                    <a:pt x="7570" y="34551"/>
                    <a:pt x="7743" y="34551"/>
                  </a:cubicBezTo>
                  <a:cubicBezTo>
                    <a:pt x="7846" y="34551"/>
                    <a:pt x="8019" y="34447"/>
                    <a:pt x="8158" y="34378"/>
                  </a:cubicBezTo>
                  <a:lnTo>
                    <a:pt x="7777" y="33859"/>
                  </a:lnTo>
                  <a:lnTo>
                    <a:pt x="8192" y="34343"/>
                  </a:lnTo>
                  <a:cubicBezTo>
                    <a:pt x="8469" y="34101"/>
                    <a:pt x="8503" y="33687"/>
                    <a:pt x="8261" y="33410"/>
                  </a:cubicBezTo>
                  <a:cubicBezTo>
                    <a:pt x="8132" y="33281"/>
                    <a:pt x="7953" y="33210"/>
                    <a:pt x="7772" y="33210"/>
                  </a:cubicBezTo>
                  <a:close/>
                  <a:moveTo>
                    <a:pt x="4800" y="36054"/>
                  </a:moveTo>
                  <a:cubicBezTo>
                    <a:pt x="4645" y="36054"/>
                    <a:pt x="4485" y="36115"/>
                    <a:pt x="4355" y="36244"/>
                  </a:cubicBezTo>
                  <a:lnTo>
                    <a:pt x="4321" y="36279"/>
                  </a:lnTo>
                  <a:cubicBezTo>
                    <a:pt x="4044" y="36486"/>
                    <a:pt x="4010" y="36936"/>
                    <a:pt x="4252" y="37178"/>
                  </a:cubicBezTo>
                  <a:cubicBezTo>
                    <a:pt x="4390" y="37316"/>
                    <a:pt x="4563" y="37385"/>
                    <a:pt x="4736" y="37385"/>
                  </a:cubicBezTo>
                  <a:cubicBezTo>
                    <a:pt x="4874" y="37385"/>
                    <a:pt x="5047" y="37316"/>
                    <a:pt x="5185" y="37212"/>
                  </a:cubicBezTo>
                  <a:lnTo>
                    <a:pt x="4805" y="36694"/>
                  </a:lnTo>
                  <a:lnTo>
                    <a:pt x="5220" y="37178"/>
                  </a:lnTo>
                  <a:cubicBezTo>
                    <a:pt x="5496" y="36970"/>
                    <a:pt x="5531" y="36521"/>
                    <a:pt x="5254" y="36279"/>
                  </a:cubicBezTo>
                  <a:cubicBezTo>
                    <a:pt x="5144" y="36132"/>
                    <a:pt x="4975" y="36054"/>
                    <a:pt x="4800" y="36054"/>
                  </a:cubicBezTo>
                  <a:close/>
                  <a:moveTo>
                    <a:pt x="2443" y="39297"/>
                  </a:moveTo>
                  <a:cubicBezTo>
                    <a:pt x="2223" y="39297"/>
                    <a:pt x="2012" y="39397"/>
                    <a:pt x="1901" y="39597"/>
                  </a:cubicBezTo>
                  <a:lnTo>
                    <a:pt x="1867" y="39701"/>
                  </a:lnTo>
                  <a:cubicBezTo>
                    <a:pt x="1625" y="39977"/>
                    <a:pt x="1763" y="40427"/>
                    <a:pt x="2074" y="40600"/>
                  </a:cubicBezTo>
                  <a:cubicBezTo>
                    <a:pt x="2212" y="40634"/>
                    <a:pt x="2281" y="40669"/>
                    <a:pt x="2420" y="40669"/>
                  </a:cubicBezTo>
                  <a:cubicBezTo>
                    <a:pt x="2627" y="40669"/>
                    <a:pt x="2835" y="40600"/>
                    <a:pt x="2973" y="40323"/>
                  </a:cubicBezTo>
                  <a:lnTo>
                    <a:pt x="2454" y="39943"/>
                  </a:lnTo>
                  <a:lnTo>
                    <a:pt x="3007" y="40289"/>
                  </a:lnTo>
                  <a:cubicBezTo>
                    <a:pt x="3180" y="39977"/>
                    <a:pt x="3111" y="39563"/>
                    <a:pt x="2800" y="39390"/>
                  </a:cubicBezTo>
                  <a:cubicBezTo>
                    <a:pt x="2689" y="39328"/>
                    <a:pt x="2565" y="39297"/>
                    <a:pt x="2443" y="39297"/>
                  </a:cubicBezTo>
                  <a:close/>
                  <a:moveTo>
                    <a:pt x="733" y="42989"/>
                  </a:moveTo>
                  <a:cubicBezTo>
                    <a:pt x="462" y="42989"/>
                    <a:pt x="222" y="43156"/>
                    <a:pt x="138" y="43434"/>
                  </a:cubicBezTo>
                  <a:lnTo>
                    <a:pt x="69" y="43538"/>
                  </a:lnTo>
                  <a:cubicBezTo>
                    <a:pt x="0" y="43883"/>
                    <a:pt x="208" y="44264"/>
                    <a:pt x="553" y="44367"/>
                  </a:cubicBezTo>
                  <a:cubicBezTo>
                    <a:pt x="588" y="44402"/>
                    <a:pt x="691" y="44402"/>
                    <a:pt x="726" y="44402"/>
                  </a:cubicBezTo>
                  <a:cubicBezTo>
                    <a:pt x="1003" y="44402"/>
                    <a:pt x="1245" y="44229"/>
                    <a:pt x="1383" y="43849"/>
                  </a:cubicBezTo>
                  <a:cubicBezTo>
                    <a:pt x="1452" y="43503"/>
                    <a:pt x="1279" y="43088"/>
                    <a:pt x="933" y="43019"/>
                  </a:cubicBezTo>
                  <a:cubicBezTo>
                    <a:pt x="866" y="42999"/>
                    <a:pt x="799" y="42989"/>
                    <a:pt x="733" y="42989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1719225" y="3239000"/>
              <a:ext cx="4148700" cy="32000"/>
            </a:xfrm>
            <a:custGeom>
              <a:avLst/>
              <a:gdLst/>
              <a:ahLst/>
              <a:cxnLst/>
              <a:rect l="l" t="t" r="r" b="b"/>
              <a:pathLst>
                <a:path w="165948" h="1280" extrusionOk="0">
                  <a:moveTo>
                    <a:pt x="657" y="0"/>
                  </a:moveTo>
                  <a:cubicBezTo>
                    <a:pt x="312" y="0"/>
                    <a:pt x="1" y="277"/>
                    <a:pt x="1" y="623"/>
                  </a:cubicBezTo>
                  <a:cubicBezTo>
                    <a:pt x="1" y="968"/>
                    <a:pt x="312" y="1279"/>
                    <a:pt x="657" y="1279"/>
                  </a:cubicBezTo>
                  <a:lnTo>
                    <a:pt x="727" y="1279"/>
                  </a:lnTo>
                  <a:cubicBezTo>
                    <a:pt x="1107" y="1279"/>
                    <a:pt x="1383" y="968"/>
                    <a:pt x="1349" y="623"/>
                  </a:cubicBezTo>
                  <a:cubicBezTo>
                    <a:pt x="1349" y="277"/>
                    <a:pt x="1003" y="0"/>
                    <a:pt x="657" y="0"/>
                  </a:cubicBezTo>
                  <a:close/>
                  <a:moveTo>
                    <a:pt x="4702" y="0"/>
                  </a:moveTo>
                  <a:cubicBezTo>
                    <a:pt x="4356" y="0"/>
                    <a:pt x="4045" y="277"/>
                    <a:pt x="4045" y="623"/>
                  </a:cubicBezTo>
                  <a:cubicBezTo>
                    <a:pt x="4045" y="968"/>
                    <a:pt x="4356" y="1279"/>
                    <a:pt x="4702" y="1279"/>
                  </a:cubicBezTo>
                  <a:lnTo>
                    <a:pt x="4736" y="1279"/>
                  </a:lnTo>
                  <a:cubicBezTo>
                    <a:pt x="5151" y="1279"/>
                    <a:pt x="5393" y="968"/>
                    <a:pt x="5393" y="623"/>
                  </a:cubicBezTo>
                  <a:cubicBezTo>
                    <a:pt x="5393" y="277"/>
                    <a:pt x="5047" y="0"/>
                    <a:pt x="4702" y="0"/>
                  </a:cubicBezTo>
                  <a:close/>
                  <a:moveTo>
                    <a:pt x="8677" y="0"/>
                  </a:moveTo>
                  <a:cubicBezTo>
                    <a:pt x="8331" y="0"/>
                    <a:pt x="8020" y="277"/>
                    <a:pt x="8020" y="623"/>
                  </a:cubicBezTo>
                  <a:cubicBezTo>
                    <a:pt x="8020" y="968"/>
                    <a:pt x="8331" y="1279"/>
                    <a:pt x="8677" y="1279"/>
                  </a:cubicBezTo>
                  <a:lnTo>
                    <a:pt x="8780" y="1279"/>
                  </a:lnTo>
                  <a:cubicBezTo>
                    <a:pt x="9091" y="1279"/>
                    <a:pt x="9368" y="968"/>
                    <a:pt x="9368" y="623"/>
                  </a:cubicBezTo>
                  <a:cubicBezTo>
                    <a:pt x="9368" y="277"/>
                    <a:pt x="9022" y="0"/>
                    <a:pt x="8677" y="0"/>
                  </a:cubicBezTo>
                  <a:close/>
                  <a:moveTo>
                    <a:pt x="12686" y="0"/>
                  </a:moveTo>
                  <a:cubicBezTo>
                    <a:pt x="12340" y="0"/>
                    <a:pt x="12064" y="277"/>
                    <a:pt x="12064" y="623"/>
                  </a:cubicBezTo>
                  <a:cubicBezTo>
                    <a:pt x="12064" y="968"/>
                    <a:pt x="12340" y="1279"/>
                    <a:pt x="12686" y="1279"/>
                  </a:cubicBezTo>
                  <a:lnTo>
                    <a:pt x="12790" y="1279"/>
                  </a:lnTo>
                  <a:cubicBezTo>
                    <a:pt x="13135" y="1279"/>
                    <a:pt x="13377" y="968"/>
                    <a:pt x="13377" y="623"/>
                  </a:cubicBezTo>
                  <a:cubicBezTo>
                    <a:pt x="13377" y="277"/>
                    <a:pt x="13032" y="0"/>
                    <a:pt x="12686" y="0"/>
                  </a:cubicBezTo>
                  <a:close/>
                  <a:moveTo>
                    <a:pt x="16730" y="0"/>
                  </a:moveTo>
                  <a:cubicBezTo>
                    <a:pt x="16385" y="0"/>
                    <a:pt x="16073" y="277"/>
                    <a:pt x="16073" y="623"/>
                  </a:cubicBezTo>
                  <a:cubicBezTo>
                    <a:pt x="16073" y="968"/>
                    <a:pt x="16385" y="1279"/>
                    <a:pt x="16730" y="1279"/>
                  </a:cubicBezTo>
                  <a:lnTo>
                    <a:pt x="16799" y="1279"/>
                  </a:lnTo>
                  <a:cubicBezTo>
                    <a:pt x="17145" y="1279"/>
                    <a:pt x="17421" y="968"/>
                    <a:pt x="17421" y="623"/>
                  </a:cubicBezTo>
                  <a:cubicBezTo>
                    <a:pt x="17421" y="277"/>
                    <a:pt x="17076" y="0"/>
                    <a:pt x="16730" y="0"/>
                  </a:cubicBezTo>
                  <a:close/>
                  <a:moveTo>
                    <a:pt x="20740" y="0"/>
                  </a:moveTo>
                  <a:cubicBezTo>
                    <a:pt x="20394" y="0"/>
                    <a:pt x="20083" y="277"/>
                    <a:pt x="20083" y="623"/>
                  </a:cubicBezTo>
                  <a:cubicBezTo>
                    <a:pt x="20083" y="968"/>
                    <a:pt x="20394" y="1279"/>
                    <a:pt x="20740" y="1279"/>
                  </a:cubicBezTo>
                  <a:lnTo>
                    <a:pt x="20809" y="1279"/>
                  </a:lnTo>
                  <a:cubicBezTo>
                    <a:pt x="21155" y="1279"/>
                    <a:pt x="21431" y="968"/>
                    <a:pt x="21431" y="623"/>
                  </a:cubicBezTo>
                  <a:cubicBezTo>
                    <a:pt x="21431" y="277"/>
                    <a:pt x="21085" y="0"/>
                    <a:pt x="20740" y="0"/>
                  </a:cubicBezTo>
                  <a:close/>
                  <a:moveTo>
                    <a:pt x="24749" y="0"/>
                  </a:moveTo>
                  <a:cubicBezTo>
                    <a:pt x="24404" y="0"/>
                    <a:pt x="24093" y="277"/>
                    <a:pt x="24093" y="623"/>
                  </a:cubicBezTo>
                  <a:cubicBezTo>
                    <a:pt x="24093" y="968"/>
                    <a:pt x="24404" y="1279"/>
                    <a:pt x="24749" y="1279"/>
                  </a:cubicBezTo>
                  <a:lnTo>
                    <a:pt x="24853" y="1279"/>
                  </a:lnTo>
                  <a:cubicBezTo>
                    <a:pt x="25199" y="1279"/>
                    <a:pt x="25441" y="968"/>
                    <a:pt x="25441" y="623"/>
                  </a:cubicBezTo>
                  <a:cubicBezTo>
                    <a:pt x="25441" y="277"/>
                    <a:pt x="25095" y="0"/>
                    <a:pt x="24749" y="0"/>
                  </a:cubicBezTo>
                  <a:close/>
                  <a:moveTo>
                    <a:pt x="28759" y="0"/>
                  </a:moveTo>
                  <a:cubicBezTo>
                    <a:pt x="28413" y="0"/>
                    <a:pt x="28137" y="277"/>
                    <a:pt x="28137" y="623"/>
                  </a:cubicBezTo>
                  <a:cubicBezTo>
                    <a:pt x="28137" y="968"/>
                    <a:pt x="28413" y="1279"/>
                    <a:pt x="28759" y="1279"/>
                  </a:cubicBezTo>
                  <a:lnTo>
                    <a:pt x="28863" y="1279"/>
                  </a:lnTo>
                  <a:cubicBezTo>
                    <a:pt x="29208" y="1279"/>
                    <a:pt x="29450" y="968"/>
                    <a:pt x="29450" y="623"/>
                  </a:cubicBezTo>
                  <a:cubicBezTo>
                    <a:pt x="29450" y="277"/>
                    <a:pt x="29104" y="0"/>
                    <a:pt x="28759" y="0"/>
                  </a:cubicBezTo>
                  <a:close/>
                  <a:moveTo>
                    <a:pt x="32803" y="0"/>
                  </a:moveTo>
                  <a:cubicBezTo>
                    <a:pt x="32457" y="0"/>
                    <a:pt x="32146" y="277"/>
                    <a:pt x="32146" y="623"/>
                  </a:cubicBezTo>
                  <a:cubicBezTo>
                    <a:pt x="32146" y="968"/>
                    <a:pt x="32457" y="1279"/>
                    <a:pt x="32803" y="1279"/>
                  </a:cubicBezTo>
                  <a:lnTo>
                    <a:pt x="32838" y="1279"/>
                  </a:lnTo>
                  <a:cubicBezTo>
                    <a:pt x="33218" y="1279"/>
                    <a:pt x="33494" y="968"/>
                    <a:pt x="33494" y="623"/>
                  </a:cubicBezTo>
                  <a:cubicBezTo>
                    <a:pt x="33494" y="277"/>
                    <a:pt x="33149" y="0"/>
                    <a:pt x="32803" y="0"/>
                  </a:cubicBezTo>
                  <a:close/>
                  <a:moveTo>
                    <a:pt x="36778" y="0"/>
                  </a:moveTo>
                  <a:cubicBezTo>
                    <a:pt x="36432" y="0"/>
                    <a:pt x="36121" y="277"/>
                    <a:pt x="36121" y="623"/>
                  </a:cubicBezTo>
                  <a:cubicBezTo>
                    <a:pt x="36121" y="968"/>
                    <a:pt x="36432" y="1279"/>
                    <a:pt x="36778" y="1279"/>
                  </a:cubicBezTo>
                  <a:lnTo>
                    <a:pt x="36847" y="1279"/>
                  </a:lnTo>
                  <a:cubicBezTo>
                    <a:pt x="37227" y="1279"/>
                    <a:pt x="37504" y="968"/>
                    <a:pt x="37469" y="623"/>
                  </a:cubicBezTo>
                  <a:cubicBezTo>
                    <a:pt x="37469" y="277"/>
                    <a:pt x="37124" y="0"/>
                    <a:pt x="36778" y="0"/>
                  </a:cubicBezTo>
                  <a:close/>
                  <a:moveTo>
                    <a:pt x="40788" y="0"/>
                  </a:moveTo>
                  <a:cubicBezTo>
                    <a:pt x="40442" y="0"/>
                    <a:pt x="40131" y="277"/>
                    <a:pt x="40131" y="623"/>
                  </a:cubicBezTo>
                  <a:cubicBezTo>
                    <a:pt x="40131" y="968"/>
                    <a:pt x="40442" y="1279"/>
                    <a:pt x="40788" y="1279"/>
                  </a:cubicBezTo>
                  <a:lnTo>
                    <a:pt x="40857" y="1279"/>
                  </a:lnTo>
                  <a:cubicBezTo>
                    <a:pt x="41271" y="1279"/>
                    <a:pt x="41513" y="968"/>
                    <a:pt x="41479" y="623"/>
                  </a:cubicBezTo>
                  <a:cubicBezTo>
                    <a:pt x="41479" y="277"/>
                    <a:pt x="41133" y="0"/>
                    <a:pt x="40788" y="0"/>
                  </a:cubicBezTo>
                  <a:close/>
                  <a:moveTo>
                    <a:pt x="44797" y="0"/>
                  </a:moveTo>
                  <a:cubicBezTo>
                    <a:pt x="44451" y="0"/>
                    <a:pt x="44140" y="277"/>
                    <a:pt x="44140" y="623"/>
                  </a:cubicBezTo>
                  <a:cubicBezTo>
                    <a:pt x="44140" y="968"/>
                    <a:pt x="44451" y="1279"/>
                    <a:pt x="44797" y="1279"/>
                  </a:cubicBezTo>
                  <a:lnTo>
                    <a:pt x="44901" y="1279"/>
                  </a:lnTo>
                  <a:cubicBezTo>
                    <a:pt x="45281" y="1279"/>
                    <a:pt x="45523" y="968"/>
                    <a:pt x="45488" y="623"/>
                  </a:cubicBezTo>
                  <a:cubicBezTo>
                    <a:pt x="45488" y="277"/>
                    <a:pt x="45143" y="0"/>
                    <a:pt x="44797" y="0"/>
                  </a:cubicBezTo>
                  <a:close/>
                  <a:moveTo>
                    <a:pt x="48876" y="0"/>
                  </a:moveTo>
                  <a:cubicBezTo>
                    <a:pt x="48530" y="0"/>
                    <a:pt x="48219" y="277"/>
                    <a:pt x="48219" y="623"/>
                  </a:cubicBezTo>
                  <a:cubicBezTo>
                    <a:pt x="48219" y="968"/>
                    <a:pt x="48530" y="1279"/>
                    <a:pt x="48876" y="1279"/>
                  </a:cubicBezTo>
                  <a:lnTo>
                    <a:pt x="48910" y="1279"/>
                  </a:lnTo>
                  <a:cubicBezTo>
                    <a:pt x="49256" y="1279"/>
                    <a:pt x="49498" y="968"/>
                    <a:pt x="49567" y="623"/>
                  </a:cubicBezTo>
                  <a:cubicBezTo>
                    <a:pt x="49567" y="277"/>
                    <a:pt x="49221" y="0"/>
                    <a:pt x="48876" y="0"/>
                  </a:cubicBezTo>
                  <a:close/>
                  <a:moveTo>
                    <a:pt x="52851" y="0"/>
                  </a:moveTo>
                  <a:cubicBezTo>
                    <a:pt x="52505" y="0"/>
                    <a:pt x="52194" y="277"/>
                    <a:pt x="52194" y="623"/>
                  </a:cubicBezTo>
                  <a:cubicBezTo>
                    <a:pt x="52194" y="968"/>
                    <a:pt x="52505" y="1279"/>
                    <a:pt x="52851" y="1279"/>
                  </a:cubicBezTo>
                  <a:lnTo>
                    <a:pt x="52920" y="1279"/>
                  </a:lnTo>
                  <a:cubicBezTo>
                    <a:pt x="53266" y="1279"/>
                    <a:pt x="53542" y="968"/>
                    <a:pt x="53542" y="623"/>
                  </a:cubicBezTo>
                  <a:cubicBezTo>
                    <a:pt x="53542" y="277"/>
                    <a:pt x="53196" y="0"/>
                    <a:pt x="52851" y="0"/>
                  </a:cubicBezTo>
                  <a:close/>
                  <a:moveTo>
                    <a:pt x="56860" y="0"/>
                  </a:moveTo>
                  <a:cubicBezTo>
                    <a:pt x="56515" y="0"/>
                    <a:pt x="56204" y="277"/>
                    <a:pt x="56204" y="623"/>
                  </a:cubicBezTo>
                  <a:cubicBezTo>
                    <a:pt x="56204" y="968"/>
                    <a:pt x="56515" y="1279"/>
                    <a:pt x="56860" y="1279"/>
                  </a:cubicBezTo>
                  <a:lnTo>
                    <a:pt x="56929" y="1279"/>
                  </a:lnTo>
                  <a:cubicBezTo>
                    <a:pt x="57275" y="1279"/>
                    <a:pt x="57552" y="968"/>
                    <a:pt x="57552" y="623"/>
                  </a:cubicBezTo>
                  <a:cubicBezTo>
                    <a:pt x="57552" y="277"/>
                    <a:pt x="57206" y="0"/>
                    <a:pt x="56860" y="0"/>
                  </a:cubicBezTo>
                  <a:close/>
                  <a:moveTo>
                    <a:pt x="60870" y="0"/>
                  </a:moveTo>
                  <a:cubicBezTo>
                    <a:pt x="60524" y="0"/>
                    <a:pt x="60213" y="277"/>
                    <a:pt x="60213" y="623"/>
                  </a:cubicBezTo>
                  <a:cubicBezTo>
                    <a:pt x="60213" y="968"/>
                    <a:pt x="60524" y="1279"/>
                    <a:pt x="60870" y="1279"/>
                  </a:cubicBezTo>
                  <a:lnTo>
                    <a:pt x="60974" y="1279"/>
                  </a:lnTo>
                  <a:cubicBezTo>
                    <a:pt x="61319" y="1279"/>
                    <a:pt x="61561" y="968"/>
                    <a:pt x="61561" y="623"/>
                  </a:cubicBezTo>
                  <a:cubicBezTo>
                    <a:pt x="61561" y="277"/>
                    <a:pt x="61216" y="0"/>
                    <a:pt x="60870" y="0"/>
                  </a:cubicBezTo>
                  <a:close/>
                  <a:moveTo>
                    <a:pt x="64879" y="0"/>
                  </a:moveTo>
                  <a:cubicBezTo>
                    <a:pt x="64534" y="0"/>
                    <a:pt x="64257" y="277"/>
                    <a:pt x="64257" y="623"/>
                  </a:cubicBezTo>
                  <a:cubicBezTo>
                    <a:pt x="64257" y="968"/>
                    <a:pt x="64534" y="1279"/>
                    <a:pt x="64879" y="1279"/>
                  </a:cubicBezTo>
                  <a:lnTo>
                    <a:pt x="64983" y="1279"/>
                  </a:lnTo>
                  <a:cubicBezTo>
                    <a:pt x="65329" y="1279"/>
                    <a:pt x="65571" y="968"/>
                    <a:pt x="65571" y="623"/>
                  </a:cubicBezTo>
                  <a:cubicBezTo>
                    <a:pt x="65571" y="277"/>
                    <a:pt x="65225" y="0"/>
                    <a:pt x="64879" y="0"/>
                  </a:cubicBezTo>
                  <a:close/>
                  <a:moveTo>
                    <a:pt x="68924" y="0"/>
                  </a:moveTo>
                  <a:cubicBezTo>
                    <a:pt x="68578" y="0"/>
                    <a:pt x="68267" y="277"/>
                    <a:pt x="68267" y="623"/>
                  </a:cubicBezTo>
                  <a:cubicBezTo>
                    <a:pt x="68267" y="968"/>
                    <a:pt x="68578" y="1279"/>
                    <a:pt x="68924" y="1279"/>
                  </a:cubicBezTo>
                  <a:lnTo>
                    <a:pt x="68993" y="1279"/>
                  </a:lnTo>
                  <a:cubicBezTo>
                    <a:pt x="69338" y="1279"/>
                    <a:pt x="69615" y="968"/>
                    <a:pt x="69615" y="623"/>
                  </a:cubicBezTo>
                  <a:cubicBezTo>
                    <a:pt x="69615" y="277"/>
                    <a:pt x="69269" y="0"/>
                    <a:pt x="68924" y="0"/>
                  </a:cubicBezTo>
                  <a:close/>
                  <a:moveTo>
                    <a:pt x="72899" y="0"/>
                  </a:moveTo>
                  <a:cubicBezTo>
                    <a:pt x="72553" y="0"/>
                    <a:pt x="72242" y="277"/>
                    <a:pt x="72242" y="623"/>
                  </a:cubicBezTo>
                  <a:cubicBezTo>
                    <a:pt x="72242" y="968"/>
                    <a:pt x="72553" y="1279"/>
                    <a:pt x="72899" y="1279"/>
                  </a:cubicBezTo>
                  <a:lnTo>
                    <a:pt x="72968" y="1279"/>
                  </a:lnTo>
                  <a:cubicBezTo>
                    <a:pt x="73348" y="1279"/>
                    <a:pt x="73624" y="968"/>
                    <a:pt x="73590" y="623"/>
                  </a:cubicBezTo>
                  <a:cubicBezTo>
                    <a:pt x="73590" y="277"/>
                    <a:pt x="73244" y="0"/>
                    <a:pt x="72899" y="0"/>
                  </a:cubicBezTo>
                  <a:close/>
                  <a:moveTo>
                    <a:pt x="76908" y="0"/>
                  </a:moveTo>
                  <a:cubicBezTo>
                    <a:pt x="76562" y="0"/>
                    <a:pt x="76251" y="277"/>
                    <a:pt x="76251" y="623"/>
                  </a:cubicBezTo>
                  <a:cubicBezTo>
                    <a:pt x="76251" y="968"/>
                    <a:pt x="76562" y="1279"/>
                    <a:pt x="76908" y="1279"/>
                  </a:cubicBezTo>
                  <a:lnTo>
                    <a:pt x="76977" y="1279"/>
                  </a:lnTo>
                  <a:cubicBezTo>
                    <a:pt x="77392" y="1279"/>
                    <a:pt x="77634" y="968"/>
                    <a:pt x="77599" y="623"/>
                  </a:cubicBezTo>
                  <a:cubicBezTo>
                    <a:pt x="77599" y="277"/>
                    <a:pt x="77254" y="0"/>
                    <a:pt x="76908" y="0"/>
                  </a:cubicBezTo>
                  <a:close/>
                  <a:moveTo>
                    <a:pt x="80918" y="0"/>
                  </a:moveTo>
                  <a:cubicBezTo>
                    <a:pt x="80572" y="0"/>
                    <a:pt x="80261" y="277"/>
                    <a:pt x="80261" y="623"/>
                  </a:cubicBezTo>
                  <a:cubicBezTo>
                    <a:pt x="80261" y="968"/>
                    <a:pt x="80572" y="1279"/>
                    <a:pt x="80918" y="1279"/>
                  </a:cubicBezTo>
                  <a:lnTo>
                    <a:pt x="81021" y="1279"/>
                  </a:lnTo>
                  <a:cubicBezTo>
                    <a:pt x="81402" y="1279"/>
                    <a:pt x="81644" y="968"/>
                    <a:pt x="81609" y="623"/>
                  </a:cubicBezTo>
                  <a:cubicBezTo>
                    <a:pt x="81609" y="277"/>
                    <a:pt x="81263" y="0"/>
                    <a:pt x="80918" y="0"/>
                  </a:cubicBezTo>
                  <a:close/>
                  <a:moveTo>
                    <a:pt x="84927" y="0"/>
                  </a:moveTo>
                  <a:cubicBezTo>
                    <a:pt x="84582" y="0"/>
                    <a:pt x="84305" y="277"/>
                    <a:pt x="84305" y="623"/>
                  </a:cubicBezTo>
                  <a:cubicBezTo>
                    <a:pt x="84305" y="968"/>
                    <a:pt x="84582" y="1279"/>
                    <a:pt x="84927" y="1279"/>
                  </a:cubicBezTo>
                  <a:lnTo>
                    <a:pt x="85031" y="1279"/>
                  </a:lnTo>
                  <a:cubicBezTo>
                    <a:pt x="85411" y="1279"/>
                    <a:pt x="85688" y="968"/>
                    <a:pt x="85619" y="623"/>
                  </a:cubicBezTo>
                  <a:cubicBezTo>
                    <a:pt x="85619" y="277"/>
                    <a:pt x="85273" y="0"/>
                    <a:pt x="84927" y="0"/>
                  </a:cubicBezTo>
                  <a:close/>
                  <a:moveTo>
                    <a:pt x="88971" y="0"/>
                  </a:moveTo>
                  <a:cubicBezTo>
                    <a:pt x="88626" y="0"/>
                    <a:pt x="88315" y="277"/>
                    <a:pt x="88315" y="623"/>
                  </a:cubicBezTo>
                  <a:cubicBezTo>
                    <a:pt x="88315" y="968"/>
                    <a:pt x="88626" y="1279"/>
                    <a:pt x="88971" y="1279"/>
                  </a:cubicBezTo>
                  <a:lnTo>
                    <a:pt x="89040" y="1279"/>
                  </a:lnTo>
                  <a:cubicBezTo>
                    <a:pt x="89386" y="1279"/>
                    <a:pt x="89697" y="968"/>
                    <a:pt x="89663" y="623"/>
                  </a:cubicBezTo>
                  <a:cubicBezTo>
                    <a:pt x="89663" y="277"/>
                    <a:pt x="89317" y="0"/>
                    <a:pt x="88971" y="0"/>
                  </a:cubicBezTo>
                  <a:close/>
                  <a:moveTo>
                    <a:pt x="92981" y="0"/>
                  </a:moveTo>
                  <a:cubicBezTo>
                    <a:pt x="92635" y="0"/>
                    <a:pt x="92324" y="277"/>
                    <a:pt x="92324" y="623"/>
                  </a:cubicBezTo>
                  <a:cubicBezTo>
                    <a:pt x="92324" y="968"/>
                    <a:pt x="92635" y="1279"/>
                    <a:pt x="92981" y="1279"/>
                  </a:cubicBezTo>
                  <a:lnTo>
                    <a:pt x="93050" y="1279"/>
                  </a:lnTo>
                  <a:cubicBezTo>
                    <a:pt x="93396" y="1279"/>
                    <a:pt x="93672" y="968"/>
                    <a:pt x="93672" y="623"/>
                  </a:cubicBezTo>
                  <a:cubicBezTo>
                    <a:pt x="93672" y="277"/>
                    <a:pt x="93327" y="0"/>
                    <a:pt x="92981" y="0"/>
                  </a:cubicBezTo>
                  <a:close/>
                  <a:moveTo>
                    <a:pt x="96990" y="0"/>
                  </a:moveTo>
                  <a:cubicBezTo>
                    <a:pt x="96645" y="0"/>
                    <a:pt x="96334" y="277"/>
                    <a:pt x="96334" y="623"/>
                  </a:cubicBezTo>
                  <a:cubicBezTo>
                    <a:pt x="96334" y="968"/>
                    <a:pt x="96645" y="1279"/>
                    <a:pt x="96990" y="1279"/>
                  </a:cubicBezTo>
                  <a:lnTo>
                    <a:pt x="97094" y="1279"/>
                  </a:lnTo>
                  <a:cubicBezTo>
                    <a:pt x="97440" y="1279"/>
                    <a:pt x="97682" y="968"/>
                    <a:pt x="97682" y="623"/>
                  </a:cubicBezTo>
                  <a:cubicBezTo>
                    <a:pt x="97682" y="277"/>
                    <a:pt x="97336" y="0"/>
                    <a:pt x="96990" y="0"/>
                  </a:cubicBezTo>
                  <a:close/>
                  <a:moveTo>
                    <a:pt x="101000" y="0"/>
                  </a:moveTo>
                  <a:cubicBezTo>
                    <a:pt x="100654" y="0"/>
                    <a:pt x="100378" y="277"/>
                    <a:pt x="100378" y="623"/>
                  </a:cubicBezTo>
                  <a:cubicBezTo>
                    <a:pt x="100378" y="968"/>
                    <a:pt x="100654" y="1279"/>
                    <a:pt x="101000" y="1279"/>
                  </a:cubicBezTo>
                  <a:lnTo>
                    <a:pt x="101104" y="1279"/>
                  </a:lnTo>
                  <a:cubicBezTo>
                    <a:pt x="101449" y="1279"/>
                    <a:pt x="101691" y="968"/>
                    <a:pt x="101691" y="623"/>
                  </a:cubicBezTo>
                  <a:cubicBezTo>
                    <a:pt x="101691" y="277"/>
                    <a:pt x="101346" y="0"/>
                    <a:pt x="101000" y="0"/>
                  </a:cubicBezTo>
                  <a:close/>
                  <a:moveTo>
                    <a:pt x="105044" y="0"/>
                  </a:moveTo>
                  <a:cubicBezTo>
                    <a:pt x="104698" y="0"/>
                    <a:pt x="104387" y="277"/>
                    <a:pt x="104387" y="623"/>
                  </a:cubicBezTo>
                  <a:cubicBezTo>
                    <a:pt x="104387" y="968"/>
                    <a:pt x="104698" y="1279"/>
                    <a:pt x="105044" y="1279"/>
                  </a:cubicBezTo>
                  <a:lnTo>
                    <a:pt x="105113" y="1279"/>
                  </a:lnTo>
                  <a:cubicBezTo>
                    <a:pt x="105459" y="1279"/>
                    <a:pt x="105735" y="968"/>
                    <a:pt x="105735" y="623"/>
                  </a:cubicBezTo>
                  <a:cubicBezTo>
                    <a:pt x="105735" y="277"/>
                    <a:pt x="105390" y="0"/>
                    <a:pt x="105044" y="0"/>
                  </a:cubicBezTo>
                  <a:close/>
                  <a:moveTo>
                    <a:pt x="109054" y="0"/>
                  </a:moveTo>
                  <a:cubicBezTo>
                    <a:pt x="108708" y="0"/>
                    <a:pt x="108397" y="277"/>
                    <a:pt x="108397" y="623"/>
                  </a:cubicBezTo>
                  <a:cubicBezTo>
                    <a:pt x="108397" y="968"/>
                    <a:pt x="108708" y="1279"/>
                    <a:pt x="109054" y="1279"/>
                  </a:cubicBezTo>
                  <a:lnTo>
                    <a:pt x="109123" y="1279"/>
                  </a:lnTo>
                  <a:cubicBezTo>
                    <a:pt x="109468" y="1279"/>
                    <a:pt x="109745" y="968"/>
                    <a:pt x="109745" y="623"/>
                  </a:cubicBezTo>
                  <a:cubicBezTo>
                    <a:pt x="109745" y="277"/>
                    <a:pt x="109399" y="0"/>
                    <a:pt x="109054" y="0"/>
                  </a:cubicBezTo>
                  <a:close/>
                  <a:moveTo>
                    <a:pt x="113063" y="0"/>
                  </a:moveTo>
                  <a:cubicBezTo>
                    <a:pt x="112718" y="0"/>
                    <a:pt x="112406" y="277"/>
                    <a:pt x="112406" y="623"/>
                  </a:cubicBezTo>
                  <a:cubicBezTo>
                    <a:pt x="112406" y="968"/>
                    <a:pt x="112718" y="1279"/>
                    <a:pt x="113063" y="1279"/>
                  </a:cubicBezTo>
                  <a:lnTo>
                    <a:pt x="113167" y="1279"/>
                  </a:lnTo>
                  <a:cubicBezTo>
                    <a:pt x="113513" y="1279"/>
                    <a:pt x="113755" y="968"/>
                    <a:pt x="113755" y="623"/>
                  </a:cubicBezTo>
                  <a:cubicBezTo>
                    <a:pt x="113755" y="277"/>
                    <a:pt x="113409" y="0"/>
                    <a:pt x="113063" y="0"/>
                  </a:cubicBezTo>
                  <a:close/>
                  <a:moveTo>
                    <a:pt x="117038" y="0"/>
                  </a:moveTo>
                  <a:cubicBezTo>
                    <a:pt x="116693" y="0"/>
                    <a:pt x="116381" y="277"/>
                    <a:pt x="116381" y="623"/>
                  </a:cubicBezTo>
                  <a:cubicBezTo>
                    <a:pt x="116381" y="968"/>
                    <a:pt x="116693" y="1279"/>
                    <a:pt x="117038" y="1279"/>
                  </a:cubicBezTo>
                  <a:lnTo>
                    <a:pt x="117142" y="1279"/>
                  </a:lnTo>
                  <a:cubicBezTo>
                    <a:pt x="117522" y="1279"/>
                    <a:pt x="117764" y="968"/>
                    <a:pt x="117730" y="623"/>
                  </a:cubicBezTo>
                  <a:cubicBezTo>
                    <a:pt x="117730" y="277"/>
                    <a:pt x="117384" y="0"/>
                    <a:pt x="117038" y="0"/>
                  </a:cubicBezTo>
                  <a:close/>
                  <a:moveTo>
                    <a:pt x="121048" y="0"/>
                  </a:moveTo>
                  <a:cubicBezTo>
                    <a:pt x="120702" y="0"/>
                    <a:pt x="120426" y="277"/>
                    <a:pt x="120426" y="623"/>
                  </a:cubicBezTo>
                  <a:cubicBezTo>
                    <a:pt x="120426" y="968"/>
                    <a:pt x="120702" y="1279"/>
                    <a:pt x="121048" y="1279"/>
                  </a:cubicBezTo>
                  <a:lnTo>
                    <a:pt x="121151" y="1279"/>
                  </a:lnTo>
                  <a:cubicBezTo>
                    <a:pt x="121532" y="1279"/>
                    <a:pt x="121808" y="968"/>
                    <a:pt x="121739" y="623"/>
                  </a:cubicBezTo>
                  <a:cubicBezTo>
                    <a:pt x="121739" y="277"/>
                    <a:pt x="121393" y="0"/>
                    <a:pt x="121048" y="0"/>
                  </a:cubicBezTo>
                  <a:close/>
                  <a:moveTo>
                    <a:pt x="125092" y="0"/>
                  </a:moveTo>
                  <a:cubicBezTo>
                    <a:pt x="124746" y="0"/>
                    <a:pt x="124435" y="277"/>
                    <a:pt x="124435" y="623"/>
                  </a:cubicBezTo>
                  <a:cubicBezTo>
                    <a:pt x="124435" y="968"/>
                    <a:pt x="124746" y="1279"/>
                    <a:pt x="125092" y="1279"/>
                  </a:cubicBezTo>
                  <a:lnTo>
                    <a:pt x="125161" y="1279"/>
                  </a:lnTo>
                  <a:cubicBezTo>
                    <a:pt x="125541" y="1279"/>
                    <a:pt x="125818" y="968"/>
                    <a:pt x="125783" y="623"/>
                  </a:cubicBezTo>
                  <a:cubicBezTo>
                    <a:pt x="125783" y="277"/>
                    <a:pt x="125438" y="0"/>
                    <a:pt x="125092" y="0"/>
                  </a:cubicBezTo>
                  <a:close/>
                  <a:moveTo>
                    <a:pt x="129136" y="0"/>
                  </a:moveTo>
                  <a:cubicBezTo>
                    <a:pt x="128790" y="0"/>
                    <a:pt x="128479" y="277"/>
                    <a:pt x="128479" y="623"/>
                  </a:cubicBezTo>
                  <a:cubicBezTo>
                    <a:pt x="128479" y="968"/>
                    <a:pt x="128790" y="1279"/>
                    <a:pt x="129136" y="1279"/>
                  </a:cubicBezTo>
                  <a:lnTo>
                    <a:pt x="129171" y="1279"/>
                  </a:lnTo>
                  <a:cubicBezTo>
                    <a:pt x="129585" y="1279"/>
                    <a:pt x="129827" y="968"/>
                    <a:pt x="129827" y="623"/>
                  </a:cubicBezTo>
                  <a:cubicBezTo>
                    <a:pt x="129827" y="277"/>
                    <a:pt x="129482" y="0"/>
                    <a:pt x="129136" y="0"/>
                  </a:cubicBezTo>
                  <a:close/>
                  <a:moveTo>
                    <a:pt x="133111" y="0"/>
                  </a:moveTo>
                  <a:cubicBezTo>
                    <a:pt x="132765" y="0"/>
                    <a:pt x="132454" y="277"/>
                    <a:pt x="132454" y="623"/>
                  </a:cubicBezTo>
                  <a:cubicBezTo>
                    <a:pt x="132454" y="968"/>
                    <a:pt x="132765" y="1279"/>
                    <a:pt x="133111" y="1279"/>
                  </a:cubicBezTo>
                  <a:lnTo>
                    <a:pt x="133215" y="1279"/>
                  </a:lnTo>
                  <a:cubicBezTo>
                    <a:pt x="133560" y="1279"/>
                    <a:pt x="133802" y="968"/>
                    <a:pt x="133802" y="623"/>
                  </a:cubicBezTo>
                  <a:cubicBezTo>
                    <a:pt x="133802" y="277"/>
                    <a:pt x="133457" y="0"/>
                    <a:pt x="133111" y="0"/>
                  </a:cubicBezTo>
                  <a:close/>
                  <a:moveTo>
                    <a:pt x="137121" y="0"/>
                  </a:moveTo>
                  <a:cubicBezTo>
                    <a:pt x="136775" y="0"/>
                    <a:pt x="136498" y="277"/>
                    <a:pt x="136498" y="623"/>
                  </a:cubicBezTo>
                  <a:cubicBezTo>
                    <a:pt x="136498" y="968"/>
                    <a:pt x="136775" y="1279"/>
                    <a:pt x="137121" y="1279"/>
                  </a:cubicBezTo>
                  <a:lnTo>
                    <a:pt x="137224" y="1279"/>
                  </a:lnTo>
                  <a:cubicBezTo>
                    <a:pt x="137570" y="1279"/>
                    <a:pt x="137812" y="968"/>
                    <a:pt x="137812" y="623"/>
                  </a:cubicBezTo>
                  <a:cubicBezTo>
                    <a:pt x="137812" y="277"/>
                    <a:pt x="137466" y="0"/>
                    <a:pt x="137121" y="0"/>
                  </a:cubicBezTo>
                  <a:close/>
                  <a:moveTo>
                    <a:pt x="141165" y="0"/>
                  </a:moveTo>
                  <a:cubicBezTo>
                    <a:pt x="140819" y="0"/>
                    <a:pt x="140508" y="277"/>
                    <a:pt x="140508" y="623"/>
                  </a:cubicBezTo>
                  <a:cubicBezTo>
                    <a:pt x="140508" y="968"/>
                    <a:pt x="140819" y="1279"/>
                    <a:pt x="141165" y="1279"/>
                  </a:cubicBezTo>
                  <a:lnTo>
                    <a:pt x="141234" y="1279"/>
                  </a:lnTo>
                  <a:cubicBezTo>
                    <a:pt x="141579" y="1279"/>
                    <a:pt x="141856" y="968"/>
                    <a:pt x="141856" y="623"/>
                  </a:cubicBezTo>
                  <a:cubicBezTo>
                    <a:pt x="141856" y="277"/>
                    <a:pt x="141510" y="0"/>
                    <a:pt x="141165" y="0"/>
                  </a:cubicBezTo>
                  <a:close/>
                  <a:moveTo>
                    <a:pt x="145174" y="0"/>
                  </a:moveTo>
                  <a:cubicBezTo>
                    <a:pt x="144829" y="0"/>
                    <a:pt x="144517" y="277"/>
                    <a:pt x="144517" y="623"/>
                  </a:cubicBezTo>
                  <a:cubicBezTo>
                    <a:pt x="144517" y="968"/>
                    <a:pt x="144829" y="1279"/>
                    <a:pt x="145174" y="1279"/>
                  </a:cubicBezTo>
                  <a:lnTo>
                    <a:pt x="145243" y="1279"/>
                  </a:lnTo>
                  <a:cubicBezTo>
                    <a:pt x="145589" y="1279"/>
                    <a:pt x="145866" y="968"/>
                    <a:pt x="145866" y="623"/>
                  </a:cubicBezTo>
                  <a:cubicBezTo>
                    <a:pt x="145866" y="277"/>
                    <a:pt x="145520" y="0"/>
                    <a:pt x="145174" y="0"/>
                  </a:cubicBezTo>
                  <a:close/>
                  <a:moveTo>
                    <a:pt x="149184" y="0"/>
                  </a:moveTo>
                  <a:cubicBezTo>
                    <a:pt x="148838" y="0"/>
                    <a:pt x="148527" y="277"/>
                    <a:pt x="148527" y="623"/>
                  </a:cubicBezTo>
                  <a:cubicBezTo>
                    <a:pt x="148527" y="968"/>
                    <a:pt x="148838" y="1279"/>
                    <a:pt x="149184" y="1279"/>
                  </a:cubicBezTo>
                  <a:lnTo>
                    <a:pt x="149287" y="1279"/>
                  </a:lnTo>
                  <a:cubicBezTo>
                    <a:pt x="149633" y="1279"/>
                    <a:pt x="149875" y="968"/>
                    <a:pt x="149875" y="623"/>
                  </a:cubicBezTo>
                  <a:cubicBezTo>
                    <a:pt x="149875" y="277"/>
                    <a:pt x="149529" y="0"/>
                    <a:pt x="149184" y="0"/>
                  </a:cubicBezTo>
                  <a:close/>
                  <a:moveTo>
                    <a:pt x="153193" y="0"/>
                  </a:moveTo>
                  <a:cubicBezTo>
                    <a:pt x="152848" y="0"/>
                    <a:pt x="152571" y="277"/>
                    <a:pt x="152571" y="623"/>
                  </a:cubicBezTo>
                  <a:cubicBezTo>
                    <a:pt x="152571" y="968"/>
                    <a:pt x="152848" y="1279"/>
                    <a:pt x="153193" y="1279"/>
                  </a:cubicBezTo>
                  <a:lnTo>
                    <a:pt x="153297" y="1279"/>
                  </a:lnTo>
                  <a:cubicBezTo>
                    <a:pt x="153643" y="1279"/>
                    <a:pt x="153885" y="968"/>
                    <a:pt x="153885" y="623"/>
                  </a:cubicBezTo>
                  <a:cubicBezTo>
                    <a:pt x="153885" y="277"/>
                    <a:pt x="153539" y="0"/>
                    <a:pt x="153193" y="0"/>
                  </a:cubicBezTo>
                  <a:close/>
                  <a:moveTo>
                    <a:pt x="157237" y="0"/>
                  </a:moveTo>
                  <a:cubicBezTo>
                    <a:pt x="156892" y="0"/>
                    <a:pt x="156581" y="277"/>
                    <a:pt x="156581" y="623"/>
                  </a:cubicBezTo>
                  <a:cubicBezTo>
                    <a:pt x="156581" y="968"/>
                    <a:pt x="156892" y="1279"/>
                    <a:pt x="157237" y="1279"/>
                  </a:cubicBezTo>
                  <a:lnTo>
                    <a:pt x="157272" y="1279"/>
                  </a:lnTo>
                  <a:cubicBezTo>
                    <a:pt x="157652" y="1279"/>
                    <a:pt x="157929" y="968"/>
                    <a:pt x="157929" y="623"/>
                  </a:cubicBezTo>
                  <a:cubicBezTo>
                    <a:pt x="157929" y="277"/>
                    <a:pt x="157583" y="0"/>
                    <a:pt x="157237" y="0"/>
                  </a:cubicBezTo>
                  <a:close/>
                  <a:moveTo>
                    <a:pt x="161212" y="0"/>
                  </a:moveTo>
                  <a:cubicBezTo>
                    <a:pt x="160867" y="0"/>
                    <a:pt x="160556" y="277"/>
                    <a:pt x="160556" y="623"/>
                  </a:cubicBezTo>
                  <a:cubicBezTo>
                    <a:pt x="160556" y="968"/>
                    <a:pt x="160867" y="1279"/>
                    <a:pt x="161212" y="1279"/>
                  </a:cubicBezTo>
                  <a:lnTo>
                    <a:pt x="161282" y="1279"/>
                  </a:lnTo>
                  <a:cubicBezTo>
                    <a:pt x="161662" y="1279"/>
                    <a:pt x="161938" y="968"/>
                    <a:pt x="161904" y="623"/>
                  </a:cubicBezTo>
                  <a:cubicBezTo>
                    <a:pt x="161904" y="277"/>
                    <a:pt x="161558" y="0"/>
                    <a:pt x="161212" y="0"/>
                  </a:cubicBezTo>
                  <a:close/>
                  <a:moveTo>
                    <a:pt x="165222" y="0"/>
                  </a:moveTo>
                  <a:cubicBezTo>
                    <a:pt x="164876" y="0"/>
                    <a:pt x="164565" y="277"/>
                    <a:pt x="164565" y="623"/>
                  </a:cubicBezTo>
                  <a:cubicBezTo>
                    <a:pt x="164565" y="968"/>
                    <a:pt x="164876" y="1279"/>
                    <a:pt x="165222" y="1279"/>
                  </a:cubicBezTo>
                  <a:lnTo>
                    <a:pt x="165291" y="1279"/>
                  </a:lnTo>
                  <a:cubicBezTo>
                    <a:pt x="165706" y="1279"/>
                    <a:pt x="165948" y="968"/>
                    <a:pt x="165913" y="623"/>
                  </a:cubicBezTo>
                  <a:cubicBezTo>
                    <a:pt x="165913" y="277"/>
                    <a:pt x="165568" y="0"/>
                    <a:pt x="165222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35"/>
          <p:cNvSpPr txBox="1">
            <a:spLocks noGrp="1"/>
          </p:cNvSpPr>
          <p:nvPr>
            <p:ph type="subTitle" idx="1"/>
          </p:nvPr>
        </p:nvSpPr>
        <p:spPr>
          <a:xfrm>
            <a:off x="739050" y="4203175"/>
            <a:ext cx="7665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Bullets and Bullsh…</a:t>
            </a:r>
            <a:endParaRPr dirty="0"/>
          </a:p>
        </p:txBody>
      </p:sp>
      <p:sp>
        <p:nvSpPr>
          <p:cNvPr id="376" name="Google Shape;376;p35"/>
          <p:cNvSpPr txBox="1">
            <a:spLocks noGrp="1"/>
          </p:cNvSpPr>
          <p:nvPr>
            <p:ph type="ctrTitle"/>
          </p:nvPr>
        </p:nvSpPr>
        <p:spPr>
          <a:xfrm>
            <a:off x="2058550" y="2578375"/>
            <a:ext cx="5088000" cy="15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The Wild, Wild Words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377" name="Google Shape;377;p35"/>
          <p:cNvGrpSpPr/>
          <p:nvPr/>
        </p:nvGrpSpPr>
        <p:grpSpPr>
          <a:xfrm>
            <a:off x="-7048172" y="2435382"/>
            <a:ext cx="5840604" cy="2212915"/>
            <a:chOff x="1064225" y="1958375"/>
            <a:chExt cx="4903950" cy="1857875"/>
          </a:xfrm>
        </p:grpSpPr>
        <p:sp>
          <p:nvSpPr>
            <p:cNvPr id="378" name="Google Shape;378;p35"/>
            <p:cNvSpPr/>
            <p:nvPr/>
          </p:nvSpPr>
          <p:spPr>
            <a:xfrm>
              <a:off x="1619850" y="3237200"/>
              <a:ext cx="33725" cy="33800"/>
            </a:xfrm>
            <a:custGeom>
              <a:avLst/>
              <a:gdLst/>
              <a:ahLst/>
              <a:cxnLst/>
              <a:rect l="l" t="t" r="r" b="b"/>
              <a:pathLst>
                <a:path w="1349" h="1352" extrusionOk="0">
                  <a:moveTo>
                    <a:pt x="669" y="1"/>
                  </a:moveTo>
                  <a:cubicBezTo>
                    <a:pt x="315" y="1"/>
                    <a:pt x="33" y="297"/>
                    <a:pt x="1" y="625"/>
                  </a:cubicBezTo>
                  <a:cubicBezTo>
                    <a:pt x="1" y="833"/>
                    <a:pt x="35" y="1006"/>
                    <a:pt x="173" y="1144"/>
                  </a:cubicBezTo>
                  <a:cubicBezTo>
                    <a:pt x="312" y="1282"/>
                    <a:pt x="485" y="1351"/>
                    <a:pt x="692" y="1351"/>
                  </a:cubicBezTo>
                  <a:cubicBezTo>
                    <a:pt x="1072" y="1351"/>
                    <a:pt x="1349" y="1040"/>
                    <a:pt x="1349" y="695"/>
                  </a:cubicBezTo>
                  <a:cubicBezTo>
                    <a:pt x="1349" y="625"/>
                    <a:pt x="1349" y="522"/>
                    <a:pt x="1280" y="453"/>
                  </a:cubicBezTo>
                  <a:cubicBezTo>
                    <a:pt x="1210" y="176"/>
                    <a:pt x="968" y="72"/>
                    <a:pt x="727" y="3"/>
                  </a:cubicBezTo>
                  <a:cubicBezTo>
                    <a:pt x="707" y="1"/>
                    <a:pt x="688" y="1"/>
                    <a:pt x="669" y="1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620725" y="1960100"/>
              <a:ext cx="33725" cy="32850"/>
            </a:xfrm>
            <a:custGeom>
              <a:avLst/>
              <a:gdLst/>
              <a:ahLst/>
              <a:cxnLst/>
              <a:rect l="l" t="t" r="r" b="b"/>
              <a:pathLst>
                <a:path w="1349" h="1314" extrusionOk="0">
                  <a:moveTo>
                    <a:pt x="657" y="0"/>
                  </a:moveTo>
                  <a:cubicBezTo>
                    <a:pt x="484" y="0"/>
                    <a:pt x="311" y="70"/>
                    <a:pt x="173" y="208"/>
                  </a:cubicBezTo>
                  <a:cubicBezTo>
                    <a:pt x="35" y="346"/>
                    <a:pt x="0" y="553"/>
                    <a:pt x="0" y="726"/>
                  </a:cubicBezTo>
                  <a:cubicBezTo>
                    <a:pt x="35" y="1037"/>
                    <a:pt x="311" y="1279"/>
                    <a:pt x="657" y="1279"/>
                  </a:cubicBezTo>
                  <a:cubicBezTo>
                    <a:pt x="657" y="1279"/>
                    <a:pt x="692" y="1279"/>
                    <a:pt x="692" y="1314"/>
                  </a:cubicBezTo>
                  <a:cubicBezTo>
                    <a:pt x="761" y="1279"/>
                    <a:pt x="864" y="1279"/>
                    <a:pt x="933" y="1245"/>
                  </a:cubicBezTo>
                  <a:cubicBezTo>
                    <a:pt x="1210" y="1106"/>
                    <a:pt x="1348" y="899"/>
                    <a:pt x="1348" y="623"/>
                  </a:cubicBezTo>
                  <a:cubicBezTo>
                    <a:pt x="1348" y="277"/>
                    <a:pt x="1003" y="0"/>
                    <a:pt x="657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935300" y="1958375"/>
              <a:ext cx="32875" cy="33725"/>
            </a:xfrm>
            <a:custGeom>
              <a:avLst/>
              <a:gdLst/>
              <a:ahLst/>
              <a:cxnLst/>
              <a:rect l="l" t="t" r="r" b="b"/>
              <a:pathLst>
                <a:path w="1315" h="1349" extrusionOk="0">
                  <a:moveTo>
                    <a:pt x="623" y="0"/>
                  </a:moveTo>
                  <a:cubicBezTo>
                    <a:pt x="243" y="0"/>
                    <a:pt x="1" y="311"/>
                    <a:pt x="1" y="657"/>
                  </a:cubicBezTo>
                  <a:cubicBezTo>
                    <a:pt x="1" y="761"/>
                    <a:pt x="1" y="830"/>
                    <a:pt x="36" y="934"/>
                  </a:cubicBezTo>
                  <a:cubicBezTo>
                    <a:pt x="105" y="1175"/>
                    <a:pt x="312" y="1348"/>
                    <a:pt x="623" y="1348"/>
                  </a:cubicBezTo>
                  <a:cubicBezTo>
                    <a:pt x="969" y="1348"/>
                    <a:pt x="1280" y="1106"/>
                    <a:pt x="1314" y="692"/>
                  </a:cubicBezTo>
                  <a:cubicBezTo>
                    <a:pt x="1314" y="519"/>
                    <a:pt x="1280" y="346"/>
                    <a:pt x="1142" y="242"/>
                  </a:cubicBezTo>
                  <a:cubicBezTo>
                    <a:pt x="1003" y="104"/>
                    <a:pt x="865" y="0"/>
                    <a:pt x="692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5933575" y="3237275"/>
              <a:ext cx="33725" cy="33725"/>
            </a:xfrm>
            <a:custGeom>
              <a:avLst/>
              <a:gdLst/>
              <a:ahLst/>
              <a:cxnLst/>
              <a:rect l="l" t="t" r="r" b="b"/>
              <a:pathLst>
                <a:path w="1349" h="1349" extrusionOk="0">
                  <a:moveTo>
                    <a:pt x="658" y="0"/>
                  </a:moveTo>
                  <a:cubicBezTo>
                    <a:pt x="554" y="69"/>
                    <a:pt x="485" y="69"/>
                    <a:pt x="381" y="104"/>
                  </a:cubicBezTo>
                  <a:cubicBezTo>
                    <a:pt x="174" y="173"/>
                    <a:pt x="1" y="450"/>
                    <a:pt x="1" y="692"/>
                  </a:cubicBezTo>
                  <a:cubicBezTo>
                    <a:pt x="1" y="1037"/>
                    <a:pt x="346" y="1348"/>
                    <a:pt x="692" y="1348"/>
                  </a:cubicBezTo>
                  <a:cubicBezTo>
                    <a:pt x="934" y="1348"/>
                    <a:pt x="1072" y="1279"/>
                    <a:pt x="1176" y="1141"/>
                  </a:cubicBezTo>
                  <a:cubicBezTo>
                    <a:pt x="1314" y="1003"/>
                    <a:pt x="1349" y="795"/>
                    <a:pt x="1349" y="622"/>
                  </a:cubicBezTo>
                  <a:cubicBezTo>
                    <a:pt x="1314" y="242"/>
                    <a:pt x="1003" y="0"/>
                    <a:pt x="658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5311400" y="2871750"/>
              <a:ext cx="32875" cy="10400"/>
            </a:xfrm>
            <a:custGeom>
              <a:avLst/>
              <a:gdLst/>
              <a:ahLst/>
              <a:cxnLst/>
              <a:rect l="l" t="t" r="r" b="b"/>
              <a:pathLst>
                <a:path w="1315" h="416" extrusionOk="0">
                  <a:moveTo>
                    <a:pt x="1" y="0"/>
                  </a:moveTo>
                  <a:lnTo>
                    <a:pt x="1" y="415"/>
                  </a:lnTo>
                  <a:lnTo>
                    <a:pt x="1314" y="41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5544725" y="2869150"/>
              <a:ext cx="37175" cy="7800"/>
            </a:xfrm>
            <a:custGeom>
              <a:avLst/>
              <a:gdLst/>
              <a:ahLst/>
              <a:cxnLst/>
              <a:rect l="l" t="t" r="r" b="b"/>
              <a:pathLst>
                <a:path w="1487" h="312" extrusionOk="0">
                  <a:moveTo>
                    <a:pt x="277" y="1"/>
                  </a:moveTo>
                  <a:lnTo>
                    <a:pt x="1" y="312"/>
                  </a:lnTo>
                  <a:lnTo>
                    <a:pt x="1487" y="312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5562000" y="2968200"/>
              <a:ext cx="31600" cy="44475"/>
            </a:xfrm>
            <a:custGeom>
              <a:avLst/>
              <a:gdLst/>
              <a:ahLst/>
              <a:cxnLst/>
              <a:rect l="l" t="t" r="r" b="b"/>
              <a:pathLst>
                <a:path w="1264" h="1779" extrusionOk="0">
                  <a:moveTo>
                    <a:pt x="399" y="1"/>
                  </a:moveTo>
                  <a:cubicBezTo>
                    <a:pt x="289" y="1"/>
                    <a:pt x="155" y="29"/>
                    <a:pt x="1" y="117"/>
                  </a:cubicBezTo>
                  <a:cubicBezTo>
                    <a:pt x="1" y="117"/>
                    <a:pt x="692" y="739"/>
                    <a:pt x="70" y="1707"/>
                  </a:cubicBezTo>
                  <a:cubicBezTo>
                    <a:pt x="70" y="1707"/>
                    <a:pt x="1" y="1742"/>
                    <a:pt x="105" y="1776"/>
                  </a:cubicBezTo>
                  <a:cubicBezTo>
                    <a:pt x="107" y="1777"/>
                    <a:pt x="110" y="1778"/>
                    <a:pt x="114" y="1778"/>
                  </a:cubicBezTo>
                  <a:cubicBezTo>
                    <a:pt x="241" y="1778"/>
                    <a:pt x="1264" y="1255"/>
                    <a:pt x="761" y="83"/>
                  </a:cubicBezTo>
                  <a:lnTo>
                    <a:pt x="761" y="83"/>
                  </a:lnTo>
                  <a:cubicBezTo>
                    <a:pt x="761" y="90"/>
                    <a:pt x="758" y="93"/>
                    <a:pt x="752" y="93"/>
                  </a:cubicBezTo>
                  <a:cubicBezTo>
                    <a:pt x="719" y="93"/>
                    <a:pt x="597" y="1"/>
                    <a:pt x="399" y="1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5516200" y="2889900"/>
              <a:ext cx="90775" cy="70875"/>
            </a:xfrm>
            <a:custGeom>
              <a:avLst/>
              <a:gdLst/>
              <a:ahLst/>
              <a:cxnLst/>
              <a:rect l="l" t="t" r="r" b="b"/>
              <a:pathLst>
                <a:path w="3631" h="2835" extrusionOk="0">
                  <a:moveTo>
                    <a:pt x="2939" y="0"/>
                  </a:moveTo>
                  <a:lnTo>
                    <a:pt x="2939" y="0"/>
                  </a:lnTo>
                  <a:cubicBezTo>
                    <a:pt x="3492" y="1556"/>
                    <a:pt x="2801" y="2731"/>
                    <a:pt x="2801" y="2731"/>
                  </a:cubicBezTo>
                  <a:lnTo>
                    <a:pt x="1" y="2731"/>
                  </a:lnTo>
                  <a:lnTo>
                    <a:pt x="105" y="2835"/>
                  </a:lnTo>
                  <a:lnTo>
                    <a:pt x="2870" y="2835"/>
                  </a:lnTo>
                  <a:cubicBezTo>
                    <a:pt x="2939" y="2835"/>
                    <a:pt x="3630" y="1625"/>
                    <a:pt x="2939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5611275" y="2889900"/>
              <a:ext cx="31975" cy="31125"/>
            </a:xfrm>
            <a:custGeom>
              <a:avLst/>
              <a:gdLst/>
              <a:ahLst/>
              <a:cxnLst/>
              <a:rect l="l" t="t" r="r" b="b"/>
              <a:pathLst>
                <a:path w="1279" h="1245" extrusionOk="0">
                  <a:moveTo>
                    <a:pt x="0" y="0"/>
                  </a:moveTo>
                  <a:cubicBezTo>
                    <a:pt x="0" y="0"/>
                    <a:pt x="933" y="1037"/>
                    <a:pt x="1279" y="1245"/>
                  </a:cubicBezTo>
                  <a:cubicBezTo>
                    <a:pt x="1279" y="1245"/>
                    <a:pt x="277" y="311"/>
                    <a:pt x="138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5628550" y="2891375"/>
              <a:ext cx="39775" cy="26200"/>
            </a:xfrm>
            <a:custGeom>
              <a:avLst/>
              <a:gdLst/>
              <a:ahLst/>
              <a:cxnLst/>
              <a:rect l="l" t="t" r="r" b="b"/>
              <a:pathLst>
                <a:path w="1591" h="1048" extrusionOk="0">
                  <a:moveTo>
                    <a:pt x="1156" y="202"/>
                  </a:moveTo>
                  <a:lnTo>
                    <a:pt x="1156" y="202"/>
                  </a:lnTo>
                  <a:cubicBezTo>
                    <a:pt x="1002" y="286"/>
                    <a:pt x="563" y="603"/>
                    <a:pt x="450" y="944"/>
                  </a:cubicBezTo>
                  <a:cubicBezTo>
                    <a:pt x="450" y="947"/>
                    <a:pt x="449" y="949"/>
                    <a:pt x="447" y="949"/>
                  </a:cubicBezTo>
                  <a:cubicBezTo>
                    <a:pt x="435" y="949"/>
                    <a:pt x="381" y="840"/>
                    <a:pt x="381" y="840"/>
                  </a:cubicBezTo>
                  <a:cubicBezTo>
                    <a:pt x="381" y="840"/>
                    <a:pt x="670" y="389"/>
                    <a:pt x="1156" y="202"/>
                  </a:cubicBezTo>
                  <a:close/>
                  <a:moveTo>
                    <a:pt x="1314" y="0"/>
                  </a:moveTo>
                  <a:cubicBezTo>
                    <a:pt x="1220" y="0"/>
                    <a:pt x="1108" y="36"/>
                    <a:pt x="968" y="114"/>
                  </a:cubicBezTo>
                  <a:cubicBezTo>
                    <a:pt x="726" y="287"/>
                    <a:pt x="0" y="321"/>
                    <a:pt x="0" y="321"/>
                  </a:cubicBezTo>
                  <a:cubicBezTo>
                    <a:pt x="104" y="874"/>
                    <a:pt x="519" y="1047"/>
                    <a:pt x="519" y="1047"/>
                  </a:cubicBezTo>
                  <a:cubicBezTo>
                    <a:pt x="588" y="840"/>
                    <a:pt x="1072" y="287"/>
                    <a:pt x="1210" y="218"/>
                  </a:cubicBezTo>
                  <a:cubicBezTo>
                    <a:pt x="1245" y="206"/>
                    <a:pt x="1287" y="202"/>
                    <a:pt x="1328" y="202"/>
                  </a:cubicBezTo>
                  <a:cubicBezTo>
                    <a:pt x="1410" y="202"/>
                    <a:pt x="1487" y="218"/>
                    <a:pt x="1487" y="218"/>
                  </a:cubicBezTo>
                  <a:lnTo>
                    <a:pt x="1590" y="149"/>
                  </a:lnTo>
                  <a:cubicBezTo>
                    <a:pt x="1514" y="54"/>
                    <a:pt x="1428" y="0"/>
                    <a:pt x="1314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2243750" y="2871750"/>
              <a:ext cx="32875" cy="10400"/>
            </a:xfrm>
            <a:custGeom>
              <a:avLst/>
              <a:gdLst/>
              <a:ahLst/>
              <a:cxnLst/>
              <a:rect l="l" t="t" r="r" b="b"/>
              <a:pathLst>
                <a:path w="1315" h="416" extrusionOk="0">
                  <a:moveTo>
                    <a:pt x="450" y="0"/>
                  </a:moveTo>
                  <a:lnTo>
                    <a:pt x="1" y="415"/>
                  </a:lnTo>
                  <a:lnTo>
                    <a:pt x="1314" y="415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1860075" y="2874350"/>
              <a:ext cx="433825" cy="222400"/>
            </a:xfrm>
            <a:custGeom>
              <a:avLst/>
              <a:gdLst/>
              <a:ahLst/>
              <a:cxnLst/>
              <a:rect l="l" t="t" r="r" b="b"/>
              <a:pathLst>
                <a:path w="17353" h="8896" extrusionOk="0">
                  <a:moveTo>
                    <a:pt x="9575" y="691"/>
                  </a:moveTo>
                  <a:lnTo>
                    <a:pt x="9575" y="795"/>
                  </a:lnTo>
                  <a:lnTo>
                    <a:pt x="8538" y="795"/>
                  </a:lnTo>
                  <a:lnTo>
                    <a:pt x="8538" y="691"/>
                  </a:lnTo>
                  <a:close/>
                  <a:moveTo>
                    <a:pt x="16869" y="588"/>
                  </a:moveTo>
                  <a:lnTo>
                    <a:pt x="16869" y="830"/>
                  </a:lnTo>
                  <a:lnTo>
                    <a:pt x="9783" y="830"/>
                  </a:lnTo>
                  <a:lnTo>
                    <a:pt x="9783" y="588"/>
                  </a:lnTo>
                  <a:close/>
                  <a:moveTo>
                    <a:pt x="11546" y="1106"/>
                  </a:moveTo>
                  <a:lnTo>
                    <a:pt x="11511" y="1175"/>
                  </a:lnTo>
                  <a:lnTo>
                    <a:pt x="8573" y="1175"/>
                  </a:lnTo>
                  <a:lnTo>
                    <a:pt x="8573" y="1106"/>
                  </a:lnTo>
                  <a:close/>
                  <a:moveTo>
                    <a:pt x="10267" y="1728"/>
                  </a:moveTo>
                  <a:lnTo>
                    <a:pt x="10163" y="1901"/>
                  </a:lnTo>
                  <a:lnTo>
                    <a:pt x="8538" y="1901"/>
                  </a:lnTo>
                  <a:lnTo>
                    <a:pt x="8538" y="1728"/>
                  </a:lnTo>
                  <a:close/>
                  <a:moveTo>
                    <a:pt x="5186" y="1002"/>
                  </a:moveTo>
                  <a:lnTo>
                    <a:pt x="5186" y="1002"/>
                  </a:lnTo>
                  <a:cubicBezTo>
                    <a:pt x="5185" y="1003"/>
                    <a:pt x="4771" y="1728"/>
                    <a:pt x="5116" y="2800"/>
                  </a:cubicBezTo>
                  <a:cubicBezTo>
                    <a:pt x="5116" y="2800"/>
                    <a:pt x="4563" y="1797"/>
                    <a:pt x="5186" y="1002"/>
                  </a:cubicBezTo>
                  <a:close/>
                  <a:moveTo>
                    <a:pt x="3941" y="2385"/>
                  </a:moveTo>
                  <a:cubicBezTo>
                    <a:pt x="4114" y="2385"/>
                    <a:pt x="4252" y="2523"/>
                    <a:pt x="4252" y="2696"/>
                  </a:cubicBezTo>
                  <a:cubicBezTo>
                    <a:pt x="4252" y="2869"/>
                    <a:pt x="4114" y="3007"/>
                    <a:pt x="3941" y="3007"/>
                  </a:cubicBezTo>
                  <a:cubicBezTo>
                    <a:pt x="3768" y="3007"/>
                    <a:pt x="3665" y="2869"/>
                    <a:pt x="3665" y="2696"/>
                  </a:cubicBezTo>
                  <a:cubicBezTo>
                    <a:pt x="3665" y="2523"/>
                    <a:pt x="3768" y="2385"/>
                    <a:pt x="3941" y="2385"/>
                  </a:cubicBezTo>
                  <a:close/>
                  <a:moveTo>
                    <a:pt x="4874" y="3387"/>
                  </a:moveTo>
                  <a:cubicBezTo>
                    <a:pt x="4944" y="3387"/>
                    <a:pt x="5047" y="3457"/>
                    <a:pt x="5047" y="3560"/>
                  </a:cubicBezTo>
                  <a:cubicBezTo>
                    <a:pt x="5047" y="3629"/>
                    <a:pt x="4944" y="3733"/>
                    <a:pt x="4874" y="3733"/>
                  </a:cubicBezTo>
                  <a:cubicBezTo>
                    <a:pt x="4771" y="3664"/>
                    <a:pt x="4702" y="3629"/>
                    <a:pt x="4702" y="3560"/>
                  </a:cubicBezTo>
                  <a:cubicBezTo>
                    <a:pt x="4702" y="3457"/>
                    <a:pt x="4771" y="3387"/>
                    <a:pt x="4874" y="3387"/>
                  </a:cubicBezTo>
                  <a:close/>
                  <a:moveTo>
                    <a:pt x="6326" y="3871"/>
                  </a:moveTo>
                  <a:cubicBezTo>
                    <a:pt x="7156" y="3871"/>
                    <a:pt x="7812" y="4321"/>
                    <a:pt x="7812" y="4943"/>
                  </a:cubicBezTo>
                  <a:cubicBezTo>
                    <a:pt x="7812" y="5530"/>
                    <a:pt x="7156" y="6014"/>
                    <a:pt x="6326" y="6014"/>
                  </a:cubicBezTo>
                  <a:cubicBezTo>
                    <a:pt x="5497" y="6014"/>
                    <a:pt x="4874" y="5496"/>
                    <a:pt x="4874" y="4943"/>
                  </a:cubicBezTo>
                  <a:cubicBezTo>
                    <a:pt x="4874" y="4321"/>
                    <a:pt x="5497" y="3871"/>
                    <a:pt x="6326" y="3871"/>
                  </a:cubicBezTo>
                  <a:close/>
                  <a:moveTo>
                    <a:pt x="5116" y="0"/>
                  </a:moveTo>
                  <a:cubicBezTo>
                    <a:pt x="5047" y="138"/>
                    <a:pt x="4909" y="311"/>
                    <a:pt x="4805" y="380"/>
                  </a:cubicBezTo>
                  <a:lnTo>
                    <a:pt x="4218" y="380"/>
                  </a:lnTo>
                  <a:lnTo>
                    <a:pt x="3250" y="1832"/>
                  </a:lnTo>
                  <a:cubicBezTo>
                    <a:pt x="2973" y="1936"/>
                    <a:pt x="2662" y="1936"/>
                    <a:pt x="2386" y="2005"/>
                  </a:cubicBezTo>
                  <a:cubicBezTo>
                    <a:pt x="1764" y="2039"/>
                    <a:pt x="1798" y="2938"/>
                    <a:pt x="1798" y="2938"/>
                  </a:cubicBezTo>
                  <a:cubicBezTo>
                    <a:pt x="104" y="5081"/>
                    <a:pt x="1" y="8192"/>
                    <a:pt x="1" y="8468"/>
                  </a:cubicBezTo>
                  <a:cubicBezTo>
                    <a:pt x="1" y="8779"/>
                    <a:pt x="70" y="8814"/>
                    <a:pt x="588" y="8883"/>
                  </a:cubicBezTo>
                  <a:cubicBezTo>
                    <a:pt x="705" y="8891"/>
                    <a:pt x="863" y="8895"/>
                    <a:pt x="1044" y="8895"/>
                  </a:cubicBezTo>
                  <a:cubicBezTo>
                    <a:pt x="1667" y="8895"/>
                    <a:pt x="2556" y="8844"/>
                    <a:pt x="2904" y="8710"/>
                  </a:cubicBezTo>
                  <a:cubicBezTo>
                    <a:pt x="3388" y="8538"/>
                    <a:pt x="3250" y="8399"/>
                    <a:pt x="3181" y="8088"/>
                  </a:cubicBezTo>
                  <a:cubicBezTo>
                    <a:pt x="3077" y="7777"/>
                    <a:pt x="2870" y="6878"/>
                    <a:pt x="2801" y="5945"/>
                  </a:cubicBezTo>
                  <a:cubicBezTo>
                    <a:pt x="2697" y="4977"/>
                    <a:pt x="3423" y="4493"/>
                    <a:pt x="3423" y="4493"/>
                  </a:cubicBezTo>
                  <a:cubicBezTo>
                    <a:pt x="3686" y="4370"/>
                    <a:pt x="3891" y="4323"/>
                    <a:pt x="4049" y="4323"/>
                  </a:cubicBezTo>
                  <a:cubicBezTo>
                    <a:pt x="4558" y="4323"/>
                    <a:pt x="4598" y="4805"/>
                    <a:pt x="4598" y="4805"/>
                  </a:cubicBezTo>
                  <a:cubicBezTo>
                    <a:pt x="4598" y="4805"/>
                    <a:pt x="4662" y="6158"/>
                    <a:pt x="6316" y="6158"/>
                  </a:cubicBezTo>
                  <a:cubicBezTo>
                    <a:pt x="6375" y="6158"/>
                    <a:pt x="6436" y="6156"/>
                    <a:pt x="6499" y="6153"/>
                  </a:cubicBezTo>
                  <a:cubicBezTo>
                    <a:pt x="8296" y="6014"/>
                    <a:pt x="8054" y="4424"/>
                    <a:pt x="8054" y="4424"/>
                  </a:cubicBezTo>
                  <a:cubicBezTo>
                    <a:pt x="8366" y="4010"/>
                    <a:pt x="9437" y="3975"/>
                    <a:pt x="9437" y="3975"/>
                  </a:cubicBezTo>
                  <a:lnTo>
                    <a:pt x="9437" y="2108"/>
                  </a:lnTo>
                  <a:lnTo>
                    <a:pt x="11511" y="2108"/>
                  </a:lnTo>
                  <a:lnTo>
                    <a:pt x="11995" y="1244"/>
                  </a:lnTo>
                  <a:lnTo>
                    <a:pt x="17007" y="1244"/>
                  </a:lnTo>
                  <a:cubicBezTo>
                    <a:pt x="17352" y="830"/>
                    <a:pt x="17076" y="277"/>
                    <a:pt x="17076" y="277"/>
                  </a:cubicBezTo>
                  <a:lnTo>
                    <a:pt x="9956" y="277"/>
                  </a:lnTo>
                  <a:lnTo>
                    <a:pt x="9057" y="0"/>
                  </a:ln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2006125" y="2869150"/>
              <a:ext cx="37175" cy="7800"/>
            </a:xfrm>
            <a:custGeom>
              <a:avLst/>
              <a:gdLst/>
              <a:ahLst/>
              <a:cxnLst/>
              <a:rect l="l" t="t" r="r" b="b"/>
              <a:pathLst>
                <a:path w="1487" h="312" extrusionOk="0">
                  <a:moveTo>
                    <a:pt x="0" y="1"/>
                  </a:moveTo>
                  <a:lnTo>
                    <a:pt x="0" y="312"/>
                  </a:lnTo>
                  <a:lnTo>
                    <a:pt x="1487" y="312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1995300" y="2968200"/>
              <a:ext cx="30725" cy="44475"/>
            </a:xfrm>
            <a:custGeom>
              <a:avLst/>
              <a:gdLst/>
              <a:ahLst/>
              <a:cxnLst/>
              <a:rect l="l" t="t" r="r" b="b"/>
              <a:pathLst>
                <a:path w="1229" h="1779" extrusionOk="0">
                  <a:moveTo>
                    <a:pt x="839" y="1"/>
                  </a:moveTo>
                  <a:cubicBezTo>
                    <a:pt x="649" y="1"/>
                    <a:pt x="540" y="93"/>
                    <a:pt x="510" y="93"/>
                  </a:cubicBezTo>
                  <a:cubicBezTo>
                    <a:pt x="505" y="93"/>
                    <a:pt x="502" y="90"/>
                    <a:pt x="502" y="83"/>
                  </a:cubicBezTo>
                  <a:lnTo>
                    <a:pt x="502" y="83"/>
                  </a:lnTo>
                  <a:cubicBezTo>
                    <a:pt x="0" y="1255"/>
                    <a:pt x="990" y="1778"/>
                    <a:pt x="1115" y="1778"/>
                  </a:cubicBezTo>
                  <a:cubicBezTo>
                    <a:pt x="1119" y="1778"/>
                    <a:pt x="1122" y="1777"/>
                    <a:pt x="1125" y="1776"/>
                  </a:cubicBezTo>
                  <a:cubicBezTo>
                    <a:pt x="1228" y="1742"/>
                    <a:pt x="1194" y="1707"/>
                    <a:pt x="1194" y="1707"/>
                  </a:cubicBezTo>
                  <a:cubicBezTo>
                    <a:pt x="537" y="739"/>
                    <a:pt x="1228" y="117"/>
                    <a:pt x="1228" y="117"/>
                  </a:cubicBezTo>
                  <a:cubicBezTo>
                    <a:pt x="1074" y="29"/>
                    <a:pt x="944" y="1"/>
                    <a:pt x="839" y="1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>
              <a:off x="1981925" y="2889900"/>
              <a:ext cx="90750" cy="70875"/>
            </a:xfrm>
            <a:custGeom>
              <a:avLst/>
              <a:gdLst/>
              <a:ahLst/>
              <a:cxnLst/>
              <a:rect l="l" t="t" r="r" b="b"/>
              <a:pathLst>
                <a:path w="3630" h="2835" extrusionOk="0">
                  <a:moveTo>
                    <a:pt x="692" y="0"/>
                  </a:moveTo>
                  <a:lnTo>
                    <a:pt x="692" y="0"/>
                  </a:lnTo>
                  <a:cubicBezTo>
                    <a:pt x="0" y="1625"/>
                    <a:pt x="692" y="2835"/>
                    <a:pt x="692" y="2835"/>
                  </a:cubicBezTo>
                  <a:lnTo>
                    <a:pt x="3492" y="2835"/>
                  </a:lnTo>
                  <a:lnTo>
                    <a:pt x="3630" y="2731"/>
                  </a:lnTo>
                  <a:lnTo>
                    <a:pt x="795" y="2731"/>
                  </a:lnTo>
                  <a:cubicBezTo>
                    <a:pt x="795" y="2731"/>
                    <a:pt x="104" y="1556"/>
                    <a:pt x="692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1862750" y="2956400"/>
              <a:ext cx="81175" cy="134575"/>
            </a:xfrm>
            <a:custGeom>
              <a:avLst/>
              <a:gdLst/>
              <a:ahLst/>
              <a:cxnLst/>
              <a:rect l="l" t="t" r="r" b="b"/>
              <a:pathLst>
                <a:path w="3247" h="5383" extrusionOk="0">
                  <a:moveTo>
                    <a:pt x="1207" y="2940"/>
                  </a:moveTo>
                  <a:cubicBezTo>
                    <a:pt x="1311" y="2940"/>
                    <a:pt x="1380" y="3043"/>
                    <a:pt x="1380" y="3113"/>
                  </a:cubicBezTo>
                  <a:cubicBezTo>
                    <a:pt x="1380" y="3216"/>
                    <a:pt x="1311" y="3285"/>
                    <a:pt x="1207" y="3285"/>
                  </a:cubicBezTo>
                  <a:cubicBezTo>
                    <a:pt x="1138" y="3285"/>
                    <a:pt x="1034" y="3216"/>
                    <a:pt x="1034" y="3113"/>
                  </a:cubicBezTo>
                  <a:cubicBezTo>
                    <a:pt x="1034" y="3043"/>
                    <a:pt x="1138" y="2940"/>
                    <a:pt x="1207" y="2940"/>
                  </a:cubicBezTo>
                  <a:close/>
                  <a:moveTo>
                    <a:pt x="1898" y="0"/>
                  </a:moveTo>
                  <a:cubicBezTo>
                    <a:pt x="1849" y="0"/>
                    <a:pt x="0" y="2527"/>
                    <a:pt x="205" y="5256"/>
                  </a:cubicBezTo>
                  <a:cubicBezTo>
                    <a:pt x="205" y="5256"/>
                    <a:pt x="675" y="5383"/>
                    <a:pt x="1322" y="5383"/>
                  </a:cubicBezTo>
                  <a:cubicBezTo>
                    <a:pt x="1742" y="5383"/>
                    <a:pt x="2238" y="5329"/>
                    <a:pt x="2728" y="5152"/>
                  </a:cubicBezTo>
                  <a:cubicBezTo>
                    <a:pt x="2728" y="5152"/>
                    <a:pt x="1518" y="2006"/>
                    <a:pt x="3247" y="1039"/>
                  </a:cubicBezTo>
                  <a:cubicBezTo>
                    <a:pt x="3247" y="1039"/>
                    <a:pt x="3074" y="71"/>
                    <a:pt x="1899" y="2"/>
                  </a:cubicBezTo>
                  <a:cubicBezTo>
                    <a:pt x="1899" y="1"/>
                    <a:pt x="1898" y="0"/>
                    <a:pt x="1898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2006125" y="2971975"/>
              <a:ext cx="15575" cy="35475"/>
            </a:xfrm>
            <a:custGeom>
              <a:avLst/>
              <a:gdLst/>
              <a:ahLst/>
              <a:cxnLst/>
              <a:rect l="l" t="t" r="r" b="b"/>
              <a:pathLst>
                <a:path w="623" h="1419" extrusionOk="0">
                  <a:moveTo>
                    <a:pt x="450" y="1"/>
                  </a:moveTo>
                  <a:cubicBezTo>
                    <a:pt x="0" y="934"/>
                    <a:pt x="519" y="1418"/>
                    <a:pt x="519" y="1418"/>
                  </a:cubicBezTo>
                  <a:cubicBezTo>
                    <a:pt x="104" y="588"/>
                    <a:pt x="622" y="1"/>
                    <a:pt x="622" y="1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2012175" y="2889900"/>
              <a:ext cx="53600" cy="58775"/>
            </a:xfrm>
            <a:custGeom>
              <a:avLst/>
              <a:gdLst/>
              <a:ahLst/>
              <a:cxnLst/>
              <a:rect l="l" t="t" r="r" b="b"/>
              <a:pathLst>
                <a:path w="2144" h="2351" extrusionOk="0">
                  <a:moveTo>
                    <a:pt x="588" y="0"/>
                  </a:moveTo>
                  <a:cubicBezTo>
                    <a:pt x="380" y="0"/>
                    <a:pt x="104" y="242"/>
                    <a:pt x="104" y="242"/>
                  </a:cubicBezTo>
                  <a:cubicBezTo>
                    <a:pt x="346" y="450"/>
                    <a:pt x="553" y="450"/>
                    <a:pt x="553" y="450"/>
                  </a:cubicBezTo>
                  <a:lnTo>
                    <a:pt x="2074" y="450"/>
                  </a:lnTo>
                  <a:lnTo>
                    <a:pt x="2074" y="830"/>
                  </a:lnTo>
                  <a:lnTo>
                    <a:pt x="450" y="830"/>
                  </a:lnTo>
                  <a:cubicBezTo>
                    <a:pt x="242" y="830"/>
                    <a:pt x="0" y="1175"/>
                    <a:pt x="0" y="1175"/>
                  </a:cubicBezTo>
                  <a:cubicBezTo>
                    <a:pt x="208" y="1417"/>
                    <a:pt x="450" y="1452"/>
                    <a:pt x="450" y="1452"/>
                  </a:cubicBezTo>
                  <a:lnTo>
                    <a:pt x="2109" y="1452"/>
                  </a:lnTo>
                  <a:lnTo>
                    <a:pt x="2109" y="1901"/>
                  </a:lnTo>
                  <a:lnTo>
                    <a:pt x="2143" y="1901"/>
                  </a:lnTo>
                  <a:lnTo>
                    <a:pt x="2143" y="1452"/>
                  </a:lnTo>
                  <a:lnTo>
                    <a:pt x="2143" y="1417"/>
                  </a:lnTo>
                  <a:lnTo>
                    <a:pt x="553" y="1417"/>
                  </a:lnTo>
                  <a:cubicBezTo>
                    <a:pt x="553" y="1417"/>
                    <a:pt x="277" y="1417"/>
                    <a:pt x="69" y="1141"/>
                  </a:cubicBezTo>
                  <a:cubicBezTo>
                    <a:pt x="69" y="1141"/>
                    <a:pt x="346" y="864"/>
                    <a:pt x="553" y="864"/>
                  </a:cubicBezTo>
                  <a:lnTo>
                    <a:pt x="2143" y="864"/>
                  </a:lnTo>
                  <a:lnTo>
                    <a:pt x="2143" y="830"/>
                  </a:lnTo>
                  <a:lnTo>
                    <a:pt x="2143" y="450"/>
                  </a:lnTo>
                  <a:lnTo>
                    <a:pt x="2143" y="415"/>
                  </a:lnTo>
                  <a:lnTo>
                    <a:pt x="622" y="415"/>
                  </a:lnTo>
                  <a:cubicBezTo>
                    <a:pt x="622" y="415"/>
                    <a:pt x="415" y="415"/>
                    <a:pt x="208" y="242"/>
                  </a:cubicBezTo>
                  <a:cubicBezTo>
                    <a:pt x="208" y="242"/>
                    <a:pt x="346" y="69"/>
                    <a:pt x="553" y="69"/>
                  </a:cubicBezTo>
                  <a:lnTo>
                    <a:pt x="2143" y="69"/>
                  </a:lnTo>
                  <a:lnTo>
                    <a:pt x="2143" y="0"/>
                  </a:lnTo>
                  <a:close/>
                  <a:moveTo>
                    <a:pt x="588" y="1901"/>
                  </a:moveTo>
                  <a:cubicBezTo>
                    <a:pt x="380" y="1901"/>
                    <a:pt x="104" y="2109"/>
                    <a:pt x="104" y="2109"/>
                  </a:cubicBezTo>
                  <a:cubicBezTo>
                    <a:pt x="346" y="2316"/>
                    <a:pt x="553" y="2351"/>
                    <a:pt x="553" y="2351"/>
                  </a:cubicBezTo>
                  <a:lnTo>
                    <a:pt x="2109" y="2351"/>
                  </a:lnTo>
                  <a:lnTo>
                    <a:pt x="2109" y="2316"/>
                  </a:lnTo>
                  <a:lnTo>
                    <a:pt x="588" y="2316"/>
                  </a:lnTo>
                  <a:cubicBezTo>
                    <a:pt x="588" y="2316"/>
                    <a:pt x="380" y="2281"/>
                    <a:pt x="173" y="2109"/>
                  </a:cubicBezTo>
                  <a:cubicBezTo>
                    <a:pt x="173" y="2109"/>
                    <a:pt x="415" y="1901"/>
                    <a:pt x="622" y="1901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1944775" y="2889900"/>
              <a:ext cx="32850" cy="31125"/>
            </a:xfrm>
            <a:custGeom>
              <a:avLst/>
              <a:gdLst/>
              <a:ahLst/>
              <a:cxnLst/>
              <a:rect l="l" t="t" r="r" b="b"/>
              <a:pathLst>
                <a:path w="1314" h="1245" extrusionOk="0">
                  <a:moveTo>
                    <a:pt x="1175" y="0"/>
                  </a:moveTo>
                  <a:cubicBezTo>
                    <a:pt x="1003" y="311"/>
                    <a:pt x="0" y="1245"/>
                    <a:pt x="0" y="1245"/>
                  </a:cubicBezTo>
                  <a:cubicBezTo>
                    <a:pt x="346" y="1037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1918850" y="2891375"/>
              <a:ext cx="39775" cy="26200"/>
            </a:xfrm>
            <a:custGeom>
              <a:avLst/>
              <a:gdLst/>
              <a:ahLst/>
              <a:cxnLst/>
              <a:rect l="l" t="t" r="r" b="b"/>
              <a:pathLst>
                <a:path w="1591" h="1048" extrusionOk="0">
                  <a:moveTo>
                    <a:pt x="450" y="149"/>
                  </a:moveTo>
                  <a:cubicBezTo>
                    <a:pt x="933" y="321"/>
                    <a:pt x="1245" y="805"/>
                    <a:pt x="1245" y="805"/>
                  </a:cubicBezTo>
                  <a:cubicBezTo>
                    <a:pt x="1245" y="805"/>
                    <a:pt x="1200" y="894"/>
                    <a:pt x="1183" y="894"/>
                  </a:cubicBezTo>
                  <a:cubicBezTo>
                    <a:pt x="1178" y="894"/>
                    <a:pt x="1175" y="888"/>
                    <a:pt x="1175" y="874"/>
                  </a:cubicBezTo>
                  <a:cubicBezTo>
                    <a:pt x="1037" y="529"/>
                    <a:pt x="450" y="149"/>
                    <a:pt x="450" y="149"/>
                  </a:cubicBezTo>
                  <a:close/>
                  <a:moveTo>
                    <a:pt x="297" y="0"/>
                  </a:moveTo>
                  <a:cubicBezTo>
                    <a:pt x="190" y="0"/>
                    <a:pt x="95" y="54"/>
                    <a:pt x="0" y="149"/>
                  </a:cubicBezTo>
                  <a:lnTo>
                    <a:pt x="69" y="218"/>
                  </a:lnTo>
                  <a:cubicBezTo>
                    <a:pt x="69" y="218"/>
                    <a:pt x="131" y="187"/>
                    <a:pt x="223" y="187"/>
                  </a:cubicBezTo>
                  <a:cubicBezTo>
                    <a:pt x="269" y="187"/>
                    <a:pt x="323" y="195"/>
                    <a:pt x="380" y="218"/>
                  </a:cubicBezTo>
                  <a:cubicBezTo>
                    <a:pt x="519" y="287"/>
                    <a:pt x="1003" y="840"/>
                    <a:pt x="1072" y="1047"/>
                  </a:cubicBezTo>
                  <a:cubicBezTo>
                    <a:pt x="1072" y="1047"/>
                    <a:pt x="1417" y="874"/>
                    <a:pt x="1590" y="321"/>
                  </a:cubicBezTo>
                  <a:cubicBezTo>
                    <a:pt x="1590" y="321"/>
                    <a:pt x="899" y="321"/>
                    <a:pt x="588" y="114"/>
                  </a:cubicBezTo>
                  <a:cubicBezTo>
                    <a:pt x="479" y="36"/>
                    <a:pt x="384" y="0"/>
                    <a:pt x="297" y="0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1876500" y="3002225"/>
              <a:ext cx="50150" cy="84100"/>
            </a:xfrm>
            <a:custGeom>
              <a:avLst/>
              <a:gdLst/>
              <a:ahLst/>
              <a:cxnLst/>
              <a:rect l="l" t="t" r="r" b="b"/>
              <a:pathLst>
                <a:path w="2006" h="3364" extrusionOk="0">
                  <a:moveTo>
                    <a:pt x="1832" y="1"/>
                  </a:moveTo>
                  <a:cubicBezTo>
                    <a:pt x="1832" y="1"/>
                    <a:pt x="1176" y="692"/>
                    <a:pt x="1832" y="3146"/>
                  </a:cubicBezTo>
                  <a:cubicBezTo>
                    <a:pt x="1832" y="3146"/>
                    <a:pt x="1243" y="3323"/>
                    <a:pt x="256" y="3323"/>
                  </a:cubicBezTo>
                  <a:cubicBezTo>
                    <a:pt x="173" y="3323"/>
                    <a:pt x="88" y="3322"/>
                    <a:pt x="1" y="3319"/>
                  </a:cubicBezTo>
                  <a:lnTo>
                    <a:pt x="1" y="3319"/>
                  </a:lnTo>
                  <a:cubicBezTo>
                    <a:pt x="1" y="3319"/>
                    <a:pt x="418" y="3364"/>
                    <a:pt x="911" y="3364"/>
                  </a:cubicBezTo>
                  <a:cubicBezTo>
                    <a:pt x="1282" y="3364"/>
                    <a:pt x="1694" y="3339"/>
                    <a:pt x="2005" y="3250"/>
                  </a:cubicBezTo>
                  <a:cubicBezTo>
                    <a:pt x="2005" y="3250"/>
                    <a:pt x="1349" y="1107"/>
                    <a:pt x="1832" y="1"/>
                  </a:cubicBezTo>
                  <a:close/>
                </a:path>
              </a:pathLst>
            </a:custGeom>
            <a:solidFill>
              <a:srgbClr val="F7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1064225" y="3714275"/>
              <a:ext cx="460600" cy="101975"/>
            </a:xfrm>
            <a:custGeom>
              <a:avLst/>
              <a:gdLst/>
              <a:ahLst/>
              <a:cxnLst/>
              <a:rect l="l" t="t" r="r" b="b"/>
              <a:pathLst>
                <a:path w="18424" h="4079" extrusionOk="0">
                  <a:moveTo>
                    <a:pt x="16384" y="0"/>
                  </a:moveTo>
                  <a:lnTo>
                    <a:pt x="0" y="2074"/>
                  </a:lnTo>
                  <a:lnTo>
                    <a:pt x="16384" y="4079"/>
                  </a:lnTo>
                  <a:lnTo>
                    <a:pt x="18423" y="2074"/>
                  </a:lnTo>
                  <a:lnTo>
                    <a:pt x="16384" y="0"/>
                  </a:lnTo>
                  <a:close/>
                </a:path>
              </a:pathLst>
            </a:custGeom>
            <a:solidFill>
              <a:srgbClr val="3B23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5"/>
            <p:cNvSpPr/>
            <p:nvPr/>
          </p:nvSpPr>
          <p:spPr>
            <a:xfrm>
              <a:off x="1465175" y="3765250"/>
              <a:ext cx="364675" cy="25"/>
            </a:xfrm>
            <a:custGeom>
              <a:avLst/>
              <a:gdLst/>
              <a:ahLst/>
              <a:cxnLst/>
              <a:rect l="l" t="t" r="r" b="b"/>
              <a:pathLst>
                <a:path w="14587" h="1" fill="none" extrusionOk="0">
                  <a:moveTo>
                    <a:pt x="0" y="0"/>
                  </a:moveTo>
                  <a:lnTo>
                    <a:pt x="14587" y="0"/>
                  </a:lnTo>
                </a:path>
              </a:pathLst>
            </a:custGeom>
            <a:noFill/>
            <a:ln w="10375" cap="flat" cmpd="sng">
              <a:solidFill>
                <a:srgbClr val="3B2314"/>
              </a:solidFill>
              <a:prstDash val="solid"/>
              <a:miter lim="34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35"/>
          <p:cNvGrpSpPr/>
          <p:nvPr/>
        </p:nvGrpSpPr>
        <p:grpSpPr>
          <a:xfrm>
            <a:off x="2223885" y="1215256"/>
            <a:ext cx="2364806" cy="1370972"/>
            <a:chOff x="212000" y="1809825"/>
            <a:chExt cx="4726775" cy="2740300"/>
          </a:xfrm>
        </p:grpSpPr>
        <p:sp>
          <p:nvSpPr>
            <p:cNvPr id="402" name="Google Shape;402;p35"/>
            <p:cNvSpPr/>
            <p:nvPr/>
          </p:nvSpPr>
          <p:spPr>
            <a:xfrm>
              <a:off x="2635850" y="2996325"/>
              <a:ext cx="12400" cy="29875"/>
            </a:xfrm>
            <a:custGeom>
              <a:avLst/>
              <a:gdLst/>
              <a:ahLst/>
              <a:cxnLst/>
              <a:rect l="l" t="t" r="r" b="b"/>
              <a:pathLst>
                <a:path w="496" h="1195" extrusionOk="0">
                  <a:moveTo>
                    <a:pt x="276" y="1"/>
                  </a:moveTo>
                  <a:lnTo>
                    <a:pt x="1" y="166"/>
                  </a:lnTo>
                  <a:cubicBezTo>
                    <a:pt x="1" y="166"/>
                    <a:pt x="90" y="1195"/>
                    <a:pt x="310" y="1195"/>
                  </a:cubicBezTo>
                  <a:cubicBezTo>
                    <a:pt x="334" y="1195"/>
                    <a:pt x="359" y="1183"/>
                    <a:pt x="386" y="1156"/>
                  </a:cubicBezTo>
                  <a:lnTo>
                    <a:pt x="496" y="991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212000" y="1809825"/>
              <a:ext cx="2800600" cy="2740300"/>
            </a:xfrm>
            <a:custGeom>
              <a:avLst/>
              <a:gdLst/>
              <a:ahLst/>
              <a:cxnLst/>
              <a:rect l="l" t="t" r="r" b="b"/>
              <a:pathLst>
                <a:path w="112024" h="109612" extrusionOk="0">
                  <a:moveTo>
                    <a:pt x="4125" y="3961"/>
                  </a:moveTo>
                  <a:lnTo>
                    <a:pt x="55104" y="23648"/>
                  </a:lnTo>
                  <a:lnTo>
                    <a:pt x="54389" y="25573"/>
                  </a:lnTo>
                  <a:lnTo>
                    <a:pt x="3410" y="5830"/>
                  </a:lnTo>
                  <a:lnTo>
                    <a:pt x="4125" y="3961"/>
                  </a:lnTo>
                  <a:close/>
                  <a:moveTo>
                    <a:pt x="56314" y="25188"/>
                  </a:moveTo>
                  <a:lnTo>
                    <a:pt x="63683" y="28103"/>
                  </a:lnTo>
                  <a:lnTo>
                    <a:pt x="63463" y="28763"/>
                  </a:lnTo>
                  <a:lnTo>
                    <a:pt x="56039" y="25903"/>
                  </a:lnTo>
                  <a:lnTo>
                    <a:pt x="56314" y="25188"/>
                  </a:lnTo>
                  <a:close/>
                  <a:moveTo>
                    <a:pt x="40806" y="22824"/>
                  </a:moveTo>
                  <a:lnTo>
                    <a:pt x="62309" y="31128"/>
                  </a:lnTo>
                  <a:lnTo>
                    <a:pt x="62089" y="31678"/>
                  </a:lnTo>
                  <a:lnTo>
                    <a:pt x="41081" y="23538"/>
                  </a:lnTo>
                  <a:lnTo>
                    <a:pt x="40806" y="22824"/>
                  </a:lnTo>
                  <a:close/>
                  <a:moveTo>
                    <a:pt x="48395" y="30908"/>
                  </a:moveTo>
                  <a:lnTo>
                    <a:pt x="60769" y="35692"/>
                  </a:lnTo>
                  <a:lnTo>
                    <a:pt x="60329" y="36847"/>
                  </a:lnTo>
                  <a:lnTo>
                    <a:pt x="48450" y="32283"/>
                  </a:lnTo>
                  <a:lnTo>
                    <a:pt x="48395" y="30908"/>
                  </a:lnTo>
                  <a:close/>
                  <a:moveTo>
                    <a:pt x="96115" y="47667"/>
                  </a:moveTo>
                  <a:cubicBezTo>
                    <a:pt x="96292" y="48170"/>
                    <a:pt x="96491" y="48582"/>
                    <a:pt x="96674" y="48904"/>
                  </a:cubicBezTo>
                  <a:lnTo>
                    <a:pt x="96674" y="48904"/>
                  </a:lnTo>
                  <a:cubicBezTo>
                    <a:pt x="96502" y="48526"/>
                    <a:pt x="96313" y="48110"/>
                    <a:pt x="96115" y="47667"/>
                  </a:cubicBezTo>
                  <a:close/>
                  <a:moveTo>
                    <a:pt x="66213" y="28653"/>
                  </a:moveTo>
                  <a:lnTo>
                    <a:pt x="77377" y="32942"/>
                  </a:lnTo>
                  <a:cubicBezTo>
                    <a:pt x="78807" y="33492"/>
                    <a:pt x="79907" y="36132"/>
                    <a:pt x="79907" y="36132"/>
                  </a:cubicBezTo>
                  <a:cubicBezTo>
                    <a:pt x="79129" y="36450"/>
                    <a:pt x="78328" y="36609"/>
                    <a:pt x="77520" y="36609"/>
                  </a:cubicBezTo>
                  <a:cubicBezTo>
                    <a:pt x="77071" y="36609"/>
                    <a:pt x="76619" y="36560"/>
                    <a:pt x="76167" y="36462"/>
                  </a:cubicBezTo>
                  <a:lnTo>
                    <a:pt x="65168" y="32228"/>
                  </a:lnTo>
                  <a:lnTo>
                    <a:pt x="64288" y="34592"/>
                  </a:lnTo>
                  <a:lnTo>
                    <a:pt x="75672" y="38992"/>
                  </a:lnTo>
                  <a:cubicBezTo>
                    <a:pt x="77212" y="39597"/>
                    <a:pt x="78202" y="42731"/>
                    <a:pt x="78202" y="42731"/>
                  </a:cubicBezTo>
                  <a:cubicBezTo>
                    <a:pt x="76783" y="43622"/>
                    <a:pt x="75582" y="43801"/>
                    <a:pt x="74848" y="43801"/>
                  </a:cubicBezTo>
                  <a:cubicBezTo>
                    <a:pt x="74359" y="43801"/>
                    <a:pt x="74077" y="43721"/>
                    <a:pt x="74077" y="43721"/>
                  </a:cubicBezTo>
                  <a:lnTo>
                    <a:pt x="62529" y="39267"/>
                  </a:lnTo>
                  <a:lnTo>
                    <a:pt x="61264" y="42401"/>
                  </a:lnTo>
                  <a:lnTo>
                    <a:pt x="72098" y="46581"/>
                  </a:lnTo>
                  <a:cubicBezTo>
                    <a:pt x="73582" y="47186"/>
                    <a:pt x="74737" y="49551"/>
                    <a:pt x="74737" y="49551"/>
                  </a:cubicBezTo>
                  <a:cubicBezTo>
                    <a:pt x="73795" y="49936"/>
                    <a:pt x="72786" y="50155"/>
                    <a:pt x="71789" y="50155"/>
                  </a:cubicBezTo>
                  <a:cubicBezTo>
                    <a:pt x="71505" y="50155"/>
                    <a:pt x="71223" y="50137"/>
                    <a:pt x="70943" y="50101"/>
                  </a:cubicBezTo>
                  <a:lnTo>
                    <a:pt x="59614" y="45701"/>
                  </a:lnTo>
                  <a:lnTo>
                    <a:pt x="59779" y="45316"/>
                  </a:lnTo>
                  <a:lnTo>
                    <a:pt x="70723" y="49551"/>
                  </a:lnTo>
                  <a:cubicBezTo>
                    <a:pt x="71200" y="49681"/>
                    <a:pt x="71686" y="49743"/>
                    <a:pt x="72170" y="49743"/>
                  </a:cubicBezTo>
                  <a:cubicBezTo>
                    <a:pt x="72913" y="49743"/>
                    <a:pt x="73653" y="49597"/>
                    <a:pt x="74352" y="49331"/>
                  </a:cubicBezTo>
                  <a:cubicBezTo>
                    <a:pt x="74352" y="49331"/>
                    <a:pt x="73142" y="47076"/>
                    <a:pt x="71713" y="46526"/>
                  </a:cubicBezTo>
                  <a:lnTo>
                    <a:pt x="61264" y="42511"/>
                  </a:lnTo>
                  <a:lnTo>
                    <a:pt x="60934" y="42401"/>
                  </a:lnTo>
                  <a:lnTo>
                    <a:pt x="60934" y="42291"/>
                  </a:lnTo>
                  <a:lnTo>
                    <a:pt x="62199" y="39102"/>
                  </a:lnTo>
                  <a:lnTo>
                    <a:pt x="62309" y="38772"/>
                  </a:lnTo>
                  <a:lnTo>
                    <a:pt x="73857" y="43226"/>
                  </a:lnTo>
                  <a:cubicBezTo>
                    <a:pt x="74210" y="43297"/>
                    <a:pt x="74567" y="43331"/>
                    <a:pt x="74922" y="43331"/>
                  </a:cubicBezTo>
                  <a:cubicBezTo>
                    <a:pt x="75951" y="43331"/>
                    <a:pt x="76972" y="43043"/>
                    <a:pt x="77872" y="42511"/>
                  </a:cubicBezTo>
                  <a:cubicBezTo>
                    <a:pt x="77872" y="42511"/>
                    <a:pt x="76827" y="39652"/>
                    <a:pt x="75287" y="39102"/>
                  </a:cubicBezTo>
                  <a:lnTo>
                    <a:pt x="64178" y="34812"/>
                  </a:lnTo>
                  <a:lnTo>
                    <a:pt x="63903" y="34702"/>
                  </a:lnTo>
                  <a:lnTo>
                    <a:pt x="63958" y="34482"/>
                  </a:lnTo>
                  <a:lnTo>
                    <a:pt x="64893" y="32063"/>
                  </a:lnTo>
                  <a:lnTo>
                    <a:pt x="65003" y="31843"/>
                  </a:lnTo>
                  <a:lnTo>
                    <a:pt x="65278" y="31953"/>
                  </a:lnTo>
                  <a:lnTo>
                    <a:pt x="75947" y="36077"/>
                  </a:lnTo>
                  <a:cubicBezTo>
                    <a:pt x="76502" y="36236"/>
                    <a:pt x="77083" y="36318"/>
                    <a:pt x="77665" y="36318"/>
                  </a:cubicBezTo>
                  <a:cubicBezTo>
                    <a:pt x="78293" y="36318"/>
                    <a:pt x="78922" y="36222"/>
                    <a:pt x="79522" y="36022"/>
                  </a:cubicBezTo>
                  <a:cubicBezTo>
                    <a:pt x="79192" y="34977"/>
                    <a:pt x="78477" y="34152"/>
                    <a:pt x="77542" y="33657"/>
                  </a:cubicBezTo>
                  <a:lnTo>
                    <a:pt x="66048" y="29203"/>
                  </a:lnTo>
                  <a:lnTo>
                    <a:pt x="66213" y="28653"/>
                  </a:lnTo>
                  <a:close/>
                  <a:moveTo>
                    <a:pt x="86726" y="39762"/>
                  </a:moveTo>
                  <a:lnTo>
                    <a:pt x="86726" y="39762"/>
                  </a:lnTo>
                  <a:cubicBezTo>
                    <a:pt x="89256" y="47241"/>
                    <a:pt x="82271" y="52905"/>
                    <a:pt x="82271" y="52905"/>
                  </a:cubicBezTo>
                  <a:cubicBezTo>
                    <a:pt x="87716" y="46086"/>
                    <a:pt x="86726" y="39762"/>
                    <a:pt x="86726" y="39762"/>
                  </a:cubicBezTo>
                  <a:close/>
                  <a:moveTo>
                    <a:pt x="85406" y="35967"/>
                  </a:moveTo>
                  <a:lnTo>
                    <a:pt x="85406" y="35967"/>
                  </a:lnTo>
                  <a:cubicBezTo>
                    <a:pt x="85791" y="49771"/>
                    <a:pt x="77487" y="56260"/>
                    <a:pt x="77487" y="56260"/>
                  </a:cubicBezTo>
                  <a:lnTo>
                    <a:pt x="57689" y="48616"/>
                  </a:lnTo>
                  <a:lnTo>
                    <a:pt x="56974" y="47406"/>
                  </a:lnTo>
                  <a:lnTo>
                    <a:pt x="56974" y="47406"/>
                  </a:lnTo>
                  <a:lnTo>
                    <a:pt x="77047" y="55160"/>
                  </a:lnTo>
                  <a:cubicBezTo>
                    <a:pt x="77047" y="55160"/>
                    <a:pt x="85186" y="48781"/>
                    <a:pt x="85406" y="35967"/>
                  </a:cubicBezTo>
                  <a:close/>
                  <a:moveTo>
                    <a:pt x="91031" y="52851"/>
                  </a:moveTo>
                  <a:cubicBezTo>
                    <a:pt x="92619" y="52851"/>
                    <a:pt x="93909" y="54463"/>
                    <a:pt x="93270" y="56150"/>
                  </a:cubicBezTo>
                  <a:cubicBezTo>
                    <a:pt x="92888" y="57084"/>
                    <a:pt x="91981" y="57690"/>
                    <a:pt x="91006" y="57690"/>
                  </a:cubicBezTo>
                  <a:cubicBezTo>
                    <a:pt x="90718" y="57690"/>
                    <a:pt x="90424" y="57638"/>
                    <a:pt x="90136" y="57525"/>
                  </a:cubicBezTo>
                  <a:cubicBezTo>
                    <a:pt x="88156" y="56755"/>
                    <a:pt x="88101" y="53950"/>
                    <a:pt x="90026" y="53070"/>
                  </a:cubicBezTo>
                  <a:cubicBezTo>
                    <a:pt x="90364" y="52920"/>
                    <a:pt x="90704" y="52851"/>
                    <a:pt x="91031" y="52851"/>
                  </a:cubicBezTo>
                  <a:close/>
                  <a:moveTo>
                    <a:pt x="82396" y="57743"/>
                  </a:moveTo>
                  <a:cubicBezTo>
                    <a:pt x="83179" y="57743"/>
                    <a:pt x="83799" y="58531"/>
                    <a:pt x="83481" y="59395"/>
                  </a:cubicBezTo>
                  <a:cubicBezTo>
                    <a:pt x="83308" y="59872"/>
                    <a:pt x="82826" y="60178"/>
                    <a:pt x="82334" y="60178"/>
                  </a:cubicBezTo>
                  <a:cubicBezTo>
                    <a:pt x="82202" y="60178"/>
                    <a:pt x="82069" y="60156"/>
                    <a:pt x="81942" y="60110"/>
                  </a:cubicBezTo>
                  <a:lnTo>
                    <a:pt x="81942" y="60055"/>
                  </a:lnTo>
                  <a:cubicBezTo>
                    <a:pt x="80952" y="59670"/>
                    <a:pt x="80897" y="58295"/>
                    <a:pt x="81887" y="57855"/>
                  </a:cubicBezTo>
                  <a:cubicBezTo>
                    <a:pt x="82059" y="57778"/>
                    <a:pt x="82231" y="57743"/>
                    <a:pt x="82396" y="57743"/>
                  </a:cubicBezTo>
                  <a:close/>
                  <a:moveTo>
                    <a:pt x="65846" y="55987"/>
                  </a:moveTo>
                  <a:cubicBezTo>
                    <a:pt x="66716" y="55987"/>
                    <a:pt x="67615" y="56076"/>
                    <a:pt x="68523" y="56260"/>
                  </a:cubicBezTo>
                  <a:cubicBezTo>
                    <a:pt x="68912" y="56208"/>
                    <a:pt x="69275" y="56185"/>
                    <a:pt x="69612" y="56185"/>
                  </a:cubicBezTo>
                  <a:cubicBezTo>
                    <a:pt x="72855" y="56185"/>
                    <a:pt x="73802" y="58350"/>
                    <a:pt x="73802" y="58350"/>
                  </a:cubicBezTo>
                  <a:cubicBezTo>
                    <a:pt x="77872" y="60989"/>
                    <a:pt x="79962" y="65224"/>
                    <a:pt x="78587" y="68799"/>
                  </a:cubicBezTo>
                  <a:cubicBezTo>
                    <a:pt x="77400" y="71786"/>
                    <a:pt x="74133" y="73493"/>
                    <a:pt x="70290" y="73493"/>
                  </a:cubicBezTo>
                  <a:cubicBezTo>
                    <a:pt x="68614" y="73493"/>
                    <a:pt x="66828" y="73168"/>
                    <a:pt x="65058" y="72483"/>
                  </a:cubicBezTo>
                  <a:cubicBezTo>
                    <a:pt x="59284" y="70228"/>
                    <a:pt x="55929" y="64894"/>
                    <a:pt x="57579" y="60660"/>
                  </a:cubicBezTo>
                  <a:cubicBezTo>
                    <a:pt x="58744" y="57703"/>
                    <a:pt x="62024" y="55987"/>
                    <a:pt x="65846" y="55987"/>
                  </a:cubicBezTo>
                  <a:close/>
                  <a:moveTo>
                    <a:pt x="99546" y="63807"/>
                  </a:moveTo>
                  <a:cubicBezTo>
                    <a:pt x="100719" y="63807"/>
                    <a:pt x="102018" y="63997"/>
                    <a:pt x="103444" y="64454"/>
                  </a:cubicBezTo>
                  <a:cubicBezTo>
                    <a:pt x="103499" y="64454"/>
                    <a:pt x="110262" y="87877"/>
                    <a:pt x="101028" y="107068"/>
                  </a:cubicBezTo>
                  <a:lnTo>
                    <a:pt x="101028" y="107068"/>
                  </a:lnTo>
                  <a:cubicBezTo>
                    <a:pt x="100250" y="106972"/>
                    <a:pt x="90900" y="105693"/>
                    <a:pt x="83316" y="99320"/>
                  </a:cubicBezTo>
                  <a:cubicBezTo>
                    <a:pt x="83316" y="99320"/>
                    <a:pt x="100805" y="80017"/>
                    <a:pt x="91071" y="68359"/>
                  </a:cubicBezTo>
                  <a:cubicBezTo>
                    <a:pt x="91071" y="68359"/>
                    <a:pt x="93801" y="63807"/>
                    <a:pt x="99546" y="63807"/>
                  </a:cubicBezTo>
                  <a:close/>
                  <a:moveTo>
                    <a:pt x="7699" y="1"/>
                  </a:moveTo>
                  <a:lnTo>
                    <a:pt x="6489" y="3136"/>
                  </a:lnTo>
                  <a:lnTo>
                    <a:pt x="3520" y="1981"/>
                  </a:lnTo>
                  <a:cubicBezTo>
                    <a:pt x="3520" y="1981"/>
                    <a:pt x="0" y="5335"/>
                    <a:pt x="1375" y="9295"/>
                  </a:cubicBezTo>
                  <a:lnTo>
                    <a:pt x="37341" y="23209"/>
                  </a:lnTo>
                  <a:lnTo>
                    <a:pt x="38331" y="30743"/>
                  </a:lnTo>
                  <a:lnTo>
                    <a:pt x="53180" y="36517"/>
                  </a:lnTo>
                  <a:lnTo>
                    <a:pt x="48010" y="49771"/>
                  </a:lnTo>
                  <a:cubicBezTo>
                    <a:pt x="48010" y="49771"/>
                    <a:pt x="55874" y="53070"/>
                    <a:pt x="56864" y="56755"/>
                  </a:cubicBezTo>
                  <a:cubicBezTo>
                    <a:pt x="56864" y="56755"/>
                    <a:pt x="50650" y="67424"/>
                    <a:pt x="63298" y="73363"/>
                  </a:cubicBezTo>
                  <a:cubicBezTo>
                    <a:pt x="66086" y="74678"/>
                    <a:pt x="68488" y="75189"/>
                    <a:pt x="70538" y="75189"/>
                  </a:cubicBezTo>
                  <a:cubicBezTo>
                    <a:pt x="77754" y="75189"/>
                    <a:pt x="80622" y="68854"/>
                    <a:pt x="80622" y="68854"/>
                  </a:cubicBezTo>
                  <a:cubicBezTo>
                    <a:pt x="80622" y="68854"/>
                    <a:pt x="81752" y="66571"/>
                    <a:pt x="84163" y="66571"/>
                  </a:cubicBezTo>
                  <a:cubicBezTo>
                    <a:pt x="85587" y="66571"/>
                    <a:pt x="87458" y="67367"/>
                    <a:pt x="89806" y="69899"/>
                  </a:cubicBezTo>
                  <a:cubicBezTo>
                    <a:pt x="92225" y="73473"/>
                    <a:pt x="92500" y="78093"/>
                    <a:pt x="90576" y="81942"/>
                  </a:cubicBezTo>
                  <a:cubicBezTo>
                    <a:pt x="87276" y="88432"/>
                    <a:pt x="83371" y="94481"/>
                    <a:pt x="81887" y="96241"/>
                  </a:cubicBezTo>
                  <a:cubicBezTo>
                    <a:pt x="80402" y="98056"/>
                    <a:pt x="78807" y="98770"/>
                    <a:pt x="81887" y="101300"/>
                  </a:cubicBezTo>
                  <a:cubicBezTo>
                    <a:pt x="84966" y="103830"/>
                    <a:pt x="94480" y="107899"/>
                    <a:pt x="98275" y="108944"/>
                  </a:cubicBezTo>
                  <a:cubicBezTo>
                    <a:pt x="99782" y="109375"/>
                    <a:pt x="100741" y="109612"/>
                    <a:pt x="101403" y="109612"/>
                  </a:cubicBezTo>
                  <a:cubicBezTo>
                    <a:pt x="102432" y="109612"/>
                    <a:pt x="102744" y="109040"/>
                    <a:pt x="103279" y="107734"/>
                  </a:cubicBezTo>
                  <a:cubicBezTo>
                    <a:pt x="104104" y="105535"/>
                    <a:pt x="112023" y="83097"/>
                    <a:pt x="105644" y="63849"/>
                  </a:cubicBezTo>
                  <a:cubicBezTo>
                    <a:pt x="105644" y="63849"/>
                    <a:pt x="108339" y="57470"/>
                    <a:pt x="103829" y="55215"/>
                  </a:cubicBezTo>
                  <a:cubicBezTo>
                    <a:pt x="101739" y="54335"/>
                    <a:pt x="99870" y="53125"/>
                    <a:pt x="98165" y="51640"/>
                  </a:cubicBezTo>
                  <a:lnTo>
                    <a:pt x="97670" y="49386"/>
                  </a:lnTo>
                  <a:cubicBezTo>
                    <a:pt x="97560" y="49496"/>
                    <a:pt x="97395" y="49661"/>
                    <a:pt x="97285" y="49771"/>
                  </a:cubicBezTo>
                  <a:cubicBezTo>
                    <a:pt x="97285" y="49771"/>
                    <a:pt x="97006" y="49484"/>
                    <a:pt x="96674" y="48904"/>
                  </a:cubicBezTo>
                  <a:lnTo>
                    <a:pt x="96674" y="48904"/>
                  </a:lnTo>
                  <a:cubicBezTo>
                    <a:pt x="97228" y="50115"/>
                    <a:pt x="97615" y="50926"/>
                    <a:pt x="97615" y="50926"/>
                  </a:cubicBezTo>
                  <a:cubicBezTo>
                    <a:pt x="95690" y="48616"/>
                    <a:pt x="91676" y="38442"/>
                    <a:pt x="91675" y="38442"/>
                  </a:cubicBezTo>
                  <a:lnTo>
                    <a:pt x="91675" y="38442"/>
                  </a:lnTo>
                  <a:lnTo>
                    <a:pt x="92830" y="38772"/>
                  </a:lnTo>
                  <a:cubicBezTo>
                    <a:pt x="92933" y="40308"/>
                    <a:pt x="94750" y="44617"/>
                    <a:pt x="96115" y="47667"/>
                  </a:cubicBezTo>
                  <a:lnTo>
                    <a:pt x="96115" y="47667"/>
                  </a:lnTo>
                  <a:cubicBezTo>
                    <a:pt x="95727" y="46561"/>
                    <a:pt x="95448" y="45012"/>
                    <a:pt x="95690" y="43006"/>
                  </a:cubicBezTo>
                  <a:lnTo>
                    <a:pt x="95690" y="43006"/>
                  </a:lnTo>
                  <a:lnTo>
                    <a:pt x="96350" y="43226"/>
                  </a:lnTo>
                  <a:lnTo>
                    <a:pt x="95415" y="38827"/>
                  </a:lnTo>
                  <a:lnTo>
                    <a:pt x="90906" y="37067"/>
                  </a:lnTo>
                  <a:cubicBezTo>
                    <a:pt x="90576" y="35912"/>
                    <a:pt x="90301" y="34702"/>
                    <a:pt x="89971" y="33382"/>
                  </a:cubicBezTo>
                  <a:lnTo>
                    <a:pt x="84636" y="31293"/>
                  </a:lnTo>
                  <a:lnTo>
                    <a:pt x="85406" y="29313"/>
                  </a:lnTo>
                  <a:lnTo>
                    <a:pt x="76937" y="26013"/>
                  </a:lnTo>
                  <a:lnTo>
                    <a:pt x="74132" y="27278"/>
                  </a:lnTo>
                  <a:lnTo>
                    <a:pt x="61814" y="22494"/>
                  </a:lnTo>
                  <a:lnTo>
                    <a:pt x="54719" y="21724"/>
                  </a:lnTo>
                  <a:lnTo>
                    <a:pt x="15948" y="6765"/>
                  </a:lnTo>
                  <a:lnTo>
                    <a:pt x="13859" y="2421"/>
                  </a:lnTo>
                  <a:lnTo>
                    <a:pt x="76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2661975" y="4001350"/>
              <a:ext cx="87425" cy="73825"/>
            </a:xfrm>
            <a:custGeom>
              <a:avLst/>
              <a:gdLst/>
              <a:ahLst/>
              <a:cxnLst/>
              <a:rect l="l" t="t" r="r" b="b"/>
              <a:pathLst>
                <a:path w="3497" h="2953" extrusionOk="0">
                  <a:moveTo>
                    <a:pt x="1674" y="0"/>
                  </a:moveTo>
                  <a:cubicBezTo>
                    <a:pt x="1111" y="0"/>
                    <a:pt x="556" y="317"/>
                    <a:pt x="331" y="936"/>
                  </a:cubicBezTo>
                  <a:cubicBezTo>
                    <a:pt x="1" y="1705"/>
                    <a:pt x="386" y="2530"/>
                    <a:pt x="1156" y="2860"/>
                  </a:cubicBezTo>
                  <a:cubicBezTo>
                    <a:pt x="1330" y="2924"/>
                    <a:pt x="1503" y="2953"/>
                    <a:pt x="1672" y="2953"/>
                  </a:cubicBezTo>
                  <a:cubicBezTo>
                    <a:pt x="2677" y="2953"/>
                    <a:pt x="3496" y="1917"/>
                    <a:pt x="3026" y="881"/>
                  </a:cubicBezTo>
                  <a:cubicBezTo>
                    <a:pt x="2757" y="289"/>
                    <a:pt x="2212" y="0"/>
                    <a:pt x="1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1812325" y="3217675"/>
              <a:ext cx="250425" cy="312950"/>
            </a:xfrm>
            <a:custGeom>
              <a:avLst/>
              <a:gdLst/>
              <a:ahLst/>
              <a:cxnLst/>
              <a:rect l="l" t="t" r="r" b="b"/>
              <a:pathLst>
                <a:path w="10017" h="12518" extrusionOk="0">
                  <a:moveTo>
                    <a:pt x="5720" y="661"/>
                  </a:moveTo>
                  <a:lnTo>
                    <a:pt x="6710" y="1101"/>
                  </a:lnTo>
                  <a:cubicBezTo>
                    <a:pt x="7425" y="9075"/>
                    <a:pt x="2255" y="11055"/>
                    <a:pt x="2255" y="11055"/>
                  </a:cubicBezTo>
                  <a:cubicBezTo>
                    <a:pt x="7645" y="6435"/>
                    <a:pt x="5720" y="661"/>
                    <a:pt x="5720" y="661"/>
                  </a:cubicBezTo>
                  <a:close/>
                  <a:moveTo>
                    <a:pt x="4455" y="1"/>
                  </a:moveTo>
                  <a:lnTo>
                    <a:pt x="4455" y="1"/>
                  </a:lnTo>
                  <a:cubicBezTo>
                    <a:pt x="4565" y="111"/>
                    <a:pt x="7590" y="6710"/>
                    <a:pt x="495" y="11715"/>
                  </a:cubicBezTo>
                  <a:cubicBezTo>
                    <a:pt x="495" y="11715"/>
                    <a:pt x="0" y="11715"/>
                    <a:pt x="495" y="12375"/>
                  </a:cubicBezTo>
                  <a:cubicBezTo>
                    <a:pt x="567" y="12462"/>
                    <a:pt x="820" y="12518"/>
                    <a:pt x="1199" y="12518"/>
                  </a:cubicBezTo>
                  <a:cubicBezTo>
                    <a:pt x="3427" y="12518"/>
                    <a:pt x="10016" y="10599"/>
                    <a:pt x="9734" y="2091"/>
                  </a:cubicBezTo>
                  <a:cubicBezTo>
                    <a:pt x="8909" y="1541"/>
                    <a:pt x="7975" y="1046"/>
                    <a:pt x="6985" y="716"/>
                  </a:cubicBezTo>
                  <a:cubicBezTo>
                    <a:pt x="6160" y="386"/>
                    <a:pt x="5335" y="166"/>
                    <a:pt x="4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2620725" y="2891850"/>
              <a:ext cx="281875" cy="154000"/>
            </a:xfrm>
            <a:custGeom>
              <a:avLst/>
              <a:gdLst/>
              <a:ahLst/>
              <a:cxnLst/>
              <a:rect l="l" t="t" r="r" b="b"/>
              <a:pathLst>
                <a:path w="11275" h="6160" extrusionOk="0">
                  <a:moveTo>
                    <a:pt x="1" y="0"/>
                  </a:moveTo>
                  <a:lnTo>
                    <a:pt x="881" y="4180"/>
                  </a:lnTo>
                  <a:cubicBezTo>
                    <a:pt x="3136" y="2750"/>
                    <a:pt x="5665" y="2035"/>
                    <a:pt x="8305" y="1980"/>
                  </a:cubicBezTo>
                  <a:lnTo>
                    <a:pt x="8305" y="1980"/>
                  </a:lnTo>
                  <a:cubicBezTo>
                    <a:pt x="8305" y="1980"/>
                    <a:pt x="3081" y="3025"/>
                    <a:pt x="1101" y="5170"/>
                  </a:cubicBezTo>
                  <a:lnTo>
                    <a:pt x="1321" y="6160"/>
                  </a:lnTo>
                  <a:cubicBezTo>
                    <a:pt x="3081" y="4675"/>
                    <a:pt x="7315" y="2585"/>
                    <a:pt x="8360" y="2530"/>
                  </a:cubicBezTo>
                  <a:cubicBezTo>
                    <a:pt x="9130" y="2530"/>
                    <a:pt x="9845" y="2915"/>
                    <a:pt x="10340" y="3465"/>
                  </a:cubicBezTo>
                  <a:lnTo>
                    <a:pt x="11275" y="3080"/>
                  </a:lnTo>
                  <a:cubicBezTo>
                    <a:pt x="10692" y="1824"/>
                    <a:pt x="9815" y="897"/>
                    <a:pt x="8168" y="897"/>
                  </a:cubicBezTo>
                  <a:cubicBezTo>
                    <a:pt x="7797" y="897"/>
                    <a:pt x="7386" y="944"/>
                    <a:pt x="6930" y="1045"/>
                  </a:cubicBezTo>
                  <a:cubicBezTo>
                    <a:pt x="6619" y="1106"/>
                    <a:pt x="6269" y="1132"/>
                    <a:pt x="5896" y="1132"/>
                  </a:cubicBezTo>
                  <a:cubicBezTo>
                    <a:pt x="3895" y="1132"/>
                    <a:pt x="1206" y="3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2334775" y="3727750"/>
              <a:ext cx="347850" cy="723200"/>
            </a:xfrm>
            <a:custGeom>
              <a:avLst/>
              <a:gdLst/>
              <a:ahLst/>
              <a:cxnLst/>
              <a:rect l="l" t="t" r="r" b="b"/>
              <a:pathLst>
                <a:path w="13914" h="28928" extrusionOk="0">
                  <a:moveTo>
                    <a:pt x="10119" y="1"/>
                  </a:moveTo>
                  <a:cubicBezTo>
                    <a:pt x="10614" y="9460"/>
                    <a:pt x="0" y="22878"/>
                    <a:pt x="0" y="22878"/>
                  </a:cubicBezTo>
                  <a:cubicBezTo>
                    <a:pt x="4675" y="26618"/>
                    <a:pt x="13914" y="28928"/>
                    <a:pt x="13914" y="28928"/>
                  </a:cubicBezTo>
                  <a:cubicBezTo>
                    <a:pt x="5610" y="26068"/>
                    <a:pt x="1320" y="22603"/>
                    <a:pt x="1320" y="22603"/>
                  </a:cubicBezTo>
                  <a:cubicBezTo>
                    <a:pt x="12923" y="6931"/>
                    <a:pt x="10119" y="1"/>
                    <a:pt x="10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4926375" y="2996325"/>
              <a:ext cx="12400" cy="29875"/>
            </a:xfrm>
            <a:custGeom>
              <a:avLst/>
              <a:gdLst/>
              <a:ahLst/>
              <a:cxnLst/>
              <a:rect l="l" t="t" r="r" b="b"/>
              <a:pathLst>
                <a:path w="496" h="1195" extrusionOk="0">
                  <a:moveTo>
                    <a:pt x="220" y="1"/>
                  </a:moveTo>
                  <a:lnTo>
                    <a:pt x="0" y="991"/>
                  </a:lnTo>
                  <a:cubicBezTo>
                    <a:pt x="55" y="1046"/>
                    <a:pt x="110" y="1101"/>
                    <a:pt x="165" y="1156"/>
                  </a:cubicBezTo>
                  <a:cubicBezTo>
                    <a:pt x="187" y="1183"/>
                    <a:pt x="207" y="1195"/>
                    <a:pt x="227" y="1195"/>
                  </a:cubicBezTo>
                  <a:cubicBezTo>
                    <a:pt x="406" y="1195"/>
                    <a:pt x="495" y="166"/>
                    <a:pt x="495" y="166"/>
                  </a:cubicBezTo>
                  <a:cubicBezTo>
                    <a:pt x="495" y="166"/>
                    <a:pt x="385" y="11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5"/>
          <p:cNvGrpSpPr/>
          <p:nvPr/>
        </p:nvGrpSpPr>
        <p:grpSpPr>
          <a:xfrm flipH="1">
            <a:off x="4524109" y="1215256"/>
            <a:ext cx="2364806" cy="1370972"/>
            <a:chOff x="212000" y="1809825"/>
            <a:chExt cx="4726775" cy="2740300"/>
          </a:xfrm>
        </p:grpSpPr>
        <p:sp>
          <p:nvSpPr>
            <p:cNvPr id="410" name="Google Shape;410;p35"/>
            <p:cNvSpPr/>
            <p:nvPr/>
          </p:nvSpPr>
          <p:spPr>
            <a:xfrm>
              <a:off x="2635850" y="2996325"/>
              <a:ext cx="12400" cy="29875"/>
            </a:xfrm>
            <a:custGeom>
              <a:avLst/>
              <a:gdLst/>
              <a:ahLst/>
              <a:cxnLst/>
              <a:rect l="l" t="t" r="r" b="b"/>
              <a:pathLst>
                <a:path w="496" h="1195" extrusionOk="0">
                  <a:moveTo>
                    <a:pt x="276" y="1"/>
                  </a:moveTo>
                  <a:lnTo>
                    <a:pt x="1" y="166"/>
                  </a:lnTo>
                  <a:cubicBezTo>
                    <a:pt x="1" y="166"/>
                    <a:pt x="90" y="1195"/>
                    <a:pt x="310" y="1195"/>
                  </a:cubicBezTo>
                  <a:cubicBezTo>
                    <a:pt x="334" y="1195"/>
                    <a:pt x="359" y="1183"/>
                    <a:pt x="386" y="1156"/>
                  </a:cubicBezTo>
                  <a:lnTo>
                    <a:pt x="496" y="991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212000" y="1809825"/>
              <a:ext cx="2800600" cy="2740300"/>
            </a:xfrm>
            <a:custGeom>
              <a:avLst/>
              <a:gdLst/>
              <a:ahLst/>
              <a:cxnLst/>
              <a:rect l="l" t="t" r="r" b="b"/>
              <a:pathLst>
                <a:path w="112024" h="109612" extrusionOk="0">
                  <a:moveTo>
                    <a:pt x="4125" y="3961"/>
                  </a:moveTo>
                  <a:lnTo>
                    <a:pt x="55104" y="23648"/>
                  </a:lnTo>
                  <a:lnTo>
                    <a:pt x="54389" y="25573"/>
                  </a:lnTo>
                  <a:lnTo>
                    <a:pt x="3410" y="5830"/>
                  </a:lnTo>
                  <a:lnTo>
                    <a:pt x="4125" y="3961"/>
                  </a:lnTo>
                  <a:close/>
                  <a:moveTo>
                    <a:pt x="56314" y="25188"/>
                  </a:moveTo>
                  <a:lnTo>
                    <a:pt x="63683" y="28103"/>
                  </a:lnTo>
                  <a:lnTo>
                    <a:pt x="63463" y="28763"/>
                  </a:lnTo>
                  <a:lnTo>
                    <a:pt x="56039" y="25903"/>
                  </a:lnTo>
                  <a:lnTo>
                    <a:pt x="56314" y="25188"/>
                  </a:lnTo>
                  <a:close/>
                  <a:moveTo>
                    <a:pt x="40806" y="22824"/>
                  </a:moveTo>
                  <a:lnTo>
                    <a:pt x="62309" y="31128"/>
                  </a:lnTo>
                  <a:lnTo>
                    <a:pt x="62089" y="31678"/>
                  </a:lnTo>
                  <a:lnTo>
                    <a:pt x="41081" y="23538"/>
                  </a:lnTo>
                  <a:lnTo>
                    <a:pt x="40806" y="22824"/>
                  </a:lnTo>
                  <a:close/>
                  <a:moveTo>
                    <a:pt x="48395" y="30908"/>
                  </a:moveTo>
                  <a:lnTo>
                    <a:pt x="60769" y="35692"/>
                  </a:lnTo>
                  <a:lnTo>
                    <a:pt x="60329" y="36847"/>
                  </a:lnTo>
                  <a:lnTo>
                    <a:pt x="48450" y="32283"/>
                  </a:lnTo>
                  <a:lnTo>
                    <a:pt x="48395" y="30908"/>
                  </a:lnTo>
                  <a:close/>
                  <a:moveTo>
                    <a:pt x="96115" y="47667"/>
                  </a:moveTo>
                  <a:cubicBezTo>
                    <a:pt x="96292" y="48170"/>
                    <a:pt x="96491" y="48582"/>
                    <a:pt x="96674" y="48904"/>
                  </a:cubicBezTo>
                  <a:lnTo>
                    <a:pt x="96674" y="48904"/>
                  </a:lnTo>
                  <a:cubicBezTo>
                    <a:pt x="96502" y="48526"/>
                    <a:pt x="96313" y="48110"/>
                    <a:pt x="96115" y="47667"/>
                  </a:cubicBezTo>
                  <a:close/>
                  <a:moveTo>
                    <a:pt x="66213" y="28653"/>
                  </a:moveTo>
                  <a:lnTo>
                    <a:pt x="77377" y="32942"/>
                  </a:lnTo>
                  <a:cubicBezTo>
                    <a:pt x="78807" y="33492"/>
                    <a:pt x="79907" y="36132"/>
                    <a:pt x="79907" y="36132"/>
                  </a:cubicBezTo>
                  <a:cubicBezTo>
                    <a:pt x="79129" y="36450"/>
                    <a:pt x="78328" y="36609"/>
                    <a:pt x="77520" y="36609"/>
                  </a:cubicBezTo>
                  <a:cubicBezTo>
                    <a:pt x="77071" y="36609"/>
                    <a:pt x="76619" y="36560"/>
                    <a:pt x="76167" y="36462"/>
                  </a:cubicBezTo>
                  <a:lnTo>
                    <a:pt x="65168" y="32228"/>
                  </a:lnTo>
                  <a:lnTo>
                    <a:pt x="64288" y="34592"/>
                  </a:lnTo>
                  <a:lnTo>
                    <a:pt x="75672" y="38992"/>
                  </a:lnTo>
                  <a:cubicBezTo>
                    <a:pt x="77212" y="39597"/>
                    <a:pt x="78202" y="42731"/>
                    <a:pt x="78202" y="42731"/>
                  </a:cubicBezTo>
                  <a:cubicBezTo>
                    <a:pt x="76783" y="43622"/>
                    <a:pt x="75582" y="43801"/>
                    <a:pt x="74848" y="43801"/>
                  </a:cubicBezTo>
                  <a:cubicBezTo>
                    <a:pt x="74359" y="43801"/>
                    <a:pt x="74077" y="43721"/>
                    <a:pt x="74077" y="43721"/>
                  </a:cubicBezTo>
                  <a:lnTo>
                    <a:pt x="62529" y="39267"/>
                  </a:lnTo>
                  <a:lnTo>
                    <a:pt x="61264" y="42401"/>
                  </a:lnTo>
                  <a:lnTo>
                    <a:pt x="72098" y="46581"/>
                  </a:lnTo>
                  <a:cubicBezTo>
                    <a:pt x="73582" y="47186"/>
                    <a:pt x="74737" y="49551"/>
                    <a:pt x="74737" y="49551"/>
                  </a:cubicBezTo>
                  <a:cubicBezTo>
                    <a:pt x="73795" y="49936"/>
                    <a:pt x="72786" y="50155"/>
                    <a:pt x="71789" y="50155"/>
                  </a:cubicBezTo>
                  <a:cubicBezTo>
                    <a:pt x="71505" y="50155"/>
                    <a:pt x="71223" y="50137"/>
                    <a:pt x="70943" y="50101"/>
                  </a:cubicBezTo>
                  <a:lnTo>
                    <a:pt x="59614" y="45701"/>
                  </a:lnTo>
                  <a:lnTo>
                    <a:pt x="59779" y="45316"/>
                  </a:lnTo>
                  <a:lnTo>
                    <a:pt x="70723" y="49551"/>
                  </a:lnTo>
                  <a:cubicBezTo>
                    <a:pt x="71200" y="49681"/>
                    <a:pt x="71686" y="49743"/>
                    <a:pt x="72170" y="49743"/>
                  </a:cubicBezTo>
                  <a:cubicBezTo>
                    <a:pt x="72913" y="49743"/>
                    <a:pt x="73653" y="49597"/>
                    <a:pt x="74352" y="49331"/>
                  </a:cubicBezTo>
                  <a:cubicBezTo>
                    <a:pt x="74352" y="49331"/>
                    <a:pt x="73142" y="47076"/>
                    <a:pt x="71713" y="46526"/>
                  </a:cubicBezTo>
                  <a:lnTo>
                    <a:pt x="61264" y="42511"/>
                  </a:lnTo>
                  <a:lnTo>
                    <a:pt x="60934" y="42401"/>
                  </a:lnTo>
                  <a:lnTo>
                    <a:pt x="60934" y="42291"/>
                  </a:lnTo>
                  <a:lnTo>
                    <a:pt x="62199" y="39102"/>
                  </a:lnTo>
                  <a:lnTo>
                    <a:pt x="62309" y="38772"/>
                  </a:lnTo>
                  <a:lnTo>
                    <a:pt x="73857" y="43226"/>
                  </a:lnTo>
                  <a:cubicBezTo>
                    <a:pt x="74210" y="43297"/>
                    <a:pt x="74567" y="43331"/>
                    <a:pt x="74922" y="43331"/>
                  </a:cubicBezTo>
                  <a:cubicBezTo>
                    <a:pt x="75951" y="43331"/>
                    <a:pt x="76972" y="43043"/>
                    <a:pt x="77872" y="42511"/>
                  </a:cubicBezTo>
                  <a:cubicBezTo>
                    <a:pt x="77872" y="42511"/>
                    <a:pt x="76827" y="39652"/>
                    <a:pt x="75287" y="39102"/>
                  </a:cubicBezTo>
                  <a:lnTo>
                    <a:pt x="64178" y="34812"/>
                  </a:lnTo>
                  <a:lnTo>
                    <a:pt x="63903" y="34702"/>
                  </a:lnTo>
                  <a:lnTo>
                    <a:pt x="63958" y="34482"/>
                  </a:lnTo>
                  <a:lnTo>
                    <a:pt x="64893" y="32063"/>
                  </a:lnTo>
                  <a:lnTo>
                    <a:pt x="65003" y="31843"/>
                  </a:lnTo>
                  <a:lnTo>
                    <a:pt x="65278" y="31953"/>
                  </a:lnTo>
                  <a:lnTo>
                    <a:pt x="75947" y="36077"/>
                  </a:lnTo>
                  <a:cubicBezTo>
                    <a:pt x="76502" y="36236"/>
                    <a:pt x="77083" y="36318"/>
                    <a:pt x="77665" y="36318"/>
                  </a:cubicBezTo>
                  <a:cubicBezTo>
                    <a:pt x="78293" y="36318"/>
                    <a:pt x="78922" y="36222"/>
                    <a:pt x="79522" y="36022"/>
                  </a:cubicBezTo>
                  <a:cubicBezTo>
                    <a:pt x="79192" y="34977"/>
                    <a:pt x="78477" y="34152"/>
                    <a:pt x="77542" y="33657"/>
                  </a:cubicBezTo>
                  <a:lnTo>
                    <a:pt x="66048" y="29203"/>
                  </a:lnTo>
                  <a:lnTo>
                    <a:pt x="66213" y="28653"/>
                  </a:lnTo>
                  <a:close/>
                  <a:moveTo>
                    <a:pt x="86726" y="39762"/>
                  </a:moveTo>
                  <a:lnTo>
                    <a:pt x="86726" y="39762"/>
                  </a:lnTo>
                  <a:cubicBezTo>
                    <a:pt x="89256" y="47241"/>
                    <a:pt x="82271" y="52905"/>
                    <a:pt x="82271" y="52905"/>
                  </a:cubicBezTo>
                  <a:cubicBezTo>
                    <a:pt x="87716" y="46086"/>
                    <a:pt x="86726" y="39762"/>
                    <a:pt x="86726" y="39762"/>
                  </a:cubicBezTo>
                  <a:close/>
                  <a:moveTo>
                    <a:pt x="85406" y="35967"/>
                  </a:moveTo>
                  <a:lnTo>
                    <a:pt x="85406" y="35967"/>
                  </a:lnTo>
                  <a:cubicBezTo>
                    <a:pt x="85791" y="49771"/>
                    <a:pt x="77487" y="56260"/>
                    <a:pt x="77487" y="56260"/>
                  </a:cubicBezTo>
                  <a:lnTo>
                    <a:pt x="57689" y="48616"/>
                  </a:lnTo>
                  <a:lnTo>
                    <a:pt x="56974" y="47406"/>
                  </a:lnTo>
                  <a:lnTo>
                    <a:pt x="56974" y="47406"/>
                  </a:lnTo>
                  <a:lnTo>
                    <a:pt x="77047" y="55160"/>
                  </a:lnTo>
                  <a:cubicBezTo>
                    <a:pt x="77047" y="55160"/>
                    <a:pt x="85186" y="48781"/>
                    <a:pt x="85406" y="35967"/>
                  </a:cubicBezTo>
                  <a:close/>
                  <a:moveTo>
                    <a:pt x="91031" y="52851"/>
                  </a:moveTo>
                  <a:cubicBezTo>
                    <a:pt x="92619" y="52851"/>
                    <a:pt x="93909" y="54463"/>
                    <a:pt x="93270" y="56150"/>
                  </a:cubicBezTo>
                  <a:cubicBezTo>
                    <a:pt x="92888" y="57084"/>
                    <a:pt x="91981" y="57690"/>
                    <a:pt x="91006" y="57690"/>
                  </a:cubicBezTo>
                  <a:cubicBezTo>
                    <a:pt x="90718" y="57690"/>
                    <a:pt x="90424" y="57638"/>
                    <a:pt x="90136" y="57525"/>
                  </a:cubicBezTo>
                  <a:cubicBezTo>
                    <a:pt x="88156" y="56755"/>
                    <a:pt x="88101" y="53950"/>
                    <a:pt x="90026" y="53070"/>
                  </a:cubicBezTo>
                  <a:cubicBezTo>
                    <a:pt x="90364" y="52920"/>
                    <a:pt x="90704" y="52851"/>
                    <a:pt x="91031" y="52851"/>
                  </a:cubicBezTo>
                  <a:close/>
                  <a:moveTo>
                    <a:pt x="82396" y="57743"/>
                  </a:moveTo>
                  <a:cubicBezTo>
                    <a:pt x="83179" y="57743"/>
                    <a:pt x="83799" y="58531"/>
                    <a:pt x="83481" y="59395"/>
                  </a:cubicBezTo>
                  <a:cubicBezTo>
                    <a:pt x="83308" y="59872"/>
                    <a:pt x="82826" y="60178"/>
                    <a:pt x="82334" y="60178"/>
                  </a:cubicBezTo>
                  <a:cubicBezTo>
                    <a:pt x="82202" y="60178"/>
                    <a:pt x="82069" y="60156"/>
                    <a:pt x="81942" y="60110"/>
                  </a:cubicBezTo>
                  <a:lnTo>
                    <a:pt x="81942" y="60055"/>
                  </a:lnTo>
                  <a:cubicBezTo>
                    <a:pt x="80952" y="59670"/>
                    <a:pt x="80897" y="58295"/>
                    <a:pt x="81887" y="57855"/>
                  </a:cubicBezTo>
                  <a:cubicBezTo>
                    <a:pt x="82059" y="57778"/>
                    <a:pt x="82231" y="57743"/>
                    <a:pt x="82396" y="57743"/>
                  </a:cubicBezTo>
                  <a:close/>
                  <a:moveTo>
                    <a:pt x="65846" y="55987"/>
                  </a:moveTo>
                  <a:cubicBezTo>
                    <a:pt x="66716" y="55987"/>
                    <a:pt x="67615" y="56076"/>
                    <a:pt x="68523" y="56260"/>
                  </a:cubicBezTo>
                  <a:cubicBezTo>
                    <a:pt x="68912" y="56208"/>
                    <a:pt x="69275" y="56185"/>
                    <a:pt x="69612" y="56185"/>
                  </a:cubicBezTo>
                  <a:cubicBezTo>
                    <a:pt x="72855" y="56185"/>
                    <a:pt x="73802" y="58350"/>
                    <a:pt x="73802" y="58350"/>
                  </a:cubicBezTo>
                  <a:cubicBezTo>
                    <a:pt x="77872" y="60989"/>
                    <a:pt x="79962" y="65224"/>
                    <a:pt x="78587" y="68799"/>
                  </a:cubicBezTo>
                  <a:cubicBezTo>
                    <a:pt x="77400" y="71786"/>
                    <a:pt x="74133" y="73493"/>
                    <a:pt x="70290" y="73493"/>
                  </a:cubicBezTo>
                  <a:cubicBezTo>
                    <a:pt x="68614" y="73493"/>
                    <a:pt x="66828" y="73168"/>
                    <a:pt x="65058" y="72483"/>
                  </a:cubicBezTo>
                  <a:cubicBezTo>
                    <a:pt x="59284" y="70228"/>
                    <a:pt x="55929" y="64894"/>
                    <a:pt x="57579" y="60660"/>
                  </a:cubicBezTo>
                  <a:cubicBezTo>
                    <a:pt x="58744" y="57703"/>
                    <a:pt x="62024" y="55987"/>
                    <a:pt x="65846" y="55987"/>
                  </a:cubicBezTo>
                  <a:close/>
                  <a:moveTo>
                    <a:pt x="99546" y="63807"/>
                  </a:moveTo>
                  <a:cubicBezTo>
                    <a:pt x="100719" y="63807"/>
                    <a:pt x="102018" y="63997"/>
                    <a:pt x="103444" y="64454"/>
                  </a:cubicBezTo>
                  <a:cubicBezTo>
                    <a:pt x="103499" y="64454"/>
                    <a:pt x="110262" y="87877"/>
                    <a:pt x="101028" y="107068"/>
                  </a:cubicBezTo>
                  <a:lnTo>
                    <a:pt x="101028" y="107068"/>
                  </a:lnTo>
                  <a:cubicBezTo>
                    <a:pt x="100250" y="106972"/>
                    <a:pt x="90900" y="105693"/>
                    <a:pt x="83316" y="99320"/>
                  </a:cubicBezTo>
                  <a:cubicBezTo>
                    <a:pt x="83316" y="99320"/>
                    <a:pt x="100805" y="80017"/>
                    <a:pt x="91071" y="68359"/>
                  </a:cubicBezTo>
                  <a:cubicBezTo>
                    <a:pt x="91071" y="68359"/>
                    <a:pt x="93801" y="63807"/>
                    <a:pt x="99546" y="63807"/>
                  </a:cubicBezTo>
                  <a:close/>
                  <a:moveTo>
                    <a:pt x="7699" y="1"/>
                  </a:moveTo>
                  <a:lnTo>
                    <a:pt x="6489" y="3136"/>
                  </a:lnTo>
                  <a:lnTo>
                    <a:pt x="3520" y="1981"/>
                  </a:lnTo>
                  <a:cubicBezTo>
                    <a:pt x="3520" y="1981"/>
                    <a:pt x="0" y="5335"/>
                    <a:pt x="1375" y="9295"/>
                  </a:cubicBezTo>
                  <a:lnTo>
                    <a:pt x="37341" y="23209"/>
                  </a:lnTo>
                  <a:lnTo>
                    <a:pt x="38331" y="30743"/>
                  </a:lnTo>
                  <a:lnTo>
                    <a:pt x="53180" y="36517"/>
                  </a:lnTo>
                  <a:lnTo>
                    <a:pt x="48010" y="49771"/>
                  </a:lnTo>
                  <a:cubicBezTo>
                    <a:pt x="48010" y="49771"/>
                    <a:pt x="55874" y="53070"/>
                    <a:pt x="56864" y="56755"/>
                  </a:cubicBezTo>
                  <a:cubicBezTo>
                    <a:pt x="56864" y="56755"/>
                    <a:pt x="50650" y="67424"/>
                    <a:pt x="63298" y="73363"/>
                  </a:cubicBezTo>
                  <a:cubicBezTo>
                    <a:pt x="66086" y="74678"/>
                    <a:pt x="68488" y="75189"/>
                    <a:pt x="70538" y="75189"/>
                  </a:cubicBezTo>
                  <a:cubicBezTo>
                    <a:pt x="77754" y="75189"/>
                    <a:pt x="80622" y="68854"/>
                    <a:pt x="80622" y="68854"/>
                  </a:cubicBezTo>
                  <a:cubicBezTo>
                    <a:pt x="80622" y="68854"/>
                    <a:pt x="81752" y="66571"/>
                    <a:pt x="84163" y="66571"/>
                  </a:cubicBezTo>
                  <a:cubicBezTo>
                    <a:pt x="85587" y="66571"/>
                    <a:pt x="87458" y="67367"/>
                    <a:pt x="89806" y="69899"/>
                  </a:cubicBezTo>
                  <a:cubicBezTo>
                    <a:pt x="92225" y="73473"/>
                    <a:pt x="92500" y="78093"/>
                    <a:pt x="90576" y="81942"/>
                  </a:cubicBezTo>
                  <a:cubicBezTo>
                    <a:pt x="87276" y="88432"/>
                    <a:pt x="83371" y="94481"/>
                    <a:pt x="81887" y="96241"/>
                  </a:cubicBezTo>
                  <a:cubicBezTo>
                    <a:pt x="80402" y="98056"/>
                    <a:pt x="78807" y="98770"/>
                    <a:pt x="81887" y="101300"/>
                  </a:cubicBezTo>
                  <a:cubicBezTo>
                    <a:pt x="84966" y="103830"/>
                    <a:pt x="94480" y="107899"/>
                    <a:pt x="98275" y="108944"/>
                  </a:cubicBezTo>
                  <a:cubicBezTo>
                    <a:pt x="99782" y="109375"/>
                    <a:pt x="100741" y="109612"/>
                    <a:pt x="101403" y="109612"/>
                  </a:cubicBezTo>
                  <a:cubicBezTo>
                    <a:pt x="102432" y="109612"/>
                    <a:pt x="102744" y="109040"/>
                    <a:pt x="103279" y="107734"/>
                  </a:cubicBezTo>
                  <a:cubicBezTo>
                    <a:pt x="104104" y="105535"/>
                    <a:pt x="112023" y="83097"/>
                    <a:pt x="105644" y="63849"/>
                  </a:cubicBezTo>
                  <a:cubicBezTo>
                    <a:pt x="105644" y="63849"/>
                    <a:pt x="108339" y="57470"/>
                    <a:pt x="103829" y="55215"/>
                  </a:cubicBezTo>
                  <a:cubicBezTo>
                    <a:pt x="101739" y="54335"/>
                    <a:pt x="99870" y="53125"/>
                    <a:pt x="98165" y="51640"/>
                  </a:cubicBezTo>
                  <a:lnTo>
                    <a:pt x="97670" y="49386"/>
                  </a:lnTo>
                  <a:cubicBezTo>
                    <a:pt x="97560" y="49496"/>
                    <a:pt x="97395" y="49661"/>
                    <a:pt x="97285" y="49771"/>
                  </a:cubicBezTo>
                  <a:cubicBezTo>
                    <a:pt x="97285" y="49771"/>
                    <a:pt x="97006" y="49484"/>
                    <a:pt x="96674" y="48904"/>
                  </a:cubicBezTo>
                  <a:lnTo>
                    <a:pt x="96674" y="48904"/>
                  </a:lnTo>
                  <a:cubicBezTo>
                    <a:pt x="97228" y="50115"/>
                    <a:pt x="97615" y="50926"/>
                    <a:pt x="97615" y="50926"/>
                  </a:cubicBezTo>
                  <a:cubicBezTo>
                    <a:pt x="95690" y="48616"/>
                    <a:pt x="91676" y="38442"/>
                    <a:pt x="91675" y="38442"/>
                  </a:cubicBezTo>
                  <a:lnTo>
                    <a:pt x="91675" y="38442"/>
                  </a:lnTo>
                  <a:lnTo>
                    <a:pt x="92830" y="38772"/>
                  </a:lnTo>
                  <a:cubicBezTo>
                    <a:pt x="92933" y="40308"/>
                    <a:pt x="94750" y="44617"/>
                    <a:pt x="96115" y="47667"/>
                  </a:cubicBezTo>
                  <a:lnTo>
                    <a:pt x="96115" y="47667"/>
                  </a:lnTo>
                  <a:cubicBezTo>
                    <a:pt x="95727" y="46561"/>
                    <a:pt x="95448" y="45012"/>
                    <a:pt x="95690" y="43006"/>
                  </a:cubicBezTo>
                  <a:lnTo>
                    <a:pt x="95690" y="43006"/>
                  </a:lnTo>
                  <a:lnTo>
                    <a:pt x="96350" y="43226"/>
                  </a:lnTo>
                  <a:lnTo>
                    <a:pt x="95415" y="38827"/>
                  </a:lnTo>
                  <a:lnTo>
                    <a:pt x="90906" y="37067"/>
                  </a:lnTo>
                  <a:cubicBezTo>
                    <a:pt x="90576" y="35912"/>
                    <a:pt x="90301" y="34702"/>
                    <a:pt x="89971" y="33382"/>
                  </a:cubicBezTo>
                  <a:lnTo>
                    <a:pt x="84636" y="31293"/>
                  </a:lnTo>
                  <a:lnTo>
                    <a:pt x="85406" y="29313"/>
                  </a:lnTo>
                  <a:lnTo>
                    <a:pt x="76937" y="26013"/>
                  </a:lnTo>
                  <a:lnTo>
                    <a:pt x="74132" y="27278"/>
                  </a:lnTo>
                  <a:lnTo>
                    <a:pt x="61814" y="22494"/>
                  </a:lnTo>
                  <a:lnTo>
                    <a:pt x="54719" y="21724"/>
                  </a:lnTo>
                  <a:lnTo>
                    <a:pt x="15948" y="6765"/>
                  </a:lnTo>
                  <a:lnTo>
                    <a:pt x="13859" y="2421"/>
                  </a:lnTo>
                  <a:lnTo>
                    <a:pt x="76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2661975" y="4001350"/>
              <a:ext cx="87425" cy="73825"/>
            </a:xfrm>
            <a:custGeom>
              <a:avLst/>
              <a:gdLst/>
              <a:ahLst/>
              <a:cxnLst/>
              <a:rect l="l" t="t" r="r" b="b"/>
              <a:pathLst>
                <a:path w="3497" h="2953" extrusionOk="0">
                  <a:moveTo>
                    <a:pt x="1674" y="0"/>
                  </a:moveTo>
                  <a:cubicBezTo>
                    <a:pt x="1111" y="0"/>
                    <a:pt x="556" y="317"/>
                    <a:pt x="331" y="936"/>
                  </a:cubicBezTo>
                  <a:cubicBezTo>
                    <a:pt x="1" y="1705"/>
                    <a:pt x="386" y="2530"/>
                    <a:pt x="1156" y="2860"/>
                  </a:cubicBezTo>
                  <a:cubicBezTo>
                    <a:pt x="1330" y="2924"/>
                    <a:pt x="1503" y="2953"/>
                    <a:pt x="1672" y="2953"/>
                  </a:cubicBezTo>
                  <a:cubicBezTo>
                    <a:pt x="2677" y="2953"/>
                    <a:pt x="3496" y="1917"/>
                    <a:pt x="3026" y="881"/>
                  </a:cubicBezTo>
                  <a:cubicBezTo>
                    <a:pt x="2757" y="289"/>
                    <a:pt x="2212" y="0"/>
                    <a:pt x="1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1812325" y="3217675"/>
              <a:ext cx="250425" cy="312950"/>
            </a:xfrm>
            <a:custGeom>
              <a:avLst/>
              <a:gdLst/>
              <a:ahLst/>
              <a:cxnLst/>
              <a:rect l="l" t="t" r="r" b="b"/>
              <a:pathLst>
                <a:path w="10017" h="12518" extrusionOk="0">
                  <a:moveTo>
                    <a:pt x="5720" y="661"/>
                  </a:moveTo>
                  <a:lnTo>
                    <a:pt x="6710" y="1101"/>
                  </a:lnTo>
                  <a:cubicBezTo>
                    <a:pt x="7425" y="9075"/>
                    <a:pt x="2255" y="11055"/>
                    <a:pt x="2255" y="11055"/>
                  </a:cubicBezTo>
                  <a:cubicBezTo>
                    <a:pt x="7645" y="6435"/>
                    <a:pt x="5720" y="661"/>
                    <a:pt x="5720" y="661"/>
                  </a:cubicBezTo>
                  <a:close/>
                  <a:moveTo>
                    <a:pt x="4455" y="1"/>
                  </a:moveTo>
                  <a:lnTo>
                    <a:pt x="4455" y="1"/>
                  </a:lnTo>
                  <a:cubicBezTo>
                    <a:pt x="4565" y="111"/>
                    <a:pt x="7590" y="6710"/>
                    <a:pt x="495" y="11715"/>
                  </a:cubicBezTo>
                  <a:cubicBezTo>
                    <a:pt x="495" y="11715"/>
                    <a:pt x="0" y="11715"/>
                    <a:pt x="495" y="12375"/>
                  </a:cubicBezTo>
                  <a:cubicBezTo>
                    <a:pt x="567" y="12462"/>
                    <a:pt x="820" y="12518"/>
                    <a:pt x="1199" y="12518"/>
                  </a:cubicBezTo>
                  <a:cubicBezTo>
                    <a:pt x="3427" y="12518"/>
                    <a:pt x="10016" y="10599"/>
                    <a:pt x="9734" y="2091"/>
                  </a:cubicBezTo>
                  <a:cubicBezTo>
                    <a:pt x="8909" y="1541"/>
                    <a:pt x="7975" y="1046"/>
                    <a:pt x="6985" y="716"/>
                  </a:cubicBezTo>
                  <a:cubicBezTo>
                    <a:pt x="6160" y="386"/>
                    <a:pt x="5335" y="166"/>
                    <a:pt x="4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2620725" y="2891850"/>
              <a:ext cx="281875" cy="154000"/>
            </a:xfrm>
            <a:custGeom>
              <a:avLst/>
              <a:gdLst/>
              <a:ahLst/>
              <a:cxnLst/>
              <a:rect l="l" t="t" r="r" b="b"/>
              <a:pathLst>
                <a:path w="11275" h="6160" extrusionOk="0">
                  <a:moveTo>
                    <a:pt x="1" y="0"/>
                  </a:moveTo>
                  <a:lnTo>
                    <a:pt x="881" y="4180"/>
                  </a:lnTo>
                  <a:cubicBezTo>
                    <a:pt x="3136" y="2750"/>
                    <a:pt x="5665" y="2035"/>
                    <a:pt x="8305" y="1980"/>
                  </a:cubicBezTo>
                  <a:lnTo>
                    <a:pt x="8305" y="1980"/>
                  </a:lnTo>
                  <a:cubicBezTo>
                    <a:pt x="8305" y="1980"/>
                    <a:pt x="3081" y="3025"/>
                    <a:pt x="1101" y="5170"/>
                  </a:cubicBezTo>
                  <a:lnTo>
                    <a:pt x="1321" y="6160"/>
                  </a:lnTo>
                  <a:cubicBezTo>
                    <a:pt x="3081" y="4675"/>
                    <a:pt x="7315" y="2585"/>
                    <a:pt x="8360" y="2530"/>
                  </a:cubicBezTo>
                  <a:cubicBezTo>
                    <a:pt x="9130" y="2530"/>
                    <a:pt x="9845" y="2915"/>
                    <a:pt x="10340" y="3465"/>
                  </a:cubicBezTo>
                  <a:lnTo>
                    <a:pt x="11275" y="3080"/>
                  </a:lnTo>
                  <a:cubicBezTo>
                    <a:pt x="10692" y="1824"/>
                    <a:pt x="9815" y="897"/>
                    <a:pt x="8168" y="897"/>
                  </a:cubicBezTo>
                  <a:cubicBezTo>
                    <a:pt x="7797" y="897"/>
                    <a:pt x="7386" y="944"/>
                    <a:pt x="6930" y="1045"/>
                  </a:cubicBezTo>
                  <a:cubicBezTo>
                    <a:pt x="6619" y="1106"/>
                    <a:pt x="6269" y="1132"/>
                    <a:pt x="5896" y="1132"/>
                  </a:cubicBezTo>
                  <a:cubicBezTo>
                    <a:pt x="3895" y="1132"/>
                    <a:pt x="1206" y="3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2334775" y="3727750"/>
              <a:ext cx="347850" cy="723200"/>
            </a:xfrm>
            <a:custGeom>
              <a:avLst/>
              <a:gdLst/>
              <a:ahLst/>
              <a:cxnLst/>
              <a:rect l="l" t="t" r="r" b="b"/>
              <a:pathLst>
                <a:path w="13914" h="28928" extrusionOk="0">
                  <a:moveTo>
                    <a:pt x="10119" y="1"/>
                  </a:moveTo>
                  <a:cubicBezTo>
                    <a:pt x="10614" y="9460"/>
                    <a:pt x="0" y="22878"/>
                    <a:pt x="0" y="22878"/>
                  </a:cubicBezTo>
                  <a:cubicBezTo>
                    <a:pt x="4675" y="26618"/>
                    <a:pt x="13914" y="28928"/>
                    <a:pt x="13914" y="28928"/>
                  </a:cubicBezTo>
                  <a:cubicBezTo>
                    <a:pt x="5610" y="26068"/>
                    <a:pt x="1320" y="22603"/>
                    <a:pt x="1320" y="22603"/>
                  </a:cubicBezTo>
                  <a:cubicBezTo>
                    <a:pt x="12923" y="6931"/>
                    <a:pt x="10119" y="1"/>
                    <a:pt x="10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4926375" y="2996325"/>
              <a:ext cx="12400" cy="29875"/>
            </a:xfrm>
            <a:custGeom>
              <a:avLst/>
              <a:gdLst/>
              <a:ahLst/>
              <a:cxnLst/>
              <a:rect l="l" t="t" r="r" b="b"/>
              <a:pathLst>
                <a:path w="496" h="1195" extrusionOk="0">
                  <a:moveTo>
                    <a:pt x="220" y="1"/>
                  </a:moveTo>
                  <a:lnTo>
                    <a:pt x="0" y="991"/>
                  </a:lnTo>
                  <a:cubicBezTo>
                    <a:pt x="55" y="1046"/>
                    <a:pt x="110" y="1101"/>
                    <a:pt x="165" y="1156"/>
                  </a:cubicBezTo>
                  <a:cubicBezTo>
                    <a:pt x="187" y="1183"/>
                    <a:pt x="207" y="1195"/>
                    <a:pt x="227" y="1195"/>
                  </a:cubicBezTo>
                  <a:cubicBezTo>
                    <a:pt x="406" y="1195"/>
                    <a:pt x="495" y="166"/>
                    <a:pt x="495" y="166"/>
                  </a:cubicBezTo>
                  <a:cubicBezTo>
                    <a:pt x="495" y="166"/>
                    <a:pt x="385" y="11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35"/>
          <p:cNvSpPr/>
          <p:nvPr/>
        </p:nvSpPr>
        <p:spPr>
          <a:xfrm flipH="1">
            <a:off x="5960069" y="2150850"/>
            <a:ext cx="322344" cy="232050"/>
          </a:xfrm>
          <a:custGeom>
            <a:avLst/>
            <a:gdLst/>
            <a:ahLst/>
            <a:cxnLst/>
            <a:rect l="l" t="t" r="r" b="b"/>
            <a:pathLst>
              <a:path w="32154" h="16250" extrusionOk="0">
                <a:moveTo>
                  <a:pt x="21781" y="16163"/>
                </a:moveTo>
                <a:cubicBezTo>
                  <a:pt x="21954" y="16163"/>
                  <a:pt x="22127" y="16250"/>
                  <a:pt x="22300" y="16250"/>
                </a:cubicBezTo>
                <a:cubicBezTo>
                  <a:pt x="23510" y="16077"/>
                  <a:pt x="24720" y="15990"/>
                  <a:pt x="25930" y="15731"/>
                </a:cubicBezTo>
                <a:lnTo>
                  <a:pt x="26189" y="15645"/>
                </a:lnTo>
                <a:lnTo>
                  <a:pt x="26189" y="15645"/>
                </a:lnTo>
                <a:cubicBezTo>
                  <a:pt x="26622" y="15472"/>
                  <a:pt x="27054" y="15385"/>
                  <a:pt x="27486" y="15299"/>
                </a:cubicBezTo>
                <a:cubicBezTo>
                  <a:pt x="27918" y="15212"/>
                  <a:pt x="28437" y="15212"/>
                  <a:pt x="28869" y="15299"/>
                </a:cubicBezTo>
                <a:cubicBezTo>
                  <a:pt x="28869" y="14953"/>
                  <a:pt x="28782" y="15039"/>
                  <a:pt x="28610" y="14953"/>
                </a:cubicBezTo>
                <a:cubicBezTo>
                  <a:pt x="28523" y="14867"/>
                  <a:pt x="28696" y="14780"/>
                  <a:pt x="28610" y="14694"/>
                </a:cubicBezTo>
                <a:cubicBezTo>
                  <a:pt x="28523" y="14607"/>
                  <a:pt x="28523" y="14953"/>
                  <a:pt x="28437" y="14867"/>
                </a:cubicBezTo>
                <a:cubicBezTo>
                  <a:pt x="28350" y="14867"/>
                  <a:pt x="28437" y="15039"/>
                  <a:pt x="28437" y="15126"/>
                </a:cubicBezTo>
                <a:cubicBezTo>
                  <a:pt x="28350" y="15039"/>
                  <a:pt x="28264" y="15039"/>
                  <a:pt x="28264" y="14953"/>
                </a:cubicBezTo>
                <a:cubicBezTo>
                  <a:pt x="28264" y="14780"/>
                  <a:pt x="28350" y="14867"/>
                  <a:pt x="28264" y="14694"/>
                </a:cubicBezTo>
                <a:cubicBezTo>
                  <a:pt x="28177" y="14607"/>
                  <a:pt x="28005" y="14607"/>
                  <a:pt x="28005" y="14434"/>
                </a:cubicBezTo>
                <a:cubicBezTo>
                  <a:pt x="28005" y="14607"/>
                  <a:pt x="28005" y="14694"/>
                  <a:pt x="28177" y="14780"/>
                </a:cubicBezTo>
                <a:cubicBezTo>
                  <a:pt x="27918" y="15039"/>
                  <a:pt x="27745" y="14607"/>
                  <a:pt x="27572" y="14434"/>
                </a:cubicBezTo>
                <a:cubicBezTo>
                  <a:pt x="27486" y="14434"/>
                  <a:pt x="27400" y="14607"/>
                  <a:pt x="27400" y="14434"/>
                </a:cubicBezTo>
                <a:cubicBezTo>
                  <a:pt x="27313" y="14175"/>
                  <a:pt x="27572" y="14175"/>
                  <a:pt x="27745" y="14262"/>
                </a:cubicBezTo>
                <a:cubicBezTo>
                  <a:pt x="27745" y="14175"/>
                  <a:pt x="27745" y="13829"/>
                  <a:pt x="27832" y="13916"/>
                </a:cubicBezTo>
                <a:cubicBezTo>
                  <a:pt x="27745" y="13657"/>
                  <a:pt x="27486" y="13916"/>
                  <a:pt x="27486" y="13484"/>
                </a:cubicBezTo>
                <a:cubicBezTo>
                  <a:pt x="27400" y="13570"/>
                  <a:pt x="27313" y="13484"/>
                  <a:pt x="27227" y="13484"/>
                </a:cubicBezTo>
                <a:cubicBezTo>
                  <a:pt x="27313" y="12965"/>
                  <a:pt x="27572" y="13570"/>
                  <a:pt x="27745" y="13657"/>
                </a:cubicBezTo>
                <a:cubicBezTo>
                  <a:pt x="27659" y="13138"/>
                  <a:pt x="27400" y="12879"/>
                  <a:pt x="27054" y="13052"/>
                </a:cubicBezTo>
                <a:cubicBezTo>
                  <a:pt x="27054" y="13138"/>
                  <a:pt x="27054" y="13138"/>
                  <a:pt x="27140" y="13224"/>
                </a:cubicBezTo>
                <a:cubicBezTo>
                  <a:pt x="26881" y="13484"/>
                  <a:pt x="26794" y="13224"/>
                  <a:pt x="26535" y="13224"/>
                </a:cubicBezTo>
                <a:lnTo>
                  <a:pt x="26535" y="13484"/>
                </a:lnTo>
                <a:cubicBezTo>
                  <a:pt x="25930" y="13570"/>
                  <a:pt x="25325" y="13570"/>
                  <a:pt x="24720" y="13397"/>
                </a:cubicBezTo>
                <a:cubicBezTo>
                  <a:pt x="26103" y="12879"/>
                  <a:pt x="27572" y="12619"/>
                  <a:pt x="29042" y="12706"/>
                </a:cubicBezTo>
                <a:cubicBezTo>
                  <a:pt x="29906" y="12879"/>
                  <a:pt x="30857" y="12879"/>
                  <a:pt x="31808" y="12879"/>
                </a:cubicBezTo>
                <a:lnTo>
                  <a:pt x="31981" y="12879"/>
                </a:lnTo>
                <a:cubicBezTo>
                  <a:pt x="32153" y="12879"/>
                  <a:pt x="31808" y="12792"/>
                  <a:pt x="31721" y="12792"/>
                </a:cubicBezTo>
                <a:cubicBezTo>
                  <a:pt x="30943" y="12619"/>
                  <a:pt x="30079" y="12533"/>
                  <a:pt x="29301" y="12446"/>
                </a:cubicBezTo>
                <a:lnTo>
                  <a:pt x="29301" y="12187"/>
                </a:lnTo>
                <a:cubicBezTo>
                  <a:pt x="29906" y="11669"/>
                  <a:pt x="30770" y="12187"/>
                  <a:pt x="31548" y="12101"/>
                </a:cubicBezTo>
                <a:cubicBezTo>
                  <a:pt x="30338" y="11582"/>
                  <a:pt x="28782" y="11841"/>
                  <a:pt x="27486" y="11582"/>
                </a:cubicBezTo>
                <a:cubicBezTo>
                  <a:pt x="27659" y="11409"/>
                  <a:pt x="27832" y="11582"/>
                  <a:pt x="28005" y="11582"/>
                </a:cubicBezTo>
                <a:cubicBezTo>
                  <a:pt x="27918" y="11150"/>
                  <a:pt x="27572" y="11582"/>
                  <a:pt x="27313" y="11323"/>
                </a:cubicBezTo>
                <a:cubicBezTo>
                  <a:pt x="28177" y="10891"/>
                  <a:pt x="29215" y="11496"/>
                  <a:pt x="30079" y="11496"/>
                </a:cubicBezTo>
                <a:cubicBezTo>
                  <a:pt x="29647" y="10977"/>
                  <a:pt x="29128" y="11150"/>
                  <a:pt x="28523" y="11064"/>
                </a:cubicBezTo>
                <a:cubicBezTo>
                  <a:pt x="27918" y="11064"/>
                  <a:pt x="27227" y="11064"/>
                  <a:pt x="26535" y="11064"/>
                </a:cubicBezTo>
                <a:cubicBezTo>
                  <a:pt x="25066" y="11150"/>
                  <a:pt x="23596" y="11064"/>
                  <a:pt x="22127" y="10891"/>
                </a:cubicBezTo>
                <a:lnTo>
                  <a:pt x="22127" y="10718"/>
                </a:lnTo>
                <a:cubicBezTo>
                  <a:pt x="22127" y="10459"/>
                  <a:pt x="22473" y="10372"/>
                  <a:pt x="22559" y="10459"/>
                </a:cubicBezTo>
                <a:cubicBezTo>
                  <a:pt x="22646" y="10199"/>
                  <a:pt x="22905" y="10113"/>
                  <a:pt x="22991" y="10286"/>
                </a:cubicBezTo>
                <a:cubicBezTo>
                  <a:pt x="22991" y="10459"/>
                  <a:pt x="22819" y="10199"/>
                  <a:pt x="22819" y="10459"/>
                </a:cubicBezTo>
                <a:cubicBezTo>
                  <a:pt x="22991" y="10545"/>
                  <a:pt x="23337" y="10286"/>
                  <a:pt x="23596" y="10372"/>
                </a:cubicBezTo>
                <a:cubicBezTo>
                  <a:pt x="23683" y="10372"/>
                  <a:pt x="23596" y="10286"/>
                  <a:pt x="23596" y="10199"/>
                </a:cubicBezTo>
                <a:cubicBezTo>
                  <a:pt x="23942" y="10199"/>
                  <a:pt x="24115" y="10199"/>
                  <a:pt x="24461" y="10199"/>
                </a:cubicBezTo>
                <a:cubicBezTo>
                  <a:pt x="24547" y="10199"/>
                  <a:pt x="24461" y="10113"/>
                  <a:pt x="24461" y="10113"/>
                </a:cubicBezTo>
                <a:cubicBezTo>
                  <a:pt x="24461" y="10026"/>
                  <a:pt x="24634" y="10113"/>
                  <a:pt x="24720" y="10113"/>
                </a:cubicBezTo>
                <a:cubicBezTo>
                  <a:pt x="24720" y="10113"/>
                  <a:pt x="24634" y="10286"/>
                  <a:pt x="24720" y="10372"/>
                </a:cubicBezTo>
                <a:cubicBezTo>
                  <a:pt x="24807" y="10459"/>
                  <a:pt x="24807" y="10026"/>
                  <a:pt x="24979" y="10113"/>
                </a:cubicBezTo>
                <a:cubicBezTo>
                  <a:pt x="25066" y="10113"/>
                  <a:pt x="24807" y="10199"/>
                  <a:pt x="24893" y="10372"/>
                </a:cubicBezTo>
                <a:cubicBezTo>
                  <a:pt x="24979" y="10372"/>
                  <a:pt x="25066" y="10286"/>
                  <a:pt x="25066" y="10113"/>
                </a:cubicBezTo>
                <a:cubicBezTo>
                  <a:pt x="26794" y="10286"/>
                  <a:pt x="28091" y="9681"/>
                  <a:pt x="29820" y="10026"/>
                </a:cubicBezTo>
                <a:cubicBezTo>
                  <a:pt x="29820" y="9853"/>
                  <a:pt x="29820" y="9767"/>
                  <a:pt x="29820" y="9594"/>
                </a:cubicBezTo>
                <a:cubicBezTo>
                  <a:pt x="29560" y="9767"/>
                  <a:pt x="29215" y="9421"/>
                  <a:pt x="29042" y="9767"/>
                </a:cubicBezTo>
                <a:cubicBezTo>
                  <a:pt x="28696" y="9508"/>
                  <a:pt x="28264" y="9681"/>
                  <a:pt x="27832" y="9594"/>
                </a:cubicBezTo>
                <a:cubicBezTo>
                  <a:pt x="27832" y="9767"/>
                  <a:pt x="27832" y="9767"/>
                  <a:pt x="27832" y="9767"/>
                </a:cubicBezTo>
                <a:cubicBezTo>
                  <a:pt x="27918" y="9767"/>
                  <a:pt x="27659" y="9767"/>
                  <a:pt x="27572" y="9594"/>
                </a:cubicBezTo>
                <a:cubicBezTo>
                  <a:pt x="26449" y="9767"/>
                  <a:pt x="25239" y="9853"/>
                  <a:pt x="24029" y="9767"/>
                </a:cubicBezTo>
                <a:cubicBezTo>
                  <a:pt x="24893" y="9162"/>
                  <a:pt x="26362" y="9767"/>
                  <a:pt x="27313" y="9248"/>
                </a:cubicBezTo>
                <a:cubicBezTo>
                  <a:pt x="27140" y="8816"/>
                  <a:pt x="26794" y="9162"/>
                  <a:pt x="26622" y="8989"/>
                </a:cubicBezTo>
                <a:cubicBezTo>
                  <a:pt x="26794" y="8730"/>
                  <a:pt x="27140" y="8816"/>
                  <a:pt x="27400" y="8730"/>
                </a:cubicBezTo>
                <a:cubicBezTo>
                  <a:pt x="27486" y="8730"/>
                  <a:pt x="27400" y="8730"/>
                  <a:pt x="27400" y="8730"/>
                </a:cubicBezTo>
                <a:cubicBezTo>
                  <a:pt x="25325" y="8471"/>
                  <a:pt x="23164" y="8471"/>
                  <a:pt x="21176" y="8730"/>
                </a:cubicBezTo>
                <a:lnTo>
                  <a:pt x="20226" y="8730"/>
                </a:lnTo>
                <a:cubicBezTo>
                  <a:pt x="20226" y="8557"/>
                  <a:pt x="20139" y="8384"/>
                  <a:pt x="20053" y="8211"/>
                </a:cubicBezTo>
                <a:cubicBezTo>
                  <a:pt x="19880" y="7952"/>
                  <a:pt x="19448" y="8038"/>
                  <a:pt x="19448" y="8384"/>
                </a:cubicBezTo>
                <a:cubicBezTo>
                  <a:pt x="19361" y="8557"/>
                  <a:pt x="19448" y="8730"/>
                  <a:pt x="19534" y="8989"/>
                </a:cubicBezTo>
                <a:cubicBezTo>
                  <a:pt x="19448" y="8989"/>
                  <a:pt x="19361" y="8989"/>
                  <a:pt x="19275" y="8989"/>
                </a:cubicBezTo>
                <a:cubicBezTo>
                  <a:pt x="18929" y="8989"/>
                  <a:pt x="18670" y="8730"/>
                  <a:pt x="18410" y="8643"/>
                </a:cubicBezTo>
                <a:cubicBezTo>
                  <a:pt x="17892" y="8643"/>
                  <a:pt x="17287" y="8643"/>
                  <a:pt x="16768" y="8643"/>
                </a:cubicBezTo>
                <a:cubicBezTo>
                  <a:pt x="15645" y="8816"/>
                  <a:pt x="14434" y="8643"/>
                  <a:pt x="13224" y="8384"/>
                </a:cubicBezTo>
                <a:cubicBezTo>
                  <a:pt x="13311" y="8298"/>
                  <a:pt x="13397" y="8211"/>
                  <a:pt x="13570" y="8298"/>
                </a:cubicBezTo>
                <a:cubicBezTo>
                  <a:pt x="13570" y="8038"/>
                  <a:pt x="13311" y="8298"/>
                  <a:pt x="13224" y="8211"/>
                </a:cubicBezTo>
                <a:cubicBezTo>
                  <a:pt x="13397" y="7866"/>
                  <a:pt x="13829" y="8211"/>
                  <a:pt x="14002" y="8038"/>
                </a:cubicBezTo>
                <a:cubicBezTo>
                  <a:pt x="14002" y="8125"/>
                  <a:pt x="13916" y="8125"/>
                  <a:pt x="13916" y="8125"/>
                </a:cubicBezTo>
                <a:cubicBezTo>
                  <a:pt x="13916" y="8211"/>
                  <a:pt x="14175" y="8211"/>
                  <a:pt x="14089" y="8038"/>
                </a:cubicBezTo>
                <a:cubicBezTo>
                  <a:pt x="14089" y="7866"/>
                  <a:pt x="14262" y="8298"/>
                  <a:pt x="14348" y="8125"/>
                </a:cubicBezTo>
                <a:cubicBezTo>
                  <a:pt x="14434" y="8038"/>
                  <a:pt x="14348" y="8038"/>
                  <a:pt x="14262" y="8038"/>
                </a:cubicBezTo>
                <a:cubicBezTo>
                  <a:pt x="14348" y="7779"/>
                  <a:pt x="14607" y="8038"/>
                  <a:pt x="14694" y="7952"/>
                </a:cubicBezTo>
                <a:cubicBezTo>
                  <a:pt x="14780" y="7866"/>
                  <a:pt x="14694" y="7952"/>
                  <a:pt x="14694" y="7952"/>
                </a:cubicBezTo>
                <a:cubicBezTo>
                  <a:pt x="14953" y="8038"/>
                  <a:pt x="15212" y="7779"/>
                  <a:pt x="15472" y="7952"/>
                </a:cubicBezTo>
                <a:cubicBezTo>
                  <a:pt x="15472" y="7606"/>
                  <a:pt x="15212" y="7866"/>
                  <a:pt x="15212" y="7606"/>
                </a:cubicBezTo>
                <a:cubicBezTo>
                  <a:pt x="16422" y="7260"/>
                  <a:pt x="17633" y="7088"/>
                  <a:pt x="18929" y="7174"/>
                </a:cubicBezTo>
                <a:cubicBezTo>
                  <a:pt x="19102" y="6655"/>
                  <a:pt x="19448" y="7088"/>
                  <a:pt x="19707" y="7088"/>
                </a:cubicBezTo>
                <a:cubicBezTo>
                  <a:pt x="19966" y="7088"/>
                  <a:pt x="20053" y="6828"/>
                  <a:pt x="20139" y="6828"/>
                </a:cubicBezTo>
                <a:cubicBezTo>
                  <a:pt x="20312" y="6828"/>
                  <a:pt x="20485" y="7088"/>
                  <a:pt x="20571" y="7088"/>
                </a:cubicBezTo>
                <a:cubicBezTo>
                  <a:pt x="20831" y="7088"/>
                  <a:pt x="21003" y="7088"/>
                  <a:pt x="21263" y="7088"/>
                </a:cubicBezTo>
                <a:cubicBezTo>
                  <a:pt x="21436" y="7693"/>
                  <a:pt x="21868" y="6915"/>
                  <a:pt x="22041" y="7433"/>
                </a:cubicBezTo>
                <a:lnTo>
                  <a:pt x="22041" y="7174"/>
                </a:lnTo>
                <a:cubicBezTo>
                  <a:pt x="22041" y="7088"/>
                  <a:pt x="22041" y="7347"/>
                  <a:pt x="22127" y="7347"/>
                </a:cubicBezTo>
                <a:cubicBezTo>
                  <a:pt x="23510" y="7001"/>
                  <a:pt x="24979" y="6915"/>
                  <a:pt x="26449" y="6655"/>
                </a:cubicBezTo>
                <a:cubicBezTo>
                  <a:pt x="25671" y="6483"/>
                  <a:pt x="24807" y="6396"/>
                  <a:pt x="23942" y="6396"/>
                </a:cubicBezTo>
                <a:cubicBezTo>
                  <a:pt x="23942" y="6569"/>
                  <a:pt x="24029" y="6742"/>
                  <a:pt x="24115" y="6655"/>
                </a:cubicBezTo>
                <a:cubicBezTo>
                  <a:pt x="24029" y="7001"/>
                  <a:pt x="23769" y="6050"/>
                  <a:pt x="23596" y="6655"/>
                </a:cubicBezTo>
                <a:cubicBezTo>
                  <a:pt x="23596" y="6828"/>
                  <a:pt x="23942" y="6655"/>
                  <a:pt x="23942" y="6828"/>
                </a:cubicBezTo>
                <a:cubicBezTo>
                  <a:pt x="23769" y="7001"/>
                  <a:pt x="23510" y="6569"/>
                  <a:pt x="23510" y="6396"/>
                </a:cubicBezTo>
                <a:lnTo>
                  <a:pt x="23510" y="6569"/>
                </a:lnTo>
                <a:cubicBezTo>
                  <a:pt x="23510" y="6655"/>
                  <a:pt x="23424" y="6310"/>
                  <a:pt x="23337" y="6396"/>
                </a:cubicBezTo>
                <a:cubicBezTo>
                  <a:pt x="23164" y="6483"/>
                  <a:pt x="23337" y="6483"/>
                  <a:pt x="23337" y="6569"/>
                </a:cubicBezTo>
                <a:cubicBezTo>
                  <a:pt x="22559" y="6483"/>
                  <a:pt x="21608" y="6569"/>
                  <a:pt x="21003" y="6050"/>
                </a:cubicBezTo>
                <a:cubicBezTo>
                  <a:pt x="21003" y="6569"/>
                  <a:pt x="21349" y="6483"/>
                  <a:pt x="21608" y="6483"/>
                </a:cubicBezTo>
                <a:cubicBezTo>
                  <a:pt x="21176" y="6915"/>
                  <a:pt x="20917" y="6050"/>
                  <a:pt x="20571" y="6137"/>
                </a:cubicBezTo>
                <a:cubicBezTo>
                  <a:pt x="20485" y="6223"/>
                  <a:pt x="20571" y="6310"/>
                  <a:pt x="20571" y="6396"/>
                </a:cubicBezTo>
                <a:cubicBezTo>
                  <a:pt x="20658" y="6483"/>
                  <a:pt x="20485" y="6396"/>
                  <a:pt x="20398" y="6396"/>
                </a:cubicBezTo>
                <a:cubicBezTo>
                  <a:pt x="20312" y="6396"/>
                  <a:pt x="20485" y="6223"/>
                  <a:pt x="20398" y="6137"/>
                </a:cubicBezTo>
                <a:cubicBezTo>
                  <a:pt x="20312" y="5964"/>
                  <a:pt x="20312" y="6137"/>
                  <a:pt x="20226" y="6137"/>
                </a:cubicBezTo>
                <a:cubicBezTo>
                  <a:pt x="20398" y="5705"/>
                  <a:pt x="20658" y="5878"/>
                  <a:pt x="20917" y="5791"/>
                </a:cubicBezTo>
                <a:cubicBezTo>
                  <a:pt x="22041" y="5705"/>
                  <a:pt x="23164" y="5705"/>
                  <a:pt x="24288" y="5791"/>
                </a:cubicBezTo>
                <a:cubicBezTo>
                  <a:pt x="24288" y="5705"/>
                  <a:pt x="24201" y="5618"/>
                  <a:pt x="24115" y="5618"/>
                </a:cubicBezTo>
                <a:cubicBezTo>
                  <a:pt x="24029" y="5705"/>
                  <a:pt x="24201" y="5532"/>
                  <a:pt x="24201" y="5359"/>
                </a:cubicBezTo>
                <a:cubicBezTo>
                  <a:pt x="23596" y="5359"/>
                  <a:pt x="22905" y="5186"/>
                  <a:pt x="22386" y="5532"/>
                </a:cubicBezTo>
                <a:cubicBezTo>
                  <a:pt x="22127" y="5359"/>
                  <a:pt x="21608" y="5705"/>
                  <a:pt x="21349" y="5532"/>
                </a:cubicBezTo>
                <a:cubicBezTo>
                  <a:pt x="20831" y="5878"/>
                  <a:pt x="20053" y="5272"/>
                  <a:pt x="19620" y="5791"/>
                </a:cubicBezTo>
                <a:cubicBezTo>
                  <a:pt x="19275" y="5532"/>
                  <a:pt x="18756" y="5878"/>
                  <a:pt x="18324" y="5791"/>
                </a:cubicBezTo>
                <a:cubicBezTo>
                  <a:pt x="18324" y="5964"/>
                  <a:pt x="18410" y="5791"/>
                  <a:pt x="18410" y="5791"/>
                </a:cubicBezTo>
                <a:cubicBezTo>
                  <a:pt x="18324" y="6223"/>
                  <a:pt x="18065" y="5705"/>
                  <a:pt x="17892" y="5791"/>
                </a:cubicBezTo>
                <a:cubicBezTo>
                  <a:pt x="17978" y="5359"/>
                  <a:pt x="18324" y="5618"/>
                  <a:pt x="18497" y="5618"/>
                </a:cubicBezTo>
                <a:cubicBezTo>
                  <a:pt x="18670" y="5618"/>
                  <a:pt x="19188" y="5445"/>
                  <a:pt x="19534" y="5445"/>
                </a:cubicBezTo>
                <a:lnTo>
                  <a:pt x="21003" y="5272"/>
                </a:lnTo>
                <a:cubicBezTo>
                  <a:pt x="21349" y="5186"/>
                  <a:pt x="21695" y="5100"/>
                  <a:pt x="21954" y="5013"/>
                </a:cubicBezTo>
                <a:cubicBezTo>
                  <a:pt x="22300" y="5013"/>
                  <a:pt x="22646" y="5272"/>
                  <a:pt x="22991" y="5272"/>
                </a:cubicBezTo>
                <a:cubicBezTo>
                  <a:pt x="22991" y="5100"/>
                  <a:pt x="23078" y="5186"/>
                  <a:pt x="22991" y="5013"/>
                </a:cubicBezTo>
                <a:cubicBezTo>
                  <a:pt x="22732" y="4754"/>
                  <a:pt x="22300" y="5186"/>
                  <a:pt x="22127" y="4754"/>
                </a:cubicBezTo>
                <a:cubicBezTo>
                  <a:pt x="21954" y="5186"/>
                  <a:pt x="21608" y="4754"/>
                  <a:pt x="21436" y="4840"/>
                </a:cubicBezTo>
                <a:cubicBezTo>
                  <a:pt x="21176" y="4927"/>
                  <a:pt x="21436" y="5013"/>
                  <a:pt x="21436" y="5100"/>
                </a:cubicBezTo>
                <a:cubicBezTo>
                  <a:pt x="21436" y="5186"/>
                  <a:pt x="21176" y="4927"/>
                  <a:pt x="21090" y="4840"/>
                </a:cubicBezTo>
                <a:cubicBezTo>
                  <a:pt x="21003" y="4840"/>
                  <a:pt x="21090" y="4754"/>
                  <a:pt x="21090" y="4581"/>
                </a:cubicBezTo>
                <a:cubicBezTo>
                  <a:pt x="20917" y="4581"/>
                  <a:pt x="20917" y="4581"/>
                  <a:pt x="20744" y="4667"/>
                </a:cubicBezTo>
                <a:cubicBezTo>
                  <a:pt x="20658" y="4754"/>
                  <a:pt x="21003" y="4581"/>
                  <a:pt x="21003" y="4754"/>
                </a:cubicBezTo>
                <a:cubicBezTo>
                  <a:pt x="20917" y="5359"/>
                  <a:pt x="20658" y="4754"/>
                  <a:pt x="20485" y="5013"/>
                </a:cubicBezTo>
                <a:cubicBezTo>
                  <a:pt x="20485" y="4754"/>
                  <a:pt x="20571" y="4754"/>
                  <a:pt x="20658" y="4754"/>
                </a:cubicBezTo>
                <a:cubicBezTo>
                  <a:pt x="20485" y="4408"/>
                  <a:pt x="20139" y="4667"/>
                  <a:pt x="19966" y="4840"/>
                </a:cubicBezTo>
                <a:cubicBezTo>
                  <a:pt x="19793" y="4667"/>
                  <a:pt x="19707" y="4754"/>
                  <a:pt x="19534" y="4840"/>
                </a:cubicBezTo>
                <a:cubicBezTo>
                  <a:pt x="19534" y="5186"/>
                  <a:pt x="19880" y="4667"/>
                  <a:pt x="19793" y="5100"/>
                </a:cubicBezTo>
                <a:cubicBezTo>
                  <a:pt x="19620" y="4927"/>
                  <a:pt x="19361" y="5272"/>
                  <a:pt x="19102" y="5272"/>
                </a:cubicBezTo>
                <a:cubicBezTo>
                  <a:pt x="19102" y="5272"/>
                  <a:pt x="19102" y="5100"/>
                  <a:pt x="19015" y="5013"/>
                </a:cubicBezTo>
                <a:cubicBezTo>
                  <a:pt x="19015" y="4927"/>
                  <a:pt x="19275" y="5100"/>
                  <a:pt x="19361" y="5013"/>
                </a:cubicBezTo>
                <a:cubicBezTo>
                  <a:pt x="19188" y="4667"/>
                  <a:pt x="18843" y="4840"/>
                  <a:pt x="18583" y="4927"/>
                </a:cubicBezTo>
                <a:cubicBezTo>
                  <a:pt x="18670" y="5100"/>
                  <a:pt x="18843" y="5186"/>
                  <a:pt x="18929" y="5013"/>
                </a:cubicBezTo>
                <a:cubicBezTo>
                  <a:pt x="18843" y="5618"/>
                  <a:pt x="18497" y="4927"/>
                  <a:pt x="18324" y="4927"/>
                </a:cubicBezTo>
                <a:cubicBezTo>
                  <a:pt x="18324" y="4927"/>
                  <a:pt x="18238" y="5013"/>
                  <a:pt x="18238" y="5013"/>
                </a:cubicBezTo>
                <a:cubicBezTo>
                  <a:pt x="17978" y="5100"/>
                  <a:pt x="17633" y="4667"/>
                  <a:pt x="17460" y="5186"/>
                </a:cubicBezTo>
                <a:cubicBezTo>
                  <a:pt x="17373" y="5186"/>
                  <a:pt x="17460" y="4927"/>
                  <a:pt x="17287" y="4927"/>
                </a:cubicBezTo>
                <a:cubicBezTo>
                  <a:pt x="17287" y="5272"/>
                  <a:pt x="17373" y="5445"/>
                  <a:pt x="17546" y="5445"/>
                </a:cubicBezTo>
                <a:cubicBezTo>
                  <a:pt x="17460" y="5705"/>
                  <a:pt x="17373" y="5359"/>
                  <a:pt x="17200" y="5359"/>
                </a:cubicBezTo>
                <a:cubicBezTo>
                  <a:pt x="17200" y="5272"/>
                  <a:pt x="17200" y="5100"/>
                  <a:pt x="17114" y="5013"/>
                </a:cubicBezTo>
                <a:cubicBezTo>
                  <a:pt x="17027" y="4840"/>
                  <a:pt x="16855" y="4840"/>
                  <a:pt x="16682" y="5013"/>
                </a:cubicBezTo>
                <a:lnTo>
                  <a:pt x="16682" y="5272"/>
                </a:lnTo>
                <a:cubicBezTo>
                  <a:pt x="16336" y="4840"/>
                  <a:pt x="15904" y="5272"/>
                  <a:pt x="15558" y="5272"/>
                </a:cubicBezTo>
                <a:cubicBezTo>
                  <a:pt x="15558" y="5532"/>
                  <a:pt x="15645" y="5532"/>
                  <a:pt x="15731" y="5532"/>
                </a:cubicBezTo>
                <a:cubicBezTo>
                  <a:pt x="15731" y="5878"/>
                  <a:pt x="15472" y="5532"/>
                  <a:pt x="15472" y="5359"/>
                </a:cubicBezTo>
                <a:cubicBezTo>
                  <a:pt x="15299" y="5272"/>
                  <a:pt x="15126" y="5359"/>
                  <a:pt x="14953" y="5359"/>
                </a:cubicBezTo>
                <a:cubicBezTo>
                  <a:pt x="15299" y="5013"/>
                  <a:pt x="15731" y="4754"/>
                  <a:pt x="16077" y="4322"/>
                </a:cubicBezTo>
                <a:cubicBezTo>
                  <a:pt x="16509" y="4581"/>
                  <a:pt x="17200" y="3803"/>
                  <a:pt x="17546" y="4322"/>
                </a:cubicBezTo>
                <a:cubicBezTo>
                  <a:pt x="17546" y="4149"/>
                  <a:pt x="17460" y="3976"/>
                  <a:pt x="17546" y="3803"/>
                </a:cubicBezTo>
                <a:cubicBezTo>
                  <a:pt x="17460" y="3890"/>
                  <a:pt x="17287" y="3803"/>
                  <a:pt x="17373" y="4062"/>
                </a:cubicBezTo>
                <a:cubicBezTo>
                  <a:pt x="17200" y="3890"/>
                  <a:pt x="16941" y="3890"/>
                  <a:pt x="16768" y="3717"/>
                </a:cubicBezTo>
                <a:cubicBezTo>
                  <a:pt x="16768" y="3544"/>
                  <a:pt x="16855" y="3890"/>
                  <a:pt x="16941" y="3717"/>
                </a:cubicBezTo>
                <a:cubicBezTo>
                  <a:pt x="17027" y="3544"/>
                  <a:pt x="16768" y="3371"/>
                  <a:pt x="16682" y="3457"/>
                </a:cubicBezTo>
                <a:cubicBezTo>
                  <a:pt x="16595" y="3630"/>
                  <a:pt x="16768" y="3457"/>
                  <a:pt x="16768" y="3544"/>
                </a:cubicBezTo>
                <a:cubicBezTo>
                  <a:pt x="16768" y="3890"/>
                  <a:pt x="16509" y="3717"/>
                  <a:pt x="16509" y="3457"/>
                </a:cubicBezTo>
                <a:cubicBezTo>
                  <a:pt x="16336" y="3457"/>
                  <a:pt x="16250" y="3717"/>
                  <a:pt x="16077" y="3544"/>
                </a:cubicBezTo>
                <a:cubicBezTo>
                  <a:pt x="15904" y="3371"/>
                  <a:pt x="16250" y="3457"/>
                  <a:pt x="16250" y="3285"/>
                </a:cubicBezTo>
                <a:cubicBezTo>
                  <a:pt x="16250" y="3112"/>
                  <a:pt x="16077" y="3371"/>
                  <a:pt x="15990" y="3457"/>
                </a:cubicBezTo>
                <a:cubicBezTo>
                  <a:pt x="15990" y="3285"/>
                  <a:pt x="16077" y="3285"/>
                  <a:pt x="15990" y="3198"/>
                </a:cubicBezTo>
                <a:cubicBezTo>
                  <a:pt x="15904" y="3285"/>
                  <a:pt x="15904" y="3630"/>
                  <a:pt x="15731" y="3630"/>
                </a:cubicBezTo>
                <a:cubicBezTo>
                  <a:pt x="15645" y="3717"/>
                  <a:pt x="15731" y="3630"/>
                  <a:pt x="15817" y="3630"/>
                </a:cubicBezTo>
                <a:cubicBezTo>
                  <a:pt x="15731" y="3717"/>
                  <a:pt x="15645" y="3803"/>
                  <a:pt x="15645" y="3803"/>
                </a:cubicBezTo>
                <a:cubicBezTo>
                  <a:pt x="15645" y="3890"/>
                  <a:pt x="15817" y="3890"/>
                  <a:pt x="15904" y="3890"/>
                </a:cubicBezTo>
                <a:cubicBezTo>
                  <a:pt x="15990" y="3890"/>
                  <a:pt x="15904" y="3803"/>
                  <a:pt x="15904" y="3717"/>
                </a:cubicBezTo>
                <a:cubicBezTo>
                  <a:pt x="15904" y="3630"/>
                  <a:pt x="15990" y="3976"/>
                  <a:pt x="16077" y="3976"/>
                </a:cubicBezTo>
                <a:cubicBezTo>
                  <a:pt x="16077" y="3890"/>
                  <a:pt x="16077" y="3803"/>
                  <a:pt x="16077" y="3803"/>
                </a:cubicBezTo>
                <a:cubicBezTo>
                  <a:pt x="16077" y="3890"/>
                  <a:pt x="16163" y="3890"/>
                  <a:pt x="16250" y="3976"/>
                </a:cubicBezTo>
                <a:cubicBezTo>
                  <a:pt x="15990" y="4062"/>
                  <a:pt x="15817" y="3890"/>
                  <a:pt x="15558" y="4062"/>
                </a:cubicBezTo>
                <a:cubicBezTo>
                  <a:pt x="15558" y="4062"/>
                  <a:pt x="15558" y="3803"/>
                  <a:pt x="15472" y="3803"/>
                </a:cubicBezTo>
                <a:cubicBezTo>
                  <a:pt x="15472" y="3803"/>
                  <a:pt x="15299" y="3803"/>
                  <a:pt x="15299" y="3803"/>
                </a:cubicBezTo>
                <a:cubicBezTo>
                  <a:pt x="15212" y="3803"/>
                  <a:pt x="15385" y="3717"/>
                  <a:pt x="15299" y="3630"/>
                </a:cubicBezTo>
                <a:cubicBezTo>
                  <a:pt x="15212" y="3630"/>
                  <a:pt x="15126" y="4062"/>
                  <a:pt x="14953" y="3890"/>
                </a:cubicBezTo>
                <a:cubicBezTo>
                  <a:pt x="14780" y="3630"/>
                  <a:pt x="15039" y="3890"/>
                  <a:pt x="15039" y="3890"/>
                </a:cubicBezTo>
                <a:cubicBezTo>
                  <a:pt x="15039" y="3630"/>
                  <a:pt x="14867" y="3890"/>
                  <a:pt x="14780" y="3890"/>
                </a:cubicBezTo>
                <a:cubicBezTo>
                  <a:pt x="14607" y="3803"/>
                  <a:pt x="14434" y="3803"/>
                  <a:pt x="14262" y="3890"/>
                </a:cubicBezTo>
                <a:cubicBezTo>
                  <a:pt x="14262" y="3717"/>
                  <a:pt x="14434" y="3803"/>
                  <a:pt x="14521" y="3803"/>
                </a:cubicBezTo>
                <a:cubicBezTo>
                  <a:pt x="14521" y="3544"/>
                  <a:pt x="14348" y="3803"/>
                  <a:pt x="14175" y="3717"/>
                </a:cubicBezTo>
                <a:cubicBezTo>
                  <a:pt x="14175" y="3803"/>
                  <a:pt x="14175" y="3890"/>
                  <a:pt x="14175" y="3890"/>
                </a:cubicBezTo>
                <a:cubicBezTo>
                  <a:pt x="14089" y="3976"/>
                  <a:pt x="13829" y="4149"/>
                  <a:pt x="13743" y="3890"/>
                </a:cubicBezTo>
                <a:cubicBezTo>
                  <a:pt x="13657" y="4235"/>
                  <a:pt x="13311" y="4149"/>
                  <a:pt x="13052" y="4235"/>
                </a:cubicBezTo>
                <a:cubicBezTo>
                  <a:pt x="12965" y="4062"/>
                  <a:pt x="13052" y="3976"/>
                  <a:pt x="13052" y="3717"/>
                </a:cubicBezTo>
                <a:cubicBezTo>
                  <a:pt x="12879" y="3976"/>
                  <a:pt x="12706" y="3544"/>
                  <a:pt x="12533" y="3717"/>
                </a:cubicBezTo>
                <a:cubicBezTo>
                  <a:pt x="12533" y="3890"/>
                  <a:pt x="12706" y="3976"/>
                  <a:pt x="12879" y="3890"/>
                </a:cubicBezTo>
                <a:cubicBezTo>
                  <a:pt x="12965" y="3890"/>
                  <a:pt x="12965" y="4149"/>
                  <a:pt x="12965" y="4322"/>
                </a:cubicBezTo>
                <a:cubicBezTo>
                  <a:pt x="12965" y="4408"/>
                  <a:pt x="12879" y="4235"/>
                  <a:pt x="12792" y="4235"/>
                </a:cubicBezTo>
                <a:cubicBezTo>
                  <a:pt x="12706" y="4235"/>
                  <a:pt x="12619" y="4495"/>
                  <a:pt x="12533" y="4408"/>
                </a:cubicBezTo>
                <a:cubicBezTo>
                  <a:pt x="12446" y="4235"/>
                  <a:pt x="12446" y="3976"/>
                  <a:pt x="12533" y="3803"/>
                </a:cubicBezTo>
                <a:cubicBezTo>
                  <a:pt x="12533" y="3890"/>
                  <a:pt x="12446" y="3803"/>
                  <a:pt x="12360" y="3803"/>
                </a:cubicBezTo>
                <a:cubicBezTo>
                  <a:pt x="12360" y="3890"/>
                  <a:pt x="12360" y="4062"/>
                  <a:pt x="12446" y="4149"/>
                </a:cubicBezTo>
                <a:cubicBezTo>
                  <a:pt x="12446" y="4495"/>
                  <a:pt x="12274" y="4408"/>
                  <a:pt x="12101" y="4408"/>
                </a:cubicBezTo>
                <a:cubicBezTo>
                  <a:pt x="12187" y="4149"/>
                  <a:pt x="12187" y="3976"/>
                  <a:pt x="12101" y="3717"/>
                </a:cubicBezTo>
                <a:cubicBezTo>
                  <a:pt x="11928" y="3717"/>
                  <a:pt x="12187" y="4149"/>
                  <a:pt x="11582" y="3976"/>
                </a:cubicBezTo>
                <a:lnTo>
                  <a:pt x="11582" y="3544"/>
                </a:lnTo>
                <a:cubicBezTo>
                  <a:pt x="11582" y="3457"/>
                  <a:pt x="11582" y="3371"/>
                  <a:pt x="11409" y="3544"/>
                </a:cubicBezTo>
                <a:cubicBezTo>
                  <a:pt x="11409" y="3803"/>
                  <a:pt x="11841" y="3717"/>
                  <a:pt x="11841" y="3976"/>
                </a:cubicBezTo>
                <a:cubicBezTo>
                  <a:pt x="11582" y="3976"/>
                  <a:pt x="11236" y="3976"/>
                  <a:pt x="11064" y="3803"/>
                </a:cubicBezTo>
                <a:cubicBezTo>
                  <a:pt x="11064" y="3630"/>
                  <a:pt x="11150" y="3457"/>
                  <a:pt x="11150" y="3285"/>
                </a:cubicBezTo>
                <a:cubicBezTo>
                  <a:pt x="10977" y="3457"/>
                  <a:pt x="10891" y="3717"/>
                  <a:pt x="10718" y="3544"/>
                </a:cubicBezTo>
                <a:cubicBezTo>
                  <a:pt x="10631" y="3457"/>
                  <a:pt x="10631" y="3371"/>
                  <a:pt x="10718" y="3198"/>
                </a:cubicBezTo>
                <a:lnTo>
                  <a:pt x="10372" y="3198"/>
                </a:lnTo>
                <a:cubicBezTo>
                  <a:pt x="10372" y="3630"/>
                  <a:pt x="10372" y="3976"/>
                  <a:pt x="10459" y="4149"/>
                </a:cubicBezTo>
                <a:lnTo>
                  <a:pt x="10459" y="3890"/>
                </a:lnTo>
                <a:cubicBezTo>
                  <a:pt x="10459" y="3803"/>
                  <a:pt x="10718" y="3890"/>
                  <a:pt x="10718" y="4149"/>
                </a:cubicBezTo>
                <a:cubicBezTo>
                  <a:pt x="10631" y="4235"/>
                  <a:pt x="10459" y="4235"/>
                  <a:pt x="10286" y="4235"/>
                </a:cubicBezTo>
                <a:cubicBezTo>
                  <a:pt x="10631" y="4667"/>
                  <a:pt x="11150" y="4408"/>
                  <a:pt x="11582" y="4581"/>
                </a:cubicBezTo>
                <a:cubicBezTo>
                  <a:pt x="11409" y="4754"/>
                  <a:pt x="11236" y="4581"/>
                  <a:pt x="11064" y="4581"/>
                </a:cubicBezTo>
                <a:cubicBezTo>
                  <a:pt x="10891" y="4581"/>
                  <a:pt x="11064" y="4667"/>
                  <a:pt x="11064" y="4840"/>
                </a:cubicBezTo>
                <a:cubicBezTo>
                  <a:pt x="10891" y="4408"/>
                  <a:pt x="10372" y="4927"/>
                  <a:pt x="10286" y="4495"/>
                </a:cubicBezTo>
                <a:cubicBezTo>
                  <a:pt x="10286" y="4495"/>
                  <a:pt x="10286" y="4667"/>
                  <a:pt x="10199" y="4667"/>
                </a:cubicBezTo>
                <a:cubicBezTo>
                  <a:pt x="10199" y="4754"/>
                  <a:pt x="10286" y="4754"/>
                  <a:pt x="10286" y="4840"/>
                </a:cubicBezTo>
                <a:cubicBezTo>
                  <a:pt x="10199" y="4754"/>
                  <a:pt x="10113" y="4667"/>
                  <a:pt x="10026" y="4667"/>
                </a:cubicBezTo>
                <a:cubicBezTo>
                  <a:pt x="10113" y="4667"/>
                  <a:pt x="10286" y="4667"/>
                  <a:pt x="10286" y="4408"/>
                </a:cubicBezTo>
                <a:cubicBezTo>
                  <a:pt x="10286" y="4235"/>
                  <a:pt x="10286" y="4408"/>
                  <a:pt x="10286" y="4408"/>
                </a:cubicBezTo>
                <a:lnTo>
                  <a:pt x="10286" y="4408"/>
                </a:lnTo>
                <a:lnTo>
                  <a:pt x="9940" y="4408"/>
                </a:lnTo>
                <a:cubicBezTo>
                  <a:pt x="9853" y="4408"/>
                  <a:pt x="9767" y="4322"/>
                  <a:pt x="9767" y="4235"/>
                </a:cubicBezTo>
                <a:cubicBezTo>
                  <a:pt x="9767" y="4062"/>
                  <a:pt x="9853" y="4322"/>
                  <a:pt x="9940" y="4235"/>
                </a:cubicBezTo>
                <a:cubicBezTo>
                  <a:pt x="9940" y="3890"/>
                  <a:pt x="9767" y="3890"/>
                  <a:pt x="9767" y="3717"/>
                </a:cubicBezTo>
                <a:cubicBezTo>
                  <a:pt x="9853" y="3630"/>
                  <a:pt x="9853" y="3371"/>
                  <a:pt x="10026" y="3285"/>
                </a:cubicBezTo>
                <a:cubicBezTo>
                  <a:pt x="9940" y="3285"/>
                  <a:pt x="9940" y="2939"/>
                  <a:pt x="9940" y="2679"/>
                </a:cubicBezTo>
                <a:cubicBezTo>
                  <a:pt x="9853" y="2679"/>
                  <a:pt x="9853" y="2766"/>
                  <a:pt x="9767" y="2766"/>
                </a:cubicBezTo>
                <a:cubicBezTo>
                  <a:pt x="9681" y="2766"/>
                  <a:pt x="9767" y="2334"/>
                  <a:pt x="9853" y="2334"/>
                </a:cubicBezTo>
                <a:cubicBezTo>
                  <a:pt x="9681" y="2161"/>
                  <a:pt x="9508" y="2593"/>
                  <a:pt x="9508" y="2852"/>
                </a:cubicBezTo>
                <a:cubicBezTo>
                  <a:pt x="9335" y="2852"/>
                  <a:pt x="9248" y="2420"/>
                  <a:pt x="9162" y="2507"/>
                </a:cubicBezTo>
                <a:cubicBezTo>
                  <a:pt x="9076" y="2593"/>
                  <a:pt x="9162" y="2334"/>
                  <a:pt x="9162" y="2247"/>
                </a:cubicBezTo>
                <a:cubicBezTo>
                  <a:pt x="9162" y="2247"/>
                  <a:pt x="8989" y="2334"/>
                  <a:pt x="8989" y="2161"/>
                </a:cubicBezTo>
                <a:cubicBezTo>
                  <a:pt x="8816" y="2334"/>
                  <a:pt x="8816" y="2593"/>
                  <a:pt x="8816" y="2766"/>
                </a:cubicBezTo>
                <a:cubicBezTo>
                  <a:pt x="8643" y="2766"/>
                  <a:pt x="8730" y="2247"/>
                  <a:pt x="8643" y="2074"/>
                </a:cubicBezTo>
                <a:cubicBezTo>
                  <a:pt x="8643" y="1902"/>
                  <a:pt x="8730" y="2074"/>
                  <a:pt x="8730" y="1902"/>
                </a:cubicBezTo>
                <a:cubicBezTo>
                  <a:pt x="8730" y="1469"/>
                  <a:pt x="8730" y="864"/>
                  <a:pt x="8471" y="951"/>
                </a:cubicBezTo>
                <a:lnTo>
                  <a:pt x="8471" y="1210"/>
                </a:lnTo>
                <a:cubicBezTo>
                  <a:pt x="8471" y="1210"/>
                  <a:pt x="8384" y="951"/>
                  <a:pt x="8384" y="864"/>
                </a:cubicBezTo>
                <a:cubicBezTo>
                  <a:pt x="8211" y="864"/>
                  <a:pt x="8125" y="864"/>
                  <a:pt x="8038" y="864"/>
                </a:cubicBezTo>
                <a:cubicBezTo>
                  <a:pt x="7952" y="778"/>
                  <a:pt x="8038" y="692"/>
                  <a:pt x="8125" y="605"/>
                </a:cubicBezTo>
                <a:cubicBezTo>
                  <a:pt x="8038" y="519"/>
                  <a:pt x="8038" y="259"/>
                  <a:pt x="7952" y="173"/>
                </a:cubicBezTo>
                <a:cubicBezTo>
                  <a:pt x="7693" y="173"/>
                  <a:pt x="7520" y="86"/>
                  <a:pt x="7260" y="86"/>
                </a:cubicBezTo>
                <a:cubicBezTo>
                  <a:pt x="7174" y="259"/>
                  <a:pt x="6915" y="432"/>
                  <a:pt x="6742" y="259"/>
                </a:cubicBezTo>
                <a:lnTo>
                  <a:pt x="6742" y="605"/>
                </a:lnTo>
                <a:cubicBezTo>
                  <a:pt x="6742" y="519"/>
                  <a:pt x="7001" y="692"/>
                  <a:pt x="7088" y="432"/>
                </a:cubicBezTo>
                <a:cubicBezTo>
                  <a:pt x="7088" y="605"/>
                  <a:pt x="7088" y="692"/>
                  <a:pt x="7088" y="864"/>
                </a:cubicBezTo>
                <a:cubicBezTo>
                  <a:pt x="6915" y="864"/>
                  <a:pt x="6828" y="1297"/>
                  <a:pt x="6655" y="1210"/>
                </a:cubicBezTo>
                <a:lnTo>
                  <a:pt x="6655" y="1469"/>
                </a:lnTo>
                <a:cubicBezTo>
                  <a:pt x="6655" y="1556"/>
                  <a:pt x="6569" y="1297"/>
                  <a:pt x="6569" y="1469"/>
                </a:cubicBezTo>
                <a:cubicBezTo>
                  <a:pt x="6569" y="1729"/>
                  <a:pt x="6655" y="1902"/>
                  <a:pt x="6742" y="1815"/>
                </a:cubicBezTo>
                <a:cubicBezTo>
                  <a:pt x="6915" y="1729"/>
                  <a:pt x="6742" y="1297"/>
                  <a:pt x="6915" y="1297"/>
                </a:cubicBezTo>
                <a:cubicBezTo>
                  <a:pt x="6915" y="1469"/>
                  <a:pt x="6915" y="1556"/>
                  <a:pt x="6915" y="1729"/>
                </a:cubicBezTo>
                <a:cubicBezTo>
                  <a:pt x="7001" y="1556"/>
                  <a:pt x="7088" y="1988"/>
                  <a:pt x="7088" y="2247"/>
                </a:cubicBezTo>
                <a:cubicBezTo>
                  <a:pt x="7001" y="2247"/>
                  <a:pt x="7088" y="1902"/>
                  <a:pt x="7001" y="1815"/>
                </a:cubicBezTo>
                <a:cubicBezTo>
                  <a:pt x="6915" y="1815"/>
                  <a:pt x="6655" y="1902"/>
                  <a:pt x="6569" y="2247"/>
                </a:cubicBezTo>
                <a:cubicBezTo>
                  <a:pt x="6483" y="2161"/>
                  <a:pt x="6569" y="1902"/>
                  <a:pt x="6569" y="1902"/>
                </a:cubicBezTo>
                <a:cubicBezTo>
                  <a:pt x="6569" y="1815"/>
                  <a:pt x="6569" y="2161"/>
                  <a:pt x="6483" y="2247"/>
                </a:cubicBezTo>
                <a:cubicBezTo>
                  <a:pt x="6483" y="2334"/>
                  <a:pt x="6655" y="2507"/>
                  <a:pt x="6742" y="2593"/>
                </a:cubicBezTo>
                <a:cubicBezTo>
                  <a:pt x="6828" y="2679"/>
                  <a:pt x="6742" y="2593"/>
                  <a:pt x="6655" y="2593"/>
                </a:cubicBezTo>
                <a:cubicBezTo>
                  <a:pt x="6569" y="2593"/>
                  <a:pt x="6742" y="2593"/>
                  <a:pt x="6742" y="2679"/>
                </a:cubicBezTo>
                <a:cubicBezTo>
                  <a:pt x="6828" y="2852"/>
                  <a:pt x="6655" y="3025"/>
                  <a:pt x="6655" y="3285"/>
                </a:cubicBezTo>
                <a:cubicBezTo>
                  <a:pt x="6483" y="2939"/>
                  <a:pt x="6483" y="2593"/>
                  <a:pt x="6483" y="2334"/>
                </a:cubicBezTo>
                <a:cubicBezTo>
                  <a:pt x="6396" y="2420"/>
                  <a:pt x="6310" y="2247"/>
                  <a:pt x="6310" y="2334"/>
                </a:cubicBezTo>
                <a:cubicBezTo>
                  <a:pt x="6310" y="2679"/>
                  <a:pt x="6396" y="2766"/>
                  <a:pt x="6396" y="3112"/>
                </a:cubicBezTo>
                <a:cubicBezTo>
                  <a:pt x="6310" y="3112"/>
                  <a:pt x="6396" y="2852"/>
                  <a:pt x="6310" y="2766"/>
                </a:cubicBezTo>
                <a:cubicBezTo>
                  <a:pt x="6137" y="3025"/>
                  <a:pt x="6050" y="3198"/>
                  <a:pt x="6050" y="3457"/>
                </a:cubicBezTo>
                <a:cubicBezTo>
                  <a:pt x="6137" y="3544"/>
                  <a:pt x="6223" y="3890"/>
                  <a:pt x="6310" y="4062"/>
                </a:cubicBezTo>
                <a:cubicBezTo>
                  <a:pt x="6050" y="4149"/>
                  <a:pt x="5878" y="3976"/>
                  <a:pt x="5705" y="4062"/>
                </a:cubicBezTo>
                <a:cubicBezTo>
                  <a:pt x="5705" y="3890"/>
                  <a:pt x="5705" y="3803"/>
                  <a:pt x="5791" y="3717"/>
                </a:cubicBezTo>
                <a:cubicBezTo>
                  <a:pt x="5791" y="3544"/>
                  <a:pt x="5618" y="3803"/>
                  <a:pt x="5618" y="3890"/>
                </a:cubicBezTo>
                <a:cubicBezTo>
                  <a:pt x="5532" y="3630"/>
                  <a:pt x="5272" y="3630"/>
                  <a:pt x="5100" y="3717"/>
                </a:cubicBezTo>
                <a:cubicBezTo>
                  <a:pt x="5186" y="3803"/>
                  <a:pt x="5359" y="3890"/>
                  <a:pt x="5532" y="3890"/>
                </a:cubicBezTo>
                <a:cubicBezTo>
                  <a:pt x="5359" y="4149"/>
                  <a:pt x="4840" y="3630"/>
                  <a:pt x="4581" y="3976"/>
                </a:cubicBezTo>
                <a:cubicBezTo>
                  <a:pt x="4581" y="4062"/>
                  <a:pt x="4581" y="4062"/>
                  <a:pt x="4667" y="4062"/>
                </a:cubicBezTo>
                <a:cubicBezTo>
                  <a:pt x="4667" y="4062"/>
                  <a:pt x="4408" y="4062"/>
                  <a:pt x="4322" y="3976"/>
                </a:cubicBezTo>
                <a:cubicBezTo>
                  <a:pt x="4322" y="3976"/>
                  <a:pt x="4322" y="3890"/>
                  <a:pt x="4322" y="3803"/>
                </a:cubicBezTo>
                <a:cubicBezTo>
                  <a:pt x="4408" y="3803"/>
                  <a:pt x="4495" y="3890"/>
                  <a:pt x="4667" y="3803"/>
                </a:cubicBezTo>
                <a:cubicBezTo>
                  <a:pt x="4495" y="3371"/>
                  <a:pt x="3976" y="3976"/>
                  <a:pt x="3803" y="3544"/>
                </a:cubicBezTo>
                <a:cubicBezTo>
                  <a:pt x="3803" y="3285"/>
                  <a:pt x="4062" y="3457"/>
                  <a:pt x="4149" y="3457"/>
                </a:cubicBezTo>
                <a:lnTo>
                  <a:pt x="5359" y="3457"/>
                </a:lnTo>
                <a:cubicBezTo>
                  <a:pt x="4840" y="3198"/>
                  <a:pt x="4322" y="3025"/>
                  <a:pt x="3803" y="3025"/>
                </a:cubicBezTo>
                <a:cubicBezTo>
                  <a:pt x="3717" y="3025"/>
                  <a:pt x="3803" y="2679"/>
                  <a:pt x="3630" y="2679"/>
                </a:cubicBezTo>
                <a:cubicBezTo>
                  <a:pt x="3544" y="2766"/>
                  <a:pt x="3630" y="2939"/>
                  <a:pt x="3630" y="3025"/>
                </a:cubicBezTo>
                <a:cubicBezTo>
                  <a:pt x="3544" y="3025"/>
                  <a:pt x="3457" y="3025"/>
                  <a:pt x="3457" y="3025"/>
                </a:cubicBezTo>
                <a:cubicBezTo>
                  <a:pt x="3457" y="2939"/>
                  <a:pt x="3457" y="2766"/>
                  <a:pt x="3457" y="2679"/>
                </a:cubicBezTo>
                <a:cubicBezTo>
                  <a:pt x="4149" y="2679"/>
                  <a:pt x="4754" y="2679"/>
                  <a:pt x="5359" y="2679"/>
                </a:cubicBezTo>
                <a:cubicBezTo>
                  <a:pt x="4322" y="2334"/>
                  <a:pt x="3285" y="2247"/>
                  <a:pt x="2247" y="2247"/>
                </a:cubicBezTo>
                <a:cubicBezTo>
                  <a:pt x="2247" y="2074"/>
                  <a:pt x="2507" y="1988"/>
                  <a:pt x="2507" y="1642"/>
                </a:cubicBezTo>
                <a:cubicBezTo>
                  <a:pt x="2507" y="1642"/>
                  <a:pt x="2507" y="1729"/>
                  <a:pt x="2593" y="1729"/>
                </a:cubicBezTo>
                <a:cubicBezTo>
                  <a:pt x="2679" y="1469"/>
                  <a:pt x="2679" y="1124"/>
                  <a:pt x="2766" y="864"/>
                </a:cubicBezTo>
                <a:cubicBezTo>
                  <a:pt x="2593" y="692"/>
                  <a:pt x="2507" y="1124"/>
                  <a:pt x="2420" y="1210"/>
                </a:cubicBezTo>
                <a:cubicBezTo>
                  <a:pt x="2247" y="1297"/>
                  <a:pt x="2334" y="951"/>
                  <a:pt x="2247" y="1037"/>
                </a:cubicBezTo>
                <a:cubicBezTo>
                  <a:pt x="2247" y="1210"/>
                  <a:pt x="2074" y="1297"/>
                  <a:pt x="1902" y="1383"/>
                </a:cubicBezTo>
                <a:cubicBezTo>
                  <a:pt x="1815" y="1383"/>
                  <a:pt x="2074" y="1297"/>
                  <a:pt x="2161" y="1383"/>
                </a:cubicBezTo>
                <a:cubicBezTo>
                  <a:pt x="1988" y="1729"/>
                  <a:pt x="1902" y="2074"/>
                  <a:pt x="1642" y="2161"/>
                </a:cubicBezTo>
                <a:cubicBezTo>
                  <a:pt x="1556" y="2074"/>
                  <a:pt x="1642" y="1902"/>
                  <a:pt x="1642" y="1815"/>
                </a:cubicBezTo>
                <a:cubicBezTo>
                  <a:pt x="1556" y="1902"/>
                  <a:pt x="1383" y="1902"/>
                  <a:pt x="1210" y="1902"/>
                </a:cubicBezTo>
                <a:cubicBezTo>
                  <a:pt x="1210" y="2161"/>
                  <a:pt x="1383" y="1902"/>
                  <a:pt x="1469" y="2074"/>
                </a:cubicBezTo>
                <a:cubicBezTo>
                  <a:pt x="1556" y="2247"/>
                  <a:pt x="1210" y="2074"/>
                  <a:pt x="1124" y="2074"/>
                </a:cubicBezTo>
                <a:cubicBezTo>
                  <a:pt x="1297" y="1642"/>
                  <a:pt x="1469" y="1556"/>
                  <a:pt x="1729" y="1729"/>
                </a:cubicBezTo>
                <a:cubicBezTo>
                  <a:pt x="1815" y="1642"/>
                  <a:pt x="1729" y="1037"/>
                  <a:pt x="1902" y="864"/>
                </a:cubicBezTo>
                <a:cubicBezTo>
                  <a:pt x="1815" y="864"/>
                  <a:pt x="1729" y="864"/>
                  <a:pt x="1642" y="778"/>
                </a:cubicBezTo>
                <a:cubicBezTo>
                  <a:pt x="1469" y="1037"/>
                  <a:pt x="1383" y="1469"/>
                  <a:pt x="1124" y="1729"/>
                </a:cubicBezTo>
                <a:cubicBezTo>
                  <a:pt x="1124" y="1556"/>
                  <a:pt x="1210" y="1556"/>
                  <a:pt x="1210" y="1383"/>
                </a:cubicBezTo>
                <a:cubicBezTo>
                  <a:pt x="1210" y="1383"/>
                  <a:pt x="1210" y="1210"/>
                  <a:pt x="1210" y="1124"/>
                </a:cubicBezTo>
                <a:cubicBezTo>
                  <a:pt x="1124" y="1556"/>
                  <a:pt x="864" y="1469"/>
                  <a:pt x="778" y="1902"/>
                </a:cubicBezTo>
                <a:cubicBezTo>
                  <a:pt x="691" y="1729"/>
                  <a:pt x="519" y="1902"/>
                  <a:pt x="432" y="1729"/>
                </a:cubicBezTo>
                <a:cubicBezTo>
                  <a:pt x="346" y="1556"/>
                  <a:pt x="605" y="1815"/>
                  <a:pt x="519" y="1469"/>
                </a:cubicBezTo>
                <a:cubicBezTo>
                  <a:pt x="519" y="1469"/>
                  <a:pt x="691" y="1556"/>
                  <a:pt x="519" y="1642"/>
                </a:cubicBezTo>
                <a:cubicBezTo>
                  <a:pt x="432" y="1642"/>
                  <a:pt x="691" y="1469"/>
                  <a:pt x="778" y="1383"/>
                </a:cubicBezTo>
                <a:cubicBezTo>
                  <a:pt x="778" y="1297"/>
                  <a:pt x="778" y="1210"/>
                  <a:pt x="778" y="1124"/>
                </a:cubicBezTo>
                <a:cubicBezTo>
                  <a:pt x="778" y="1124"/>
                  <a:pt x="864" y="1210"/>
                  <a:pt x="951" y="1124"/>
                </a:cubicBezTo>
                <a:cubicBezTo>
                  <a:pt x="951" y="1037"/>
                  <a:pt x="864" y="951"/>
                  <a:pt x="864" y="864"/>
                </a:cubicBezTo>
                <a:cubicBezTo>
                  <a:pt x="864" y="692"/>
                  <a:pt x="951" y="605"/>
                  <a:pt x="951" y="432"/>
                </a:cubicBezTo>
                <a:cubicBezTo>
                  <a:pt x="864" y="346"/>
                  <a:pt x="778" y="346"/>
                  <a:pt x="691" y="346"/>
                </a:cubicBezTo>
                <a:cubicBezTo>
                  <a:pt x="691" y="519"/>
                  <a:pt x="605" y="605"/>
                  <a:pt x="519" y="692"/>
                </a:cubicBezTo>
                <a:cubicBezTo>
                  <a:pt x="519" y="951"/>
                  <a:pt x="605" y="1124"/>
                  <a:pt x="691" y="1383"/>
                </a:cubicBezTo>
                <a:cubicBezTo>
                  <a:pt x="691" y="1469"/>
                  <a:pt x="691" y="1210"/>
                  <a:pt x="519" y="1297"/>
                </a:cubicBezTo>
                <a:cubicBezTo>
                  <a:pt x="432" y="1297"/>
                  <a:pt x="432" y="1383"/>
                  <a:pt x="432" y="1469"/>
                </a:cubicBezTo>
                <a:cubicBezTo>
                  <a:pt x="346" y="1469"/>
                  <a:pt x="346" y="1556"/>
                  <a:pt x="346" y="1556"/>
                </a:cubicBez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259" y="1642"/>
                </a:lnTo>
                <a:lnTo>
                  <a:pt x="86" y="1556"/>
                </a:lnTo>
                <a:lnTo>
                  <a:pt x="86" y="1642"/>
                </a:lnTo>
                <a:lnTo>
                  <a:pt x="346" y="1642"/>
                </a:lnTo>
                <a:lnTo>
                  <a:pt x="346" y="1642"/>
                </a:lnTo>
                <a:cubicBezTo>
                  <a:pt x="346" y="1642"/>
                  <a:pt x="259" y="1729"/>
                  <a:pt x="259" y="1729"/>
                </a:cubicBezTo>
                <a:lnTo>
                  <a:pt x="0" y="1729"/>
                </a:lnTo>
                <a:lnTo>
                  <a:pt x="0" y="7433"/>
                </a:lnTo>
                <a:lnTo>
                  <a:pt x="346" y="7520"/>
                </a:lnTo>
                <a:lnTo>
                  <a:pt x="346" y="7520"/>
                </a:lnTo>
                <a:lnTo>
                  <a:pt x="0" y="7433"/>
                </a:lnTo>
                <a:lnTo>
                  <a:pt x="0" y="7693"/>
                </a:lnTo>
                <a:lnTo>
                  <a:pt x="346" y="7693"/>
                </a:lnTo>
                <a:lnTo>
                  <a:pt x="346" y="7693"/>
                </a:lnTo>
                <a:lnTo>
                  <a:pt x="346" y="7693"/>
                </a:lnTo>
                <a:lnTo>
                  <a:pt x="432" y="7693"/>
                </a:lnTo>
                <a:cubicBezTo>
                  <a:pt x="519" y="7693"/>
                  <a:pt x="605" y="7693"/>
                  <a:pt x="691" y="7693"/>
                </a:cubicBezTo>
                <a:cubicBezTo>
                  <a:pt x="864" y="7693"/>
                  <a:pt x="1037" y="7606"/>
                  <a:pt x="1210" y="7433"/>
                </a:cubicBezTo>
                <a:cubicBezTo>
                  <a:pt x="1124" y="7520"/>
                  <a:pt x="1210" y="7606"/>
                  <a:pt x="1297" y="7693"/>
                </a:cubicBezTo>
                <a:cubicBezTo>
                  <a:pt x="1469" y="7520"/>
                  <a:pt x="1815" y="7866"/>
                  <a:pt x="2074" y="7693"/>
                </a:cubicBezTo>
                <a:cubicBezTo>
                  <a:pt x="2074" y="7347"/>
                  <a:pt x="2161" y="7520"/>
                  <a:pt x="2247" y="7433"/>
                </a:cubicBezTo>
                <a:cubicBezTo>
                  <a:pt x="2247" y="7260"/>
                  <a:pt x="2334" y="7088"/>
                  <a:pt x="2334" y="6828"/>
                </a:cubicBezTo>
                <a:cubicBezTo>
                  <a:pt x="2247" y="7088"/>
                  <a:pt x="2247" y="7433"/>
                  <a:pt x="1988" y="7433"/>
                </a:cubicBezTo>
                <a:cubicBezTo>
                  <a:pt x="2074" y="7174"/>
                  <a:pt x="1988" y="7088"/>
                  <a:pt x="1988" y="6915"/>
                </a:cubicBezTo>
                <a:cubicBezTo>
                  <a:pt x="2074" y="6915"/>
                  <a:pt x="2074" y="6223"/>
                  <a:pt x="2161" y="6137"/>
                </a:cubicBezTo>
                <a:cubicBezTo>
                  <a:pt x="2161" y="5964"/>
                  <a:pt x="1902" y="6137"/>
                  <a:pt x="1815" y="6137"/>
                </a:cubicBezTo>
                <a:cubicBezTo>
                  <a:pt x="1815" y="6223"/>
                  <a:pt x="1815" y="6310"/>
                  <a:pt x="1815" y="6396"/>
                </a:cubicBezTo>
                <a:cubicBezTo>
                  <a:pt x="1902" y="6396"/>
                  <a:pt x="1988" y="6223"/>
                  <a:pt x="1988" y="6396"/>
                </a:cubicBezTo>
                <a:cubicBezTo>
                  <a:pt x="1988" y="6483"/>
                  <a:pt x="1729" y="6828"/>
                  <a:pt x="1556" y="6915"/>
                </a:cubicBezTo>
                <a:lnTo>
                  <a:pt x="1556" y="6655"/>
                </a:lnTo>
                <a:cubicBezTo>
                  <a:pt x="1556" y="6655"/>
                  <a:pt x="1383" y="7174"/>
                  <a:pt x="1297" y="7347"/>
                </a:cubicBezTo>
                <a:cubicBezTo>
                  <a:pt x="1210" y="7520"/>
                  <a:pt x="1469" y="7174"/>
                  <a:pt x="1469" y="7088"/>
                </a:cubicBezTo>
                <a:cubicBezTo>
                  <a:pt x="1556" y="7174"/>
                  <a:pt x="1642" y="7088"/>
                  <a:pt x="1642" y="7001"/>
                </a:cubicBezTo>
                <a:cubicBezTo>
                  <a:pt x="1642" y="7433"/>
                  <a:pt x="1469" y="7260"/>
                  <a:pt x="1469" y="7606"/>
                </a:cubicBezTo>
                <a:cubicBezTo>
                  <a:pt x="1469" y="7347"/>
                  <a:pt x="1210" y="7347"/>
                  <a:pt x="1124" y="7347"/>
                </a:cubicBezTo>
                <a:cubicBezTo>
                  <a:pt x="1037" y="7260"/>
                  <a:pt x="1297" y="7174"/>
                  <a:pt x="1297" y="7088"/>
                </a:cubicBezTo>
                <a:cubicBezTo>
                  <a:pt x="1124" y="7174"/>
                  <a:pt x="1037" y="7260"/>
                  <a:pt x="1037" y="7433"/>
                </a:cubicBezTo>
                <a:cubicBezTo>
                  <a:pt x="1037" y="7520"/>
                  <a:pt x="1037" y="7433"/>
                  <a:pt x="1124" y="7606"/>
                </a:cubicBezTo>
                <a:cubicBezTo>
                  <a:pt x="951" y="7606"/>
                  <a:pt x="778" y="7606"/>
                  <a:pt x="691" y="7606"/>
                </a:cubicBezTo>
                <a:cubicBezTo>
                  <a:pt x="778" y="7347"/>
                  <a:pt x="1037" y="7347"/>
                  <a:pt x="1124" y="7001"/>
                </a:cubicBezTo>
                <a:lnTo>
                  <a:pt x="1037" y="7001"/>
                </a:lnTo>
                <a:cubicBezTo>
                  <a:pt x="1037" y="6915"/>
                  <a:pt x="1037" y="6828"/>
                  <a:pt x="1037" y="6742"/>
                </a:cubicBezTo>
                <a:cubicBezTo>
                  <a:pt x="1210" y="6828"/>
                  <a:pt x="1297" y="6569"/>
                  <a:pt x="1297" y="6310"/>
                </a:cubicBezTo>
                <a:cubicBezTo>
                  <a:pt x="1383" y="6223"/>
                  <a:pt x="1383" y="6483"/>
                  <a:pt x="1469" y="6310"/>
                </a:cubicBezTo>
                <a:cubicBezTo>
                  <a:pt x="1469" y="6050"/>
                  <a:pt x="1642" y="5791"/>
                  <a:pt x="1815" y="5618"/>
                </a:cubicBezTo>
                <a:cubicBezTo>
                  <a:pt x="1815" y="5705"/>
                  <a:pt x="1815" y="5791"/>
                  <a:pt x="1815" y="5878"/>
                </a:cubicBezTo>
                <a:cubicBezTo>
                  <a:pt x="1902" y="5878"/>
                  <a:pt x="2161" y="5964"/>
                  <a:pt x="2161" y="5705"/>
                </a:cubicBezTo>
                <a:cubicBezTo>
                  <a:pt x="2161" y="5445"/>
                  <a:pt x="1902" y="5618"/>
                  <a:pt x="1988" y="5272"/>
                </a:cubicBezTo>
                <a:cubicBezTo>
                  <a:pt x="2074" y="5186"/>
                  <a:pt x="1988" y="5445"/>
                  <a:pt x="2161" y="5445"/>
                </a:cubicBezTo>
                <a:cubicBezTo>
                  <a:pt x="2247" y="5359"/>
                  <a:pt x="2247" y="5100"/>
                  <a:pt x="2247" y="4840"/>
                </a:cubicBezTo>
                <a:cubicBezTo>
                  <a:pt x="2334" y="4667"/>
                  <a:pt x="1988" y="4840"/>
                  <a:pt x="1988" y="4581"/>
                </a:cubicBezTo>
                <a:cubicBezTo>
                  <a:pt x="2247" y="4754"/>
                  <a:pt x="2507" y="5013"/>
                  <a:pt x="2593" y="4235"/>
                </a:cubicBezTo>
                <a:cubicBezTo>
                  <a:pt x="2766" y="4149"/>
                  <a:pt x="2852" y="4667"/>
                  <a:pt x="3112" y="4581"/>
                </a:cubicBezTo>
                <a:cubicBezTo>
                  <a:pt x="3112" y="4408"/>
                  <a:pt x="3025" y="4322"/>
                  <a:pt x="3112" y="4322"/>
                </a:cubicBezTo>
                <a:cubicBezTo>
                  <a:pt x="3198" y="4235"/>
                  <a:pt x="3371" y="4927"/>
                  <a:pt x="3630" y="4840"/>
                </a:cubicBezTo>
                <a:cubicBezTo>
                  <a:pt x="3630" y="4754"/>
                  <a:pt x="3544" y="4840"/>
                  <a:pt x="3630" y="4667"/>
                </a:cubicBezTo>
                <a:cubicBezTo>
                  <a:pt x="3717" y="4754"/>
                  <a:pt x="3976" y="4667"/>
                  <a:pt x="4062" y="4754"/>
                </a:cubicBezTo>
                <a:cubicBezTo>
                  <a:pt x="4149" y="4840"/>
                  <a:pt x="3890" y="4754"/>
                  <a:pt x="3890" y="4927"/>
                </a:cubicBezTo>
                <a:cubicBezTo>
                  <a:pt x="3976" y="5100"/>
                  <a:pt x="4062" y="5272"/>
                  <a:pt x="3976" y="5445"/>
                </a:cubicBezTo>
                <a:cubicBezTo>
                  <a:pt x="3976" y="5445"/>
                  <a:pt x="4149" y="5445"/>
                  <a:pt x="4149" y="5532"/>
                </a:cubicBezTo>
                <a:cubicBezTo>
                  <a:pt x="4062" y="6050"/>
                  <a:pt x="4062" y="6655"/>
                  <a:pt x="4149" y="7260"/>
                </a:cubicBezTo>
                <a:cubicBezTo>
                  <a:pt x="4062" y="7001"/>
                  <a:pt x="3803" y="7088"/>
                  <a:pt x="3630" y="7174"/>
                </a:cubicBezTo>
                <a:cubicBezTo>
                  <a:pt x="3717" y="7260"/>
                  <a:pt x="3717" y="7433"/>
                  <a:pt x="3890" y="7347"/>
                </a:cubicBezTo>
                <a:cubicBezTo>
                  <a:pt x="3976" y="7779"/>
                  <a:pt x="4235" y="7952"/>
                  <a:pt x="4322" y="8298"/>
                </a:cubicBezTo>
                <a:cubicBezTo>
                  <a:pt x="4149" y="8125"/>
                  <a:pt x="4322" y="8643"/>
                  <a:pt x="4062" y="8557"/>
                </a:cubicBezTo>
                <a:cubicBezTo>
                  <a:pt x="3890" y="8471"/>
                  <a:pt x="4149" y="8211"/>
                  <a:pt x="4062" y="8038"/>
                </a:cubicBezTo>
                <a:cubicBezTo>
                  <a:pt x="4062" y="7952"/>
                  <a:pt x="3976" y="8038"/>
                  <a:pt x="3890" y="8038"/>
                </a:cubicBezTo>
                <a:cubicBezTo>
                  <a:pt x="3890" y="8211"/>
                  <a:pt x="3890" y="8298"/>
                  <a:pt x="3890" y="8384"/>
                </a:cubicBezTo>
                <a:cubicBezTo>
                  <a:pt x="3803" y="8298"/>
                  <a:pt x="3630" y="8384"/>
                  <a:pt x="3544" y="8557"/>
                </a:cubicBezTo>
                <a:cubicBezTo>
                  <a:pt x="3890" y="8816"/>
                  <a:pt x="4408" y="8298"/>
                  <a:pt x="4667" y="8730"/>
                </a:cubicBezTo>
                <a:cubicBezTo>
                  <a:pt x="4408" y="8730"/>
                  <a:pt x="4062" y="8730"/>
                  <a:pt x="3890" y="8903"/>
                </a:cubicBezTo>
                <a:cubicBezTo>
                  <a:pt x="4408" y="8989"/>
                  <a:pt x="5013" y="8903"/>
                  <a:pt x="5445" y="9076"/>
                </a:cubicBezTo>
                <a:cubicBezTo>
                  <a:pt x="5445" y="8903"/>
                  <a:pt x="5359" y="8903"/>
                  <a:pt x="5445" y="8730"/>
                </a:cubicBezTo>
                <a:cubicBezTo>
                  <a:pt x="5532" y="8557"/>
                  <a:pt x="5618" y="8989"/>
                  <a:pt x="5705" y="9076"/>
                </a:cubicBezTo>
                <a:cubicBezTo>
                  <a:pt x="5878" y="9162"/>
                  <a:pt x="6050" y="9076"/>
                  <a:pt x="6310" y="9076"/>
                </a:cubicBezTo>
                <a:cubicBezTo>
                  <a:pt x="6310" y="8989"/>
                  <a:pt x="6223" y="9076"/>
                  <a:pt x="6223" y="8903"/>
                </a:cubicBezTo>
                <a:cubicBezTo>
                  <a:pt x="6223" y="8730"/>
                  <a:pt x="6483" y="9162"/>
                  <a:pt x="6569" y="8989"/>
                </a:cubicBezTo>
                <a:cubicBezTo>
                  <a:pt x="6742" y="8730"/>
                  <a:pt x="6483" y="8816"/>
                  <a:pt x="6569" y="8816"/>
                </a:cubicBezTo>
                <a:cubicBezTo>
                  <a:pt x="6828" y="8989"/>
                  <a:pt x="7174" y="8989"/>
                  <a:pt x="7433" y="8816"/>
                </a:cubicBezTo>
                <a:cubicBezTo>
                  <a:pt x="7433" y="8903"/>
                  <a:pt x="7433" y="9076"/>
                  <a:pt x="7520" y="9248"/>
                </a:cubicBezTo>
                <a:cubicBezTo>
                  <a:pt x="7520" y="9335"/>
                  <a:pt x="8038" y="8989"/>
                  <a:pt x="8211" y="9248"/>
                </a:cubicBezTo>
                <a:cubicBezTo>
                  <a:pt x="8038" y="9335"/>
                  <a:pt x="7606" y="9162"/>
                  <a:pt x="7433" y="9508"/>
                </a:cubicBezTo>
                <a:cubicBezTo>
                  <a:pt x="8038" y="9853"/>
                  <a:pt x="8730" y="9421"/>
                  <a:pt x="9335" y="9594"/>
                </a:cubicBezTo>
                <a:cubicBezTo>
                  <a:pt x="9076" y="9681"/>
                  <a:pt x="8730" y="9681"/>
                  <a:pt x="8471" y="9767"/>
                </a:cubicBezTo>
                <a:cubicBezTo>
                  <a:pt x="8730" y="9767"/>
                  <a:pt x="9076" y="9681"/>
                  <a:pt x="9248" y="9940"/>
                </a:cubicBezTo>
                <a:cubicBezTo>
                  <a:pt x="9681" y="9594"/>
                  <a:pt x="10199" y="9594"/>
                  <a:pt x="10545" y="9853"/>
                </a:cubicBezTo>
                <a:cubicBezTo>
                  <a:pt x="10372" y="9940"/>
                  <a:pt x="10026" y="9853"/>
                  <a:pt x="9853" y="10113"/>
                </a:cubicBezTo>
                <a:cubicBezTo>
                  <a:pt x="10199" y="10199"/>
                  <a:pt x="10459" y="10372"/>
                  <a:pt x="10804" y="10459"/>
                </a:cubicBezTo>
                <a:cubicBezTo>
                  <a:pt x="9940" y="10718"/>
                  <a:pt x="9162" y="10718"/>
                  <a:pt x="8298" y="10631"/>
                </a:cubicBezTo>
                <a:cubicBezTo>
                  <a:pt x="8211" y="10804"/>
                  <a:pt x="8125" y="10977"/>
                  <a:pt x="8125" y="11150"/>
                </a:cubicBezTo>
                <a:cubicBezTo>
                  <a:pt x="8816" y="11236"/>
                  <a:pt x="9421" y="11236"/>
                  <a:pt x="10113" y="11150"/>
                </a:cubicBezTo>
                <a:cubicBezTo>
                  <a:pt x="10718" y="11064"/>
                  <a:pt x="11409" y="11064"/>
                  <a:pt x="12014" y="11150"/>
                </a:cubicBezTo>
                <a:cubicBezTo>
                  <a:pt x="12014" y="11150"/>
                  <a:pt x="12101" y="11150"/>
                  <a:pt x="12014" y="11150"/>
                </a:cubicBezTo>
                <a:cubicBezTo>
                  <a:pt x="11669" y="11236"/>
                  <a:pt x="11409" y="11236"/>
                  <a:pt x="11150" y="11236"/>
                </a:cubicBezTo>
                <a:cubicBezTo>
                  <a:pt x="10459" y="11323"/>
                  <a:pt x="9681" y="11496"/>
                  <a:pt x="8989" y="11496"/>
                </a:cubicBezTo>
                <a:cubicBezTo>
                  <a:pt x="8989" y="11669"/>
                  <a:pt x="8816" y="11669"/>
                  <a:pt x="8816" y="11755"/>
                </a:cubicBezTo>
                <a:cubicBezTo>
                  <a:pt x="8038" y="11755"/>
                  <a:pt x="7260" y="11582"/>
                  <a:pt x="6742" y="12101"/>
                </a:cubicBezTo>
                <a:cubicBezTo>
                  <a:pt x="7260" y="12360"/>
                  <a:pt x="7952" y="11928"/>
                  <a:pt x="8471" y="12274"/>
                </a:cubicBezTo>
                <a:cubicBezTo>
                  <a:pt x="8125" y="12187"/>
                  <a:pt x="7693" y="12274"/>
                  <a:pt x="7433" y="12533"/>
                </a:cubicBezTo>
                <a:cubicBezTo>
                  <a:pt x="7952" y="12879"/>
                  <a:pt x="8730" y="12792"/>
                  <a:pt x="9248" y="13311"/>
                </a:cubicBezTo>
                <a:cubicBezTo>
                  <a:pt x="8816" y="13397"/>
                  <a:pt x="8384" y="12879"/>
                  <a:pt x="8038" y="13397"/>
                </a:cubicBezTo>
                <a:cubicBezTo>
                  <a:pt x="8557" y="13397"/>
                  <a:pt x="8989" y="13657"/>
                  <a:pt x="9421" y="13570"/>
                </a:cubicBezTo>
                <a:cubicBezTo>
                  <a:pt x="10459" y="13484"/>
                  <a:pt x="11496" y="13484"/>
                  <a:pt x="12533" y="13570"/>
                </a:cubicBezTo>
                <a:cubicBezTo>
                  <a:pt x="13224" y="13570"/>
                  <a:pt x="13916" y="13657"/>
                  <a:pt x="14607" y="13743"/>
                </a:cubicBezTo>
                <a:cubicBezTo>
                  <a:pt x="14953" y="13829"/>
                  <a:pt x="15212" y="14262"/>
                  <a:pt x="15558" y="14262"/>
                </a:cubicBezTo>
                <a:cubicBezTo>
                  <a:pt x="16163" y="14434"/>
                  <a:pt x="16855" y="14089"/>
                  <a:pt x="17460" y="14175"/>
                </a:cubicBezTo>
                <a:cubicBezTo>
                  <a:pt x="17027" y="13397"/>
                  <a:pt x="17719" y="12274"/>
                  <a:pt x="18065" y="12965"/>
                </a:cubicBezTo>
                <a:cubicBezTo>
                  <a:pt x="18065" y="12965"/>
                  <a:pt x="17892" y="12879"/>
                  <a:pt x="17892" y="12965"/>
                </a:cubicBezTo>
                <a:cubicBezTo>
                  <a:pt x="18151" y="13052"/>
                  <a:pt x="18238" y="13484"/>
                  <a:pt x="18324" y="14002"/>
                </a:cubicBezTo>
                <a:cubicBezTo>
                  <a:pt x="19188" y="13916"/>
                  <a:pt x="20053" y="13829"/>
                  <a:pt x="20831" y="13916"/>
                </a:cubicBezTo>
                <a:cubicBezTo>
                  <a:pt x="20831" y="13916"/>
                  <a:pt x="20831" y="14002"/>
                  <a:pt x="20831" y="14002"/>
                </a:cubicBezTo>
                <a:cubicBezTo>
                  <a:pt x="20917" y="14002"/>
                  <a:pt x="21003" y="14002"/>
                  <a:pt x="21003" y="14175"/>
                </a:cubicBezTo>
                <a:cubicBezTo>
                  <a:pt x="22041" y="14002"/>
                  <a:pt x="23164" y="14002"/>
                  <a:pt x="24201" y="14175"/>
                </a:cubicBezTo>
                <a:cubicBezTo>
                  <a:pt x="23251" y="14348"/>
                  <a:pt x="22127" y="14262"/>
                  <a:pt x="21608" y="15299"/>
                </a:cubicBezTo>
                <a:cubicBezTo>
                  <a:pt x="21608" y="15472"/>
                  <a:pt x="21608" y="16077"/>
                  <a:pt x="21781" y="16163"/>
                </a:cubicBezTo>
                <a:close/>
                <a:moveTo>
                  <a:pt x="1469" y="2593"/>
                </a:moveTo>
                <a:cubicBezTo>
                  <a:pt x="1297" y="2852"/>
                  <a:pt x="1037" y="2939"/>
                  <a:pt x="864" y="2766"/>
                </a:cubicBezTo>
                <a:cubicBezTo>
                  <a:pt x="951" y="2507"/>
                  <a:pt x="1210" y="2420"/>
                  <a:pt x="1469" y="2593"/>
                </a:cubicBezTo>
                <a:close/>
                <a:moveTo>
                  <a:pt x="3371" y="3717"/>
                </a:moveTo>
                <a:cubicBezTo>
                  <a:pt x="3371" y="3630"/>
                  <a:pt x="3371" y="3630"/>
                  <a:pt x="3371" y="3544"/>
                </a:cubicBezTo>
                <a:lnTo>
                  <a:pt x="3371" y="3544"/>
                </a:lnTo>
                <a:cubicBezTo>
                  <a:pt x="3371" y="3544"/>
                  <a:pt x="3371" y="3457"/>
                  <a:pt x="3371" y="3457"/>
                </a:cubicBezTo>
                <a:lnTo>
                  <a:pt x="3457" y="3457"/>
                </a:lnTo>
                <a:lnTo>
                  <a:pt x="3457" y="3630"/>
                </a:lnTo>
                <a:cubicBezTo>
                  <a:pt x="3457" y="3717"/>
                  <a:pt x="3457" y="3630"/>
                  <a:pt x="3544" y="3630"/>
                </a:cubicBezTo>
                <a:cubicBezTo>
                  <a:pt x="3544" y="3630"/>
                  <a:pt x="3457" y="3803"/>
                  <a:pt x="3371" y="3717"/>
                </a:cubicBezTo>
                <a:close/>
                <a:moveTo>
                  <a:pt x="3025" y="3457"/>
                </a:moveTo>
                <a:lnTo>
                  <a:pt x="3198" y="3457"/>
                </a:lnTo>
                <a:lnTo>
                  <a:pt x="3198" y="3544"/>
                </a:lnTo>
                <a:lnTo>
                  <a:pt x="3198" y="3544"/>
                </a:lnTo>
                <a:cubicBezTo>
                  <a:pt x="3198" y="3630"/>
                  <a:pt x="3198" y="3630"/>
                  <a:pt x="3198" y="3717"/>
                </a:cubicBezTo>
                <a:cubicBezTo>
                  <a:pt x="3025" y="3803"/>
                  <a:pt x="3025" y="3630"/>
                  <a:pt x="2939" y="3457"/>
                </a:cubicBezTo>
                <a:close/>
                <a:moveTo>
                  <a:pt x="2247" y="1902"/>
                </a:moveTo>
                <a:cubicBezTo>
                  <a:pt x="2161" y="1902"/>
                  <a:pt x="2074" y="2334"/>
                  <a:pt x="1988" y="2074"/>
                </a:cubicBezTo>
                <a:cubicBezTo>
                  <a:pt x="1988" y="1815"/>
                  <a:pt x="2161" y="1815"/>
                  <a:pt x="2247" y="1902"/>
                </a:cubicBezTo>
                <a:close/>
                <a:moveTo>
                  <a:pt x="3371" y="2679"/>
                </a:moveTo>
                <a:cubicBezTo>
                  <a:pt x="3285" y="2766"/>
                  <a:pt x="3198" y="2852"/>
                  <a:pt x="3198" y="3025"/>
                </a:cubicBezTo>
                <a:cubicBezTo>
                  <a:pt x="2939" y="3025"/>
                  <a:pt x="2679" y="3025"/>
                  <a:pt x="2593" y="2679"/>
                </a:cubicBezTo>
                <a:cubicBezTo>
                  <a:pt x="2507" y="2679"/>
                  <a:pt x="2420" y="2852"/>
                  <a:pt x="2334" y="2852"/>
                </a:cubicBezTo>
                <a:cubicBezTo>
                  <a:pt x="2247" y="2852"/>
                  <a:pt x="2247" y="2852"/>
                  <a:pt x="2247" y="2679"/>
                </a:cubicBezTo>
                <a:cubicBezTo>
                  <a:pt x="2593" y="2679"/>
                  <a:pt x="3025" y="2679"/>
                  <a:pt x="3371" y="2679"/>
                </a:cubicBezTo>
                <a:close/>
                <a:moveTo>
                  <a:pt x="6915" y="2074"/>
                </a:moveTo>
                <a:cubicBezTo>
                  <a:pt x="6915" y="2074"/>
                  <a:pt x="6742" y="2074"/>
                  <a:pt x="6742" y="1988"/>
                </a:cubicBezTo>
                <a:cubicBezTo>
                  <a:pt x="6742" y="1815"/>
                  <a:pt x="6915" y="1988"/>
                  <a:pt x="6915" y="2161"/>
                </a:cubicBezTo>
                <a:close/>
                <a:moveTo>
                  <a:pt x="7174" y="3112"/>
                </a:moveTo>
                <a:cubicBezTo>
                  <a:pt x="7347" y="3112"/>
                  <a:pt x="7433" y="3025"/>
                  <a:pt x="7520" y="2852"/>
                </a:cubicBezTo>
                <a:lnTo>
                  <a:pt x="7520" y="3198"/>
                </a:lnTo>
                <a:cubicBezTo>
                  <a:pt x="7433" y="3025"/>
                  <a:pt x="7347" y="3285"/>
                  <a:pt x="7260" y="3285"/>
                </a:cubicBezTo>
                <a:close/>
                <a:moveTo>
                  <a:pt x="7433" y="2593"/>
                </a:moveTo>
                <a:cubicBezTo>
                  <a:pt x="7347" y="2593"/>
                  <a:pt x="7347" y="2247"/>
                  <a:pt x="7260" y="2420"/>
                </a:cubicBezTo>
                <a:lnTo>
                  <a:pt x="7260" y="2247"/>
                </a:lnTo>
                <a:cubicBezTo>
                  <a:pt x="7347" y="2247"/>
                  <a:pt x="7347" y="2420"/>
                  <a:pt x="7433" y="2593"/>
                </a:cubicBezTo>
                <a:close/>
                <a:moveTo>
                  <a:pt x="7520" y="951"/>
                </a:moveTo>
                <a:lnTo>
                  <a:pt x="7520" y="1037"/>
                </a:lnTo>
                <a:cubicBezTo>
                  <a:pt x="7520" y="1037"/>
                  <a:pt x="7433" y="951"/>
                  <a:pt x="7433" y="1037"/>
                </a:cubicBezTo>
                <a:lnTo>
                  <a:pt x="7433" y="864"/>
                </a:lnTo>
                <a:cubicBezTo>
                  <a:pt x="7433" y="778"/>
                  <a:pt x="7433" y="605"/>
                  <a:pt x="7520" y="692"/>
                </a:cubicBezTo>
                <a:lnTo>
                  <a:pt x="7520" y="951"/>
                </a:lnTo>
                <a:cubicBezTo>
                  <a:pt x="7520" y="951"/>
                  <a:pt x="7520" y="951"/>
                  <a:pt x="7606" y="951"/>
                </a:cubicBezTo>
                <a:close/>
                <a:moveTo>
                  <a:pt x="8125" y="692"/>
                </a:moveTo>
                <a:cubicBezTo>
                  <a:pt x="8038" y="692"/>
                  <a:pt x="7952" y="864"/>
                  <a:pt x="7952" y="778"/>
                </a:cubicBezTo>
                <a:cubicBezTo>
                  <a:pt x="7865" y="692"/>
                  <a:pt x="7952" y="605"/>
                  <a:pt x="7952" y="519"/>
                </a:cubicBezTo>
                <a:cubicBezTo>
                  <a:pt x="7952" y="432"/>
                  <a:pt x="7865" y="432"/>
                  <a:pt x="7779" y="432"/>
                </a:cubicBezTo>
                <a:cubicBezTo>
                  <a:pt x="7779" y="259"/>
                  <a:pt x="7779" y="0"/>
                  <a:pt x="7952" y="173"/>
                </a:cubicBezTo>
                <a:cubicBezTo>
                  <a:pt x="8038" y="259"/>
                  <a:pt x="8038" y="259"/>
                  <a:pt x="8038" y="346"/>
                </a:cubicBezTo>
                <a:close/>
                <a:moveTo>
                  <a:pt x="8298" y="3890"/>
                </a:moveTo>
                <a:cubicBezTo>
                  <a:pt x="8384" y="3976"/>
                  <a:pt x="8471" y="4062"/>
                  <a:pt x="8471" y="4149"/>
                </a:cubicBezTo>
                <a:lnTo>
                  <a:pt x="8471" y="4322"/>
                </a:lnTo>
                <a:lnTo>
                  <a:pt x="8125" y="4322"/>
                </a:lnTo>
                <a:cubicBezTo>
                  <a:pt x="8125" y="4062"/>
                  <a:pt x="8211" y="4062"/>
                  <a:pt x="8298" y="3890"/>
                </a:cubicBezTo>
                <a:close/>
                <a:moveTo>
                  <a:pt x="8557" y="3717"/>
                </a:moveTo>
                <a:cubicBezTo>
                  <a:pt x="8471" y="3717"/>
                  <a:pt x="8384" y="3717"/>
                  <a:pt x="8298" y="3717"/>
                </a:cubicBezTo>
                <a:cubicBezTo>
                  <a:pt x="8298" y="3457"/>
                  <a:pt x="8471" y="3717"/>
                  <a:pt x="8557" y="3544"/>
                </a:cubicBezTo>
                <a:cubicBezTo>
                  <a:pt x="8557" y="3544"/>
                  <a:pt x="8557" y="3630"/>
                  <a:pt x="8643" y="3717"/>
                </a:cubicBezTo>
                <a:close/>
                <a:moveTo>
                  <a:pt x="8903" y="5532"/>
                </a:moveTo>
                <a:cubicBezTo>
                  <a:pt x="8816" y="5532"/>
                  <a:pt x="8816" y="5532"/>
                  <a:pt x="8730" y="5618"/>
                </a:cubicBezTo>
                <a:cubicBezTo>
                  <a:pt x="8730" y="5705"/>
                  <a:pt x="8903" y="5532"/>
                  <a:pt x="8816" y="5618"/>
                </a:cubicBezTo>
                <a:cubicBezTo>
                  <a:pt x="8557" y="5878"/>
                  <a:pt x="8125" y="5791"/>
                  <a:pt x="7779" y="5618"/>
                </a:cubicBezTo>
                <a:cubicBezTo>
                  <a:pt x="7952" y="5272"/>
                  <a:pt x="8125" y="5618"/>
                  <a:pt x="8125" y="5272"/>
                </a:cubicBezTo>
                <a:cubicBezTo>
                  <a:pt x="8211" y="5532"/>
                  <a:pt x="8125" y="5532"/>
                  <a:pt x="8038" y="5618"/>
                </a:cubicBezTo>
                <a:cubicBezTo>
                  <a:pt x="8211" y="5705"/>
                  <a:pt x="8384" y="5445"/>
                  <a:pt x="8471" y="5359"/>
                </a:cubicBezTo>
                <a:cubicBezTo>
                  <a:pt x="8557" y="5359"/>
                  <a:pt x="8557" y="5272"/>
                  <a:pt x="8471" y="5186"/>
                </a:cubicBezTo>
                <a:cubicBezTo>
                  <a:pt x="8643" y="5272"/>
                  <a:pt x="8989" y="5013"/>
                  <a:pt x="8903" y="5532"/>
                </a:cubicBezTo>
                <a:close/>
                <a:moveTo>
                  <a:pt x="16163" y="3630"/>
                </a:moveTo>
                <a:cubicBezTo>
                  <a:pt x="16336" y="3544"/>
                  <a:pt x="16509" y="3630"/>
                  <a:pt x="16595" y="3803"/>
                </a:cubicBezTo>
                <a:cubicBezTo>
                  <a:pt x="16509" y="3890"/>
                  <a:pt x="16336" y="3803"/>
                  <a:pt x="16250" y="3630"/>
                </a:cubicBezTo>
                <a:close/>
                <a:moveTo>
                  <a:pt x="20053" y="4667"/>
                </a:moveTo>
                <a:cubicBezTo>
                  <a:pt x="20139" y="4581"/>
                  <a:pt x="20312" y="4667"/>
                  <a:pt x="20485" y="4667"/>
                </a:cubicBezTo>
                <a:cubicBezTo>
                  <a:pt x="20485" y="5013"/>
                  <a:pt x="20139" y="5013"/>
                  <a:pt x="20139" y="4927"/>
                </a:cubicBezTo>
                <a:cubicBezTo>
                  <a:pt x="20053" y="4840"/>
                  <a:pt x="20226" y="4927"/>
                  <a:pt x="20226" y="4754"/>
                </a:cubicBezTo>
                <a:cubicBezTo>
                  <a:pt x="20226" y="4581"/>
                  <a:pt x="20053" y="4754"/>
                  <a:pt x="20053" y="4667"/>
                </a:cubicBezTo>
                <a:close/>
                <a:moveTo>
                  <a:pt x="19880" y="4840"/>
                </a:moveTo>
                <a:cubicBezTo>
                  <a:pt x="19966" y="4927"/>
                  <a:pt x="19966" y="4754"/>
                  <a:pt x="19966" y="4667"/>
                </a:cubicBezTo>
                <a:cubicBezTo>
                  <a:pt x="19966" y="4581"/>
                  <a:pt x="19966" y="4754"/>
                  <a:pt x="19966" y="4840"/>
                </a:cubicBezTo>
                <a:cubicBezTo>
                  <a:pt x="19966" y="4927"/>
                  <a:pt x="19880" y="5013"/>
                  <a:pt x="19793" y="5013"/>
                </a:cubicBezTo>
                <a:close/>
                <a:moveTo>
                  <a:pt x="19534" y="5878"/>
                </a:moveTo>
                <a:cubicBezTo>
                  <a:pt x="19707" y="5705"/>
                  <a:pt x="19966" y="5791"/>
                  <a:pt x="20053" y="6050"/>
                </a:cubicBezTo>
                <a:cubicBezTo>
                  <a:pt x="19880" y="5878"/>
                  <a:pt x="19620" y="5964"/>
                  <a:pt x="19448" y="5878"/>
                </a:cubicBezTo>
                <a:close/>
                <a:moveTo>
                  <a:pt x="18756" y="5878"/>
                </a:moveTo>
                <a:cubicBezTo>
                  <a:pt x="19015" y="5878"/>
                  <a:pt x="19448" y="5705"/>
                  <a:pt x="19534" y="6223"/>
                </a:cubicBezTo>
                <a:cubicBezTo>
                  <a:pt x="19361" y="6223"/>
                  <a:pt x="19275" y="5964"/>
                  <a:pt x="19188" y="5964"/>
                </a:cubicBezTo>
                <a:cubicBezTo>
                  <a:pt x="19015" y="5878"/>
                  <a:pt x="19275" y="6137"/>
                  <a:pt x="19188" y="6137"/>
                </a:cubicBezTo>
                <a:cubicBezTo>
                  <a:pt x="19102" y="6137"/>
                  <a:pt x="19188" y="5878"/>
                  <a:pt x="19102" y="5964"/>
                </a:cubicBezTo>
                <a:cubicBezTo>
                  <a:pt x="19015" y="6223"/>
                  <a:pt x="18756" y="6137"/>
                  <a:pt x="18756" y="5878"/>
                </a:cubicBezTo>
                <a:close/>
                <a:moveTo>
                  <a:pt x="16768" y="5359"/>
                </a:moveTo>
                <a:cubicBezTo>
                  <a:pt x="16768" y="5272"/>
                  <a:pt x="16682" y="5186"/>
                  <a:pt x="16595" y="5186"/>
                </a:cubicBezTo>
                <a:cubicBezTo>
                  <a:pt x="16595" y="5186"/>
                  <a:pt x="16595" y="5100"/>
                  <a:pt x="16595" y="5013"/>
                </a:cubicBezTo>
                <a:cubicBezTo>
                  <a:pt x="16682" y="5100"/>
                  <a:pt x="16768" y="5272"/>
                  <a:pt x="16768" y="5445"/>
                </a:cubicBezTo>
                <a:close/>
                <a:moveTo>
                  <a:pt x="17114" y="5100"/>
                </a:moveTo>
                <a:cubicBezTo>
                  <a:pt x="17114" y="4840"/>
                  <a:pt x="16941" y="5186"/>
                  <a:pt x="16855" y="5100"/>
                </a:cubicBezTo>
                <a:cubicBezTo>
                  <a:pt x="16768" y="5013"/>
                  <a:pt x="16855" y="5013"/>
                  <a:pt x="16855" y="4927"/>
                </a:cubicBezTo>
                <a:cubicBezTo>
                  <a:pt x="16855" y="4754"/>
                  <a:pt x="17200" y="4927"/>
                  <a:pt x="17114" y="5100"/>
                </a:cubicBezTo>
                <a:close/>
                <a:moveTo>
                  <a:pt x="17805" y="5272"/>
                </a:moveTo>
                <a:cubicBezTo>
                  <a:pt x="17805" y="5013"/>
                  <a:pt x="17633" y="5186"/>
                  <a:pt x="17633" y="5013"/>
                </a:cubicBezTo>
                <a:cubicBezTo>
                  <a:pt x="17805" y="5013"/>
                  <a:pt x="17892" y="5013"/>
                  <a:pt x="17978" y="5100"/>
                </a:cubicBezTo>
                <a:cubicBezTo>
                  <a:pt x="17892" y="5100"/>
                  <a:pt x="17892" y="5272"/>
                  <a:pt x="17805" y="5359"/>
                </a:cubicBezTo>
                <a:close/>
                <a:moveTo>
                  <a:pt x="17805" y="5618"/>
                </a:moveTo>
                <a:cubicBezTo>
                  <a:pt x="17719" y="5618"/>
                  <a:pt x="17633" y="5618"/>
                  <a:pt x="17633" y="5445"/>
                </a:cubicBezTo>
                <a:cubicBezTo>
                  <a:pt x="17633" y="5272"/>
                  <a:pt x="17805" y="5445"/>
                  <a:pt x="17805" y="5618"/>
                </a:cubicBezTo>
                <a:close/>
                <a:moveTo>
                  <a:pt x="18238" y="6223"/>
                </a:moveTo>
                <a:lnTo>
                  <a:pt x="18238" y="6137"/>
                </a:lnTo>
                <a:cubicBezTo>
                  <a:pt x="18238" y="6050"/>
                  <a:pt x="18324" y="6137"/>
                  <a:pt x="18410" y="6137"/>
                </a:cubicBezTo>
                <a:cubicBezTo>
                  <a:pt x="18410" y="6050"/>
                  <a:pt x="18324" y="5964"/>
                  <a:pt x="18410" y="5964"/>
                </a:cubicBezTo>
                <a:cubicBezTo>
                  <a:pt x="18410" y="6050"/>
                  <a:pt x="18410" y="6137"/>
                  <a:pt x="18410" y="6223"/>
                </a:cubicBezTo>
                <a:cubicBezTo>
                  <a:pt x="18410" y="6223"/>
                  <a:pt x="18410" y="6310"/>
                  <a:pt x="18410" y="6310"/>
                </a:cubicBezTo>
                <a:cubicBezTo>
                  <a:pt x="18324" y="6310"/>
                  <a:pt x="18238" y="6310"/>
                  <a:pt x="18238" y="6223"/>
                </a:cubicBezTo>
                <a:close/>
                <a:moveTo>
                  <a:pt x="17805" y="5964"/>
                </a:moveTo>
                <a:cubicBezTo>
                  <a:pt x="17892" y="5964"/>
                  <a:pt x="18065" y="5878"/>
                  <a:pt x="18151" y="5964"/>
                </a:cubicBezTo>
                <a:cubicBezTo>
                  <a:pt x="18065" y="5964"/>
                  <a:pt x="17978" y="6050"/>
                  <a:pt x="17978" y="6223"/>
                </a:cubicBezTo>
                <a:cubicBezTo>
                  <a:pt x="17978" y="6223"/>
                  <a:pt x="18151" y="6050"/>
                  <a:pt x="18151" y="6223"/>
                </a:cubicBezTo>
                <a:cubicBezTo>
                  <a:pt x="17978" y="6396"/>
                  <a:pt x="17892" y="6137"/>
                  <a:pt x="17805" y="6050"/>
                </a:cubicBezTo>
                <a:close/>
                <a:moveTo>
                  <a:pt x="17460" y="6137"/>
                </a:moveTo>
                <a:cubicBezTo>
                  <a:pt x="17546" y="6050"/>
                  <a:pt x="17719" y="6137"/>
                  <a:pt x="17805" y="6310"/>
                </a:cubicBezTo>
                <a:cubicBezTo>
                  <a:pt x="17633" y="6310"/>
                  <a:pt x="17546" y="6310"/>
                  <a:pt x="17460" y="6137"/>
                </a:cubicBezTo>
                <a:close/>
                <a:moveTo>
                  <a:pt x="16509" y="6223"/>
                </a:moveTo>
                <a:cubicBezTo>
                  <a:pt x="16682" y="6223"/>
                  <a:pt x="16855" y="6050"/>
                  <a:pt x="16941" y="6223"/>
                </a:cubicBezTo>
                <a:cubicBezTo>
                  <a:pt x="16855" y="6223"/>
                  <a:pt x="16682" y="6396"/>
                  <a:pt x="16509" y="6223"/>
                </a:cubicBezTo>
                <a:close/>
                <a:moveTo>
                  <a:pt x="15817" y="5791"/>
                </a:moveTo>
                <a:cubicBezTo>
                  <a:pt x="16336" y="5618"/>
                  <a:pt x="17027" y="5272"/>
                  <a:pt x="17546" y="5618"/>
                </a:cubicBezTo>
                <a:cubicBezTo>
                  <a:pt x="17200" y="5791"/>
                  <a:pt x="16595" y="5618"/>
                  <a:pt x="16336" y="5791"/>
                </a:cubicBezTo>
                <a:cubicBezTo>
                  <a:pt x="15990" y="5878"/>
                  <a:pt x="16336" y="5791"/>
                  <a:pt x="16336" y="5878"/>
                </a:cubicBezTo>
                <a:cubicBezTo>
                  <a:pt x="16163" y="5878"/>
                  <a:pt x="15904" y="5964"/>
                  <a:pt x="15904" y="5791"/>
                </a:cubicBezTo>
                <a:close/>
                <a:moveTo>
                  <a:pt x="15731" y="6223"/>
                </a:moveTo>
                <a:cubicBezTo>
                  <a:pt x="15817" y="6223"/>
                  <a:pt x="15990" y="6310"/>
                  <a:pt x="16163" y="6223"/>
                </a:cubicBezTo>
                <a:cubicBezTo>
                  <a:pt x="16250" y="6396"/>
                  <a:pt x="15817" y="6569"/>
                  <a:pt x="15731" y="6223"/>
                </a:cubicBezTo>
                <a:close/>
                <a:moveTo>
                  <a:pt x="13138" y="8125"/>
                </a:moveTo>
                <a:cubicBezTo>
                  <a:pt x="13052" y="8125"/>
                  <a:pt x="12965" y="8125"/>
                  <a:pt x="12965" y="8038"/>
                </a:cubicBezTo>
                <a:cubicBezTo>
                  <a:pt x="12879" y="7866"/>
                  <a:pt x="13052" y="7779"/>
                  <a:pt x="13138" y="7952"/>
                </a:cubicBezTo>
                <a:cubicBezTo>
                  <a:pt x="12965" y="8038"/>
                  <a:pt x="13138" y="8038"/>
                  <a:pt x="13138" y="8211"/>
                </a:cubicBezTo>
                <a:close/>
                <a:moveTo>
                  <a:pt x="9248" y="4149"/>
                </a:moveTo>
                <a:cubicBezTo>
                  <a:pt x="9248" y="4235"/>
                  <a:pt x="9076" y="4408"/>
                  <a:pt x="9076" y="4149"/>
                </a:cubicBezTo>
                <a:cubicBezTo>
                  <a:pt x="9076" y="3890"/>
                  <a:pt x="9248" y="4062"/>
                  <a:pt x="9248" y="4149"/>
                </a:cubicBezTo>
                <a:close/>
                <a:moveTo>
                  <a:pt x="9508" y="3112"/>
                </a:moveTo>
                <a:cubicBezTo>
                  <a:pt x="9421" y="3285"/>
                  <a:pt x="9421" y="3457"/>
                  <a:pt x="9421" y="3544"/>
                </a:cubicBezTo>
                <a:cubicBezTo>
                  <a:pt x="9421" y="3544"/>
                  <a:pt x="9335" y="3544"/>
                  <a:pt x="9335" y="3457"/>
                </a:cubicBezTo>
                <a:cubicBezTo>
                  <a:pt x="9335" y="3544"/>
                  <a:pt x="9335" y="3630"/>
                  <a:pt x="9248" y="3717"/>
                </a:cubicBezTo>
                <a:cubicBezTo>
                  <a:pt x="9162" y="3630"/>
                  <a:pt x="9162" y="3544"/>
                  <a:pt x="9162" y="3457"/>
                </a:cubicBezTo>
                <a:lnTo>
                  <a:pt x="9248" y="3457"/>
                </a:lnTo>
                <a:cubicBezTo>
                  <a:pt x="9248" y="3112"/>
                  <a:pt x="9076" y="2939"/>
                  <a:pt x="9162" y="2766"/>
                </a:cubicBezTo>
                <a:cubicBezTo>
                  <a:pt x="9162" y="2766"/>
                  <a:pt x="9248" y="2939"/>
                  <a:pt x="9335" y="2852"/>
                </a:cubicBezTo>
                <a:cubicBezTo>
                  <a:pt x="9335" y="3025"/>
                  <a:pt x="9421" y="3112"/>
                  <a:pt x="9508" y="3112"/>
                </a:cubicBezTo>
                <a:close/>
                <a:moveTo>
                  <a:pt x="12446" y="5013"/>
                </a:moveTo>
                <a:cubicBezTo>
                  <a:pt x="12360" y="5272"/>
                  <a:pt x="12360" y="5445"/>
                  <a:pt x="12360" y="5705"/>
                </a:cubicBezTo>
                <a:cubicBezTo>
                  <a:pt x="11928" y="5532"/>
                  <a:pt x="11409" y="5878"/>
                  <a:pt x="11150" y="5359"/>
                </a:cubicBezTo>
                <a:lnTo>
                  <a:pt x="11150" y="5445"/>
                </a:lnTo>
                <a:lnTo>
                  <a:pt x="11150" y="5878"/>
                </a:lnTo>
                <a:cubicBezTo>
                  <a:pt x="11150" y="6050"/>
                  <a:pt x="10977" y="5705"/>
                  <a:pt x="10891" y="5532"/>
                </a:cubicBezTo>
                <a:cubicBezTo>
                  <a:pt x="10545" y="5532"/>
                  <a:pt x="10459" y="5186"/>
                  <a:pt x="10113" y="5272"/>
                </a:cubicBezTo>
                <a:lnTo>
                  <a:pt x="10113" y="5532"/>
                </a:lnTo>
                <a:cubicBezTo>
                  <a:pt x="10113" y="5618"/>
                  <a:pt x="9940" y="5618"/>
                  <a:pt x="9853" y="5705"/>
                </a:cubicBezTo>
                <a:cubicBezTo>
                  <a:pt x="9767" y="5791"/>
                  <a:pt x="10113" y="5964"/>
                  <a:pt x="10026" y="5878"/>
                </a:cubicBezTo>
                <a:cubicBezTo>
                  <a:pt x="9767" y="5705"/>
                  <a:pt x="9421" y="5705"/>
                  <a:pt x="9248" y="5272"/>
                </a:cubicBezTo>
                <a:cubicBezTo>
                  <a:pt x="9421" y="5100"/>
                  <a:pt x="9508" y="5532"/>
                  <a:pt x="9681" y="5445"/>
                </a:cubicBezTo>
                <a:cubicBezTo>
                  <a:pt x="9853" y="5359"/>
                  <a:pt x="9681" y="5186"/>
                  <a:pt x="9767" y="5186"/>
                </a:cubicBezTo>
                <a:cubicBezTo>
                  <a:pt x="10286" y="5186"/>
                  <a:pt x="10891" y="5186"/>
                  <a:pt x="11323" y="5186"/>
                </a:cubicBezTo>
                <a:cubicBezTo>
                  <a:pt x="11409" y="5359"/>
                  <a:pt x="11496" y="5445"/>
                  <a:pt x="11582" y="5618"/>
                </a:cubicBezTo>
                <a:lnTo>
                  <a:pt x="11582" y="5186"/>
                </a:lnTo>
                <a:cubicBezTo>
                  <a:pt x="11928" y="5186"/>
                  <a:pt x="12274" y="5100"/>
                  <a:pt x="12533" y="5100"/>
                </a:cubicBezTo>
                <a:close/>
                <a:moveTo>
                  <a:pt x="12965" y="6915"/>
                </a:moveTo>
                <a:cubicBezTo>
                  <a:pt x="12792" y="6915"/>
                  <a:pt x="12533" y="7001"/>
                  <a:pt x="12446" y="6915"/>
                </a:cubicBezTo>
                <a:cubicBezTo>
                  <a:pt x="12619" y="7001"/>
                  <a:pt x="12792" y="6828"/>
                  <a:pt x="12965" y="6915"/>
                </a:cubicBezTo>
                <a:close/>
                <a:moveTo>
                  <a:pt x="13311" y="4581"/>
                </a:moveTo>
                <a:cubicBezTo>
                  <a:pt x="13224" y="4581"/>
                  <a:pt x="13138" y="4581"/>
                  <a:pt x="13052" y="4408"/>
                </a:cubicBezTo>
                <a:cubicBezTo>
                  <a:pt x="13052" y="4322"/>
                  <a:pt x="13138" y="4495"/>
                  <a:pt x="13224" y="4495"/>
                </a:cubicBezTo>
                <a:cubicBezTo>
                  <a:pt x="13224" y="4495"/>
                  <a:pt x="13224" y="4149"/>
                  <a:pt x="13224" y="4235"/>
                </a:cubicBezTo>
                <a:cubicBezTo>
                  <a:pt x="13224" y="4408"/>
                  <a:pt x="13311" y="4408"/>
                  <a:pt x="13311" y="4581"/>
                </a:cubicBezTo>
                <a:close/>
                <a:moveTo>
                  <a:pt x="13829" y="4322"/>
                </a:moveTo>
                <a:cubicBezTo>
                  <a:pt x="13743" y="4408"/>
                  <a:pt x="13570" y="4581"/>
                  <a:pt x="13570" y="4322"/>
                </a:cubicBezTo>
                <a:cubicBezTo>
                  <a:pt x="13657" y="4408"/>
                  <a:pt x="13743" y="4235"/>
                  <a:pt x="13916" y="4408"/>
                </a:cubicBezTo>
                <a:close/>
                <a:moveTo>
                  <a:pt x="15385" y="5791"/>
                </a:moveTo>
                <a:cubicBezTo>
                  <a:pt x="15385" y="5964"/>
                  <a:pt x="15212" y="5791"/>
                  <a:pt x="15212" y="5705"/>
                </a:cubicBezTo>
                <a:cubicBezTo>
                  <a:pt x="15212" y="5705"/>
                  <a:pt x="15385" y="5705"/>
                  <a:pt x="15385" y="5878"/>
                </a:cubicBezTo>
                <a:close/>
                <a:moveTo>
                  <a:pt x="15212" y="6396"/>
                </a:moveTo>
                <a:cubicBezTo>
                  <a:pt x="15299" y="6396"/>
                  <a:pt x="15385" y="6223"/>
                  <a:pt x="15472" y="6396"/>
                </a:cubicBezTo>
                <a:cubicBezTo>
                  <a:pt x="15385" y="6396"/>
                  <a:pt x="15299" y="6569"/>
                  <a:pt x="15212" y="6396"/>
                </a:cubicBezTo>
                <a:close/>
                <a:moveTo>
                  <a:pt x="15039" y="5272"/>
                </a:moveTo>
                <a:lnTo>
                  <a:pt x="15212" y="5272"/>
                </a:lnTo>
                <a:lnTo>
                  <a:pt x="15212" y="5618"/>
                </a:lnTo>
                <a:cubicBezTo>
                  <a:pt x="15126" y="5618"/>
                  <a:pt x="15126" y="5705"/>
                  <a:pt x="15126" y="5705"/>
                </a:cubicBezTo>
                <a:cubicBezTo>
                  <a:pt x="15126" y="5532"/>
                  <a:pt x="15126" y="5445"/>
                  <a:pt x="15039" y="5359"/>
                </a:cubicBezTo>
                <a:close/>
                <a:moveTo>
                  <a:pt x="14867" y="5532"/>
                </a:moveTo>
                <a:cubicBezTo>
                  <a:pt x="14867" y="5013"/>
                  <a:pt x="14867" y="5445"/>
                  <a:pt x="14953" y="5618"/>
                </a:cubicBezTo>
                <a:cubicBezTo>
                  <a:pt x="15126" y="5791"/>
                  <a:pt x="14953" y="5532"/>
                  <a:pt x="14867" y="5532"/>
                </a:cubicBezTo>
                <a:close/>
                <a:moveTo>
                  <a:pt x="14434" y="6569"/>
                </a:moveTo>
                <a:cubicBezTo>
                  <a:pt x="14521" y="6569"/>
                  <a:pt x="14607" y="6483"/>
                  <a:pt x="14694" y="6569"/>
                </a:cubicBezTo>
                <a:cubicBezTo>
                  <a:pt x="14607" y="6655"/>
                  <a:pt x="14521" y="6655"/>
                  <a:pt x="14434" y="6569"/>
                </a:cubicBezTo>
                <a:close/>
                <a:moveTo>
                  <a:pt x="12792" y="5618"/>
                </a:moveTo>
                <a:lnTo>
                  <a:pt x="12792" y="5445"/>
                </a:lnTo>
                <a:cubicBezTo>
                  <a:pt x="12792" y="5445"/>
                  <a:pt x="12792" y="5532"/>
                  <a:pt x="12792" y="5532"/>
                </a:cubicBezTo>
                <a:cubicBezTo>
                  <a:pt x="12792" y="5100"/>
                  <a:pt x="12792" y="5272"/>
                  <a:pt x="12619" y="5272"/>
                </a:cubicBezTo>
                <a:cubicBezTo>
                  <a:pt x="12706" y="5100"/>
                  <a:pt x="12792" y="5013"/>
                  <a:pt x="12792" y="5013"/>
                </a:cubicBezTo>
                <a:cubicBezTo>
                  <a:pt x="13484" y="4754"/>
                  <a:pt x="14175" y="4581"/>
                  <a:pt x="14953" y="4495"/>
                </a:cubicBezTo>
                <a:cubicBezTo>
                  <a:pt x="15212" y="4408"/>
                  <a:pt x="15472" y="4408"/>
                  <a:pt x="15817" y="4408"/>
                </a:cubicBezTo>
                <a:cubicBezTo>
                  <a:pt x="15558" y="4754"/>
                  <a:pt x="15126" y="4754"/>
                  <a:pt x="14780" y="4927"/>
                </a:cubicBezTo>
                <a:cubicBezTo>
                  <a:pt x="14780" y="4927"/>
                  <a:pt x="14953" y="4927"/>
                  <a:pt x="14953" y="5013"/>
                </a:cubicBezTo>
                <a:cubicBezTo>
                  <a:pt x="14694" y="5445"/>
                  <a:pt x="14089" y="5532"/>
                  <a:pt x="13657" y="5272"/>
                </a:cubicBezTo>
                <a:cubicBezTo>
                  <a:pt x="13657" y="5359"/>
                  <a:pt x="13743" y="5272"/>
                  <a:pt x="13743" y="5445"/>
                </a:cubicBezTo>
                <a:cubicBezTo>
                  <a:pt x="13743" y="5532"/>
                  <a:pt x="13570" y="5445"/>
                  <a:pt x="13570" y="5445"/>
                </a:cubicBezTo>
                <a:cubicBezTo>
                  <a:pt x="13484" y="5445"/>
                  <a:pt x="13570" y="5445"/>
                  <a:pt x="13570" y="5532"/>
                </a:cubicBezTo>
                <a:cubicBezTo>
                  <a:pt x="13311" y="5618"/>
                  <a:pt x="13052" y="5618"/>
                  <a:pt x="12792" y="5618"/>
                </a:cubicBezTo>
                <a:close/>
                <a:moveTo>
                  <a:pt x="25066" y="8903"/>
                </a:moveTo>
                <a:cubicBezTo>
                  <a:pt x="25498" y="8903"/>
                  <a:pt x="25930" y="8903"/>
                  <a:pt x="26362" y="8903"/>
                </a:cubicBezTo>
                <a:cubicBezTo>
                  <a:pt x="26103" y="8989"/>
                  <a:pt x="25844" y="8989"/>
                  <a:pt x="25584" y="8903"/>
                </a:cubicBezTo>
                <a:cubicBezTo>
                  <a:pt x="25412" y="9162"/>
                  <a:pt x="25152" y="9162"/>
                  <a:pt x="25066" y="8903"/>
                </a:cubicBezTo>
                <a:close/>
                <a:moveTo>
                  <a:pt x="23510" y="9594"/>
                </a:moveTo>
                <a:cubicBezTo>
                  <a:pt x="23596" y="9508"/>
                  <a:pt x="23769" y="9421"/>
                  <a:pt x="23856" y="9594"/>
                </a:cubicBezTo>
                <a:cubicBezTo>
                  <a:pt x="23769" y="9594"/>
                  <a:pt x="23683" y="9767"/>
                  <a:pt x="23510" y="9681"/>
                </a:cubicBezTo>
                <a:cubicBezTo>
                  <a:pt x="23510" y="9594"/>
                  <a:pt x="23510" y="9594"/>
                  <a:pt x="23510" y="9594"/>
                </a:cubicBezTo>
                <a:close/>
                <a:moveTo>
                  <a:pt x="27659" y="14867"/>
                </a:moveTo>
                <a:cubicBezTo>
                  <a:pt x="27659" y="14694"/>
                  <a:pt x="27918" y="14694"/>
                  <a:pt x="27918" y="14867"/>
                </a:cubicBezTo>
                <a:cubicBezTo>
                  <a:pt x="27832" y="14780"/>
                  <a:pt x="27745" y="14953"/>
                  <a:pt x="27659" y="14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5"/>
          <p:cNvSpPr/>
          <p:nvPr/>
        </p:nvSpPr>
        <p:spPr>
          <a:xfrm flipH="1">
            <a:off x="3406869" y="1941325"/>
            <a:ext cx="322344" cy="232050"/>
          </a:xfrm>
          <a:custGeom>
            <a:avLst/>
            <a:gdLst/>
            <a:ahLst/>
            <a:cxnLst/>
            <a:rect l="l" t="t" r="r" b="b"/>
            <a:pathLst>
              <a:path w="32154" h="16250" extrusionOk="0">
                <a:moveTo>
                  <a:pt x="21781" y="16163"/>
                </a:moveTo>
                <a:cubicBezTo>
                  <a:pt x="21954" y="16163"/>
                  <a:pt x="22127" y="16250"/>
                  <a:pt x="22300" y="16250"/>
                </a:cubicBezTo>
                <a:cubicBezTo>
                  <a:pt x="23510" y="16077"/>
                  <a:pt x="24720" y="15990"/>
                  <a:pt x="25930" y="15731"/>
                </a:cubicBezTo>
                <a:lnTo>
                  <a:pt x="26189" y="15645"/>
                </a:lnTo>
                <a:lnTo>
                  <a:pt x="26189" y="15645"/>
                </a:lnTo>
                <a:cubicBezTo>
                  <a:pt x="26622" y="15472"/>
                  <a:pt x="27054" y="15385"/>
                  <a:pt x="27486" y="15299"/>
                </a:cubicBezTo>
                <a:cubicBezTo>
                  <a:pt x="27918" y="15212"/>
                  <a:pt x="28437" y="15212"/>
                  <a:pt x="28869" y="15299"/>
                </a:cubicBezTo>
                <a:cubicBezTo>
                  <a:pt x="28869" y="14953"/>
                  <a:pt x="28782" y="15039"/>
                  <a:pt x="28610" y="14953"/>
                </a:cubicBezTo>
                <a:cubicBezTo>
                  <a:pt x="28523" y="14867"/>
                  <a:pt x="28696" y="14780"/>
                  <a:pt x="28610" y="14694"/>
                </a:cubicBezTo>
                <a:cubicBezTo>
                  <a:pt x="28523" y="14607"/>
                  <a:pt x="28523" y="14953"/>
                  <a:pt x="28437" y="14867"/>
                </a:cubicBezTo>
                <a:cubicBezTo>
                  <a:pt x="28350" y="14867"/>
                  <a:pt x="28437" y="15039"/>
                  <a:pt x="28437" y="15126"/>
                </a:cubicBezTo>
                <a:cubicBezTo>
                  <a:pt x="28350" y="15039"/>
                  <a:pt x="28264" y="15039"/>
                  <a:pt x="28264" y="14953"/>
                </a:cubicBezTo>
                <a:cubicBezTo>
                  <a:pt x="28264" y="14780"/>
                  <a:pt x="28350" y="14867"/>
                  <a:pt x="28264" y="14694"/>
                </a:cubicBezTo>
                <a:cubicBezTo>
                  <a:pt x="28177" y="14607"/>
                  <a:pt x="28005" y="14607"/>
                  <a:pt x="28005" y="14434"/>
                </a:cubicBezTo>
                <a:cubicBezTo>
                  <a:pt x="28005" y="14607"/>
                  <a:pt x="28005" y="14694"/>
                  <a:pt x="28177" y="14780"/>
                </a:cubicBezTo>
                <a:cubicBezTo>
                  <a:pt x="27918" y="15039"/>
                  <a:pt x="27745" y="14607"/>
                  <a:pt x="27572" y="14434"/>
                </a:cubicBezTo>
                <a:cubicBezTo>
                  <a:pt x="27486" y="14434"/>
                  <a:pt x="27400" y="14607"/>
                  <a:pt x="27400" y="14434"/>
                </a:cubicBezTo>
                <a:cubicBezTo>
                  <a:pt x="27313" y="14175"/>
                  <a:pt x="27572" y="14175"/>
                  <a:pt x="27745" y="14262"/>
                </a:cubicBezTo>
                <a:cubicBezTo>
                  <a:pt x="27745" y="14175"/>
                  <a:pt x="27745" y="13829"/>
                  <a:pt x="27832" y="13916"/>
                </a:cubicBezTo>
                <a:cubicBezTo>
                  <a:pt x="27745" y="13657"/>
                  <a:pt x="27486" y="13916"/>
                  <a:pt x="27486" y="13484"/>
                </a:cubicBezTo>
                <a:cubicBezTo>
                  <a:pt x="27400" y="13570"/>
                  <a:pt x="27313" y="13484"/>
                  <a:pt x="27227" y="13484"/>
                </a:cubicBezTo>
                <a:cubicBezTo>
                  <a:pt x="27313" y="12965"/>
                  <a:pt x="27572" y="13570"/>
                  <a:pt x="27745" y="13657"/>
                </a:cubicBezTo>
                <a:cubicBezTo>
                  <a:pt x="27659" y="13138"/>
                  <a:pt x="27400" y="12879"/>
                  <a:pt x="27054" y="13052"/>
                </a:cubicBezTo>
                <a:cubicBezTo>
                  <a:pt x="27054" y="13138"/>
                  <a:pt x="27054" y="13138"/>
                  <a:pt x="27140" y="13224"/>
                </a:cubicBezTo>
                <a:cubicBezTo>
                  <a:pt x="26881" y="13484"/>
                  <a:pt x="26794" y="13224"/>
                  <a:pt x="26535" y="13224"/>
                </a:cubicBezTo>
                <a:lnTo>
                  <a:pt x="26535" y="13484"/>
                </a:lnTo>
                <a:cubicBezTo>
                  <a:pt x="25930" y="13570"/>
                  <a:pt x="25325" y="13570"/>
                  <a:pt x="24720" y="13397"/>
                </a:cubicBezTo>
                <a:cubicBezTo>
                  <a:pt x="26103" y="12879"/>
                  <a:pt x="27572" y="12619"/>
                  <a:pt x="29042" y="12706"/>
                </a:cubicBezTo>
                <a:cubicBezTo>
                  <a:pt x="29906" y="12879"/>
                  <a:pt x="30857" y="12879"/>
                  <a:pt x="31808" y="12879"/>
                </a:cubicBezTo>
                <a:lnTo>
                  <a:pt x="31981" y="12879"/>
                </a:lnTo>
                <a:cubicBezTo>
                  <a:pt x="32153" y="12879"/>
                  <a:pt x="31808" y="12792"/>
                  <a:pt x="31721" y="12792"/>
                </a:cubicBezTo>
                <a:cubicBezTo>
                  <a:pt x="30943" y="12619"/>
                  <a:pt x="30079" y="12533"/>
                  <a:pt x="29301" y="12446"/>
                </a:cubicBezTo>
                <a:lnTo>
                  <a:pt x="29301" y="12187"/>
                </a:lnTo>
                <a:cubicBezTo>
                  <a:pt x="29906" y="11669"/>
                  <a:pt x="30770" y="12187"/>
                  <a:pt x="31548" y="12101"/>
                </a:cubicBezTo>
                <a:cubicBezTo>
                  <a:pt x="30338" y="11582"/>
                  <a:pt x="28782" y="11841"/>
                  <a:pt x="27486" y="11582"/>
                </a:cubicBezTo>
                <a:cubicBezTo>
                  <a:pt x="27659" y="11409"/>
                  <a:pt x="27832" y="11582"/>
                  <a:pt x="28005" y="11582"/>
                </a:cubicBezTo>
                <a:cubicBezTo>
                  <a:pt x="27918" y="11150"/>
                  <a:pt x="27572" y="11582"/>
                  <a:pt x="27313" y="11323"/>
                </a:cubicBezTo>
                <a:cubicBezTo>
                  <a:pt x="28177" y="10891"/>
                  <a:pt x="29215" y="11496"/>
                  <a:pt x="30079" y="11496"/>
                </a:cubicBezTo>
                <a:cubicBezTo>
                  <a:pt x="29647" y="10977"/>
                  <a:pt x="29128" y="11150"/>
                  <a:pt x="28523" y="11064"/>
                </a:cubicBezTo>
                <a:cubicBezTo>
                  <a:pt x="27918" y="11064"/>
                  <a:pt x="27227" y="11064"/>
                  <a:pt x="26535" y="11064"/>
                </a:cubicBezTo>
                <a:cubicBezTo>
                  <a:pt x="25066" y="11150"/>
                  <a:pt x="23596" y="11064"/>
                  <a:pt x="22127" y="10891"/>
                </a:cubicBezTo>
                <a:lnTo>
                  <a:pt x="22127" y="10718"/>
                </a:lnTo>
                <a:cubicBezTo>
                  <a:pt x="22127" y="10459"/>
                  <a:pt x="22473" y="10372"/>
                  <a:pt x="22559" y="10459"/>
                </a:cubicBezTo>
                <a:cubicBezTo>
                  <a:pt x="22646" y="10199"/>
                  <a:pt x="22905" y="10113"/>
                  <a:pt x="22991" y="10286"/>
                </a:cubicBezTo>
                <a:cubicBezTo>
                  <a:pt x="22991" y="10459"/>
                  <a:pt x="22819" y="10199"/>
                  <a:pt x="22819" y="10459"/>
                </a:cubicBezTo>
                <a:cubicBezTo>
                  <a:pt x="22991" y="10545"/>
                  <a:pt x="23337" y="10286"/>
                  <a:pt x="23596" y="10372"/>
                </a:cubicBezTo>
                <a:cubicBezTo>
                  <a:pt x="23683" y="10372"/>
                  <a:pt x="23596" y="10286"/>
                  <a:pt x="23596" y="10199"/>
                </a:cubicBezTo>
                <a:cubicBezTo>
                  <a:pt x="23942" y="10199"/>
                  <a:pt x="24115" y="10199"/>
                  <a:pt x="24461" y="10199"/>
                </a:cubicBezTo>
                <a:cubicBezTo>
                  <a:pt x="24547" y="10199"/>
                  <a:pt x="24461" y="10113"/>
                  <a:pt x="24461" y="10113"/>
                </a:cubicBezTo>
                <a:cubicBezTo>
                  <a:pt x="24461" y="10026"/>
                  <a:pt x="24634" y="10113"/>
                  <a:pt x="24720" y="10113"/>
                </a:cubicBezTo>
                <a:cubicBezTo>
                  <a:pt x="24720" y="10113"/>
                  <a:pt x="24634" y="10286"/>
                  <a:pt x="24720" y="10372"/>
                </a:cubicBezTo>
                <a:cubicBezTo>
                  <a:pt x="24807" y="10459"/>
                  <a:pt x="24807" y="10026"/>
                  <a:pt x="24979" y="10113"/>
                </a:cubicBezTo>
                <a:cubicBezTo>
                  <a:pt x="25066" y="10113"/>
                  <a:pt x="24807" y="10199"/>
                  <a:pt x="24893" y="10372"/>
                </a:cubicBezTo>
                <a:cubicBezTo>
                  <a:pt x="24979" y="10372"/>
                  <a:pt x="25066" y="10286"/>
                  <a:pt x="25066" y="10113"/>
                </a:cubicBezTo>
                <a:cubicBezTo>
                  <a:pt x="26794" y="10286"/>
                  <a:pt x="28091" y="9681"/>
                  <a:pt x="29820" y="10026"/>
                </a:cubicBezTo>
                <a:cubicBezTo>
                  <a:pt x="29820" y="9853"/>
                  <a:pt x="29820" y="9767"/>
                  <a:pt x="29820" y="9594"/>
                </a:cubicBezTo>
                <a:cubicBezTo>
                  <a:pt x="29560" y="9767"/>
                  <a:pt x="29215" y="9421"/>
                  <a:pt x="29042" y="9767"/>
                </a:cubicBezTo>
                <a:cubicBezTo>
                  <a:pt x="28696" y="9508"/>
                  <a:pt x="28264" y="9681"/>
                  <a:pt x="27832" y="9594"/>
                </a:cubicBezTo>
                <a:cubicBezTo>
                  <a:pt x="27832" y="9767"/>
                  <a:pt x="27832" y="9767"/>
                  <a:pt x="27832" y="9767"/>
                </a:cubicBezTo>
                <a:cubicBezTo>
                  <a:pt x="27918" y="9767"/>
                  <a:pt x="27659" y="9767"/>
                  <a:pt x="27572" y="9594"/>
                </a:cubicBezTo>
                <a:cubicBezTo>
                  <a:pt x="26449" y="9767"/>
                  <a:pt x="25239" y="9853"/>
                  <a:pt x="24029" y="9767"/>
                </a:cubicBezTo>
                <a:cubicBezTo>
                  <a:pt x="24893" y="9162"/>
                  <a:pt x="26362" y="9767"/>
                  <a:pt x="27313" y="9248"/>
                </a:cubicBezTo>
                <a:cubicBezTo>
                  <a:pt x="27140" y="8816"/>
                  <a:pt x="26794" y="9162"/>
                  <a:pt x="26622" y="8989"/>
                </a:cubicBezTo>
                <a:cubicBezTo>
                  <a:pt x="26794" y="8730"/>
                  <a:pt x="27140" y="8816"/>
                  <a:pt x="27400" y="8730"/>
                </a:cubicBezTo>
                <a:cubicBezTo>
                  <a:pt x="27486" y="8730"/>
                  <a:pt x="27400" y="8730"/>
                  <a:pt x="27400" y="8730"/>
                </a:cubicBezTo>
                <a:cubicBezTo>
                  <a:pt x="25325" y="8471"/>
                  <a:pt x="23164" y="8471"/>
                  <a:pt x="21176" y="8730"/>
                </a:cubicBezTo>
                <a:lnTo>
                  <a:pt x="20226" y="8730"/>
                </a:lnTo>
                <a:cubicBezTo>
                  <a:pt x="20226" y="8557"/>
                  <a:pt x="20139" y="8384"/>
                  <a:pt x="20053" y="8211"/>
                </a:cubicBezTo>
                <a:cubicBezTo>
                  <a:pt x="19880" y="7952"/>
                  <a:pt x="19448" y="8038"/>
                  <a:pt x="19448" y="8384"/>
                </a:cubicBezTo>
                <a:cubicBezTo>
                  <a:pt x="19361" y="8557"/>
                  <a:pt x="19448" y="8730"/>
                  <a:pt x="19534" y="8989"/>
                </a:cubicBezTo>
                <a:cubicBezTo>
                  <a:pt x="19448" y="8989"/>
                  <a:pt x="19361" y="8989"/>
                  <a:pt x="19275" y="8989"/>
                </a:cubicBezTo>
                <a:cubicBezTo>
                  <a:pt x="18929" y="8989"/>
                  <a:pt x="18670" y="8730"/>
                  <a:pt x="18410" y="8643"/>
                </a:cubicBezTo>
                <a:cubicBezTo>
                  <a:pt x="17892" y="8643"/>
                  <a:pt x="17287" y="8643"/>
                  <a:pt x="16768" y="8643"/>
                </a:cubicBezTo>
                <a:cubicBezTo>
                  <a:pt x="15645" y="8816"/>
                  <a:pt x="14434" y="8643"/>
                  <a:pt x="13224" y="8384"/>
                </a:cubicBezTo>
                <a:cubicBezTo>
                  <a:pt x="13311" y="8298"/>
                  <a:pt x="13397" y="8211"/>
                  <a:pt x="13570" y="8298"/>
                </a:cubicBezTo>
                <a:cubicBezTo>
                  <a:pt x="13570" y="8038"/>
                  <a:pt x="13311" y="8298"/>
                  <a:pt x="13224" y="8211"/>
                </a:cubicBezTo>
                <a:cubicBezTo>
                  <a:pt x="13397" y="7866"/>
                  <a:pt x="13829" y="8211"/>
                  <a:pt x="14002" y="8038"/>
                </a:cubicBezTo>
                <a:cubicBezTo>
                  <a:pt x="14002" y="8125"/>
                  <a:pt x="13916" y="8125"/>
                  <a:pt x="13916" y="8125"/>
                </a:cubicBezTo>
                <a:cubicBezTo>
                  <a:pt x="13916" y="8211"/>
                  <a:pt x="14175" y="8211"/>
                  <a:pt x="14089" y="8038"/>
                </a:cubicBezTo>
                <a:cubicBezTo>
                  <a:pt x="14089" y="7866"/>
                  <a:pt x="14262" y="8298"/>
                  <a:pt x="14348" y="8125"/>
                </a:cubicBezTo>
                <a:cubicBezTo>
                  <a:pt x="14434" y="8038"/>
                  <a:pt x="14348" y="8038"/>
                  <a:pt x="14262" y="8038"/>
                </a:cubicBezTo>
                <a:cubicBezTo>
                  <a:pt x="14348" y="7779"/>
                  <a:pt x="14607" y="8038"/>
                  <a:pt x="14694" y="7952"/>
                </a:cubicBezTo>
                <a:cubicBezTo>
                  <a:pt x="14780" y="7866"/>
                  <a:pt x="14694" y="7952"/>
                  <a:pt x="14694" y="7952"/>
                </a:cubicBezTo>
                <a:cubicBezTo>
                  <a:pt x="14953" y="8038"/>
                  <a:pt x="15212" y="7779"/>
                  <a:pt x="15472" y="7952"/>
                </a:cubicBezTo>
                <a:cubicBezTo>
                  <a:pt x="15472" y="7606"/>
                  <a:pt x="15212" y="7866"/>
                  <a:pt x="15212" y="7606"/>
                </a:cubicBezTo>
                <a:cubicBezTo>
                  <a:pt x="16422" y="7260"/>
                  <a:pt x="17633" y="7088"/>
                  <a:pt x="18929" y="7174"/>
                </a:cubicBezTo>
                <a:cubicBezTo>
                  <a:pt x="19102" y="6655"/>
                  <a:pt x="19448" y="7088"/>
                  <a:pt x="19707" y="7088"/>
                </a:cubicBezTo>
                <a:cubicBezTo>
                  <a:pt x="19966" y="7088"/>
                  <a:pt x="20053" y="6828"/>
                  <a:pt x="20139" y="6828"/>
                </a:cubicBezTo>
                <a:cubicBezTo>
                  <a:pt x="20312" y="6828"/>
                  <a:pt x="20485" y="7088"/>
                  <a:pt x="20571" y="7088"/>
                </a:cubicBezTo>
                <a:cubicBezTo>
                  <a:pt x="20831" y="7088"/>
                  <a:pt x="21003" y="7088"/>
                  <a:pt x="21263" y="7088"/>
                </a:cubicBezTo>
                <a:cubicBezTo>
                  <a:pt x="21436" y="7693"/>
                  <a:pt x="21868" y="6915"/>
                  <a:pt x="22041" y="7433"/>
                </a:cubicBezTo>
                <a:lnTo>
                  <a:pt x="22041" y="7174"/>
                </a:lnTo>
                <a:cubicBezTo>
                  <a:pt x="22041" y="7088"/>
                  <a:pt x="22041" y="7347"/>
                  <a:pt x="22127" y="7347"/>
                </a:cubicBezTo>
                <a:cubicBezTo>
                  <a:pt x="23510" y="7001"/>
                  <a:pt x="24979" y="6915"/>
                  <a:pt x="26449" y="6655"/>
                </a:cubicBezTo>
                <a:cubicBezTo>
                  <a:pt x="25671" y="6483"/>
                  <a:pt x="24807" y="6396"/>
                  <a:pt x="23942" y="6396"/>
                </a:cubicBezTo>
                <a:cubicBezTo>
                  <a:pt x="23942" y="6569"/>
                  <a:pt x="24029" y="6742"/>
                  <a:pt x="24115" y="6655"/>
                </a:cubicBezTo>
                <a:cubicBezTo>
                  <a:pt x="24029" y="7001"/>
                  <a:pt x="23769" y="6050"/>
                  <a:pt x="23596" y="6655"/>
                </a:cubicBezTo>
                <a:cubicBezTo>
                  <a:pt x="23596" y="6828"/>
                  <a:pt x="23942" y="6655"/>
                  <a:pt x="23942" y="6828"/>
                </a:cubicBezTo>
                <a:cubicBezTo>
                  <a:pt x="23769" y="7001"/>
                  <a:pt x="23510" y="6569"/>
                  <a:pt x="23510" y="6396"/>
                </a:cubicBezTo>
                <a:lnTo>
                  <a:pt x="23510" y="6569"/>
                </a:lnTo>
                <a:cubicBezTo>
                  <a:pt x="23510" y="6655"/>
                  <a:pt x="23424" y="6310"/>
                  <a:pt x="23337" y="6396"/>
                </a:cubicBezTo>
                <a:cubicBezTo>
                  <a:pt x="23164" y="6483"/>
                  <a:pt x="23337" y="6483"/>
                  <a:pt x="23337" y="6569"/>
                </a:cubicBezTo>
                <a:cubicBezTo>
                  <a:pt x="22559" y="6483"/>
                  <a:pt x="21608" y="6569"/>
                  <a:pt x="21003" y="6050"/>
                </a:cubicBezTo>
                <a:cubicBezTo>
                  <a:pt x="21003" y="6569"/>
                  <a:pt x="21349" y="6483"/>
                  <a:pt x="21608" y="6483"/>
                </a:cubicBezTo>
                <a:cubicBezTo>
                  <a:pt x="21176" y="6915"/>
                  <a:pt x="20917" y="6050"/>
                  <a:pt x="20571" y="6137"/>
                </a:cubicBezTo>
                <a:cubicBezTo>
                  <a:pt x="20485" y="6223"/>
                  <a:pt x="20571" y="6310"/>
                  <a:pt x="20571" y="6396"/>
                </a:cubicBezTo>
                <a:cubicBezTo>
                  <a:pt x="20658" y="6483"/>
                  <a:pt x="20485" y="6396"/>
                  <a:pt x="20398" y="6396"/>
                </a:cubicBezTo>
                <a:cubicBezTo>
                  <a:pt x="20312" y="6396"/>
                  <a:pt x="20485" y="6223"/>
                  <a:pt x="20398" y="6137"/>
                </a:cubicBezTo>
                <a:cubicBezTo>
                  <a:pt x="20312" y="5964"/>
                  <a:pt x="20312" y="6137"/>
                  <a:pt x="20226" y="6137"/>
                </a:cubicBezTo>
                <a:cubicBezTo>
                  <a:pt x="20398" y="5705"/>
                  <a:pt x="20658" y="5878"/>
                  <a:pt x="20917" y="5791"/>
                </a:cubicBezTo>
                <a:cubicBezTo>
                  <a:pt x="22041" y="5705"/>
                  <a:pt x="23164" y="5705"/>
                  <a:pt x="24288" y="5791"/>
                </a:cubicBezTo>
                <a:cubicBezTo>
                  <a:pt x="24288" y="5705"/>
                  <a:pt x="24201" y="5618"/>
                  <a:pt x="24115" y="5618"/>
                </a:cubicBezTo>
                <a:cubicBezTo>
                  <a:pt x="24029" y="5705"/>
                  <a:pt x="24201" y="5532"/>
                  <a:pt x="24201" y="5359"/>
                </a:cubicBezTo>
                <a:cubicBezTo>
                  <a:pt x="23596" y="5359"/>
                  <a:pt x="22905" y="5186"/>
                  <a:pt x="22386" y="5532"/>
                </a:cubicBezTo>
                <a:cubicBezTo>
                  <a:pt x="22127" y="5359"/>
                  <a:pt x="21608" y="5705"/>
                  <a:pt x="21349" y="5532"/>
                </a:cubicBezTo>
                <a:cubicBezTo>
                  <a:pt x="20831" y="5878"/>
                  <a:pt x="20053" y="5272"/>
                  <a:pt x="19620" y="5791"/>
                </a:cubicBezTo>
                <a:cubicBezTo>
                  <a:pt x="19275" y="5532"/>
                  <a:pt x="18756" y="5878"/>
                  <a:pt x="18324" y="5791"/>
                </a:cubicBezTo>
                <a:cubicBezTo>
                  <a:pt x="18324" y="5964"/>
                  <a:pt x="18410" y="5791"/>
                  <a:pt x="18410" y="5791"/>
                </a:cubicBezTo>
                <a:cubicBezTo>
                  <a:pt x="18324" y="6223"/>
                  <a:pt x="18065" y="5705"/>
                  <a:pt x="17892" y="5791"/>
                </a:cubicBezTo>
                <a:cubicBezTo>
                  <a:pt x="17978" y="5359"/>
                  <a:pt x="18324" y="5618"/>
                  <a:pt x="18497" y="5618"/>
                </a:cubicBezTo>
                <a:cubicBezTo>
                  <a:pt x="18670" y="5618"/>
                  <a:pt x="19188" y="5445"/>
                  <a:pt x="19534" y="5445"/>
                </a:cubicBezTo>
                <a:lnTo>
                  <a:pt x="21003" y="5272"/>
                </a:lnTo>
                <a:cubicBezTo>
                  <a:pt x="21349" y="5186"/>
                  <a:pt x="21695" y="5100"/>
                  <a:pt x="21954" y="5013"/>
                </a:cubicBezTo>
                <a:cubicBezTo>
                  <a:pt x="22300" y="5013"/>
                  <a:pt x="22646" y="5272"/>
                  <a:pt x="22991" y="5272"/>
                </a:cubicBezTo>
                <a:cubicBezTo>
                  <a:pt x="22991" y="5100"/>
                  <a:pt x="23078" y="5186"/>
                  <a:pt x="22991" y="5013"/>
                </a:cubicBezTo>
                <a:cubicBezTo>
                  <a:pt x="22732" y="4754"/>
                  <a:pt x="22300" y="5186"/>
                  <a:pt x="22127" y="4754"/>
                </a:cubicBezTo>
                <a:cubicBezTo>
                  <a:pt x="21954" y="5186"/>
                  <a:pt x="21608" y="4754"/>
                  <a:pt x="21436" y="4840"/>
                </a:cubicBezTo>
                <a:cubicBezTo>
                  <a:pt x="21176" y="4927"/>
                  <a:pt x="21436" y="5013"/>
                  <a:pt x="21436" y="5100"/>
                </a:cubicBezTo>
                <a:cubicBezTo>
                  <a:pt x="21436" y="5186"/>
                  <a:pt x="21176" y="4927"/>
                  <a:pt x="21090" y="4840"/>
                </a:cubicBezTo>
                <a:cubicBezTo>
                  <a:pt x="21003" y="4840"/>
                  <a:pt x="21090" y="4754"/>
                  <a:pt x="21090" y="4581"/>
                </a:cubicBezTo>
                <a:cubicBezTo>
                  <a:pt x="20917" y="4581"/>
                  <a:pt x="20917" y="4581"/>
                  <a:pt x="20744" y="4667"/>
                </a:cubicBezTo>
                <a:cubicBezTo>
                  <a:pt x="20658" y="4754"/>
                  <a:pt x="21003" y="4581"/>
                  <a:pt x="21003" y="4754"/>
                </a:cubicBezTo>
                <a:cubicBezTo>
                  <a:pt x="20917" y="5359"/>
                  <a:pt x="20658" y="4754"/>
                  <a:pt x="20485" y="5013"/>
                </a:cubicBezTo>
                <a:cubicBezTo>
                  <a:pt x="20485" y="4754"/>
                  <a:pt x="20571" y="4754"/>
                  <a:pt x="20658" y="4754"/>
                </a:cubicBezTo>
                <a:cubicBezTo>
                  <a:pt x="20485" y="4408"/>
                  <a:pt x="20139" y="4667"/>
                  <a:pt x="19966" y="4840"/>
                </a:cubicBezTo>
                <a:cubicBezTo>
                  <a:pt x="19793" y="4667"/>
                  <a:pt x="19707" y="4754"/>
                  <a:pt x="19534" y="4840"/>
                </a:cubicBezTo>
                <a:cubicBezTo>
                  <a:pt x="19534" y="5186"/>
                  <a:pt x="19880" y="4667"/>
                  <a:pt x="19793" y="5100"/>
                </a:cubicBezTo>
                <a:cubicBezTo>
                  <a:pt x="19620" y="4927"/>
                  <a:pt x="19361" y="5272"/>
                  <a:pt x="19102" y="5272"/>
                </a:cubicBezTo>
                <a:cubicBezTo>
                  <a:pt x="19102" y="5272"/>
                  <a:pt x="19102" y="5100"/>
                  <a:pt x="19015" y="5013"/>
                </a:cubicBezTo>
                <a:cubicBezTo>
                  <a:pt x="19015" y="4927"/>
                  <a:pt x="19275" y="5100"/>
                  <a:pt x="19361" y="5013"/>
                </a:cubicBezTo>
                <a:cubicBezTo>
                  <a:pt x="19188" y="4667"/>
                  <a:pt x="18843" y="4840"/>
                  <a:pt x="18583" y="4927"/>
                </a:cubicBezTo>
                <a:cubicBezTo>
                  <a:pt x="18670" y="5100"/>
                  <a:pt x="18843" y="5186"/>
                  <a:pt x="18929" y="5013"/>
                </a:cubicBezTo>
                <a:cubicBezTo>
                  <a:pt x="18843" y="5618"/>
                  <a:pt x="18497" y="4927"/>
                  <a:pt x="18324" y="4927"/>
                </a:cubicBezTo>
                <a:cubicBezTo>
                  <a:pt x="18324" y="4927"/>
                  <a:pt x="18238" y="5013"/>
                  <a:pt x="18238" y="5013"/>
                </a:cubicBezTo>
                <a:cubicBezTo>
                  <a:pt x="17978" y="5100"/>
                  <a:pt x="17633" y="4667"/>
                  <a:pt x="17460" y="5186"/>
                </a:cubicBezTo>
                <a:cubicBezTo>
                  <a:pt x="17373" y="5186"/>
                  <a:pt x="17460" y="4927"/>
                  <a:pt x="17287" y="4927"/>
                </a:cubicBezTo>
                <a:cubicBezTo>
                  <a:pt x="17287" y="5272"/>
                  <a:pt x="17373" y="5445"/>
                  <a:pt x="17546" y="5445"/>
                </a:cubicBezTo>
                <a:cubicBezTo>
                  <a:pt x="17460" y="5705"/>
                  <a:pt x="17373" y="5359"/>
                  <a:pt x="17200" y="5359"/>
                </a:cubicBezTo>
                <a:cubicBezTo>
                  <a:pt x="17200" y="5272"/>
                  <a:pt x="17200" y="5100"/>
                  <a:pt x="17114" y="5013"/>
                </a:cubicBezTo>
                <a:cubicBezTo>
                  <a:pt x="17027" y="4840"/>
                  <a:pt x="16855" y="4840"/>
                  <a:pt x="16682" y="5013"/>
                </a:cubicBezTo>
                <a:lnTo>
                  <a:pt x="16682" y="5272"/>
                </a:lnTo>
                <a:cubicBezTo>
                  <a:pt x="16336" y="4840"/>
                  <a:pt x="15904" y="5272"/>
                  <a:pt x="15558" y="5272"/>
                </a:cubicBezTo>
                <a:cubicBezTo>
                  <a:pt x="15558" y="5532"/>
                  <a:pt x="15645" y="5532"/>
                  <a:pt x="15731" y="5532"/>
                </a:cubicBezTo>
                <a:cubicBezTo>
                  <a:pt x="15731" y="5878"/>
                  <a:pt x="15472" y="5532"/>
                  <a:pt x="15472" y="5359"/>
                </a:cubicBezTo>
                <a:cubicBezTo>
                  <a:pt x="15299" y="5272"/>
                  <a:pt x="15126" y="5359"/>
                  <a:pt x="14953" y="5359"/>
                </a:cubicBezTo>
                <a:cubicBezTo>
                  <a:pt x="15299" y="5013"/>
                  <a:pt x="15731" y="4754"/>
                  <a:pt x="16077" y="4322"/>
                </a:cubicBezTo>
                <a:cubicBezTo>
                  <a:pt x="16509" y="4581"/>
                  <a:pt x="17200" y="3803"/>
                  <a:pt x="17546" y="4322"/>
                </a:cubicBezTo>
                <a:cubicBezTo>
                  <a:pt x="17546" y="4149"/>
                  <a:pt x="17460" y="3976"/>
                  <a:pt x="17546" y="3803"/>
                </a:cubicBezTo>
                <a:cubicBezTo>
                  <a:pt x="17460" y="3890"/>
                  <a:pt x="17287" y="3803"/>
                  <a:pt x="17373" y="4062"/>
                </a:cubicBezTo>
                <a:cubicBezTo>
                  <a:pt x="17200" y="3890"/>
                  <a:pt x="16941" y="3890"/>
                  <a:pt x="16768" y="3717"/>
                </a:cubicBezTo>
                <a:cubicBezTo>
                  <a:pt x="16768" y="3544"/>
                  <a:pt x="16855" y="3890"/>
                  <a:pt x="16941" y="3717"/>
                </a:cubicBezTo>
                <a:cubicBezTo>
                  <a:pt x="17027" y="3544"/>
                  <a:pt x="16768" y="3371"/>
                  <a:pt x="16682" y="3457"/>
                </a:cubicBezTo>
                <a:cubicBezTo>
                  <a:pt x="16595" y="3630"/>
                  <a:pt x="16768" y="3457"/>
                  <a:pt x="16768" y="3544"/>
                </a:cubicBezTo>
                <a:cubicBezTo>
                  <a:pt x="16768" y="3890"/>
                  <a:pt x="16509" y="3717"/>
                  <a:pt x="16509" y="3457"/>
                </a:cubicBezTo>
                <a:cubicBezTo>
                  <a:pt x="16336" y="3457"/>
                  <a:pt x="16250" y="3717"/>
                  <a:pt x="16077" y="3544"/>
                </a:cubicBezTo>
                <a:cubicBezTo>
                  <a:pt x="15904" y="3371"/>
                  <a:pt x="16250" y="3457"/>
                  <a:pt x="16250" y="3285"/>
                </a:cubicBezTo>
                <a:cubicBezTo>
                  <a:pt x="16250" y="3112"/>
                  <a:pt x="16077" y="3371"/>
                  <a:pt x="15990" y="3457"/>
                </a:cubicBezTo>
                <a:cubicBezTo>
                  <a:pt x="15990" y="3285"/>
                  <a:pt x="16077" y="3285"/>
                  <a:pt x="15990" y="3198"/>
                </a:cubicBezTo>
                <a:cubicBezTo>
                  <a:pt x="15904" y="3285"/>
                  <a:pt x="15904" y="3630"/>
                  <a:pt x="15731" y="3630"/>
                </a:cubicBezTo>
                <a:cubicBezTo>
                  <a:pt x="15645" y="3717"/>
                  <a:pt x="15731" y="3630"/>
                  <a:pt x="15817" y="3630"/>
                </a:cubicBezTo>
                <a:cubicBezTo>
                  <a:pt x="15731" y="3717"/>
                  <a:pt x="15645" y="3803"/>
                  <a:pt x="15645" y="3803"/>
                </a:cubicBezTo>
                <a:cubicBezTo>
                  <a:pt x="15645" y="3890"/>
                  <a:pt x="15817" y="3890"/>
                  <a:pt x="15904" y="3890"/>
                </a:cubicBezTo>
                <a:cubicBezTo>
                  <a:pt x="15990" y="3890"/>
                  <a:pt x="15904" y="3803"/>
                  <a:pt x="15904" y="3717"/>
                </a:cubicBezTo>
                <a:cubicBezTo>
                  <a:pt x="15904" y="3630"/>
                  <a:pt x="15990" y="3976"/>
                  <a:pt x="16077" y="3976"/>
                </a:cubicBezTo>
                <a:cubicBezTo>
                  <a:pt x="16077" y="3890"/>
                  <a:pt x="16077" y="3803"/>
                  <a:pt x="16077" y="3803"/>
                </a:cubicBezTo>
                <a:cubicBezTo>
                  <a:pt x="16077" y="3890"/>
                  <a:pt x="16163" y="3890"/>
                  <a:pt x="16250" y="3976"/>
                </a:cubicBezTo>
                <a:cubicBezTo>
                  <a:pt x="15990" y="4062"/>
                  <a:pt x="15817" y="3890"/>
                  <a:pt x="15558" y="4062"/>
                </a:cubicBezTo>
                <a:cubicBezTo>
                  <a:pt x="15558" y="4062"/>
                  <a:pt x="15558" y="3803"/>
                  <a:pt x="15472" y="3803"/>
                </a:cubicBezTo>
                <a:cubicBezTo>
                  <a:pt x="15472" y="3803"/>
                  <a:pt x="15299" y="3803"/>
                  <a:pt x="15299" y="3803"/>
                </a:cubicBezTo>
                <a:cubicBezTo>
                  <a:pt x="15212" y="3803"/>
                  <a:pt x="15385" y="3717"/>
                  <a:pt x="15299" y="3630"/>
                </a:cubicBezTo>
                <a:cubicBezTo>
                  <a:pt x="15212" y="3630"/>
                  <a:pt x="15126" y="4062"/>
                  <a:pt x="14953" y="3890"/>
                </a:cubicBezTo>
                <a:cubicBezTo>
                  <a:pt x="14780" y="3630"/>
                  <a:pt x="15039" y="3890"/>
                  <a:pt x="15039" y="3890"/>
                </a:cubicBezTo>
                <a:cubicBezTo>
                  <a:pt x="15039" y="3630"/>
                  <a:pt x="14867" y="3890"/>
                  <a:pt x="14780" y="3890"/>
                </a:cubicBezTo>
                <a:cubicBezTo>
                  <a:pt x="14607" y="3803"/>
                  <a:pt x="14434" y="3803"/>
                  <a:pt x="14262" y="3890"/>
                </a:cubicBezTo>
                <a:cubicBezTo>
                  <a:pt x="14262" y="3717"/>
                  <a:pt x="14434" y="3803"/>
                  <a:pt x="14521" y="3803"/>
                </a:cubicBezTo>
                <a:cubicBezTo>
                  <a:pt x="14521" y="3544"/>
                  <a:pt x="14348" y="3803"/>
                  <a:pt x="14175" y="3717"/>
                </a:cubicBezTo>
                <a:cubicBezTo>
                  <a:pt x="14175" y="3803"/>
                  <a:pt x="14175" y="3890"/>
                  <a:pt x="14175" y="3890"/>
                </a:cubicBezTo>
                <a:cubicBezTo>
                  <a:pt x="14089" y="3976"/>
                  <a:pt x="13829" y="4149"/>
                  <a:pt x="13743" y="3890"/>
                </a:cubicBezTo>
                <a:cubicBezTo>
                  <a:pt x="13657" y="4235"/>
                  <a:pt x="13311" y="4149"/>
                  <a:pt x="13052" y="4235"/>
                </a:cubicBezTo>
                <a:cubicBezTo>
                  <a:pt x="12965" y="4062"/>
                  <a:pt x="13052" y="3976"/>
                  <a:pt x="13052" y="3717"/>
                </a:cubicBezTo>
                <a:cubicBezTo>
                  <a:pt x="12879" y="3976"/>
                  <a:pt x="12706" y="3544"/>
                  <a:pt x="12533" y="3717"/>
                </a:cubicBezTo>
                <a:cubicBezTo>
                  <a:pt x="12533" y="3890"/>
                  <a:pt x="12706" y="3976"/>
                  <a:pt x="12879" y="3890"/>
                </a:cubicBezTo>
                <a:cubicBezTo>
                  <a:pt x="12965" y="3890"/>
                  <a:pt x="12965" y="4149"/>
                  <a:pt x="12965" y="4322"/>
                </a:cubicBezTo>
                <a:cubicBezTo>
                  <a:pt x="12965" y="4408"/>
                  <a:pt x="12879" y="4235"/>
                  <a:pt x="12792" y="4235"/>
                </a:cubicBezTo>
                <a:cubicBezTo>
                  <a:pt x="12706" y="4235"/>
                  <a:pt x="12619" y="4495"/>
                  <a:pt x="12533" y="4408"/>
                </a:cubicBezTo>
                <a:cubicBezTo>
                  <a:pt x="12446" y="4235"/>
                  <a:pt x="12446" y="3976"/>
                  <a:pt x="12533" y="3803"/>
                </a:cubicBezTo>
                <a:cubicBezTo>
                  <a:pt x="12533" y="3890"/>
                  <a:pt x="12446" y="3803"/>
                  <a:pt x="12360" y="3803"/>
                </a:cubicBezTo>
                <a:cubicBezTo>
                  <a:pt x="12360" y="3890"/>
                  <a:pt x="12360" y="4062"/>
                  <a:pt x="12446" y="4149"/>
                </a:cubicBezTo>
                <a:cubicBezTo>
                  <a:pt x="12446" y="4495"/>
                  <a:pt x="12274" y="4408"/>
                  <a:pt x="12101" y="4408"/>
                </a:cubicBezTo>
                <a:cubicBezTo>
                  <a:pt x="12187" y="4149"/>
                  <a:pt x="12187" y="3976"/>
                  <a:pt x="12101" y="3717"/>
                </a:cubicBezTo>
                <a:cubicBezTo>
                  <a:pt x="11928" y="3717"/>
                  <a:pt x="12187" y="4149"/>
                  <a:pt x="11582" y="3976"/>
                </a:cubicBezTo>
                <a:lnTo>
                  <a:pt x="11582" y="3544"/>
                </a:lnTo>
                <a:cubicBezTo>
                  <a:pt x="11582" y="3457"/>
                  <a:pt x="11582" y="3371"/>
                  <a:pt x="11409" y="3544"/>
                </a:cubicBezTo>
                <a:cubicBezTo>
                  <a:pt x="11409" y="3803"/>
                  <a:pt x="11841" y="3717"/>
                  <a:pt x="11841" y="3976"/>
                </a:cubicBezTo>
                <a:cubicBezTo>
                  <a:pt x="11582" y="3976"/>
                  <a:pt x="11236" y="3976"/>
                  <a:pt x="11064" y="3803"/>
                </a:cubicBezTo>
                <a:cubicBezTo>
                  <a:pt x="11064" y="3630"/>
                  <a:pt x="11150" y="3457"/>
                  <a:pt x="11150" y="3285"/>
                </a:cubicBezTo>
                <a:cubicBezTo>
                  <a:pt x="10977" y="3457"/>
                  <a:pt x="10891" y="3717"/>
                  <a:pt x="10718" y="3544"/>
                </a:cubicBezTo>
                <a:cubicBezTo>
                  <a:pt x="10631" y="3457"/>
                  <a:pt x="10631" y="3371"/>
                  <a:pt x="10718" y="3198"/>
                </a:cubicBezTo>
                <a:lnTo>
                  <a:pt x="10372" y="3198"/>
                </a:lnTo>
                <a:cubicBezTo>
                  <a:pt x="10372" y="3630"/>
                  <a:pt x="10372" y="3976"/>
                  <a:pt x="10459" y="4149"/>
                </a:cubicBezTo>
                <a:lnTo>
                  <a:pt x="10459" y="3890"/>
                </a:lnTo>
                <a:cubicBezTo>
                  <a:pt x="10459" y="3803"/>
                  <a:pt x="10718" y="3890"/>
                  <a:pt x="10718" y="4149"/>
                </a:cubicBezTo>
                <a:cubicBezTo>
                  <a:pt x="10631" y="4235"/>
                  <a:pt x="10459" y="4235"/>
                  <a:pt x="10286" y="4235"/>
                </a:cubicBezTo>
                <a:cubicBezTo>
                  <a:pt x="10631" y="4667"/>
                  <a:pt x="11150" y="4408"/>
                  <a:pt x="11582" y="4581"/>
                </a:cubicBezTo>
                <a:cubicBezTo>
                  <a:pt x="11409" y="4754"/>
                  <a:pt x="11236" y="4581"/>
                  <a:pt x="11064" y="4581"/>
                </a:cubicBezTo>
                <a:cubicBezTo>
                  <a:pt x="10891" y="4581"/>
                  <a:pt x="11064" y="4667"/>
                  <a:pt x="11064" y="4840"/>
                </a:cubicBezTo>
                <a:cubicBezTo>
                  <a:pt x="10891" y="4408"/>
                  <a:pt x="10372" y="4927"/>
                  <a:pt x="10286" y="4495"/>
                </a:cubicBezTo>
                <a:cubicBezTo>
                  <a:pt x="10286" y="4495"/>
                  <a:pt x="10286" y="4667"/>
                  <a:pt x="10199" y="4667"/>
                </a:cubicBezTo>
                <a:cubicBezTo>
                  <a:pt x="10199" y="4754"/>
                  <a:pt x="10286" y="4754"/>
                  <a:pt x="10286" y="4840"/>
                </a:cubicBezTo>
                <a:cubicBezTo>
                  <a:pt x="10199" y="4754"/>
                  <a:pt x="10113" y="4667"/>
                  <a:pt x="10026" y="4667"/>
                </a:cubicBezTo>
                <a:cubicBezTo>
                  <a:pt x="10113" y="4667"/>
                  <a:pt x="10286" y="4667"/>
                  <a:pt x="10286" y="4408"/>
                </a:cubicBezTo>
                <a:cubicBezTo>
                  <a:pt x="10286" y="4235"/>
                  <a:pt x="10286" y="4408"/>
                  <a:pt x="10286" y="4408"/>
                </a:cubicBezTo>
                <a:lnTo>
                  <a:pt x="10286" y="4408"/>
                </a:lnTo>
                <a:lnTo>
                  <a:pt x="9940" y="4408"/>
                </a:lnTo>
                <a:cubicBezTo>
                  <a:pt x="9853" y="4408"/>
                  <a:pt x="9767" y="4322"/>
                  <a:pt x="9767" y="4235"/>
                </a:cubicBezTo>
                <a:cubicBezTo>
                  <a:pt x="9767" y="4062"/>
                  <a:pt x="9853" y="4322"/>
                  <a:pt x="9940" y="4235"/>
                </a:cubicBezTo>
                <a:cubicBezTo>
                  <a:pt x="9940" y="3890"/>
                  <a:pt x="9767" y="3890"/>
                  <a:pt x="9767" y="3717"/>
                </a:cubicBezTo>
                <a:cubicBezTo>
                  <a:pt x="9853" y="3630"/>
                  <a:pt x="9853" y="3371"/>
                  <a:pt x="10026" y="3285"/>
                </a:cubicBezTo>
                <a:cubicBezTo>
                  <a:pt x="9940" y="3285"/>
                  <a:pt x="9940" y="2939"/>
                  <a:pt x="9940" y="2679"/>
                </a:cubicBezTo>
                <a:cubicBezTo>
                  <a:pt x="9853" y="2679"/>
                  <a:pt x="9853" y="2766"/>
                  <a:pt x="9767" y="2766"/>
                </a:cubicBezTo>
                <a:cubicBezTo>
                  <a:pt x="9681" y="2766"/>
                  <a:pt x="9767" y="2334"/>
                  <a:pt x="9853" y="2334"/>
                </a:cubicBezTo>
                <a:cubicBezTo>
                  <a:pt x="9681" y="2161"/>
                  <a:pt x="9508" y="2593"/>
                  <a:pt x="9508" y="2852"/>
                </a:cubicBezTo>
                <a:cubicBezTo>
                  <a:pt x="9335" y="2852"/>
                  <a:pt x="9248" y="2420"/>
                  <a:pt x="9162" y="2507"/>
                </a:cubicBezTo>
                <a:cubicBezTo>
                  <a:pt x="9076" y="2593"/>
                  <a:pt x="9162" y="2334"/>
                  <a:pt x="9162" y="2247"/>
                </a:cubicBezTo>
                <a:cubicBezTo>
                  <a:pt x="9162" y="2247"/>
                  <a:pt x="8989" y="2334"/>
                  <a:pt x="8989" y="2161"/>
                </a:cubicBezTo>
                <a:cubicBezTo>
                  <a:pt x="8816" y="2334"/>
                  <a:pt x="8816" y="2593"/>
                  <a:pt x="8816" y="2766"/>
                </a:cubicBezTo>
                <a:cubicBezTo>
                  <a:pt x="8643" y="2766"/>
                  <a:pt x="8730" y="2247"/>
                  <a:pt x="8643" y="2074"/>
                </a:cubicBezTo>
                <a:cubicBezTo>
                  <a:pt x="8643" y="1902"/>
                  <a:pt x="8730" y="2074"/>
                  <a:pt x="8730" y="1902"/>
                </a:cubicBezTo>
                <a:cubicBezTo>
                  <a:pt x="8730" y="1469"/>
                  <a:pt x="8730" y="864"/>
                  <a:pt x="8471" y="951"/>
                </a:cubicBezTo>
                <a:lnTo>
                  <a:pt x="8471" y="1210"/>
                </a:lnTo>
                <a:cubicBezTo>
                  <a:pt x="8471" y="1210"/>
                  <a:pt x="8384" y="951"/>
                  <a:pt x="8384" y="864"/>
                </a:cubicBezTo>
                <a:cubicBezTo>
                  <a:pt x="8211" y="864"/>
                  <a:pt x="8125" y="864"/>
                  <a:pt x="8038" y="864"/>
                </a:cubicBezTo>
                <a:cubicBezTo>
                  <a:pt x="7952" y="778"/>
                  <a:pt x="8038" y="692"/>
                  <a:pt x="8125" y="605"/>
                </a:cubicBezTo>
                <a:cubicBezTo>
                  <a:pt x="8038" y="519"/>
                  <a:pt x="8038" y="259"/>
                  <a:pt x="7952" y="173"/>
                </a:cubicBezTo>
                <a:cubicBezTo>
                  <a:pt x="7693" y="173"/>
                  <a:pt x="7520" y="86"/>
                  <a:pt x="7260" y="86"/>
                </a:cubicBezTo>
                <a:cubicBezTo>
                  <a:pt x="7174" y="259"/>
                  <a:pt x="6915" y="432"/>
                  <a:pt x="6742" y="259"/>
                </a:cubicBezTo>
                <a:lnTo>
                  <a:pt x="6742" y="605"/>
                </a:lnTo>
                <a:cubicBezTo>
                  <a:pt x="6742" y="519"/>
                  <a:pt x="7001" y="692"/>
                  <a:pt x="7088" y="432"/>
                </a:cubicBezTo>
                <a:cubicBezTo>
                  <a:pt x="7088" y="605"/>
                  <a:pt x="7088" y="692"/>
                  <a:pt x="7088" y="864"/>
                </a:cubicBezTo>
                <a:cubicBezTo>
                  <a:pt x="6915" y="864"/>
                  <a:pt x="6828" y="1297"/>
                  <a:pt x="6655" y="1210"/>
                </a:cubicBezTo>
                <a:lnTo>
                  <a:pt x="6655" y="1469"/>
                </a:lnTo>
                <a:cubicBezTo>
                  <a:pt x="6655" y="1556"/>
                  <a:pt x="6569" y="1297"/>
                  <a:pt x="6569" y="1469"/>
                </a:cubicBezTo>
                <a:cubicBezTo>
                  <a:pt x="6569" y="1729"/>
                  <a:pt x="6655" y="1902"/>
                  <a:pt x="6742" y="1815"/>
                </a:cubicBezTo>
                <a:cubicBezTo>
                  <a:pt x="6915" y="1729"/>
                  <a:pt x="6742" y="1297"/>
                  <a:pt x="6915" y="1297"/>
                </a:cubicBezTo>
                <a:cubicBezTo>
                  <a:pt x="6915" y="1469"/>
                  <a:pt x="6915" y="1556"/>
                  <a:pt x="6915" y="1729"/>
                </a:cubicBezTo>
                <a:cubicBezTo>
                  <a:pt x="7001" y="1556"/>
                  <a:pt x="7088" y="1988"/>
                  <a:pt x="7088" y="2247"/>
                </a:cubicBezTo>
                <a:cubicBezTo>
                  <a:pt x="7001" y="2247"/>
                  <a:pt x="7088" y="1902"/>
                  <a:pt x="7001" y="1815"/>
                </a:cubicBezTo>
                <a:cubicBezTo>
                  <a:pt x="6915" y="1815"/>
                  <a:pt x="6655" y="1902"/>
                  <a:pt x="6569" y="2247"/>
                </a:cubicBezTo>
                <a:cubicBezTo>
                  <a:pt x="6483" y="2161"/>
                  <a:pt x="6569" y="1902"/>
                  <a:pt x="6569" y="1902"/>
                </a:cubicBezTo>
                <a:cubicBezTo>
                  <a:pt x="6569" y="1815"/>
                  <a:pt x="6569" y="2161"/>
                  <a:pt x="6483" y="2247"/>
                </a:cubicBezTo>
                <a:cubicBezTo>
                  <a:pt x="6483" y="2334"/>
                  <a:pt x="6655" y="2507"/>
                  <a:pt x="6742" y="2593"/>
                </a:cubicBezTo>
                <a:cubicBezTo>
                  <a:pt x="6828" y="2679"/>
                  <a:pt x="6742" y="2593"/>
                  <a:pt x="6655" y="2593"/>
                </a:cubicBezTo>
                <a:cubicBezTo>
                  <a:pt x="6569" y="2593"/>
                  <a:pt x="6742" y="2593"/>
                  <a:pt x="6742" y="2679"/>
                </a:cubicBezTo>
                <a:cubicBezTo>
                  <a:pt x="6828" y="2852"/>
                  <a:pt x="6655" y="3025"/>
                  <a:pt x="6655" y="3285"/>
                </a:cubicBezTo>
                <a:cubicBezTo>
                  <a:pt x="6483" y="2939"/>
                  <a:pt x="6483" y="2593"/>
                  <a:pt x="6483" y="2334"/>
                </a:cubicBezTo>
                <a:cubicBezTo>
                  <a:pt x="6396" y="2420"/>
                  <a:pt x="6310" y="2247"/>
                  <a:pt x="6310" y="2334"/>
                </a:cubicBezTo>
                <a:cubicBezTo>
                  <a:pt x="6310" y="2679"/>
                  <a:pt x="6396" y="2766"/>
                  <a:pt x="6396" y="3112"/>
                </a:cubicBezTo>
                <a:cubicBezTo>
                  <a:pt x="6310" y="3112"/>
                  <a:pt x="6396" y="2852"/>
                  <a:pt x="6310" y="2766"/>
                </a:cubicBezTo>
                <a:cubicBezTo>
                  <a:pt x="6137" y="3025"/>
                  <a:pt x="6050" y="3198"/>
                  <a:pt x="6050" y="3457"/>
                </a:cubicBezTo>
                <a:cubicBezTo>
                  <a:pt x="6137" y="3544"/>
                  <a:pt x="6223" y="3890"/>
                  <a:pt x="6310" y="4062"/>
                </a:cubicBezTo>
                <a:cubicBezTo>
                  <a:pt x="6050" y="4149"/>
                  <a:pt x="5878" y="3976"/>
                  <a:pt x="5705" y="4062"/>
                </a:cubicBezTo>
                <a:cubicBezTo>
                  <a:pt x="5705" y="3890"/>
                  <a:pt x="5705" y="3803"/>
                  <a:pt x="5791" y="3717"/>
                </a:cubicBezTo>
                <a:cubicBezTo>
                  <a:pt x="5791" y="3544"/>
                  <a:pt x="5618" y="3803"/>
                  <a:pt x="5618" y="3890"/>
                </a:cubicBezTo>
                <a:cubicBezTo>
                  <a:pt x="5532" y="3630"/>
                  <a:pt x="5272" y="3630"/>
                  <a:pt x="5100" y="3717"/>
                </a:cubicBezTo>
                <a:cubicBezTo>
                  <a:pt x="5186" y="3803"/>
                  <a:pt x="5359" y="3890"/>
                  <a:pt x="5532" y="3890"/>
                </a:cubicBezTo>
                <a:cubicBezTo>
                  <a:pt x="5359" y="4149"/>
                  <a:pt x="4840" y="3630"/>
                  <a:pt x="4581" y="3976"/>
                </a:cubicBezTo>
                <a:cubicBezTo>
                  <a:pt x="4581" y="4062"/>
                  <a:pt x="4581" y="4062"/>
                  <a:pt x="4667" y="4062"/>
                </a:cubicBezTo>
                <a:cubicBezTo>
                  <a:pt x="4667" y="4062"/>
                  <a:pt x="4408" y="4062"/>
                  <a:pt x="4322" y="3976"/>
                </a:cubicBezTo>
                <a:cubicBezTo>
                  <a:pt x="4322" y="3976"/>
                  <a:pt x="4322" y="3890"/>
                  <a:pt x="4322" y="3803"/>
                </a:cubicBezTo>
                <a:cubicBezTo>
                  <a:pt x="4408" y="3803"/>
                  <a:pt x="4495" y="3890"/>
                  <a:pt x="4667" y="3803"/>
                </a:cubicBezTo>
                <a:cubicBezTo>
                  <a:pt x="4495" y="3371"/>
                  <a:pt x="3976" y="3976"/>
                  <a:pt x="3803" y="3544"/>
                </a:cubicBezTo>
                <a:cubicBezTo>
                  <a:pt x="3803" y="3285"/>
                  <a:pt x="4062" y="3457"/>
                  <a:pt x="4149" y="3457"/>
                </a:cubicBezTo>
                <a:lnTo>
                  <a:pt x="5359" y="3457"/>
                </a:lnTo>
                <a:cubicBezTo>
                  <a:pt x="4840" y="3198"/>
                  <a:pt x="4322" y="3025"/>
                  <a:pt x="3803" y="3025"/>
                </a:cubicBezTo>
                <a:cubicBezTo>
                  <a:pt x="3717" y="3025"/>
                  <a:pt x="3803" y="2679"/>
                  <a:pt x="3630" y="2679"/>
                </a:cubicBezTo>
                <a:cubicBezTo>
                  <a:pt x="3544" y="2766"/>
                  <a:pt x="3630" y="2939"/>
                  <a:pt x="3630" y="3025"/>
                </a:cubicBezTo>
                <a:cubicBezTo>
                  <a:pt x="3544" y="3025"/>
                  <a:pt x="3457" y="3025"/>
                  <a:pt x="3457" y="3025"/>
                </a:cubicBezTo>
                <a:cubicBezTo>
                  <a:pt x="3457" y="2939"/>
                  <a:pt x="3457" y="2766"/>
                  <a:pt x="3457" y="2679"/>
                </a:cubicBezTo>
                <a:cubicBezTo>
                  <a:pt x="4149" y="2679"/>
                  <a:pt x="4754" y="2679"/>
                  <a:pt x="5359" y="2679"/>
                </a:cubicBezTo>
                <a:cubicBezTo>
                  <a:pt x="4322" y="2334"/>
                  <a:pt x="3285" y="2247"/>
                  <a:pt x="2247" y="2247"/>
                </a:cubicBezTo>
                <a:cubicBezTo>
                  <a:pt x="2247" y="2074"/>
                  <a:pt x="2507" y="1988"/>
                  <a:pt x="2507" y="1642"/>
                </a:cubicBezTo>
                <a:cubicBezTo>
                  <a:pt x="2507" y="1642"/>
                  <a:pt x="2507" y="1729"/>
                  <a:pt x="2593" y="1729"/>
                </a:cubicBezTo>
                <a:cubicBezTo>
                  <a:pt x="2679" y="1469"/>
                  <a:pt x="2679" y="1124"/>
                  <a:pt x="2766" y="864"/>
                </a:cubicBezTo>
                <a:cubicBezTo>
                  <a:pt x="2593" y="692"/>
                  <a:pt x="2507" y="1124"/>
                  <a:pt x="2420" y="1210"/>
                </a:cubicBezTo>
                <a:cubicBezTo>
                  <a:pt x="2247" y="1297"/>
                  <a:pt x="2334" y="951"/>
                  <a:pt x="2247" y="1037"/>
                </a:cubicBezTo>
                <a:cubicBezTo>
                  <a:pt x="2247" y="1210"/>
                  <a:pt x="2074" y="1297"/>
                  <a:pt x="1902" y="1383"/>
                </a:cubicBezTo>
                <a:cubicBezTo>
                  <a:pt x="1815" y="1383"/>
                  <a:pt x="2074" y="1297"/>
                  <a:pt x="2161" y="1383"/>
                </a:cubicBezTo>
                <a:cubicBezTo>
                  <a:pt x="1988" y="1729"/>
                  <a:pt x="1902" y="2074"/>
                  <a:pt x="1642" y="2161"/>
                </a:cubicBezTo>
                <a:cubicBezTo>
                  <a:pt x="1556" y="2074"/>
                  <a:pt x="1642" y="1902"/>
                  <a:pt x="1642" y="1815"/>
                </a:cubicBezTo>
                <a:cubicBezTo>
                  <a:pt x="1556" y="1902"/>
                  <a:pt x="1383" y="1902"/>
                  <a:pt x="1210" y="1902"/>
                </a:cubicBezTo>
                <a:cubicBezTo>
                  <a:pt x="1210" y="2161"/>
                  <a:pt x="1383" y="1902"/>
                  <a:pt x="1469" y="2074"/>
                </a:cubicBezTo>
                <a:cubicBezTo>
                  <a:pt x="1556" y="2247"/>
                  <a:pt x="1210" y="2074"/>
                  <a:pt x="1124" y="2074"/>
                </a:cubicBezTo>
                <a:cubicBezTo>
                  <a:pt x="1297" y="1642"/>
                  <a:pt x="1469" y="1556"/>
                  <a:pt x="1729" y="1729"/>
                </a:cubicBezTo>
                <a:cubicBezTo>
                  <a:pt x="1815" y="1642"/>
                  <a:pt x="1729" y="1037"/>
                  <a:pt x="1902" y="864"/>
                </a:cubicBezTo>
                <a:cubicBezTo>
                  <a:pt x="1815" y="864"/>
                  <a:pt x="1729" y="864"/>
                  <a:pt x="1642" y="778"/>
                </a:cubicBezTo>
                <a:cubicBezTo>
                  <a:pt x="1469" y="1037"/>
                  <a:pt x="1383" y="1469"/>
                  <a:pt x="1124" y="1729"/>
                </a:cubicBezTo>
                <a:cubicBezTo>
                  <a:pt x="1124" y="1556"/>
                  <a:pt x="1210" y="1556"/>
                  <a:pt x="1210" y="1383"/>
                </a:cubicBezTo>
                <a:cubicBezTo>
                  <a:pt x="1210" y="1383"/>
                  <a:pt x="1210" y="1210"/>
                  <a:pt x="1210" y="1124"/>
                </a:cubicBezTo>
                <a:cubicBezTo>
                  <a:pt x="1124" y="1556"/>
                  <a:pt x="864" y="1469"/>
                  <a:pt x="778" y="1902"/>
                </a:cubicBezTo>
                <a:cubicBezTo>
                  <a:pt x="691" y="1729"/>
                  <a:pt x="519" y="1902"/>
                  <a:pt x="432" y="1729"/>
                </a:cubicBezTo>
                <a:cubicBezTo>
                  <a:pt x="346" y="1556"/>
                  <a:pt x="605" y="1815"/>
                  <a:pt x="519" y="1469"/>
                </a:cubicBezTo>
                <a:cubicBezTo>
                  <a:pt x="519" y="1469"/>
                  <a:pt x="691" y="1556"/>
                  <a:pt x="519" y="1642"/>
                </a:cubicBezTo>
                <a:cubicBezTo>
                  <a:pt x="432" y="1642"/>
                  <a:pt x="691" y="1469"/>
                  <a:pt x="778" y="1383"/>
                </a:cubicBezTo>
                <a:cubicBezTo>
                  <a:pt x="778" y="1297"/>
                  <a:pt x="778" y="1210"/>
                  <a:pt x="778" y="1124"/>
                </a:cubicBezTo>
                <a:cubicBezTo>
                  <a:pt x="778" y="1124"/>
                  <a:pt x="864" y="1210"/>
                  <a:pt x="951" y="1124"/>
                </a:cubicBezTo>
                <a:cubicBezTo>
                  <a:pt x="951" y="1037"/>
                  <a:pt x="864" y="951"/>
                  <a:pt x="864" y="864"/>
                </a:cubicBezTo>
                <a:cubicBezTo>
                  <a:pt x="864" y="692"/>
                  <a:pt x="951" y="605"/>
                  <a:pt x="951" y="432"/>
                </a:cubicBezTo>
                <a:cubicBezTo>
                  <a:pt x="864" y="346"/>
                  <a:pt x="778" y="346"/>
                  <a:pt x="691" y="346"/>
                </a:cubicBezTo>
                <a:cubicBezTo>
                  <a:pt x="691" y="519"/>
                  <a:pt x="605" y="605"/>
                  <a:pt x="519" y="692"/>
                </a:cubicBezTo>
                <a:cubicBezTo>
                  <a:pt x="519" y="951"/>
                  <a:pt x="605" y="1124"/>
                  <a:pt x="691" y="1383"/>
                </a:cubicBezTo>
                <a:cubicBezTo>
                  <a:pt x="691" y="1469"/>
                  <a:pt x="691" y="1210"/>
                  <a:pt x="519" y="1297"/>
                </a:cubicBezTo>
                <a:cubicBezTo>
                  <a:pt x="432" y="1297"/>
                  <a:pt x="432" y="1383"/>
                  <a:pt x="432" y="1469"/>
                </a:cubicBezTo>
                <a:cubicBezTo>
                  <a:pt x="346" y="1469"/>
                  <a:pt x="346" y="1556"/>
                  <a:pt x="346" y="1556"/>
                </a:cubicBez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259" y="1642"/>
                </a:lnTo>
                <a:lnTo>
                  <a:pt x="86" y="1556"/>
                </a:lnTo>
                <a:lnTo>
                  <a:pt x="86" y="1642"/>
                </a:lnTo>
                <a:lnTo>
                  <a:pt x="346" y="1642"/>
                </a:lnTo>
                <a:lnTo>
                  <a:pt x="346" y="1642"/>
                </a:lnTo>
                <a:cubicBezTo>
                  <a:pt x="346" y="1642"/>
                  <a:pt x="259" y="1729"/>
                  <a:pt x="259" y="1729"/>
                </a:cubicBezTo>
                <a:lnTo>
                  <a:pt x="0" y="1729"/>
                </a:lnTo>
                <a:lnTo>
                  <a:pt x="0" y="7433"/>
                </a:lnTo>
                <a:lnTo>
                  <a:pt x="346" y="7520"/>
                </a:lnTo>
                <a:lnTo>
                  <a:pt x="346" y="7520"/>
                </a:lnTo>
                <a:lnTo>
                  <a:pt x="0" y="7433"/>
                </a:lnTo>
                <a:lnTo>
                  <a:pt x="0" y="7693"/>
                </a:lnTo>
                <a:lnTo>
                  <a:pt x="346" y="7693"/>
                </a:lnTo>
                <a:lnTo>
                  <a:pt x="346" y="7693"/>
                </a:lnTo>
                <a:lnTo>
                  <a:pt x="346" y="7693"/>
                </a:lnTo>
                <a:lnTo>
                  <a:pt x="432" y="7693"/>
                </a:lnTo>
                <a:cubicBezTo>
                  <a:pt x="519" y="7693"/>
                  <a:pt x="605" y="7693"/>
                  <a:pt x="691" y="7693"/>
                </a:cubicBezTo>
                <a:cubicBezTo>
                  <a:pt x="864" y="7693"/>
                  <a:pt x="1037" y="7606"/>
                  <a:pt x="1210" y="7433"/>
                </a:cubicBezTo>
                <a:cubicBezTo>
                  <a:pt x="1124" y="7520"/>
                  <a:pt x="1210" y="7606"/>
                  <a:pt x="1297" y="7693"/>
                </a:cubicBezTo>
                <a:cubicBezTo>
                  <a:pt x="1469" y="7520"/>
                  <a:pt x="1815" y="7866"/>
                  <a:pt x="2074" y="7693"/>
                </a:cubicBezTo>
                <a:cubicBezTo>
                  <a:pt x="2074" y="7347"/>
                  <a:pt x="2161" y="7520"/>
                  <a:pt x="2247" y="7433"/>
                </a:cubicBezTo>
                <a:cubicBezTo>
                  <a:pt x="2247" y="7260"/>
                  <a:pt x="2334" y="7088"/>
                  <a:pt x="2334" y="6828"/>
                </a:cubicBezTo>
                <a:cubicBezTo>
                  <a:pt x="2247" y="7088"/>
                  <a:pt x="2247" y="7433"/>
                  <a:pt x="1988" y="7433"/>
                </a:cubicBezTo>
                <a:cubicBezTo>
                  <a:pt x="2074" y="7174"/>
                  <a:pt x="1988" y="7088"/>
                  <a:pt x="1988" y="6915"/>
                </a:cubicBezTo>
                <a:cubicBezTo>
                  <a:pt x="2074" y="6915"/>
                  <a:pt x="2074" y="6223"/>
                  <a:pt x="2161" y="6137"/>
                </a:cubicBezTo>
                <a:cubicBezTo>
                  <a:pt x="2161" y="5964"/>
                  <a:pt x="1902" y="6137"/>
                  <a:pt x="1815" y="6137"/>
                </a:cubicBezTo>
                <a:cubicBezTo>
                  <a:pt x="1815" y="6223"/>
                  <a:pt x="1815" y="6310"/>
                  <a:pt x="1815" y="6396"/>
                </a:cubicBezTo>
                <a:cubicBezTo>
                  <a:pt x="1902" y="6396"/>
                  <a:pt x="1988" y="6223"/>
                  <a:pt x="1988" y="6396"/>
                </a:cubicBezTo>
                <a:cubicBezTo>
                  <a:pt x="1988" y="6483"/>
                  <a:pt x="1729" y="6828"/>
                  <a:pt x="1556" y="6915"/>
                </a:cubicBezTo>
                <a:lnTo>
                  <a:pt x="1556" y="6655"/>
                </a:lnTo>
                <a:cubicBezTo>
                  <a:pt x="1556" y="6655"/>
                  <a:pt x="1383" y="7174"/>
                  <a:pt x="1297" y="7347"/>
                </a:cubicBezTo>
                <a:cubicBezTo>
                  <a:pt x="1210" y="7520"/>
                  <a:pt x="1469" y="7174"/>
                  <a:pt x="1469" y="7088"/>
                </a:cubicBezTo>
                <a:cubicBezTo>
                  <a:pt x="1556" y="7174"/>
                  <a:pt x="1642" y="7088"/>
                  <a:pt x="1642" y="7001"/>
                </a:cubicBezTo>
                <a:cubicBezTo>
                  <a:pt x="1642" y="7433"/>
                  <a:pt x="1469" y="7260"/>
                  <a:pt x="1469" y="7606"/>
                </a:cubicBezTo>
                <a:cubicBezTo>
                  <a:pt x="1469" y="7347"/>
                  <a:pt x="1210" y="7347"/>
                  <a:pt x="1124" y="7347"/>
                </a:cubicBezTo>
                <a:cubicBezTo>
                  <a:pt x="1037" y="7260"/>
                  <a:pt x="1297" y="7174"/>
                  <a:pt x="1297" y="7088"/>
                </a:cubicBezTo>
                <a:cubicBezTo>
                  <a:pt x="1124" y="7174"/>
                  <a:pt x="1037" y="7260"/>
                  <a:pt x="1037" y="7433"/>
                </a:cubicBezTo>
                <a:cubicBezTo>
                  <a:pt x="1037" y="7520"/>
                  <a:pt x="1037" y="7433"/>
                  <a:pt x="1124" y="7606"/>
                </a:cubicBezTo>
                <a:cubicBezTo>
                  <a:pt x="951" y="7606"/>
                  <a:pt x="778" y="7606"/>
                  <a:pt x="691" y="7606"/>
                </a:cubicBezTo>
                <a:cubicBezTo>
                  <a:pt x="778" y="7347"/>
                  <a:pt x="1037" y="7347"/>
                  <a:pt x="1124" y="7001"/>
                </a:cubicBezTo>
                <a:lnTo>
                  <a:pt x="1037" y="7001"/>
                </a:lnTo>
                <a:cubicBezTo>
                  <a:pt x="1037" y="6915"/>
                  <a:pt x="1037" y="6828"/>
                  <a:pt x="1037" y="6742"/>
                </a:cubicBezTo>
                <a:cubicBezTo>
                  <a:pt x="1210" y="6828"/>
                  <a:pt x="1297" y="6569"/>
                  <a:pt x="1297" y="6310"/>
                </a:cubicBezTo>
                <a:cubicBezTo>
                  <a:pt x="1383" y="6223"/>
                  <a:pt x="1383" y="6483"/>
                  <a:pt x="1469" y="6310"/>
                </a:cubicBezTo>
                <a:cubicBezTo>
                  <a:pt x="1469" y="6050"/>
                  <a:pt x="1642" y="5791"/>
                  <a:pt x="1815" y="5618"/>
                </a:cubicBezTo>
                <a:cubicBezTo>
                  <a:pt x="1815" y="5705"/>
                  <a:pt x="1815" y="5791"/>
                  <a:pt x="1815" y="5878"/>
                </a:cubicBezTo>
                <a:cubicBezTo>
                  <a:pt x="1902" y="5878"/>
                  <a:pt x="2161" y="5964"/>
                  <a:pt x="2161" y="5705"/>
                </a:cubicBezTo>
                <a:cubicBezTo>
                  <a:pt x="2161" y="5445"/>
                  <a:pt x="1902" y="5618"/>
                  <a:pt x="1988" y="5272"/>
                </a:cubicBezTo>
                <a:cubicBezTo>
                  <a:pt x="2074" y="5186"/>
                  <a:pt x="1988" y="5445"/>
                  <a:pt x="2161" y="5445"/>
                </a:cubicBezTo>
                <a:cubicBezTo>
                  <a:pt x="2247" y="5359"/>
                  <a:pt x="2247" y="5100"/>
                  <a:pt x="2247" y="4840"/>
                </a:cubicBezTo>
                <a:cubicBezTo>
                  <a:pt x="2334" y="4667"/>
                  <a:pt x="1988" y="4840"/>
                  <a:pt x="1988" y="4581"/>
                </a:cubicBezTo>
                <a:cubicBezTo>
                  <a:pt x="2247" y="4754"/>
                  <a:pt x="2507" y="5013"/>
                  <a:pt x="2593" y="4235"/>
                </a:cubicBezTo>
                <a:cubicBezTo>
                  <a:pt x="2766" y="4149"/>
                  <a:pt x="2852" y="4667"/>
                  <a:pt x="3112" y="4581"/>
                </a:cubicBezTo>
                <a:cubicBezTo>
                  <a:pt x="3112" y="4408"/>
                  <a:pt x="3025" y="4322"/>
                  <a:pt x="3112" y="4322"/>
                </a:cubicBezTo>
                <a:cubicBezTo>
                  <a:pt x="3198" y="4235"/>
                  <a:pt x="3371" y="4927"/>
                  <a:pt x="3630" y="4840"/>
                </a:cubicBezTo>
                <a:cubicBezTo>
                  <a:pt x="3630" y="4754"/>
                  <a:pt x="3544" y="4840"/>
                  <a:pt x="3630" y="4667"/>
                </a:cubicBezTo>
                <a:cubicBezTo>
                  <a:pt x="3717" y="4754"/>
                  <a:pt x="3976" y="4667"/>
                  <a:pt x="4062" y="4754"/>
                </a:cubicBezTo>
                <a:cubicBezTo>
                  <a:pt x="4149" y="4840"/>
                  <a:pt x="3890" y="4754"/>
                  <a:pt x="3890" y="4927"/>
                </a:cubicBezTo>
                <a:cubicBezTo>
                  <a:pt x="3976" y="5100"/>
                  <a:pt x="4062" y="5272"/>
                  <a:pt x="3976" y="5445"/>
                </a:cubicBezTo>
                <a:cubicBezTo>
                  <a:pt x="3976" y="5445"/>
                  <a:pt x="4149" y="5445"/>
                  <a:pt x="4149" y="5532"/>
                </a:cubicBezTo>
                <a:cubicBezTo>
                  <a:pt x="4062" y="6050"/>
                  <a:pt x="4062" y="6655"/>
                  <a:pt x="4149" y="7260"/>
                </a:cubicBezTo>
                <a:cubicBezTo>
                  <a:pt x="4062" y="7001"/>
                  <a:pt x="3803" y="7088"/>
                  <a:pt x="3630" y="7174"/>
                </a:cubicBezTo>
                <a:cubicBezTo>
                  <a:pt x="3717" y="7260"/>
                  <a:pt x="3717" y="7433"/>
                  <a:pt x="3890" y="7347"/>
                </a:cubicBezTo>
                <a:cubicBezTo>
                  <a:pt x="3976" y="7779"/>
                  <a:pt x="4235" y="7952"/>
                  <a:pt x="4322" y="8298"/>
                </a:cubicBezTo>
                <a:cubicBezTo>
                  <a:pt x="4149" y="8125"/>
                  <a:pt x="4322" y="8643"/>
                  <a:pt x="4062" y="8557"/>
                </a:cubicBezTo>
                <a:cubicBezTo>
                  <a:pt x="3890" y="8471"/>
                  <a:pt x="4149" y="8211"/>
                  <a:pt x="4062" y="8038"/>
                </a:cubicBezTo>
                <a:cubicBezTo>
                  <a:pt x="4062" y="7952"/>
                  <a:pt x="3976" y="8038"/>
                  <a:pt x="3890" y="8038"/>
                </a:cubicBezTo>
                <a:cubicBezTo>
                  <a:pt x="3890" y="8211"/>
                  <a:pt x="3890" y="8298"/>
                  <a:pt x="3890" y="8384"/>
                </a:cubicBezTo>
                <a:cubicBezTo>
                  <a:pt x="3803" y="8298"/>
                  <a:pt x="3630" y="8384"/>
                  <a:pt x="3544" y="8557"/>
                </a:cubicBezTo>
                <a:cubicBezTo>
                  <a:pt x="3890" y="8816"/>
                  <a:pt x="4408" y="8298"/>
                  <a:pt x="4667" y="8730"/>
                </a:cubicBezTo>
                <a:cubicBezTo>
                  <a:pt x="4408" y="8730"/>
                  <a:pt x="4062" y="8730"/>
                  <a:pt x="3890" y="8903"/>
                </a:cubicBezTo>
                <a:cubicBezTo>
                  <a:pt x="4408" y="8989"/>
                  <a:pt x="5013" y="8903"/>
                  <a:pt x="5445" y="9076"/>
                </a:cubicBezTo>
                <a:cubicBezTo>
                  <a:pt x="5445" y="8903"/>
                  <a:pt x="5359" y="8903"/>
                  <a:pt x="5445" y="8730"/>
                </a:cubicBezTo>
                <a:cubicBezTo>
                  <a:pt x="5532" y="8557"/>
                  <a:pt x="5618" y="8989"/>
                  <a:pt x="5705" y="9076"/>
                </a:cubicBezTo>
                <a:cubicBezTo>
                  <a:pt x="5878" y="9162"/>
                  <a:pt x="6050" y="9076"/>
                  <a:pt x="6310" y="9076"/>
                </a:cubicBezTo>
                <a:cubicBezTo>
                  <a:pt x="6310" y="8989"/>
                  <a:pt x="6223" y="9076"/>
                  <a:pt x="6223" y="8903"/>
                </a:cubicBezTo>
                <a:cubicBezTo>
                  <a:pt x="6223" y="8730"/>
                  <a:pt x="6483" y="9162"/>
                  <a:pt x="6569" y="8989"/>
                </a:cubicBezTo>
                <a:cubicBezTo>
                  <a:pt x="6742" y="8730"/>
                  <a:pt x="6483" y="8816"/>
                  <a:pt x="6569" y="8816"/>
                </a:cubicBezTo>
                <a:cubicBezTo>
                  <a:pt x="6828" y="8989"/>
                  <a:pt x="7174" y="8989"/>
                  <a:pt x="7433" y="8816"/>
                </a:cubicBezTo>
                <a:cubicBezTo>
                  <a:pt x="7433" y="8903"/>
                  <a:pt x="7433" y="9076"/>
                  <a:pt x="7520" y="9248"/>
                </a:cubicBezTo>
                <a:cubicBezTo>
                  <a:pt x="7520" y="9335"/>
                  <a:pt x="8038" y="8989"/>
                  <a:pt x="8211" y="9248"/>
                </a:cubicBezTo>
                <a:cubicBezTo>
                  <a:pt x="8038" y="9335"/>
                  <a:pt x="7606" y="9162"/>
                  <a:pt x="7433" y="9508"/>
                </a:cubicBezTo>
                <a:cubicBezTo>
                  <a:pt x="8038" y="9853"/>
                  <a:pt x="8730" y="9421"/>
                  <a:pt x="9335" y="9594"/>
                </a:cubicBezTo>
                <a:cubicBezTo>
                  <a:pt x="9076" y="9681"/>
                  <a:pt x="8730" y="9681"/>
                  <a:pt x="8471" y="9767"/>
                </a:cubicBezTo>
                <a:cubicBezTo>
                  <a:pt x="8730" y="9767"/>
                  <a:pt x="9076" y="9681"/>
                  <a:pt x="9248" y="9940"/>
                </a:cubicBezTo>
                <a:cubicBezTo>
                  <a:pt x="9681" y="9594"/>
                  <a:pt x="10199" y="9594"/>
                  <a:pt x="10545" y="9853"/>
                </a:cubicBezTo>
                <a:cubicBezTo>
                  <a:pt x="10372" y="9940"/>
                  <a:pt x="10026" y="9853"/>
                  <a:pt x="9853" y="10113"/>
                </a:cubicBezTo>
                <a:cubicBezTo>
                  <a:pt x="10199" y="10199"/>
                  <a:pt x="10459" y="10372"/>
                  <a:pt x="10804" y="10459"/>
                </a:cubicBezTo>
                <a:cubicBezTo>
                  <a:pt x="9940" y="10718"/>
                  <a:pt x="9162" y="10718"/>
                  <a:pt x="8298" y="10631"/>
                </a:cubicBezTo>
                <a:cubicBezTo>
                  <a:pt x="8211" y="10804"/>
                  <a:pt x="8125" y="10977"/>
                  <a:pt x="8125" y="11150"/>
                </a:cubicBezTo>
                <a:cubicBezTo>
                  <a:pt x="8816" y="11236"/>
                  <a:pt x="9421" y="11236"/>
                  <a:pt x="10113" y="11150"/>
                </a:cubicBezTo>
                <a:cubicBezTo>
                  <a:pt x="10718" y="11064"/>
                  <a:pt x="11409" y="11064"/>
                  <a:pt x="12014" y="11150"/>
                </a:cubicBezTo>
                <a:cubicBezTo>
                  <a:pt x="12014" y="11150"/>
                  <a:pt x="12101" y="11150"/>
                  <a:pt x="12014" y="11150"/>
                </a:cubicBezTo>
                <a:cubicBezTo>
                  <a:pt x="11669" y="11236"/>
                  <a:pt x="11409" y="11236"/>
                  <a:pt x="11150" y="11236"/>
                </a:cubicBezTo>
                <a:cubicBezTo>
                  <a:pt x="10459" y="11323"/>
                  <a:pt x="9681" y="11496"/>
                  <a:pt x="8989" y="11496"/>
                </a:cubicBezTo>
                <a:cubicBezTo>
                  <a:pt x="8989" y="11669"/>
                  <a:pt x="8816" y="11669"/>
                  <a:pt x="8816" y="11755"/>
                </a:cubicBezTo>
                <a:cubicBezTo>
                  <a:pt x="8038" y="11755"/>
                  <a:pt x="7260" y="11582"/>
                  <a:pt x="6742" y="12101"/>
                </a:cubicBezTo>
                <a:cubicBezTo>
                  <a:pt x="7260" y="12360"/>
                  <a:pt x="7952" y="11928"/>
                  <a:pt x="8471" y="12274"/>
                </a:cubicBezTo>
                <a:cubicBezTo>
                  <a:pt x="8125" y="12187"/>
                  <a:pt x="7693" y="12274"/>
                  <a:pt x="7433" y="12533"/>
                </a:cubicBezTo>
                <a:cubicBezTo>
                  <a:pt x="7952" y="12879"/>
                  <a:pt x="8730" y="12792"/>
                  <a:pt x="9248" y="13311"/>
                </a:cubicBezTo>
                <a:cubicBezTo>
                  <a:pt x="8816" y="13397"/>
                  <a:pt x="8384" y="12879"/>
                  <a:pt x="8038" y="13397"/>
                </a:cubicBezTo>
                <a:cubicBezTo>
                  <a:pt x="8557" y="13397"/>
                  <a:pt x="8989" y="13657"/>
                  <a:pt x="9421" y="13570"/>
                </a:cubicBezTo>
                <a:cubicBezTo>
                  <a:pt x="10459" y="13484"/>
                  <a:pt x="11496" y="13484"/>
                  <a:pt x="12533" y="13570"/>
                </a:cubicBezTo>
                <a:cubicBezTo>
                  <a:pt x="13224" y="13570"/>
                  <a:pt x="13916" y="13657"/>
                  <a:pt x="14607" y="13743"/>
                </a:cubicBezTo>
                <a:cubicBezTo>
                  <a:pt x="14953" y="13829"/>
                  <a:pt x="15212" y="14262"/>
                  <a:pt x="15558" y="14262"/>
                </a:cubicBezTo>
                <a:cubicBezTo>
                  <a:pt x="16163" y="14434"/>
                  <a:pt x="16855" y="14089"/>
                  <a:pt x="17460" y="14175"/>
                </a:cubicBezTo>
                <a:cubicBezTo>
                  <a:pt x="17027" y="13397"/>
                  <a:pt x="17719" y="12274"/>
                  <a:pt x="18065" y="12965"/>
                </a:cubicBezTo>
                <a:cubicBezTo>
                  <a:pt x="18065" y="12965"/>
                  <a:pt x="17892" y="12879"/>
                  <a:pt x="17892" y="12965"/>
                </a:cubicBezTo>
                <a:cubicBezTo>
                  <a:pt x="18151" y="13052"/>
                  <a:pt x="18238" y="13484"/>
                  <a:pt x="18324" y="14002"/>
                </a:cubicBezTo>
                <a:cubicBezTo>
                  <a:pt x="19188" y="13916"/>
                  <a:pt x="20053" y="13829"/>
                  <a:pt x="20831" y="13916"/>
                </a:cubicBezTo>
                <a:cubicBezTo>
                  <a:pt x="20831" y="13916"/>
                  <a:pt x="20831" y="14002"/>
                  <a:pt x="20831" y="14002"/>
                </a:cubicBezTo>
                <a:cubicBezTo>
                  <a:pt x="20917" y="14002"/>
                  <a:pt x="21003" y="14002"/>
                  <a:pt x="21003" y="14175"/>
                </a:cubicBezTo>
                <a:cubicBezTo>
                  <a:pt x="22041" y="14002"/>
                  <a:pt x="23164" y="14002"/>
                  <a:pt x="24201" y="14175"/>
                </a:cubicBezTo>
                <a:cubicBezTo>
                  <a:pt x="23251" y="14348"/>
                  <a:pt x="22127" y="14262"/>
                  <a:pt x="21608" y="15299"/>
                </a:cubicBezTo>
                <a:cubicBezTo>
                  <a:pt x="21608" y="15472"/>
                  <a:pt x="21608" y="16077"/>
                  <a:pt x="21781" y="16163"/>
                </a:cubicBezTo>
                <a:close/>
                <a:moveTo>
                  <a:pt x="1469" y="2593"/>
                </a:moveTo>
                <a:cubicBezTo>
                  <a:pt x="1297" y="2852"/>
                  <a:pt x="1037" y="2939"/>
                  <a:pt x="864" y="2766"/>
                </a:cubicBezTo>
                <a:cubicBezTo>
                  <a:pt x="951" y="2507"/>
                  <a:pt x="1210" y="2420"/>
                  <a:pt x="1469" y="2593"/>
                </a:cubicBezTo>
                <a:close/>
                <a:moveTo>
                  <a:pt x="3371" y="3717"/>
                </a:moveTo>
                <a:cubicBezTo>
                  <a:pt x="3371" y="3630"/>
                  <a:pt x="3371" y="3630"/>
                  <a:pt x="3371" y="3544"/>
                </a:cubicBezTo>
                <a:lnTo>
                  <a:pt x="3371" y="3544"/>
                </a:lnTo>
                <a:cubicBezTo>
                  <a:pt x="3371" y="3544"/>
                  <a:pt x="3371" y="3457"/>
                  <a:pt x="3371" y="3457"/>
                </a:cubicBezTo>
                <a:lnTo>
                  <a:pt x="3457" y="3457"/>
                </a:lnTo>
                <a:lnTo>
                  <a:pt x="3457" y="3630"/>
                </a:lnTo>
                <a:cubicBezTo>
                  <a:pt x="3457" y="3717"/>
                  <a:pt x="3457" y="3630"/>
                  <a:pt x="3544" y="3630"/>
                </a:cubicBezTo>
                <a:cubicBezTo>
                  <a:pt x="3544" y="3630"/>
                  <a:pt x="3457" y="3803"/>
                  <a:pt x="3371" y="3717"/>
                </a:cubicBezTo>
                <a:close/>
                <a:moveTo>
                  <a:pt x="3025" y="3457"/>
                </a:moveTo>
                <a:lnTo>
                  <a:pt x="3198" y="3457"/>
                </a:lnTo>
                <a:lnTo>
                  <a:pt x="3198" y="3544"/>
                </a:lnTo>
                <a:lnTo>
                  <a:pt x="3198" y="3544"/>
                </a:lnTo>
                <a:cubicBezTo>
                  <a:pt x="3198" y="3630"/>
                  <a:pt x="3198" y="3630"/>
                  <a:pt x="3198" y="3717"/>
                </a:cubicBezTo>
                <a:cubicBezTo>
                  <a:pt x="3025" y="3803"/>
                  <a:pt x="3025" y="3630"/>
                  <a:pt x="2939" y="3457"/>
                </a:cubicBezTo>
                <a:close/>
                <a:moveTo>
                  <a:pt x="2247" y="1902"/>
                </a:moveTo>
                <a:cubicBezTo>
                  <a:pt x="2161" y="1902"/>
                  <a:pt x="2074" y="2334"/>
                  <a:pt x="1988" y="2074"/>
                </a:cubicBezTo>
                <a:cubicBezTo>
                  <a:pt x="1988" y="1815"/>
                  <a:pt x="2161" y="1815"/>
                  <a:pt x="2247" y="1902"/>
                </a:cubicBezTo>
                <a:close/>
                <a:moveTo>
                  <a:pt x="3371" y="2679"/>
                </a:moveTo>
                <a:cubicBezTo>
                  <a:pt x="3285" y="2766"/>
                  <a:pt x="3198" y="2852"/>
                  <a:pt x="3198" y="3025"/>
                </a:cubicBezTo>
                <a:cubicBezTo>
                  <a:pt x="2939" y="3025"/>
                  <a:pt x="2679" y="3025"/>
                  <a:pt x="2593" y="2679"/>
                </a:cubicBezTo>
                <a:cubicBezTo>
                  <a:pt x="2507" y="2679"/>
                  <a:pt x="2420" y="2852"/>
                  <a:pt x="2334" y="2852"/>
                </a:cubicBezTo>
                <a:cubicBezTo>
                  <a:pt x="2247" y="2852"/>
                  <a:pt x="2247" y="2852"/>
                  <a:pt x="2247" y="2679"/>
                </a:cubicBezTo>
                <a:cubicBezTo>
                  <a:pt x="2593" y="2679"/>
                  <a:pt x="3025" y="2679"/>
                  <a:pt x="3371" y="2679"/>
                </a:cubicBezTo>
                <a:close/>
                <a:moveTo>
                  <a:pt x="6915" y="2074"/>
                </a:moveTo>
                <a:cubicBezTo>
                  <a:pt x="6915" y="2074"/>
                  <a:pt x="6742" y="2074"/>
                  <a:pt x="6742" y="1988"/>
                </a:cubicBezTo>
                <a:cubicBezTo>
                  <a:pt x="6742" y="1815"/>
                  <a:pt x="6915" y="1988"/>
                  <a:pt x="6915" y="2161"/>
                </a:cubicBezTo>
                <a:close/>
                <a:moveTo>
                  <a:pt x="7174" y="3112"/>
                </a:moveTo>
                <a:cubicBezTo>
                  <a:pt x="7347" y="3112"/>
                  <a:pt x="7433" y="3025"/>
                  <a:pt x="7520" y="2852"/>
                </a:cubicBezTo>
                <a:lnTo>
                  <a:pt x="7520" y="3198"/>
                </a:lnTo>
                <a:cubicBezTo>
                  <a:pt x="7433" y="3025"/>
                  <a:pt x="7347" y="3285"/>
                  <a:pt x="7260" y="3285"/>
                </a:cubicBezTo>
                <a:close/>
                <a:moveTo>
                  <a:pt x="7433" y="2593"/>
                </a:moveTo>
                <a:cubicBezTo>
                  <a:pt x="7347" y="2593"/>
                  <a:pt x="7347" y="2247"/>
                  <a:pt x="7260" y="2420"/>
                </a:cubicBezTo>
                <a:lnTo>
                  <a:pt x="7260" y="2247"/>
                </a:lnTo>
                <a:cubicBezTo>
                  <a:pt x="7347" y="2247"/>
                  <a:pt x="7347" y="2420"/>
                  <a:pt x="7433" y="2593"/>
                </a:cubicBezTo>
                <a:close/>
                <a:moveTo>
                  <a:pt x="7520" y="951"/>
                </a:moveTo>
                <a:lnTo>
                  <a:pt x="7520" y="1037"/>
                </a:lnTo>
                <a:cubicBezTo>
                  <a:pt x="7520" y="1037"/>
                  <a:pt x="7433" y="951"/>
                  <a:pt x="7433" y="1037"/>
                </a:cubicBezTo>
                <a:lnTo>
                  <a:pt x="7433" y="864"/>
                </a:lnTo>
                <a:cubicBezTo>
                  <a:pt x="7433" y="778"/>
                  <a:pt x="7433" y="605"/>
                  <a:pt x="7520" y="692"/>
                </a:cubicBezTo>
                <a:lnTo>
                  <a:pt x="7520" y="951"/>
                </a:lnTo>
                <a:cubicBezTo>
                  <a:pt x="7520" y="951"/>
                  <a:pt x="7520" y="951"/>
                  <a:pt x="7606" y="951"/>
                </a:cubicBezTo>
                <a:close/>
                <a:moveTo>
                  <a:pt x="8125" y="692"/>
                </a:moveTo>
                <a:cubicBezTo>
                  <a:pt x="8038" y="692"/>
                  <a:pt x="7952" y="864"/>
                  <a:pt x="7952" y="778"/>
                </a:cubicBezTo>
                <a:cubicBezTo>
                  <a:pt x="7865" y="692"/>
                  <a:pt x="7952" y="605"/>
                  <a:pt x="7952" y="519"/>
                </a:cubicBezTo>
                <a:cubicBezTo>
                  <a:pt x="7952" y="432"/>
                  <a:pt x="7865" y="432"/>
                  <a:pt x="7779" y="432"/>
                </a:cubicBezTo>
                <a:cubicBezTo>
                  <a:pt x="7779" y="259"/>
                  <a:pt x="7779" y="0"/>
                  <a:pt x="7952" y="173"/>
                </a:cubicBezTo>
                <a:cubicBezTo>
                  <a:pt x="8038" y="259"/>
                  <a:pt x="8038" y="259"/>
                  <a:pt x="8038" y="346"/>
                </a:cubicBezTo>
                <a:close/>
                <a:moveTo>
                  <a:pt x="8298" y="3890"/>
                </a:moveTo>
                <a:cubicBezTo>
                  <a:pt x="8384" y="3976"/>
                  <a:pt x="8471" y="4062"/>
                  <a:pt x="8471" y="4149"/>
                </a:cubicBezTo>
                <a:lnTo>
                  <a:pt x="8471" y="4322"/>
                </a:lnTo>
                <a:lnTo>
                  <a:pt x="8125" y="4322"/>
                </a:lnTo>
                <a:cubicBezTo>
                  <a:pt x="8125" y="4062"/>
                  <a:pt x="8211" y="4062"/>
                  <a:pt x="8298" y="3890"/>
                </a:cubicBezTo>
                <a:close/>
                <a:moveTo>
                  <a:pt x="8557" y="3717"/>
                </a:moveTo>
                <a:cubicBezTo>
                  <a:pt x="8471" y="3717"/>
                  <a:pt x="8384" y="3717"/>
                  <a:pt x="8298" y="3717"/>
                </a:cubicBezTo>
                <a:cubicBezTo>
                  <a:pt x="8298" y="3457"/>
                  <a:pt x="8471" y="3717"/>
                  <a:pt x="8557" y="3544"/>
                </a:cubicBezTo>
                <a:cubicBezTo>
                  <a:pt x="8557" y="3544"/>
                  <a:pt x="8557" y="3630"/>
                  <a:pt x="8643" y="3717"/>
                </a:cubicBezTo>
                <a:close/>
                <a:moveTo>
                  <a:pt x="8903" y="5532"/>
                </a:moveTo>
                <a:cubicBezTo>
                  <a:pt x="8816" y="5532"/>
                  <a:pt x="8816" y="5532"/>
                  <a:pt x="8730" y="5618"/>
                </a:cubicBezTo>
                <a:cubicBezTo>
                  <a:pt x="8730" y="5705"/>
                  <a:pt x="8903" y="5532"/>
                  <a:pt x="8816" y="5618"/>
                </a:cubicBezTo>
                <a:cubicBezTo>
                  <a:pt x="8557" y="5878"/>
                  <a:pt x="8125" y="5791"/>
                  <a:pt x="7779" y="5618"/>
                </a:cubicBezTo>
                <a:cubicBezTo>
                  <a:pt x="7952" y="5272"/>
                  <a:pt x="8125" y="5618"/>
                  <a:pt x="8125" y="5272"/>
                </a:cubicBezTo>
                <a:cubicBezTo>
                  <a:pt x="8211" y="5532"/>
                  <a:pt x="8125" y="5532"/>
                  <a:pt x="8038" y="5618"/>
                </a:cubicBezTo>
                <a:cubicBezTo>
                  <a:pt x="8211" y="5705"/>
                  <a:pt x="8384" y="5445"/>
                  <a:pt x="8471" y="5359"/>
                </a:cubicBezTo>
                <a:cubicBezTo>
                  <a:pt x="8557" y="5359"/>
                  <a:pt x="8557" y="5272"/>
                  <a:pt x="8471" y="5186"/>
                </a:cubicBezTo>
                <a:cubicBezTo>
                  <a:pt x="8643" y="5272"/>
                  <a:pt x="8989" y="5013"/>
                  <a:pt x="8903" y="5532"/>
                </a:cubicBezTo>
                <a:close/>
                <a:moveTo>
                  <a:pt x="16163" y="3630"/>
                </a:moveTo>
                <a:cubicBezTo>
                  <a:pt x="16336" y="3544"/>
                  <a:pt x="16509" y="3630"/>
                  <a:pt x="16595" y="3803"/>
                </a:cubicBezTo>
                <a:cubicBezTo>
                  <a:pt x="16509" y="3890"/>
                  <a:pt x="16336" y="3803"/>
                  <a:pt x="16250" y="3630"/>
                </a:cubicBezTo>
                <a:close/>
                <a:moveTo>
                  <a:pt x="20053" y="4667"/>
                </a:moveTo>
                <a:cubicBezTo>
                  <a:pt x="20139" y="4581"/>
                  <a:pt x="20312" y="4667"/>
                  <a:pt x="20485" y="4667"/>
                </a:cubicBezTo>
                <a:cubicBezTo>
                  <a:pt x="20485" y="5013"/>
                  <a:pt x="20139" y="5013"/>
                  <a:pt x="20139" y="4927"/>
                </a:cubicBezTo>
                <a:cubicBezTo>
                  <a:pt x="20053" y="4840"/>
                  <a:pt x="20226" y="4927"/>
                  <a:pt x="20226" y="4754"/>
                </a:cubicBezTo>
                <a:cubicBezTo>
                  <a:pt x="20226" y="4581"/>
                  <a:pt x="20053" y="4754"/>
                  <a:pt x="20053" y="4667"/>
                </a:cubicBezTo>
                <a:close/>
                <a:moveTo>
                  <a:pt x="19880" y="4840"/>
                </a:moveTo>
                <a:cubicBezTo>
                  <a:pt x="19966" y="4927"/>
                  <a:pt x="19966" y="4754"/>
                  <a:pt x="19966" y="4667"/>
                </a:cubicBezTo>
                <a:cubicBezTo>
                  <a:pt x="19966" y="4581"/>
                  <a:pt x="19966" y="4754"/>
                  <a:pt x="19966" y="4840"/>
                </a:cubicBezTo>
                <a:cubicBezTo>
                  <a:pt x="19966" y="4927"/>
                  <a:pt x="19880" y="5013"/>
                  <a:pt x="19793" y="5013"/>
                </a:cubicBezTo>
                <a:close/>
                <a:moveTo>
                  <a:pt x="19534" y="5878"/>
                </a:moveTo>
                <a:cubicBezTo>
                  <a:pt x="19707" y="5705"/>
                  <a:pt x="19966" y="5791"/>
                  <a:pt x="20053" y="6050"/>
                </a:cubicBezTo>
                <a:cubicBezTo>
                  <a:pt x="19880" y="5878"/>
                  <a:pt x="19620" y="5964"/>
                  <a:pt x="19448" y="5878"/>
                </a:cubicBezTo>
                <a:close/>
                <a:moveTo>
                  <a:pt x="18756" y="5878"/>
                </a:moveTo>
                <a:cubicBezTo>
                  <a:pt x="19015" y="5878"/>
                  <a:pt x="19448" y="5705"/>
                  <a:pt x="19534" y="6223"/>
                </a:cubicBezTo>
                <a:cubicBezTo>
                  <a:pt x="19361" y="6223"/>
                  <a:pt x="19275" y="5964"/>
                  <a:pt x="19188" y="5964"/>
                </a:cubicBezTo>
                <a:cubicBezTo>
                  <a:pt x="19015" y="5878"/>
                  <a:pt x="19275" y="6137"/>
                  <a:pt x="19188" y="6137"/>
                </a:cubicBezTo>
                <a:cubicBezTo>
                  <a:pt x="19102" y="6137"/>
                  <a:pt x="19188" y="5878"/>
                  <a:pt x="19102" y="5964"/>
                </a:cubicBezTo>
                <a:cubicBezTo>
                  <a:pt x="19015" y="6223"/>
                  <a:pt x="18756" y="6137"/>
                  <a:pt x="18756" y="5878"/>
                </a:cubicBezTo>
                <a:close/>
                <a:moveTo>
                  <a:pt x="16768" y="5359"/>
                </a:moveTo>
                <a:cubicBezTo>
                  <a:pt x="16768" y="5272"/>
                  <a:pt x="16682" y="5186"/>
                  <a:pt x="16595" y="5186"/>
                </a:cubicBezTo>
                <a:cubicBezTo>
                  <a:pt x="16595" y="5186"/>
                  <a:pt x="16595" y="5100"/>
                  <a:pt x="16595" y="5013"/>
                </a:cubicBezTo>
                <a:cubicBezTo>
                  <a:pt x="16682" y="5100"/>
                  <a:pt x="16768" y="5272"/>
                  <a:pt x="16768" y="5445"/>
                </a:cubicBezTo>
                <a:close/>
                <a:moveTo>
                  <a:pt x="17114" y="5100"/>
                </a:moveTo>
                <a:cubicBezTo>
                  <a:pt x="17114" y="4840"/>
                  <a:pt x="16941" y="5186"/>
                  <a:pt x="16855" y="5100"/>
                </a:cubicBezTo>
                <a:cubicBezTo>
                  <a:pt x="16768" y="5013"/>
                  <a:pt x="16855" y="5013"/>
                  <a:pt x="16855" y="4927"/>
                </a:cubicBezTo>
                <a:cubicBezTo>
                  <a:pt x="16855" y="4754"/>
                  <a:pt x="17200" y="4927"/>
                  <a:pt x="17114" y="5100"/>
                </a:cubicBezTo>
                <a:close/>
                <a:moveTo>
                  <a:pt x="17805" y="5272"/>
                </a:moveTo>
                <a:cubicBezTo>
                  <a:pt x="17805" y="5013"/>
                  <a:pt x="17633" y="5186"/>
                  <a:pt x="17633" y="5013"/>
                </a:cubicBezTo>
                <a:cubicBezTo>
                  <a:pt x="17805" y="5013"/>
                  <a:pt x="17892" y="5013"/>
                  <a:pt x="17978" y="5100"/>
                </a:cubicBezTo>
                <a:cubicBezTo>
                  <a:pt x="17892" y="5100"/>
                  <a:pt x="17892" y="5272"/>
                  <a:pt x="17805" y="5359"/>
                </a:cubicBezTo>
                <a:close/>
                <a:moveTo>
                  <a:pt x="17805" y="5618"/>
                </a:moveTo>
                <a:cubicBezTo>
                  <a:pt x="17719" y="5618"/>
                  <a:pt x="17633" y="5618"/>
                  <a:pt x="17633" y="5445"/>
                </a:cubicBezTo>
                <a:cubicBezTo>
                  <a:pt x="17633" y="5272"/>
                  <a:pt x="17805" y="5445"/>
                  <a:pt x="17805" y="5618"/>
                </a:cubicBezTo>
                <a:close/>
                <a:moveTo>
                  <a:pt x="18238" y="6223"/>
                </a:moveTo>
                <a:lnTo>
                  <a:pt x="18238" y="6137"/>
                </a:lnTo>
                <a:cubicBezTo>
                  <a:pt x="18238" y="6050"/>
                  <a:pt x="18324" y="6137"/>
                  <a:pt x="18410" y="6137"/>
                </a:cubicBezTo>
                <a:cubicBezTo>
                  <a:pt x="18410" y="6050"/>
                  <a:pt x="18324" y="5964"/>
                  <a:pt x="18410" y="5964"/>
                </a:cubicBezTo>
                <a:cubicBezTo>
                  <a:pt x="18410" y="6050"/>
                  <a:pt x="18410" y="6137"/>
                  <a:pt x="18410" y="6223"/>
                </a:cubicBezTo>
                <a:cubicBezTo>
                  <a:pt x="18410" y="6223"/>
                  <a:pt x="18410" y="6310"/>
                  <a:pt x="18410" y="6310"/>
                </a:cubicBezTo>
                <a:cubicBezTo>
                  <a:pt x="18324" y="6310"/>
                  <a:pt x="18238" y="6310"/>
                  <a:pt x="18238" y="6223"/>
                </a:cubicBezTo>
                <a:close/>
                <a:moveTo>
                  <a:pt x="17805" y="5964"/>
                </a:moveTo>
                <a:cubicBezTo>
                  <a:pt x="17892" y="5964"/>
                  <a:pt x="18065" y="5878"/>
                  <a:pt x="18151" y="5964"/>
                </a:cubicBezTo>
                <a:cubicBezTo>
                  <a:pt x="18065" y="5964"/>
                  <a:pt x="17978" y="6050"/>
                  <a:pt x="17978" y="6223"/>
                </a:cubicBezTo>
                <a:cubicBezTo>
                  <a:pt x="17978" y="6223"/>
                  <a:pt x="18151" y="6050"/>
                  <a:pt x="18151" y="6223"/>
                </a:cubicBezTo>
                <a:cubicBezTo>
                  <a:pt x="17978" y="6396"/>
                  <a:pt x="17892" y="6137"/>
                  <a:pt x="17805" y="6050"/>
                </a:cubicBezTo>
                <a:close/>
                <a:moveTo>
                  <a:pt x="17460" y="6137"/>
                </a:moveTo>
                <a:cubicBezTo>
                  <a:pt x="17546" y="6050"/>
                  <a:pt x="17719" y="6137"/>
                  <a:pt x="17805" y="6310"/>
                </a:cubicBezTo>
                <a:cubicBezTo>
                  <a:pt x="17633" y="6310"/>
                  <a:pt x="17546" y="6310"/>
                  <a:pt x="17460" y="6137"/>
                </a:cubicBezTo>
                <a:close/>
                <a:moveTo>
                  <a:pt x="16509" y="6223"/>
                </a:moveTo>
                <a:cubicBezTo>
                  <a:pt x="16682" y="6223"/>
                  <a:pt x="16855" y="6050"/>
                  <a:pt x="16941" y="6223"/>
                </a:cubicBezTo>
                <a:cubicBezTo>
                  <a:pt x="16855" y="6223"/>
                  <a:pt x="16682" y="6396"/>
                  <a:pt x="16509" y="6223"/>
                </a:cubicBezTo>
                <a:close/>
                <a:moveTo>
                  <a:pt x="15817" y="5791"/>
                </a:moveTo>
                <a:cubicBezTo>
                  <a:pt x="16336" y="5618"/>
                  <a:pt x="17027" y="5272"/>
                  <a:pt x="17546" y="5618"/>
                </a:cubicBezTo>
                <a:cubicBezTo>
                  <a:pt x="17200" y="5791"/>
                  <a:pt x="16595" y="5618"/>
                  <a:pt x="16336" y="5791"/>
                </a:cubicBezTo>
                <a:cubicBezTo>
                  <a:pt x="15990" y="5878"/>
                  <a:pt x="16336" y="5791"/>
                  <a:pt x="16336" y="5878"/>
                </a:cubicBezTo>
                <a:cubicBezTo>
                  <a:pt x="16163" y="5878"/>
                  <a:pt x="15904" y="5964"/>
                  <a:pt x="15904" y="5791"/>
                </a:cubicBezTo>
                <a:close/>
                <a:moveTo>
                  <a:pt x="15731" y="6223"/>
                </a:moveTo>
                <a:cubicBezTo>
                  <a:pt x="15817" y="6223"/>
                  <a:pt x="15990" y="6310"/>
                  <a:pt x="16163" y="6223"/>
                </a:cubicBezTo>
                <a:cubicBezTo>
                  <a:pt x="16250" y="6396"/>
                  <a:pt x="15817" y="6569"/>
                  <a:pt x="15731" y="6223"/>
                </a:cubicBezTo>
                <a:close/>
                <a:moveTo>
                  <a:pt x="13138" y="8125"/>
                </a:moveTo>
                <a:cubicBezTo>
                  <a:pt x="13052" y="8125"/>
                  <a:pt x="12965" y="8125"/>
                  <a:pt x="12965" y="8038"/>
                </a:cubicBezTo>
                <a:cubicBezTo>
                  <a:pt x="12879" y="7866"/>
                  <a:pt x="13052" y="7779"/>
                  <a:pt x="13138" y="7952"/>
                </a:cubicBezTo>
                <a:cubicBezTo>
                  <a:pt x="12965" y="8038"/>
                  <a:pt x="13138" y="8038"/>
                  <a:pt x="13138" y="8211"/>
                </a:cubicBezTo>
                <a:close/>
                <a:moveTo>
                  <a:pt x="9248" y="4149"/>
                </a:moveTo>
                <a:cubicBezTo>
                  <a:pt x="9248" y="4235"/>
                  <a:pt x="9076" y="4408"/>
                  <a:pt x="9076" y="4149"/>
                </a:cubicBezTo>
                <a:cubicBezTo>
                  <a:pt x="9076" y="3890"/>
                  <a:pt x="9248" y="4062"/>
                  <a:pt x="9248" y="4149"/>
                </a:cubicBezTo>
                <a:close/>
                <a:moveTo>
                  <a:pt x="9508" y="3112"/>
                </a:moveTo>
                <a:cubicBezTo>
                  <a:pt x="9421" y="3285"/>
                  <a:pt x="9421" y="3457"/>
                  <a:pt x="9421" y="3544"/>
                </a:cubicBezTo>
                <a:cubicBezTo>
                  <a:pt x="9421" y="3544"/>
                  <a:pt x="9335" y="3544"/>
                  <a:pt x="9335" y="3457"/>
                </a:cubicBezTo>
                <a:cubicBezTo>
                  <a:pt x="9335" y="3544"/>
                  <a:pt x="9335" y="3630"/>
                  <a:pt x="9248" y="3717"/>
                </a:cubicBezTo>
                <a:cubicBezTo>
                  <a:pt x="9162" y="3630"/>
                  <a:pt x="9162" y="3544"/>
                  <a:pt x="9162" y="3457"/>
                </a:cubicBezTo>
                <a:lnTo>
                  <a:pt x="9248" y="3457"/>
                </a:lnTo>
                <a:cubicBezTo>
                  <a:pt x="9248" y="3112"/>
                  <a:pt x="9076" y="2939"/>
                  <a:pt x="9162" y="2766"/>
                </a:cubicBezTo>
                <a:cubicBezTo>
                  <a:pt x="9162" y="2766"/>
                  <a:pt x="9248" y="2939"/>
                  <a:pt x="9335" y="2852"/>
                </a:cubicBezTo>
                <a:cubicBezTo>
                  <a:pt x="9335" y="3025"/>
                  <a:pt x="9421" y="3112"/>
                  <a:pt x="9508" y="3112"/>
                </a:cubicBezTo>
                <a:close/>
                <a:moveTo>
                  <a:pt x="12446" y="5013"/>
                </a:moveTo>
                <a:cubicBezTo>
                  <a:pt x="12360" y="5272"/>
                  <a:pt x="12360" y="5445"/>
                  <a:pt x="12360" y="5705"/>
                </a:cubicBezTo>
                <a:cubicBezTo>
                  <a:pt x="11928" y="5532"/>
                  <a:pt x="11409" y="5878"/>
                  <a:pt x="11150" y="5359"/>
                </a:cubicBezTo>
                <a:lnTo>
                  <a:pt x="11150" y="5445"/>
                </a:lnTo>
                <a:lnTo>
                  <a:pt x="11150" y="5878"/>
                </a:lnTo>
                <a:cubicBezTo>
                  <a:pt x="11150" y="6050"/>
                  <a:pt x="10977" y="5705"/>
                  <a:pt x="10891" y="5532"/>
                </a:cubicBezTo>
                <a:cubicBezTo>
                  <a:pt x="10545" y="5532"/>
                  <a:pt x="10459" y="5186"/>
                  <a:pt x="10113" y="5272"/>
                </a:cubicBezTo>
                <a:lnTo>
                  <a:pt x="10113" y="5532"/>
                </a:lnTo>
                <a:cubicBezTo>
                  <a:pt x="10113" y="5618"/>
                  <a:pt x="9940" y="5618"/>
                  <a:pt x="9853" y="5705"/>
                </a:cubicBezTo>
                <a:cubicBezTo>
                  <a:pt x="9767" y="5791"/>
                  <a:pt x="10113" y="5964"/>
                  <a:pt x="10026" y="5878"/>
                </a:cubicBezTo>
                <a:cubicBezTo>
                  <a:pt x="9767" y="5705"/>
                  <a:pt x="9421" y="5705"/>
                  <a:pt x="9248" y="5272"/>
                </a:cubicBezTo>
                <a:cubicBezTo>
                  <a:pt x="9421" y="5100"/>
                  <a:pt x="9508" y="5532"/>
                  <a:pt x="9681" y="5445"/>
                </a:cubicBezTo>
                <a:cubicBezTo>
                  <a:pt x="9853" y="5359"/>
                  <a:pt x="9681" y="5186"/>
                  <a:pt x="9767" y="5186"/>
                </a:cubicBezTo>
                <a:cubicBezTo>
                  <a:pt x="10286" y="5186"/>
                  <a:pt x="10891" y="5186"/>
                  <a:pt x="11323" y="5186"/>
                </a:cubicBezTo>
                <a:cubicBezTo>
                  <a:pt x="11409" y="5359"/>
                  <a:pt x="11496" y="5445"/>
                  <a:pt x="11582" y="5618"/>
                </a:cubicBezTo>
                <a:lnTo>
                  <a:pt x="11582" y="5186"/>
                </a:lnTo>
                <a:cubicBezTo>
                  <a:pt x="11928" y="5186"/>
                  <a:pt x="12274" y="5100"/>
                  <a:pt x="12533" y="5100"/>
                </a:cubicBezTo>
                <a:close/>
                <a:moveTo>
                  <a:pt x="12965" y="6915"/>
                </a:moveTo>
                <a:cubicBezTo>
                  <a:pt x="12792" y="6915"/>
                  <a:pt x="12533" y="7001"/>
                  <a:pt x="12446" y="6915"/>
                </a:cubicBezTo>
                <a:cubicBezTo>
                  <a:pt x="12619" y="7001"/>
                  <a:pt x="12792" y="6828"/>
                  <a:pt x="12965" y="6915"/>
                </a:cubicBezTo>
                <a:close/>
                <a:moveTo>
                  <a:pt x="13311" y="4581"/>
                </a:moveTo>
                <a:cubicBezTo>
                  <a:pt x="13224" y="4581"/>
                  <a:pt x="13138" y="4581"/>
                  <a:pt x="13052" y="4408"/>
                </a:cubicBezTo>
                <a:cubicBezTo>
                  <a:pt x="13052" y="4322"/>
                  <a:pt x="13138" y="4495"/>
                  <a:pt x="13224" y="4495"/>
                </a:cubicBezTo>
                <a:cubicBezTo>
                  <a:pt x="13224" y="4495"/>
                  <a:pt x="13224" y="4149"/>
                  <a:pt x="13224" y="4235"/>
                </a:cubicBezTo>
                <a:cubicBezTo>
                  <a:pt x="13224" y="4408"/>
                  <a:pt x="13311" y="4408"/>
                  <a:pt x="13311" y="4581"/>
                </a:cubicBezTo>
                <a:close/>
                <a:moveTo>
                  <a:pt x="13829" y="4322"/>
                </a:moveTo>
                <a:cubicBezTo>
                  <a:pt x="13743" y="4408"/>
                  <a:pt x="13570" y="4581"/>
                  <a:pt x="13570" y="4322"/>
                </a:cubicBezTo>
                <a:cubicBezTo>
                  <a:pt x="13657" y="4408"/>
                  <a:pt x="13743" y="4235"/>
                  <a:pt x="13916" y="4408"/>
                </a:cubicBezTo>
                <a:close/>
                <a:moveTo>
                  <a:pt x="15385" y="5791"/>
                </a:moveTo>
                <a:cubicBezTo>
                  <a:pt x="15385" y="5964"/>
                  <a:pt x="15212" y="5791"/>
                  <a:pt x="15212" y="5705"/>
                </a:cubicBezTo>
                <a:cubicBezTo>
                  <a:pt x="15212" y="5705"/>
                  <a:pt x="15385" y="5705"/>
                  <a:pt x="15385" y="5878"/>
                </a:cubicBezTo>
                <a:close/>
                <a:moveTo>
                  <a:pt x="15212" y="6396"/>
                </a:moveTo>
                <a:cubicBezTo>
                  <a:pt x="15299" y="6396"/>
                  <a:pt x="15385" y="6223"/>
                  <a:pt x="15472" y="6396"/>
                </a:cubicBezTo>
                <a:cubicBezTo>
                  <a:pt x="15385" y="6396"/>
                  <a:pt x="15299" y="6569"/>
                  <a:pt x="15212" y="6396"/>
                </a:cubicBezTo>
                <a:close/>
                <a:moveTo>
                  <a:pt x="15039" y="5272"/>
                </a:moveTo>
                <a:lnTo>
                  <a:pt x="15212" y="5272"/>
                </a:lnTo>
                <a:lnTo>
                  <a:pt x="15212" y="5618"/>
                </a:lnTo>
                <a:cubicBezTo>
                  <a:pt x="15126" y="5618"/>
                  <a:pt x="15126" y="5705"/>
                  <a:pt x="15126" y="5705"/>
                </a:cubicBezTo>
                <a:cubicBezTo>
                  <a:pt x="15126" y="5532"/>
                  <a:pt x="15126" y="5445"/>
                  <a:pt x="15039" y="5359"/>
                </a:cubicBezTo>
                <a:close/>
                <a:moveTo>
                  <a:pt x="14867" y="5532"/>
                </a:moveTo>
                <a:cubicBezTo>
                  <a:pt x="14867" y="5013"/>
                  <a:pt x="14867" y="5445"/>
                  <a:pt x="14953" y="5618"/>
                </a:cubicBezTo>
                <a:cubicBezTo>
                  <a:pt x="15126" y="5791"/>
                  <a:pt x="14953" y="5532"/>
                  <a:pt x="14867" y="5532"/>
                </a:cubicBezTo>
                <a:close/>
                <a:moveTo>
                  <a:pt x="14434" y="6569"/>
                </a:moveTo>
                <a:cubicBezTo>
                  <a:pt x="14521" y="6569"/>
                  <a:pt x="14607" y="6483"/>
                  <a:pt x="14694" y="6569"/>
                </a:cubicBezTo>
                <a:cubicBezTo>
                  <a:pt x="14607" y="6655"/>
                  <a:pt x="14521" y="6655"/>
                  <a:pt x="14434" y="6569"/>
                </a:cubicBezTo>
                <a:close/>
                <a:moveTo>
                  <a:pt x="12792" y="5618"/>
                </a:moveTo>
                <a:lnTo>
                  <a:pt x="12792" y="5445"/>
                </a:lnTo>
                <a:cubicBezTo>
                  <a:pt x="12792" y="5445"/>
                  <a:pt x="12792" y="5532"/>
                  <a:pt x="12792" y="5532"/>
                </a:cubicBezTo>
                <a:cubicBezTo>
                  <a:pt x="12792" y="5100"/>
                  <a:pt x="12792" y="5272"/>
                  <a:pt x="12619" y="5272"/>
                </a:cubicBezTo>
                <a:cubicBezTo>
                  <a:pt x="12706" y="5100"/>
                  <a:pt x="12792" y="5013"/>
                  <a:pt x="12792" y="5013"/>
                </a:cubicBezTo>
                <a:cubicBezTo>
                  <a:pt x="13484" y="4754"/>
                  <a:pt x="14175" y="4581"/>
                  <a:pt x="14953" y="4495"/>
                </a:cubicBezTo>
                <a:cubicBezTo>
                  <a:pt x="15212" y="4408"/>
                  <a:pt x="15472" y="4408"/>
                  <a:pt x="15817" y="4408"/>
                </a:cubicBezTo>
                <a:cubicBezTo>
                  <a:pt x="15558" y="4754"/>
                  <a:pt x="15126" y="4754"/>
                  <a:pt x="14780" y="4927"/>
                </a:cubicBezTo>
                <a:cubicBezTo>
                  <a:pt x="14780" y="4927"/>
                  <a:pt x="14953" y="4927"/>
                  <a:pt x="14953" y="5013"/>
                </a:cubicBezTo>
                <a:cubicBezTo>
                  <a:pt x="14694" y="5445"/>
                  <a:pt x="14089" y="5532"/>
                  <a:pt x="13657" y="5272"/>
                </a:cubicBezTo>
                <a:cubicBezTo>
                  <a:pt x="13657" y="5359"/>
                  <a:pt x="13743" y="5272"/>
                  <a:pt x="13743" y="5445"/>
                </a:cubicBezTo>
                <a:cubicBezTo>
                  <a:pt x="13743" y="5532"/>
                  <a:pt x="13570" y="5445"/>
                  <a:pt x="13570" y="5445"/>
                </a:cubicBezTo>
                <a:cubicBezTo>
                  <a:pt x="13484" y="5445"/>
                  <a:pt x="13570" y="5445"/>
                  <a:pt x="13570" y="5532"/>
                </a:cubicBezTo>
                <a:cubicBezTo>
                  <a:pt x="13311" y="5618"/>
                  <a:pt x="13052" y="5618"/>
                  <a:pt x="12792" y="5618"/>
                </a:cubicBezTo>
                <a:close/>
                <a:moveTo>
                  <a:pt x="25066" y="8903"/>
                </a:moveTo>
                <a:cubicBezTo>
                  <a:pt x="25498" y="8903"/>
                  <a:pt x="25930" y="8903"/>
                  <a:pt x="26362" y="8903"/>
                </a:cubicBezTo>
                <a:cubicBezTo>
                  <a:pt x="26103" y="8989"/>
                  <a:pt x="25844" y="8989"/>
                  <a:pt x="25584" y="8903"/>
                </a:cubicBezTo>
                <a:cubicBezTo>
                  <a:pt x="25412" y="9162"/>
                  <a:pt x="25152" y="9162"/>
                  <a:pt x="25066" y="8903"/>
                </a:cubicBezTo>
                <a:close/>
                <a:moveTo>
                  <a:pt x="23510" y="9594"/>
                </a:moveTo>
                <a:cubicBezTo>
                  <a:pt x="23596" y="9508"/>
                  <a:pt x="23769" y="9421"/>
                  <a:pt x="23856" y="9594"/>
                </a:cubicBezTo>
                <a:cubicBezTo>
                  <a:pt x="23769" y="9594"/>
                  <a:pt x="23683" y="9767"/>
                  <a:pt x="23510" y="9681"/>
                </a:cubicBezTo>
                <a:cubicBezTo>
                  <a:pt x="23510" y="9594"/>
                  <a:pt x="23510" y="9594"/>
                  <a:pt x="23510" y="9594"/>
                </a:cubicBezTo>
                <a:close/>
                <a:moveTo>
                  <a:pt x="27659" y="14867"/>
                </a:moveTo>
                <a:cubicBezTo>
                  <a:pt x="27659" y="14694"/>
                  <a:pt x="27918" y="14694"/>
                  <a:pt x="27918" y="14867"/>
                </a:cubicBezTo>
                <a:cubicBezTo>
                  <a:pt x="27832" y="14780"/>
                  <a:pt x="27745" y="14953"/>
                  <a:pt x="27659" y="14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5"/>
          <p:cNvSpPr/>
          <p:nvPr/>
        </p:nvSpPr>
        <p:spPr>
          <a:xfrm flipH="1">
            <a:off x="4976369" y="632675"/>
            <a:ext cx="322344" cy="232050"/>
          </a:xfrm>
          <a:custGeom>
            <a:avLst/>
            <a:gdLst/>
            <a:ahLst/>
            <a:cxnLst/>
            <a:rect l="l" t="t" r="r" b="b"/>
            <a:pathLst>
              <a:path w="32154" h="16250" extrusionOk="0">
                <a:moveTo>
                  <a:pt x="21781" y="16163"/>
                </a:moveTo>
                <a:cubicBezTo>
                  <a:pt x="21954" y="16163"/>
                  <a:pt x="22127" y="16250"/>
                  <a:pt x="22300" y="16250"/>
                </a:cubicBezTo>
                <a:cubicBezTo>
                  <a:pt x="23510" y="16077"/>
                  <a:pt x="24720" y="15990"/>
                  <a:pt x="25930" y="15731"/>
                </a:cubicBezTo>
                <a:lnTo>
                  <a:pt x="26189" y="15645"/>
                </a:lnTo>
                <a:lnTo>
                  <a:pt x="26189" y="15645"/>
                </a:lnTo>
                <a:cubicBezTo>
                  <a:pt x="26622" y="15472"/>
                  <a:pt x="27054" y="15385"/>
                  <a:pt x="27486" y="15299"/>
                </a:cubicBezTo>
                <a:cubicBezTo>
                  <a:pt x="27918" y="15212"/>
                  <a:pt x="28437" y="15212"/>
                  <a:pt x="28869" y="15299"/>
                </a:cubicBezTo>
                <a:cubicBezTo>
                  <a:pt x="28869" y="14953"/>
                  <a:pt x="28782" y="15039"/>
                  <a:pt x="28610" y="14953"/>
                </a:cubicBezTo>
                <a:cubicBezTo>
                  <a:pt x="28523" y="14867"/>
                  <a:pt x="28696" y="14780"/>
                  <a:pt x="28610" y="14694"/>
                </a:cubicBezTo>
                <a:cubicBezTo>
                  <a:pt x="28523" y="14607"/>
                  <a:pt x="28523" y="14953"/>
                  <a:pt x="28437" y="14867"/>
                </a:cubicBezTo>
                <a:cubicBezTo>
                  <a:pt x="28350" y="14867"/>
                  <a:pt x="28437" y="15039"/>
                  <a:pt x="28437" y="15126"/>
                </a:cubicBezTo>
                <a:cubicBezTo>
                  <a:pt x="28350" y="15039"/>
                  <a:pt x="28264" y="15039"/>
                  <a:pt x="28264" y="14953"/>
                </a:cubicBezTo>
                <a:cubicBezTo>
                  <a:pt x="28264" y="14780"/>
                  <a:pt x="28350" y="14867"/>
                  <a:pt x="28264" y="14694"/>
                </a:cubicBezTo>
                <a:cubicBezTo>
                  <a:pt x="28177" y="14607"/>
                  <a:pt x="28005" y="14607"/>
                  <a:pt x="28005" y="14434"/>
                </a:cubicBezTo>
                <a:cubicBezTo>
                  <a:pt x="28005" y="14607"/>
                  <a:pt x="28005" y="14694"/>
                  <a:pt x="28177" y="14780"/>
                </a:cubicBezTo>
                <a:cubicBezTo>
                  <a:pt x="27918" y="15039"/>
                  <a:pt x="27745" y="14607"/>
                  <a:pt x="27572" y="14434"/>
                </a:cubicBezTo>
                <a:cubicBezTo>
                  <a:pt x="27486" y="14434"/>
                  <a:pt x="27400" y="14607"/>
                  <a:pt x="27400" y="14434"/>
                </a:cubicBezTo>
                <a:cubicBezTo>
                  <a:pt x="27313" y="14175"/>
                  <a:pt x="27572" y="14175"/>
                  <a:pt x="27745" y="14262"/>
                </a:cubicBezTo>
                <a:cubicBezTo>
                  <a:pt x="27745" y="14175"/>
                  <a:pt x="27745" y="13829"/>
                  <a:pt x="27832" y="13916"/>
                </a:cubicBezTo>
                <a:cubicBezTo>
                  <a:pt x="27745" y="13657"/>
                  <a:pt x="27486" y="13916"/>
                  <a:pt x="27486" y="13484"/>
                </a:cubicBezTo>
                <a:cubicBezTo>
                  <a:pt x="27400" y="13570"/>
                  <a:pt x="27313" y="13484"/>
                  <a:pt x="27227" y="13484"/>
                </a:cubicBezTo>
                <a:cubicBezTo>
                  <a:pt x="27313" y="12965"/>
                  <a:pt x="27572" y="13570"/>
                  <a:pt x="27745" y="13657"/>
                </a:cubicBezTo>
                <a:cubicBezTo>
                  <a:pt x="27659" y="13138"/>
                  <a:pt x="27400" y="12879"/>
                  <a:pt x="27054" y="13052"/>
                </a:cubicBezTo>
                <a:cubicBezTo>
                  <a:pt x="27054" y="13138"/>
                  <a:pt x="27054" y="13138"/>
                  <a:pt x="27140" y="13224"/>
                </a:cubicBezTo>
                <a:cubicBezTo>
                  <a:pt x="26881" y="13484"/>
                  <a:pt x="26794" y="13224"/>
                  <a:pt x="26535" y="13224"/>
                </a:cubicBezTo>
                <a:lnTo>
                  <a:pt x="26535" y="13484"/>
                </a:lnTo>
                <a:cubicBezTo>
                  <a:pt x="25930" y="13570"/>
                  <a:pt x="25325" y="13570"/>
                  <a:pt x="24720" y="13397"/>
                </a:cubicBezTo>
                <a:cubicBezTo>
                  <a:pt x="26103" y="12879"/>
                  <a:pt x="27572" y="12619"/>
                  <a:pt x="29042" y="12706"/>
                </a:cubicBezTo>
                <a:cubicBezTo>
                  <a:pt x="29906" y="12879"/>
                  <a:pt x="30857" y="12879"/>
                  <a:pt x="31808" y="12879"/>
                </a:cubicBezTo>
                <a:lnTo>
                  <a:pt x="31981" y="12879"/>
                </a:lnTo>
                <a:cubicBezTo>
                  <a:pt x="32153" y="12879"/>
                  <a:pt x="31808" y="12792"/>
                  <a:pt x="31721" y="12792"/>
                </a:cubicBezTo>
                <a:cubicBezTo>
                  <a:pt x="30943" y="12619"/>
                  <a:pt x="30079" y="12533"/>
                  <a:pt x="29301" y="12446"/>
                </a:cubicBezTo>
                <a:lnTo>
                  <a:pt x="29301" y="12187"/>
                </a:lnTo>
                <a:cubicBezTo>
                  <a:pt x="29906" y="11669"/>
                  <a:pt x="30770" y="12187"/>
                  <a:pt x="31548" y="12101"/>
                </a:cubicBezTo>
                <a:cubicBezTo>
                  <a:pt x="30338" y="11582"/>
                  <a:pt x="28782" y="11841"/>
                  <a:pt x="27486" y="11582"/>
                </a:cubicBezTo>
                <a:cubicBezTo>
                  <a:pt x="27659" y="11409"/>
                  <a:pt x="27832" y="11582"/>
                  <a:pt x="28005" y="11582"/>
                </a:cubicBezTo>
                <a:cubicBezTo>
                  <a:pt x="27918" y="11150"/>
                  <a:pt x="27572" y="11582"/>
                  <a:pt x="27313" y="11323"/>
                </a:cubicBezTo>
                <a:cubicBezTo>
                  <a:pt x="28177" y="10891"/>
                  <a:pt x="29215" y="11496"/>
                  <a:pt x="30079" y="11496"/>
                </a:cubicBezTo>
                <a:cubicBezTo>
                  <a:pt x="29647" y="10977"/>
                  <a:pt x="29128" y="11150"/>
                  <a:pt x="28523" y="11064"/>
                </a:cubicBezTo>
                <a:cubicBezTo>
                  <a:pt x="27918" y="11064"/>
                  <a:pt x="27227" y="11064"/>
                  <a:pt x="26535" y="11064"/>
                </a:cubicBezTo>
                <a:cubicBezTo>
                  <a:pt x="25066" y="11150"/>
                  <a:pt x="23596" y="11064"/>
                  <a:pt x="22127" y="10891"/>
                </a:cubicBezTo>
                <a:lnTo>
                  <a:pt x="22127" y="10718"/>
                </a:lnTo>
                <a:cubicBezTo>
                  <a:pt x="22127" y="10459"/>
                  <a:pt x="22473" y="10372"/>
                  <a:pt x="22559" y="10459"/>
                </a:cubicBezTo>
                <a:cubicBezTo>
                  <a:pt x="22646" y="10199"/>
                  <a:pt x="22905" y="10113"/>
                  <a:pt x="22991" y="10286"/>
                </a:cubicBezTo>
                <a:cubicBezTo>
                  <a:pt x="22991" y="10459"/>
                  <a:pt x="22819" y="10199"/>
                  <a:pt x="22819" y="10459"/>
                </a:cubicBezTo>
                <a:cubicBezTo>
                  <a:pt x="22991" y="10545"/>
                  <a:pt x="23337" y="10286"/>
                  <a:pt x="23596" y="10372"/>
                </a:cubicBezTo>
                <a:cubicBezTo>
                  <a:pt x="23683" y="10372"/>
                  <a:pt x="23596" y="10286"/>
                  <a:pt x="23596" y="10199"/>
                </a:cubicBezTo>
                <a:cubicBezTo>
                  <a:pt x="23942" y="10199"/>
                  <a:pt x="24115" y="10199"/>
                  <a:pt x="24461" y="10199"/>
                </a:cubicBezTo>
                <a:cubicBezTo>
                  <a:pt x="24547" y="10199"/>
                  <a:pt x="24461" y="10113"/>
                  <a:pt x="24461" y="10113"/>
                </a:cubicBezTo>
                <a:cubicBezTo>
                  <a:pt x="24461" y="10026"/>
                  <a:pt x="24634" y="10113"/>
                  <a:pt x="24720" y="10113"/>
                </a:cubicBezTo>
                <a:cubicBezTo>
                  <a:pt x="24720" y="10113"/>
                  <a:pt x="24634" y="10286"/>
                  <a:pt x="24720" y="10372"/>
                </a:cubicBezTo>
                <a:cubicBezTo>
                  <a:pt x="24807" y="10459"/>
                  <a:pt x="24807" y="10026"/>
                  <a:pt x="24979" y="10113"/>
                </a:cubicBezTo>
                <a:cubicBezTo>
                  <a:pt x="25066" y="10113"/>
                  <a:pt x="24807" y="10199"/>
                  <a:pt x="24893" y="10372"/>
                </a:cubicBezTo>
                <a:cubicBezTo>
                  <a:pt x="24979" y="10372"/>
                  <a:pt x="25066" y="10286"/>
                  <a:pt x="25066" y="10113"/>
                </a:cubicBezTo>
                <a:cubicBezTo>
                  <a:pt x="26794" y="10286"/>
                  <a:pt x="28091" y="9681"/>
                  <a:pt x="29820" y="10026"/>
                </a:cubicBezTo>
                <a:cubicBezTo>
                  <a:pt x="29820" y="9853"/>
                  <a:pt x="29820" y="9767"/>
                  <a:pt x="29820" y="9594"/>
                </a:cubicBezTo>
                <a:cubicBezTo>
                  <a:pt x="29560" y="9767"/>
                  <a:pt x="29215" y="9421"/>
                  <a:pt x="29042" y="9767"/>
                </a:cubicBezTo>
                <a:cubicBezTo>
                  <a:pt x="28696" y="9508"/>
                  <a:pt x="28264" y="9681"/>
                  <a:pt x="27832" y="9594"/>
                </a:cubicBezTo>
                <a:cubicBezTo>
                  <a:pt x="27832" y="9767"/>
                  <a:pt x="27832" y="9767"/>
                  <a:pt x="27832" y="9767"/>
                </a:cubicBezTo>
                <a:cubicBezTo>
                  <a:pt x="27918" y="9767"/>
                  <a:pt x="27659" y="9767"/>
                  <a:pt x="27572" y="9594"/>
                </a:cubicBezTo>
                <a:cubicBezTo>
                  <a:pt x="26449" y="9767"/>
                  <a:pt x="25239" y="9853"/>
                  <a:pt x="24029" y="9767"/>
                </a:cubicBezTo>
                <a:cubicBezTo>
                  <a:pt x="24893" y="9162"/>
                  <a:pt x="26362" y="9767"/>
                  <a:pt x="27313" y="9248"/>
                </a:cubicBezTo>
                <a:cubicBezTo>
                  <a:pt x="27140" y="8816"/>
                  <a:pt x="26794" y="9162"/>
                  <a:pt x="26622" y="8989"/>
                </a:cubicBezTo>
                <a:cubicBezTo>
                  <a:pt x="26794" y="8730"/>
                  <a:pt x="27140" y="8816"/>
                  <a:pt x="27400" y="8730"/>
                </a:cubicBezTo>
                <a:cubicBezTo>
                  <a:pt x="27486" y="8730"/>
                  <a:pt x="27400" y="8730"/>
                  <a:pt x="27400" y="8730"/>
                </a:cubicBezTo>
                <a:cubicBezTo>
                  <a:pt x="25325" y="8471"/>
                  <a:pt x="23164" y="8471"/>
                  <a:pt x="21176" y="8730"/>
                </a:cubicBezTo>
                <a:lnTo>
                  <a:pt x="20226" y="8730"/>
                </a:lnTo>
                <a:cubicBezTo>
                  <a:pt x="20226" y="8557"/>
                  <a:pt x="20139" y="8384"/>
                  <a:pt x="20053" y="8211"/>
                </a:cubicBezTo>
                <a:cubicBezTo>
                  <a:pt x="19880" y="7952"/>
                  <a:pt x="19448" y="8038"/>
                  <a:pt x="19448" y="8384"/>
                </a:cubicBezTo>
                <a:cubicBezTo>
                  <a:pt x="19361" y="8557"/>
                  <a:pt x="19448" y="8730"/>
                  <a:pt x="19534" y="8989"/>
                </a:cubicBezTo>
                <a:cubicBezTo>
                  <a:pt x="19448" y="8989"/>
                  <a:pt x="19361" y="8989"/>
                  <a:pt x="19275" y="8989"/>
                </a:cubicBezTo>
                <a:cubicBezTo>
                  <a:pt x="18929" y="8989"/>
                  <a:pt x="18670" y="8730"/>
                  <a:pt x="18410" y="8643"/>
                </a:cubicBezTo>
                <a:cubicBezTo>
                  <a:pt x="17892" y="8643"/>
                  <a:pt x="17287" y="8643"/>
                  <a:pt x="16768" y="8643"/>
                </a:cubicBezTo>
                <a:cubicBezTo>
                  <a:pt x="15645" y="8816"/>
                  <a:pt x="14434" y="8643"/>
                  <a:pt x="13224" y="8384"/>
                </a:cubicBezTo>
                <a:cubicBezTo>
                  <a:pt x="13311" y="8298"/>
                  <a:pt x="13397" y="8211"/>
                  <a:pt x="13570" y="8298"/>
                </a:cubicBezTo>
                <a:cubicBezTo>
                  <a:pt x="13570" y="8038"/>
                  <a:pt x="13311" y="8298"/>
                  <a:pt x="13224" y="8211"/>
                </a:cubicBezTo>
                <a:cubicBezTo>
                  <a:pt x="13397" y="7866"/>
                  <a:pt x="13829" y="8211"/>
                  <a:pt x="14002" y="8038"/>
                </a:cubicBezTo>
                <a:cubicBezTo>
                  <a:pt x="14002" y="8125"/>
                  <a:pt x="13916" y="8125"/>
                  <a:pt x="13916" y="8125"/>
                </a:cubicBezTo>
                <a:cubicBezTo>
                  <a:pt x="13916" y="8211"/>
                  <a:pt x="14175" y="8211"/>
                  <a:pt x="14089" y="8038"/>
                </a:cubicBezTo>
                <a:cubicBezTo>
                  <a:pt x="14089" y="7866"/>
                  <a:pt x="14262" y="8298"/>
                  <a:pt x="14348" y="8125"/>
                </a:cubicBezTo>
                <a:cubicBezTo>
                  <a:pt x="14434" y="8038"/>
                  <a:pt x="14348" y="8038"/>
                  <a:pt x="14262" y="8038"/>
                </a:cubicBezTo>
                <a:cubicBezTo>
                  <a:pt x="14348" y="7779"/>
                  <a:pt x="14607" y="8038"/>
                  <a:pt x="14694" y="7952"/>
                </a:cubicBezTo>
                <a:cubicBezTo>
                  <a:pt x="14780" y="7866"/>
                  <a:pt x="14694" y="7952"/>
                  <a:pt x="14694" y="7952"/>
                </a:cubicBezTo>
                <a:cubicBezTo>
                  <a:pt x="14953" y="8038"/>
                  <a:pt x="15212" y="7779"/>
                  <a:pt x="15472" y="7952"/>
                </a:cubicBezTo>
                <a:cubicBezTo>
                  <a:pt x="15472" y="7606"/>
                  <a:pt x="15212" y="7866"/>
                  <a:pt x="15212" y="7606"/>
                </a:cubicBezTo>
                <a:cubicBezTo>
                  <a:pt x="16422" y="7260"/>
                  <a:pt x="17633" y="7088"/>
                  <a:pt x="18929" y="7174"/>
                </a:cubicBezTo>
                <a:cubicBezTo>
                  <a:pt x="19102" y="6655"/>
                  <a:pt x="19448" y="7088"/>
                  <a:pt x="19707" y="7088"/>
                </a:cubicBezTo>
                <a:cubicBezTo>
                  <a:pt x="19966" y="7088"/>
                  <a:pt x="20053" y="6828"/>
                  <a:pt x="20139" y="6828"/>
                </a:cubicBezTo>
                <a:cubicBezTo>
                  <a:pt x="20312" y="6828"/>
                  <a:pt x="20485" y="7088"/>
                  <a:pt x="20571" y="7088"/>
                </a:cubicBezTo>
                <a:cubicBezTo>
                  <a:pt x="20831" y="7088"/>
                  <a:pt x="21003" y="7088"/>
                  <a:pt x="21263" y="7088"/>
                </a:cubicBezTo>
                <a:cubicBezTo>
                  <a:pt x="21436" y="7693"/>
                  <a:pt x="21868" y="6915"/>
                  <a:pt x="22041" y="7433"/>
                </a:cubicBezTo>
                <a:lnTo>
                  <a:pt x="22041" y="7174"/>
                </a:lnTo>
                <a:cubicBezTo>
                  <a:pt x="22041" y="7088"/>
                  <a:pt x="22041" y="7347"/>
                  <a:pt x="22127" y="7347"/>
                </a:cubicBezTo>
                <a:cubicBezTo>
                  <a:pt x="23510" y="7001"/>
                  <a:pt x="24979" y="6915"/>
                  <a:pt x="26449" y="6655"/>
                </a:cubicBezTo>
                <a:cubicBezTo>
                  <a:pt x="25671" y="6483"/>
                  <a:pt x="24807" y="6396"/>
                  <a:pt x="23942" y="6396"/>
                </a:cubicBezTo>
                <a:cubicBezTo>
                  <a:pt x="23942" y="6569"/>
                  <a:pt x="24029" y="6742"/>
                  <a:pt x="24115" y="6655"/>
                </a:cubicBezTo>
                <a:cubicBezTo>
                  <a:pt x="24029" y="7001"/>
                  <a:pt x="23769" y="6050"/>
                  <a:pt x="23596" y="6655"/>
                </a:cubicBezTo>
                <a:cubicBezTo>
                  <a:pt x="23596" y="6828"/>
                  <a:pt x="23942" y="6655"/>
                  <a:pt x="23942" y="6828"/>
                </a:cubicBezTo>
                <a:cubicBezTo>
                  <a:pt x="23769" y="7001"/>
                  <a:pt x="23510" y="6569"/>
                  <a:pt x="23510" y="6396"/>
                </a:cubicBezTo>
                <a:lnTo>
                  <a:pt x="23510" y="6569"/>
                </a:lnTo>
                <a:cubicBezTo>
                  <a:pt x="23510" y="6655"/>
                  <a:pt x="23424" y="6310"/>
                  <a:pt x="23337" y="6396"/>
                </a:cubicBezTo>
                <a:cubicBezTo>
                  <a:pt x="23164" y="6483"/>
                  <a:pt x="23337" y="6483"/>
                  <a:pt x="23337" y="6569"/>
                </a:cubicBezTo>
                <a:cubicBezTo>
                  <a:pt x="22559" y="6483"/>
                  <a:pt x="21608" y="6569"/>
                  <a:pt x="21003" y="6050"/>
                </a:cubicBezTo>
                <a:cubicBezTo>
                  <a:pt x="21003" y="6569"/>
                  <a:pt x="21349" y="6483"/>
                  <a:pt x="21608" y="6483"/>
                </a:cubicBezTo>
                <a:cubicBezTo>
                  <a:pt x="21176" y="6915"/>
                  <a:pt x="20917" y="6050"/>
                  <a:pt x="20571" y="6137"/>
                </a:cubicBezTo>
                <a:cubicBezTo>
                  <a:pt x="20485" y="6223"/>
                  <a:pt x="20571" y="6310"/>
                  <a:pt x="20571" y="6396"/>
                </a:cubicBezTo>
                <a:cubicBezTo>
                  <a:pt x="20658" y="6483"/>
                  <a:pt x="20485" y="6396"/>
                  <a:pt x="20398" y="6396"/>
                </a:cubicBezTo>
                <a:cubicBezTo>
                  <a:pt x="20312" y="6396"/>
                  <a:pt x="20485" y="6223"/>
                  <a:pt x="20398" y="6137"/>
                </a:cubicBezTo>
                <a:cubicBezTo>
                  <a:pt x="20312" y="5964"/>
                  <a:pt x="20312" y="6137"/>
                  <a:pt x="20226" y="6137"/>
                </a:cubicBezTo>
                <a:cubicBezTo>
                  <a:pt x="20398" y="5705"/>
                  <a:pt x="20658" y="5878"/>
                  <a:pt x="20917" y="5791"/>
                </a:cubicBezTo>
                <a:cubicBezTo>
                  <a:pt x="22041" y="5705"/>
                  <a:pt x="23164" y="5705"/>
                  <a:pt x="24288" y="5791"/>
                </a:cubicBezTo>
                <a:cubicBezTo>
                  <a:pt x="24288" y="5705"/>
                  <a:pt x="24201" y="5618"/>
                  <a:pt x="24115" y="5618"/>
                </a:cubicBezTo>
                <a:cubicBezTo>
                  <a:pt x="24029" y="5705"/>
                  <a:pt x="24201" y="5532"/>
                  <a:pt x="24201" y="5359"/>
                </a:cubicBezTo>
                <a:cubicBezTo>
                  <a:pt x="23596" y="5359"/>
                  <a:pt x="22905" y="5186"/>
                  <a:pt x="22386" y="5532"/>
                </a:cubicBezTo>
                <a:cubicBezTo>
                  <a:pt x="22127" y="5359"/>
                  <a:pt x="21608" y="5705"/>
                  <a:pt x="21349" y="5532"/>
                </a:cubicBezTo>
                <a:cubicBezTo>
                  <a:pt x="20831" y="5878"/>
                  <a:pt x="20053" y="5272"/>
                  <a:pt x="19620" y="5791"/>
                </a:cubicBezTo>
                <a:cubicBezTo>
                  <a:pt x="19275" y="5532"/>
                  <a:pt x="18756" y="5878"/>
                  <a:pt x="18324" y="5791"/>
                </a:cubicBezTo>
                <a:cubicBezTo>
                  <a:pt x="18324" y="5964"/>
                  <a:pt x="18410" y="5791"/>
                  <a:pt x="18410" y="5791"/>
                </a:cubicBezTo>
                <a:cubicBezTo>
                  <a:pt x="18324" y="6223"/>
                  <a:pt x="18065" y="5705"/>
                  <a:pt x="17892" y="5791"/>
                </a:cubicBezTo>
                <a:cubicBezTo>
                  <a:pt x="17978" y="5359"/>
                  <a:pt x="18324" y="5618"/>
                  <a:pt x="18497" y="5618"/>
                </a:cubicBezTo>
                <a:cubicBezTo>
                  <a:pt x="18670" y="5618"/>
                  <a:pt x="19188" y="5445"/>
                  <a:pt x="19534" y="5445"/>
                </a:cubicBezTo>
                <a:lnTo>
                  <a:pt x="21003" y="5272"/>
                </a:lnTo>
                <a:cubicBezTo>
                  <a:pt x="21349" y="5186"/>
                  <a:pt x="21695" y="5100"/>
                  <a:pt x="21954" y="5013"/>
                </a:cubicBezTo>
                <a:cubicBezTo>
                  <a:pt x="22300" y="5013"/>
                  <a:pt x="22646" y="5272"/>
                  <a:pt x="22991" y="5272"/>
                </a:cubicBezTo>
                <a:cubicBezTo>
                  <a:pt x="22991" y="5100"/>
                  <a:pt x="23078" y="5186"/>
                  <a:pt x="22991" y="5013"/>
                </a:cubicBezTo>
                <a:cubicBezTo>
                  <a:pt x="22732" y="4754"/>
                  <a:pt x="22300" y="5186"/>
                  <a:pt x="22127" y="4754"/>
                </a:cubicBezTo>
                <a:cubicBezTo>
                  <a:pt x="21954" y="5186"/>
                  <a:pt x="21608" y="4754"/>
                  <a:pt x="21436" y="4840"/>
                </a:cubicBezTo>
                <a:cubicBezTo>
                  <a:pt x="21176" y="4927"/>
                  <a:pt x="21436" y="5013"/>
                  <a:pt x="21436" y="5100"/>
                </a:cubicBezTo>
                <a:cubicBezTo>
                  <a:pt x="21436" y="5186"/>
                  <a:pt x="21176" y="4927"/>
                  <a:pt x="21090" y="4840"/>
                </a:cubicBezTo>
                <a:cubicBezTo>
                  <a:pt x="21003" y="4840"/>
                  <a:pt x="21090" y="4754"/>
                  <a:pt x="21090" y="4581"/>
                </a:cubicBezTo>
                <a:cubicBezTo>
                  <a:pt x="20917" y="4581"/>
                  <a:pt x="20917" y="4581"/>
                  <a:pt x="20744" y="4667"/>
                </a:cubicBezTo>
                <a:cubicBezTo>
                  <a:pt x="20658" y="4754"/>
                  <a:pt x="21003" y="4581"/>
                  <a:pt x="21003" y="4754"/>
                </a:cubicBezTo>
                <a:cubicBezTo>
                  <a:pt x="20917" y="5359"/>
                  <a:pt x="20658" y="4754"/>
                  <a:pt x="20485" y="5013"/>
                </a:cubicBezTo>
                <a:cubicBezTo>
                  <a:pt x="20485" y="4754"/>
                  <a:pt x="20571" y="4754"/>
                  <a:pt x="20658" y="4754"/>
                </a:cubicBezTo>
                <a:cubicBezTo>
                  <a:pt x="20485" y="4408"/>
                  <a:pt x="20139" y="4667"/>
                  <a:pt x="19966" y="4840"/>
                </a:cubicBezTo>
                <a:cubicBezTo>
                  <a:pt x="19793" y="4667"/>
                  <a:pt x="19707" y="4754"/>
                  <a:pt x="19534" y="4840"/>
                </a:cubicBezTo>
                <a:cubicBezTo>
                  <a:pt x="19534" y="5186"/>
                  <a:pt x="19880" y="4667"/>
                  <a:pt x="19793" y="5100"/>
                </a:cubicBezTo>
                <a:cubicBezTo>
                  <a:pt x="19620" y="4927"/>
                  <a:pt x="19361" y="5272"/>
                  <a:pt x="19102" y="5272"/>
                </a:cubicBezTo>
                <a:cubicBezTo>
                  <a:pt x="19102" y="5272"/>
                  <a:pt x="19102" y="5100"/>
                  <a:pt x="19015" y="5013"/>
                </a:cubicBezTo>
                <a:cubicBezTo>
                  <a:pt x="19015" y="4927"/>
                  <a:pt x="19275" y="5100"/>
                  <a:pt x="19361" y="5013"/>
                </a:cubicBezTo>
                <a:cubicBezTo>
                  <a:pt x="19188" y="4667"/>
                  <a:pt x="18843" y="4840"/>
                  <a:pt x="18583" y="4927"/>
                </a:cubicBezTo>
                <a:cubicBezTo>
                  <a:pt x="18670" y="5100"/>
                  <a:pt x="18843" y="5186"/>
                  <a:pt x="18929" y="5013"/>
                </a:cubicBezTo>
                <a:cubicBezTo>
                  <a:pt x="18843" y="5618"/>
                  <a:pt x="18497" y="4927"/>
                  <a:pt x="18324" y="4927"/>
                </a:cubicBezTo>
                <a:cubicBezTo>
                  <a:pt x="18324" y="4927"/>
                  <a:pt x="18238" y="5013"/>
                  <a:pt x="18238" y="5013"/>
                </a:cubicBezTo>
                <a:cubicBezTo>
                  <a:pt x="17978" y="5100"/>
                  <a:pt x="17633" y="4667"/>
                  <a:pt x="17460" y="5186"/>
                </a:cubicBezTo>
                <a:cubicBezTo>
                  <a:pt x="17373" y="5186"/>
                  <a:pt x="17460" y="4927"/>
                  <a:pt x="17287" y="4927"/>
                </a:cubicBezTo>
                <a:cubicBezTo>
                  <a:pt x="17287" y="5272"/>
                  <a:pt x="17373" y="5445"/>
                  <a:pt x="17546" y="5445"/>
                </a:cubicBezTo>
                <a:cubicBezTo>
                  <a:pt x="17460" y="5705"/>
                  <a:pt x="17373" y="5359"/>
                  <a:pt x="17200" y="5359"/>
                </a:cubicBezTo>
                <a:cubicBezTo>
                  <a:pt x="17200" y="5272"/>
                  <a:pt x="17200" y="5100"/>
                  <a:pt x="17114" y="5013"/>
                </a:cubicBezTo>
                <a:cubicBezTo>
                  <a:pt x="17027" y="4840"/>
                  <a:pt x="16855" y="4840"/>
                  <a:pt x="16682" y="5013"/>
                </a:cubicBezTo>
                <a:lnTo>
                  <a:pt x="16682" y="5272"/>
                </a:lnTo>
                <a:cubicBezTo>
                  <a:pt x="16336" y="4840"/>
                  <a:pt x="15904" y="5272"/>
                  <a:pt x="15558" y="5272"/>
                </a:cubicBezTo>
                <a:cubicBezTo>
                  <a:pt x="15558" y="5532"/>
                  <a:pt x="15645" y="5532"/>
                  <a:pt x="15731" y="5532"/>
                </a:cubicBezTo>
                <a:cubicBezTo>
                  <a:pt x="15731" y="5878"/>
                  <a:pt x="15472" y="5532"/>
                  <a:pt x="15472" y="5359"/>
                </a:cubicBezTo>
                <a:cubicBezTo>
                  <a:pt x="15299" y="5272"/>
                  <a:pt x="15126" y="5359"/>
                  <a:pt x="14953" y="5359"/>
                </a:cubicBezTo>
                <a:cubicBezTo>
                  <a:pt x="15299" y="5013"/>
                  <a:pt x="15731" y="4754"/>
                  <a:pt x="16077" y="4322"/>
                </a:cubicBezTo>
                <a:cubicBezTo>
                  <a:pt x="16509" y="4581"/>
                  <a:pt x="17200" y="3803"/>
                  <a:pt x="17546" y="4322"/>
                </a:cubicBezTo>
                <a:cubicBezTo>
                  <a:pt x="17546" y="4149"/>
                  <a:pt x="17460" y="3976"/>
                  <a:pt x="17546" y="3803"/>
                </a:cubicBezTo>
                <a:cubicBezTo>
                  <a:pt x="17460" y="3890"/>
                  <a:pt x="17287" y="3803"/>
                  <a:pt x="17373" y="4062"/>
                </a:cubicBezTo>
                <a:cubicBezTo>
                  <a:pt x="17200" y="3890"/>
                  <a:pt x="16941" y="3890"/>
                  <a:pt x="16768" y="3717"/>
                </a:cubicBezTo>
                <a:cubicBezTo>
                  <a:pt x="16768" y="3544"/>
                  <a:pt x="16855" y="3890"/>
                  <a:pt x="16941" y="3717"/>
                </a:cubicBezTo>
                <a:cubicBezTo>
                  <a:pt x="17027" y="3544"/>
                  <a:pt x="16768" y="3371"/>
                  <a:pt x="16682" y="3457"/>
                </a:cubicBezTo>
                <a:cubicBezTo>
                  <a:pt x="16595" y="3630"/>
                  <a:pt x="16768" y="3457"/>
                  <a:pt x="16768" y="3544"/>
                </a:cubicBezTo>
                <a:cubicBezTo>
                  <a:pt x="16768" y="3890"/>
                  <a:pt x="16509" y="3717"/>
                  <a:pt x="16509" y="3457"/>
                </a:cubicBezTo>
                <a:cubicBezTo>
                  <a:pt x="16336" y="3457"/>
                  <a:pt x="16250" y="3717"/>
                  <a:pt x="16077" y="3544"/>
                </a:cubicBezTo>
                <a:cubicBezTo>
                  <a:pt x="15904" y="3371"/>
                  <a:pt x="16250" y="3457"/>
                  <a:pt x="16250" y="3285"/>
                </a:cubicBezTo>
                <a:cubicBezTo>
                  <a:pt x="16250" y="3112"/>
                  <a:pt x="16077" y="3371"/>
                  <a:pt x="15990" y="3457"/>
                </a:cubicBezTo>
                <a:cubicBezTo>
                  <a:pt x="15990" y="3285"/>
                  <a:pt x="16077" y="3285"/>
                  <a:pt x="15990" y="3198"/>
                </a:cubicBezTo>
                <a:cubicBezTo>
                  <a:pt x="15904" y="3285"/>
                  <a:pt x="15904" y="3630"/>
                  <a:pt x="15731" y="3630"/>
                </a:cubicBezTo>
                <a:cubicBezTo>
                  <a:pt x="15645" y="3717"/>
                  <a:pt x="15731" y="3630"/>
                  <a:pt x="15817" y="3630"/>
                </a:cubicBezTo>
                <a:cubicBezTo>
                  <a:pt x="15731" y="3717"/>
                  <a:pt x="15645" y="3803"/>
                  <a:pt x="15645" y="3803"/>
                </a:cubicBezTo>
                <a:cubicBezTo>
                  <a:pt x="15645" y="3890"/>
                  <a:pt x="15817" y="3890"/>
                  <a:pt x="15904" y="3890"/>
                </a:cubicBezTo>
                <a:cubicBezTo>
                  <a:pt x="15990" y="3890"/>
                  <a:pt x="15904" y="3803"/>
                  <a:pt x="15904" y="3717"/>
                </a:cubicBezTo>
                <a:cubicBezTo>
                  <a:pt x="15904" y="3630"/>
                  <a:pt x="15990" y="3976"/>
                  <a:pt x="16077" y="3976"/>
                </a:cubicBezTo>
                <a:cubicBezTo>
                  <a:pt x="16077" y="3890"/>
                  <a:pt x="16077" y="3803"/>
                  <a:pt x="16077" y="3803"/>
                </a:cubicBezTo>
                <a:cubicBezTo>
                  <a:pt x="16077" y="3890"/>
                  <a:pt x="16163" y="3890"/>
                  <a:pt x="16250" y="3976"/>
                </a:cubicBezTo>
                <a:cubicBezTo>
                  <a:pt x="15990" y="4062"/>
                  <a:pt x="15817" y="3890"/>
                  <a:pt x="15558" y="4062"/>
                </a:cubicBezTo>
                <a:cubicBezTo>
                  <a:pt x="15558" y="4062"/>
                  <a:pt x="15558" y="3803"/>
                  <a:pt x="15472" y="3803"/>
                </a:cubicBezTo>
                <a:cubicBezTo>
                  <a:pt x="15472" y="3803"/>
                  <a:pt x="15299" y="3803"/>
                  <a:pt x="15299" y="3803"/>
                </a:cubicBezTo>
                <a:cubicBezTo>
                  <a:pt x="15212" y="3803"/>
                  <a:pt x="15385" y="3717"/>
                  <a:pt x="15299" y="3630"/>
                </a:cubicBezTo>
                <a:cubicBezTo>
                  <a:pt x="15212" y="3630"/>
                  <a:pt x="15126" y="4062"/>
                  <a:pt x="14953" y="3890"/>
                </a:cubicBezTo>
                <a:cubicBezTo>
                  <a:pt x="14780" y="3630"/>
                  <a:pt x="15039" y="3890"/>
                  <a:pt x="15039" y="3890"/>
                </a:cubicBezTo>
                <a:cubicBezTo>
                  <a:pt x="15039" y="3630"/>
                  <a:pt x="14867" y="3890"/>
                  <a:pt x="14780" y="3890"/>
                </a:cubicBezTo>
                <a:cubicBezTo>
                  <a:pt x="14607" y="3803"/>
                  <a:pt x="14434" y="3803"/>
                  <a:pt x="14262" y="3890"/>
                </a:cubicBezTo>
                <a:cubicBezTo>
                  <a:pt x="14262" y="3717"/>
                  <a:pt x="14434" y="3803"/>
                  <a:pt x="14521" y="3803"/>
                </a:cubicBezTo>
                <a:cubicBezTo>
                  <a:pt x="14521" y="3544"/>
                  <a:pt x="14348" y="3803"/>
                  <a:pt x="14175" y="3717"/>
                </a:cubicBezTo>
                <a:cubicBezTo>
                  <a:pt x="14175" y="3803"/>
                  <a:pt x="14175" y="3890"/>
                  <a:pt x="14175" y="3890"/>
                </a:cubicBezTo>
                <a:cubicBezTo>
                  <a:pt x="14089" y="3976"/>
                  <a:pt x="13829" y="4149"/>
                  <a:pt x="13743" y="3890"/>
                </a:cubicBezTo>
                <a:cubicBezTo>
                  <a:pt x="13657" y="4235"/>
                  <a:pt x="13311" y="4149"/>
                  <a:pt x="13052" y="4235"/>
                </a:cubicBezTo>
                <a:cubicBezTo>
                  <a:pt x="12965" y="4062"/>
                  <a:pt x="13052" y="3976"/>
                  <a:pt x="13052" y="3717"/>
                </a:cubicBezTo>
                <a:cubicBezTo>
                  <a:pt x="12879" y="3976"/>
                  <a:pt x="12706" y="3544"/>
                  <a:pt x="12533" y="3717"/>
                </a:cubicBezTo>
                <a:cubicBezTo>
                  <a:pt x="12533" y="3890"/>
                  <a:pt x="12706" y="3976"/>
                  <a:pt x="12879" y="3890"/>
                </a:cubicBezTo>
                <a:cubicBezTo>
                  <a:pt x="12965" y="3890"/>
                  <a:pt x="12965" y="4149"/>
                  <a:pt x="12965" y="4322"/>
                </a:cubicBezTo>
                <a:cubicBezTo>
                  <a:pt x="12965" y="4408"/>
                  <a:pt x="12879" y="4235"/>
                  <a:pt x="12792" y="4235"/>
                </a:cubicBezTo>
                <a:cubicBezTo>
                  <a:pt x="12706" y="4235"/>
                  <a:pt x="12619" y="4495"/>
                  <a:pt x="12533" y="4408"/>
                </a:cubicBezTo>
                <a:cubicBezTo>
                  <a:pt x="12446" y="4235"/>
                  <a:pt x="12446" y="3976"/>
                  <a:pt x="12533" y="3803"/>
                </a:cubicBezTo>
                <a:cubicBezTo>
                  <a:pt x="12533" y="3890"/>
                  <a:pt x="12446" y="3803"/>
                  <a:pt x="12360" y="3803"/>
                </a:cubicBezTo>
                <a:cubicBezTo>
                  <a:pt x="12360" y="3890"/>
                  <a:pt x="12360" y="4062"/>
                  <a:pt x="12446" y="4149"/>
                </a:cubicBezTo>
                <a:cubicBezTo>
                  <a:pt x="12446" y="4495"/>
                  <a:pt x="12274" y="4408"/>
                  <a:pt x="12101" y="4408"/>
                </a:cubicBezTo>
                <a:cubicBezTo>
                  <a:pt x="12187" y="4149"/>
                  <a:pt x="12187" y="3976"/>
                  <a:pt x="12101" y="3717"/>
                </a:cubicBezTo>
                <a:cubicBezTo>
                  <a:pt x="11928" y="3717"/>
                  <a:pt x="12187" y="4149"/>
                  <a:pt x="11582" y="3976"/>
                </a:cubicBezTo>
                <a:lnTo>
                  <a:pt x="11582" y="3544"/>
                </a:lnTo>
                <a:cubicBezTo>
                  <a:pt x="11582" y="3457"/>
                  <a:pt x="11582" y="3371"/>
                  <a:pt x="11409" y="3544"/>
                </a:cubicBezTo>
                <a:cubicBezTo>
                  <a:pt x="11409" y="3803"/>
                  <a:pt x="11841" y="3717"/>
                  <a:pt x="11841" y="3976"/>
                </a:cubicBezTo>
                <a:cubicBezTo>
                  <a:pt x="11582" y="3976"/>
                  <a:pt x="11236" y="3976"/>
                  <a:pt x="11064" y="3803"/>
                </a:cubicBezTo>
                <a:cubicBezTo>
                  <a:pt x="11064" y="3630"/>
                  <a:pt x="11150" y="3457"/>
                  <a:pt x="11150" y="3285"/>
                </a:cubicBezTo>
                <a:cubicBezTo>
                  <a:pt x="10977" y="3457"/>
                  <a:pt x="10891" y="3717"/>
                  <a:pt x="10718" y="3544"/>
                </a:cubicBezTo>
                <a:cubicBezTo>
                  <a:pt x="10631" y="3457"/>
                  <a:pt x="10631" y="3371"/>
                  <a:pt x="10718" y="3198"/>
                </a:cubicBezTo>
                <a:lnTo>
                  <a:pt x="10372" y="3198"/>
                </a:lnTo>
                <a:cubicBezTo>
                  <a:pt x="10372" y="3630"/>
                  <a:pt x="10372" y="3976"/>
                  <a:pt x="10459" y="4149"/>
                </a:cubicBezTo>
                <a:lnTo>
                  <a:pt x="10459" y="3890"/>
                </a:lnTo>
                <a:cubicBezTo>
                  <a:pt x="10459" y="3803"/>
                  <a:pt x="10718" y="3890"/>
                  <a:pt x="10718" y="4149"/>
                </a:cubicBezTo>
                <a:cubicBezTo>
                  <a:pt x="10631" y="4235"/>
                  <a:pt x="10459" y="4235"/>
                  <a:pt x="10286" y="4235"/>
                </a:cubicBezTo>
                <a:cubicBezTo>
                  <a:pt x="10631" y="4667"/>
                  <a:pt x="11150" y="4408"/>
                  <a:pt x="11582" y="4581"/>
                </a:cubicBezTo>
                <a:cubicBezTo>
                  <a:pt x="11409" y="4754"/>
                  <a:pt x="11236" y="4581"/>
                  <a:pt x="11064" y="4581"/>
                </a:cubicBezTo>
                <a:cubicBezTo>
                  <a:pt x="10891" y="4581"/>
                  <a:pt x="11064" y="4667"/>
                  <a:pt x="11064" y="4840"/>
                </a:cubicBezTo>
                <a:cubicBezTo>
                  <a:pt x="10891" y="4408"/>
                  <a:pt x="10372" y="4927"/>
                  <a:pt x="10286" y="4495"/>
                </a:cubicBezTo>
                <a:cubicBezTo>
                  <a:pt x="10286" y="4495"/>
                  <a:pt x="10286" y="4667"/>
                  <a:pt x="10199" y="4667"/>
                </a:cubicBezTo>
                <a:cubicBezTo>
                  <a:pt x="10199" y="4754"/>
                  <a:pt x="10286" y="4754"/>
                  <a:pt x="10286" y="4840"/>
                </a:cubicBezTo>
                <a:cubicBezTo>
                  <a:pt x="10199" y="4754"/>
                  <a:pt x="10113" y="4667"/>
                  <a:pt x="10026" y="4667"/>
                </a:cubicBezTo>
                <a:cubicBezTo>
                  <a:pt x="10113" y="4667"/>
                  <a:pt x="10286" y="4667"/>
                  <a:pt x="10286" y="4408"/>
                </a:cubicBezTo>
                <a:cubicBezTo>
                  <a:pt x="10286" y="4235"/>
                  <a:pt x="10286" y="4408"/>
                  <a:pt x="10286" y="4408"/>
                </a:cubicBezTo>
                <a:lnTo>
                  <a:pt x="10286" y="4408"/>
                </a:lnTo>
                <a:lnTo>
                  <a:pt x="9940" y="4408"/>
                </a:lnTo>
                <a:cubicBezTo>
                  <a:pt x="9853" y="4408"/>
                  <a:pt x="9767" y="4322"/>
                  <a:pt x="9767" y="4235"/>
                </a:cubicBezTo>
                <a:cubicBezTo>
                  <a:pt x="9767" y="4062"/>
                  <a:pt x="9853" y="4322"/>
                  <a:pt x="9940" y="4235"/>
                </a:cubicBezTo>
                <a:cubicBezTo>
                  <a:pt x="9940" y="3890"/>
                  <a:pt x="9767" y="3890"/>
                  <a:pt x="9767" y="3717"/>
                </a:cubicBezTo>
                <a:cubicBezTo>
                  <a:pt x="9853" y="3630"/>
                  <a:pt x="9853" y="3371"/>
                  <a:pt x="10026" y="3285"/>
                </a:cubicBezTo>
                <a:cubicBezTo>
                  <a:pt x="9940" y="3285"/>
                  <a:pt x="9940" y="2939"/>
                  <a:pt x="9940" y="2679"/>
                </a:cubicBezTo>
                <a:cubicBezTo>
                  <a:pt x="9853" y="2679"/>
                  <a:pt x="9853" y="2766"/>
                  <a:pt x="9767" y="2766"/>
                </a:cubicBezTo>
                <a:cubicBezTo>
                  <a:pt x="9681" y="2766"/>
                  <a:pt x="9767" y="2334"/>
                  <a:pt x="9853" y="2334"/>
                </a:cubicBezTo>
                <a:cubicBezTo>
                  <a:pt x="9681" y="2161"/>
                  <a:pt x="9508" y="2593"/>
                  <a:pt x="9508" y="2852"/>
                </a:cubicBezTo>
                <a:cubicBezTo>
                  <a:pt x="9335" y="2852"/>
                  <a:pt x="9248" y="2420"/>
                  <a:pt x="9162" y="2507"/>
                </a:cubicBezTo>
                <a:cubicBezTo>
                  <a:pt x="9076" y="2593"/>
                  <a:pt x="9162" y="2334"/>
                  <a:pt x="9162" y="2247"/>
                </a:cubicBezTo>
                <a:cubicBezTo>
                  <a:pt x="9162" y="2247"/>
                  <a:pt x="8989" y="2334"/>
                  <a:pt x="8989" y="2161"/>
                </a:cubicBezTo>
                <a:cubicBezTo>
                  <a:pt x="8816" y="2334"/>
                  <a:pt x="8816" y="2593"/>
                  <a:pt x="8816" y="2766"/>
                </a:cubicBezTo>
                <a:cubicBezTo>
                  <a:pt x="8643" y="2766"/>
                  <a:pt x="8730" y="2247"/>
                  <a:pt x="8643" y="2074"/>
                </a:cubicBezTo>
                <a:cubicBezTo>
                  <a:pt x="8643" y="1902"/>
                  <a:pt x="8730" y="2074"/>
                  <a:pt x="8730" y="1902"/>
                </a:cubicBezTo>
                <a:cubicBezTo>
                  <a:pt x="8730" y="1469"/>
                  <a:pt x="8730" y="864"/>
                  <a:pt x="8471" y="951"/>
                </a:cubicBezTo>
                <a:lnTo>
                  <a:pt x="8471" y="1210"/>
                </a:lnTo>
                <a:cubicBezTo>
                  <a:pt x="8471" y="1210"/>
                  <a:pt x="8384" y="951"/>
                  <a:pt x="8384" y="864"/>
                </a:cubicBezTo>
                <a:cubicBezTo>
                  <a:pt x="8211" y="864"/>
                  <a:pt x="8125" y="864"/>
                  <a:pt x="8038" y="864"/>
                </a:cubicBezTo>
                <a:cubicBezTo>
                  <a:pt x="7952" y="778"/>
                  <a:pt x="8038" y="692"/>
                  <a:pt x="8125" y="605"/>
                </a:cubicBezTo>
                <a:cubicBezTo>
                  <a:pt x="8038" y="519"/>
                  <a:pt x="8038" y="259"/>
                  <a:pt x="7952" y="173"/>
                </a:cubicBezTo>
                <a:cubicBezTo>
                  <a:pt x="7693" y="173"/>
                  <a:pt x="7520" y="86"/>
                  <a:pt x="7260" y="86"/>
                </a:cubicBezTo>
                <a:cubicBezTo>
                  <a:pt x="7174" y="259"/>
                  <a:pt x="6915" y="432"/>
                  <a:pt x="6742" y="259"/>
                </a:cubicBezTo>
                <a:lnTo>
                  <a:pt x="6742" y="605"/>
                </a:lnTo>
                <a:cubicBezTo>
                  <a:pt x="6742" y="519"/>
                  <a:pt x="7001" y="692"/>
                  <a:pt x="7088" y="432"/>
                </a:cubicBezTo>
                <a:cubicBezTo>
                  <a:pt x="7088" y="605"/>
                  <a:pt x="7088" y="692"/>
                  <a:pt x="7088" y="864"/>
                </a:cubicBezTo>
                <a:cubicBezTo>
                  <a:pt x="6915" y="864"/>
                  <a:pt x="6828" y="1297"/>
                  <a:pt x="6655" y="1210"/>
                </a:cubicBezTo>
                <a:lnTo>
                  <a:pt x="6655" y="1469"/>
                </a:lnTo>
                <a:cubicBezTo>
                  <a:pt x="6655" y="1556"/>
                  <a:pt x="6569" y="1297"/>
                  <a:pt x="6569" y="1469"/>
                </a:cubicBezTo>
                <a:cubicBezTo>
                  <a:pt x="6569" y="1729"/>
                  <a:pt x="6655" y="1902"/>
                  <a:pt x="6742" y="1815"/>
                </a:cubicBezTo>
                <a:cubicBezTo>
                  <a:pt x="6915" y="1729"/>
                  <a:pt x="6742" y="1297"/>
                  <a:pt x="6915" y="1297"/>
                </a:cubicBezTo>
                <a:cubicBezTo>
                  <a:pt x="6915" y="1469"/>
                  <a:pt x="6915" y="1556"/>
                  <a:pt x="6915" y="1729"/>
                </a:cubicBezTo>
                <a:cubicBezTo>
                  <a:pt x="7001" y="1556"/>
                  <a:pt x="7088" y="1988"/>
                  <a:pt x="7088" y="2247"/>
                </a:cubicBezTo>
                <a:cubicBezTo>
                  <a:pt x="7001" y="2247"/>
                  <a:pt x="7088" y="1902"/>
                  <a:pt x="7001" y="1815"/>
                </a:cubicBezTo>
                <a:cubicBezTo>
                  <a:pt x="6915" y="1815"/>
                  <a:pt x="6655" y="1902"/>
                  <a:pt x="6569" y="2247"/>
                </a:cubicBezTo>
                <a:cubicBezTo>
                  <a:pt x="6483" y="2161"/>
                  <a:pt x="6569" y="1902"/>
                  <a:pt x="6569" y="1902"/>
                </a:cubicBezTo>
                <a:cubicBezTo>
                  <a:pt x="6569" y="1815"/>
                  <a:pt x="6569" y="2161"/>
                  <a:pt x="6483" y="2247"/>
                </a:cubicBezTo>
                <a:cubicBezTo>
                  <a:pt x="6483" y="2334"/>
                  <a:pt x="6655" y="2507"/>
                  <a:pt x="6742" y="2593"/>
                </a:cubicBezTo>
                <a:cubicBezTo>
                  <a:pt x="6828" y="2679"/>
                  <a:pt x="6742" y="2593"/>
                  <a:pt x="6655" y="2593"/>
                </a:cubicBezTo>
                <a:cubicBezTo>
                  <a:pt x="6569" y="2593"/>
                  <a:pt x="6742" y="2593"/>
                  <a:pt x="6742" y="2679"/>
                </a:cubicBezTo>
                <a:cubicBezTo>
                  <a:pt x="6828" y="2852"/>
                  <a:pt x="6655" y="3025"/>
                  <a:pt x="6655" y="3285"/>
                </a:cubicBezTo>
                <a:cubicBezTo>
                  <a:pt x="6483" y="2939"/>
                  <a:pt x="6483" y="2593"/>
                  <a:pt x="6483" y="2334"/>
                </a:cubicBezTo>
                <a:cubicBezTo>
                  <a:pt x="6396" y="2420"/>
                  <a:pt x="6310" y="2247"/>
                  <a:pt x="6310" y="2334"/>
                </a:cubicBezTo>
                <a:cubicBezTo>
                  <a:pt x="6310" y="2679"/>
                  <a:pt x="6396" y="2766"/>
                  <a:pt x="6396" y="3112"/>
                </a:cubicBezTo>
                <a:cubicBezTo>
                  <a:pt x="6310" y="3112"/>
                  <a:pt x="6396" y="2852"/>
                  <a:pt x="6310" y="2766"/>
                </a:cubicBezTo>
                <a:cubicBezTo>
                  <a:pt x="6137" y="3025"/>
                  <a:pt x="6050" y="3198"/>
                  <a:pt x="6050" y="3457"/>
                </a:cubicBezTo>
                <a:cubicBezTo>
                  <a:pt x="6137" y="3544"/>
                  <a:pt x="6223" y="3890"/>
                  <a:pt x="6310" y="4062"/>
                </a:cubicBezTo>
                <a:cubicBezTo>
                  <a:pt x="6050" y="4149"/>
                  <a:pt x="5878" y="3976"/>
                  <a:pt x="5705" y="4062"/>
                </a:cubicBezTo>
                <a:cubicBezTo>
                  <a:pt x="5705" y="3890"/>
                  <a:pt x="5705" y="3803"/>
                  <a:pt x="5791" y="3717"/>
                </a:cubicBezTo>
                <a:cubicBezTo>
                  <a:pt x="5791" y="3544"/>
                  <a:pt x="5618" y="3803"/>
                  <a:pt x="5618" y="3890"/>
                </a:cubicBezTo>
                <a:cubicBezTo>
                  <a:pt x="5532" y="3630"/>
                  <a:pt x="5272" y="3630"/>
                  <a:pt x="5100" y="3717"/>
                </a:cubicBezTo>
                <a:cubicBezTo>
                  <a:pt x="5186" y="3803"/>
                  <a:pt x="5359" y="3890"/>
                  <a:pt x="5532" y="3890"/>
                </a:cubicBezTo>
                <a:cubicBezTo>
                  <a:pt x="5359" y="4149"/>
                  <a:pt x="4840" y="3630"/>
                  <a:pt x="4581" y="3976"/>
                </a:cubicBezTo>
                <a:cubicBezTo>
                  <a:pt x="4581" y="4062"/>
                  <a:pt x="4581" y="4062"/>
                  <a:pt x="4667" y="4062"/>
                </a:cubicBezTo>
                <a:cubicBezTo>
                  <a:pt x="4667" y="4062"/>
                  <a:pt x="4408" y="4062"/>
                  <a:pt x="4322" y="3976"/>
                </a:cubicBezTo>
                <a:cubicBezTo>
                  <a:pt x="4322" y="3976"/>
                  <a:pt x="4322" y="3890"/>
                  <a:pt x="4322" y="3803"/>
                </a:cubicBezTo>
                <a:cubicBezTo>
                  <a:pt x="4408" y="3803"/>
                  <a:pt x="4495" y="3890"/>
                  <a:pt x="4667" y="3803"/>
                </a:cubicBezTo>
                <a:cubicBezTo>
                  <a:pt x="4495" y="3371"/>
                  <a:pt x="3976" y="3976"/>
                  <a:pt x="3803" y="3544"/>
                </a:cubicBezTo>
                <a:cubicBezTo>
                  <a:pt x="3803" y="3285"/>
                  <a:pt x="4062" y="3457"/>
                  <a:pt x="4149" y="3457"/>
                </a:cubicBezTo>
                <a:lnTo>
                  <a:pt x="5359" y="3457"/>
                </a:lnTo>
                <a:cubicBezTo>
                  <a:pt x="4840" y="3198"/>
                  <a:pt x="4322" y="3025"/>
                  <a:pt x="3803" y="3025"/>
                </a:cubicBezTo>
                <a:cubicBezTo>
                  <a:pt x="3717" y="3025"/>
                  <a:pt x="3803" y="2679"/>
                  <a:pt x="3630" y="2679"/>
                </a:cubicBezTo>
                <a:cubicBezTo>
                  <a:pt x="3544" y="2766"/>
                  <a:pt x="3630" y="2939"/>
                  <a:pt x="3630" y="3025"/>
                </a:cubicBezTo>
                <a:cubicBezTo>
                  <a:pt x="3544" y="3025"/>
                  <a:pt x="3457" y="3025"/>
                  <a:pt x="3457" y="3025"/>
                </a:cubicBezTo>
                <a:cubicBezTo>
                  <a:pt x="3457" y="2939"/>
                  <a:pt x="3457" y="2766"/>
                  <a:pt x="3457" y="2679"/>
                </a:cubicBezTo>
                <a:cubicBezTo>
                  <a:pt x="4149" y="2679"/>
                  <a:pt x="4754" y="2679"/>
                  <a:pt x="5359" y="2679"/>
                </a:cubicBezTo>
                <a:cubicBezTo>
                  <a:pt x="4322" y="2334"/>
                  <a:pt x="3285" y="2247"/>
                  <a:pt x="2247" y="2247"/>
                </a:cubicBezTo>
                <a:cubicBezTo>
                  <a:pt x="2247" y="2074"/>
                  <a:pt x="2507" y="1988"/>
                  <a:pt x="2507" y="1642"/>
                </a:cubicBezTo>
                <a:cubicBezTo>
                  <a:pt x="2507" y="1642"/>
                  <a:pt x="2507" y="1729"/>
                  <a:pt x="2593" y="1729"/>
                </a:cubicBezTo>
                <a:cubicBezTo>
                  <a:pt x="2679" y="1469"/>
                  <a:pt x="2679" y="1124"/>
                  <a:pt x="2766" y="864"/>
                </a:cubicBezTo>
                <a:cubicBezTo>
                  <a:pt x="2593" y="692"/>
                  <a:pt x="2507" y="1124"/>
                  <a:pt x="2420" y="1210"/>
                </a:cubicBezTo>
                <a:cubicBezTo>
                  <a:pt x="2247" y="1297"/>
                  <a:pt x="2334" y="951"/>
                  <a:pt x="2247" y="1037"/>
                </a:cubicBezTo>
                <a:cubicBezTo>
                  <a:pt x="2247" y="1210"/>
                  <a:pt x="2074" y="1297"/>
                  <a:pt x="1902" y="1383"/>
                </a:cubicBezTo>
                <a:cubicBezTo>
                  <a:pt x="1815" y="1383"/>
                  <a:pt x="2074" y="1297"/>
                  <a:pt x="2161" y="1383"/>
                </a:cubicBezTo>
                <a:cubicBezTo>
                  <a:pt x="1988" y="1729"/>
                  <a:pt x="1902" y="2074"/>
                  <a:pt x="1642" y="2161"/>
                </a:cubicBezTo>
                <a:cubicBezTo>
                  <a:pt x="1556" y="2074"/>
                  <a:pt x="1642" y="1902"/>
                  <a:pt x="1642" y="1815"/>
                </a:cubicBezTo>
                <a:cubicBezTo>
                  <a:pt x="1556" y="1902"/>
                  <a:pt x="1383" y="1902"/>
                  <a:pt x="1210" y="1902"/>
                </a:cubicBezTo>
                <a:cubicBezTo>
                  <a:pt x="1210" y="2161"/>
                  <a:pt x="1383" y="1902"/>
                  <a:pt x="1469" y="2074"/>
                </a:cubicBezTo>
                <a:cubicBezTo>
                  <a:pt x="1556" y="2247"/>
                  <a:pt x="1210" y="2074"/>
                  <a:pt x="1124" y="2074"/>
                </a:cubicBezTo>
                <a:cubicBezTo>
                  <a:pt x="1297" y="1642"/>
                  <a:pt x="1469" y="1556"/>
                  <a:pt x="1729" y="1729"/>
                </a:cubicBezTo>
                <a:cubicBezTo>
                  <a:pt x="1815" y="1642"/>
                  <a:pt x="1729" y="1037"/>
                  <a:pt x="1902" y="864"/>
                </a:cubicBezTo>
                <a:cubicBezTo>
                  <a:pt x="1815" y="864"/>
                  <a:pt x="1729" y="864"/>
                  <a:pt x="1642" y="778"/>
                </a:cubicBezTo>
                <a:cubicBezTo>
                  <a:pt x="1469" y="1037"/>
                  <a:pt x="1383" y="1469"/>
                  <a:pt x="1124" y="1729"/>
                </a:cubicBezTo>
                <a:cubicBezTo>
                  <a:pt x="1124" y="1556"/>
                  <a:pt x="1210" y="1556"/>
                  <a:pt x="1210" y="1383"/>
                </a:cubicBezTo>
                <a:cubicBezTo>
                  <a:pt x="1210" y="1383"/>
                  <a:pt x="1210" y="1210"/>
                  <a:pt x="1210" y="1124"/>
                </a:cubicBezTo>
                <a:cubicBezTo>
                  <a:pt x="1124" y="1556"/>
                  <a:pt x="864" y="1469"/>
                  <a:pt x="778" y="1902"/>
                </a:cubicBezTo>
                <a:cubicBezTo>
                  <a:pt x="691" y="1729"/>
                  <a:pt x="519" y="1902"/>
                  <a:pt x="432" y="1729"/>
                </a:cubicBezTo>
                <a:cubicBezTo>
                  <a:pt x="346" y="1556"/>
                  <a:pt x="605" y="1815"/>
                  <a:pt x="519" y="1469"/>
                </a:cubicBezTo>
                <a:cubicBezTo>
                  <a:pt x="519" y="1469"/>
                  <a:pt x="691" y="1556"/>
                  <a:pt x="519" y="1642"/>
                </a:cubicBezTo>
                <a:cubicBezTo>
                  <a:pt x="432" y="1642"/>
                  <a:pt x="691" y="1469"/>
                  <a:pt x="778" y="1383"/>
                </a:cubicBezTo>
                <a:cubicBezTo>
                  <a:pt x="778" y="1297"/>
                  <a:pt x="778" y="1210"/>
                  <a:pt x="778" y="1124"/>
                </a:cubicBezTo>
                <a:cubicBezTo>
                  <a:pt x="778" y="1124"/>
                  <a:pt x="864" y="1210"/>
                  <a:pt x="951" y="1124"/>
                </a:cubicBezTo>
                <a:cubicBezTo>
                  <a:pt x="951" y="1037"/>
                  <a:pt x="864" y="951"/>
                  <a:pt x="864" y="864"/>
                </a:cubicBezTo>
                <a:cubicBezTo>
                  <a:pt x="864" y="692"/>
                  <a:pt x="951" y="605"/>
                  <a:pt x="951" y="432"/>
                </a:cubicBezTo>
                <a:cubicBezTo>
                  <a:pt x="864" y="346"/>
                  <a:pt x="778" y="346"/>
                  <a:pt x="691" y="346"/>
                </a:cubicBezTo>
                <a:cubicBezTo>
                  <a:pt x="691" y="519"/>
                  <a:pt x="605" y="605"/>
                  <a:pt x="519" y="692"/>
                </a:cubicBezTo>
                <a:cubicBezTo>
                  <a:pt x="519" y="951"/>
                  <a:pt x="605" y="1124"/>
                  <a:pt x="691" y="1383"/>
                </a:cubicBezTo>
                <a:cubicBezTo>
                  <a:pt x="691" y="1469"/>
                  <a:pt x="691" y="1210"/>
                  <a:pt x="519" y="1297"/>
                </a:cubicBezTo>
                <a:cubicBezTo>
                  <a:pt x="432" y="1297"/>
                  <a:pt x="432" y="1383"/>
                  <a:pt x="432" y="1469"/>
                </a:cubicBezTo>
                <a:cubicBezTo>
                  <a:pt x="346" y="1469"/>
                  <a:pt x="346" y="1556"/>
                  <a:pt x="346" y="1556"/>
                </a:cubicBez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346" y="1642"/>
                </a:lnTo>
                <a:lnTo>
                  <a:pt x="259" y="1642"/>
                </a:lnTo>
                <a:lnTo>
                  <a:pt x="86" y="1556"/>
                </a:lnTo>
                <a:lnTo>
                  <a:pt x="86" y="1642"/>
                </a:lnTo>
                <a:lnTo>
                  <a:pt x="346" y="1642"/>
                </a:lnTo>
                <a:lnTo>
                  <a:pt x="346" y="1642"/>
                </a:lnTo>
                <a:cubicBezTo>
                  <a:pt x="346" y="1642"/>
                  <a:pt x="259" y="1729"/>
                  <a:pt x="259" y="1729"/>
                </a:cubicBezTo>
                <a:lnTo>
                  <a:pt x="0" y="1729"/>
                </a:lnTo>
                <a:lnTo>
                  <a:pt x="0" y="7433"/>
                </a:lnTo>
                <a:lnTo>
                  <a:pt x="346" y="7520"/>
                </a:lnTo>
                <a:lnTo>
                  <a:pt x="346" y="7520"/>
                </a:lnTo>
                <a:lnTo>
                  <a:pt x="0" y="7433"/>
                </a:lnTo>
                <a:lnTo>
                  <a:pt x="0" y="7693"/>
                </a:lnTo>
                <a:lnTo>
                  <a:pt x="346" y="7693"/>
                </a:lnTo>
                <a:lnTo>
                  <a:pt x="346" y="7693"/>
                </a:lnTo>
                <a:lnTo>
                  <a:pt x="346" y="7693"/>
                </a:lnTo>
                <a:lnTo>
                  <a:pt x="432" y="7693"/>
                </a:lnTo>
                <a:cubicBezTo>
                  <a:pt x="519" y="7693"/>
                  <a:pt x="605" y="7693"/>
                  <a:pt x="691" y="7693"/>
                </a:cubicBezTo>
                <a:cubicBezTo>
                  <a:pt x="864" y="7693"/>
                  <a:pt x="1037" y="7606"/>
                  <a:pt x="1210" y="7433"/>
                </a:cubicBezTo>
                <a:cubicBezTo>
                  <a:pt x="1124" y="7520"/>
                  <a:pt x="1210" y="7606"/>
                  <a:pt x="1297" y="7693"/>
                </a:cubicBezTo>
                <a:cubicBezTo>
                  <a:pt x="1469" y="7520"/>
                  <a:pt x="1815" y="7866"/>
                  <a:pt x="2074" y="7693"/>
                </a:cubicBezTo>
                <a:cubicBezTo>
                  <a:pt x="2074" y="7347"/>
                  <a:pt x="2161" y="7520"/>
                  <a:pt x="2247" y="7433"/>
                </a:cubicBezTo>
                <a:cubicBezTo>
                  <a:pt x="2247" y="7260"/>
                  <a:pt x="2334" y="7088"/>
                  <a:pt x="2334" y="6828"/>
                </a:cubicBezTo>
                <a:cubicBezTo>
                  <a:pt x="2247" y="7088"/>
                  <a:pt x="2247" y="7433"/>
                  <a:pt x="1988" y="7433"/>
                </a:cubicBezTo>
                <a:cubicBezTo>
                  <a:pt x="2074" y="7174"/>
                  <a:pt x="1988" y="7088"/>
                  <a:pt x="1988" y="6915"/>
                </a:cubicBezTo>
                <a:cubicBezTo>
                  <a:pt x="2074" y="6915"/>
                  <a:pt x="2074" y="6223"/>
                  <a:pt x="2161" y="6137"/>
                </a:cubicBezTo>
                <a:cubicBezTo>
                  <a:pt x="2161" y="5964"/>
                  <a:pt x="1902" y="6137"/>
                  <a:pt x="1815" y="6137"/>
                </a:cubicBezTo>
                <a:cubicBezTo>
                  <a:pt x="1815" y="6223"/>
                  <a:pt x="1815" y="6310"/>
                  <a:pt x="1815" y="6396"/>
                </a:cubicBezTo>
                <a:cubicBezTo>
                  <a:pt x="1902" y="6396"/>
                  <a:pt x="1988" y="6223"/>
                  <a:pt x="1988" y="6396"/>
                </a:cubicBezTo>
                <a:cubicBezTo>
                  <a:pt x="1988" y="6483"/>
                  <a:pt x="1729" y="6828"/>
                  <a:pt x="1556" y="6915"/>
                </a:cubicBezTo>
                <a:lnTo>
                  <a:pt x="1556" y="6655"/>
                </a:lnTo>
                <a:cubicBezTo>
                  <a:pt x="1556" y="6655"/>
                  <a:pt x="1383" y="7174"/>
                  <a:pt x="1297" y="7347"/>
                </a:cubicBezTo>
                <a:cubicBezTo>
                  <a:pt x="1210" y="7520"/>
                  <a:pt x="1469" y="7174"/>
                  <a:pt x="1469" y="7088"/>
                </a:cubicBezTo>
                <a:cubicBezTo>
                  <a:pt x="1556" y="7174"/>
                  <a:pt x="1642" y="7088"/>
                  <a:pt x="1642" y="7001"/>
                </a:cubicBezTo>
                <a:cubicBezTo>
                  <a:pt x="1642" y="7433"/>
                  <a:pt x="1469" y="7260"/>
                  <a:pt x="1469" y="7606"/>
                </a:cubicBezTo>
                <a:cubicBezTo>
                  <a:pt x="1469" y="7347"/>
                  <a:pt x="1210" y="7347"/>
                  <a:pt x="1124" y="7347"/>
                </a:cubicBezTo>
                <a:cubicBezTo>
                  <a:pt x="1037" y="7260"/>
                  <a:pt x="1297" y="7174"/>
                  <a:pt x="1297" y="7088"/>
                </a:cubicBezTo>
                <a:cubicBezTo>
                  <a:pt x="1124" y="7174"/>
                  <a:pt x="1037" y="7260"/>
                  <a:pt x="1037" y="7433"/>
                </a:cubicBezTo>
                <a:cubicBezTo>
                  <a:pt x="1037" y="7520"/>
                  <a:pt x="1037" y="7433"/>
                  <a:pt x="1124" y="7606"/>
                </a:cubicBezTo>
                <a:cubicBezTo>
                  <a:pt x="951" y="7606"/>
                  <a:pt x="778" y="7606"/>
                  <a:pt x="691" y="7606"/>
                </a:cubicBezTo>
                <a:cubicBezTo>
                  <a:pt x="778" y="7347"/>
                  <a:pt x="1037" y="7347"/>
                  <a:pt x="1124" y="7001"/>
                </a:cubicBezTo>
                <a:lnTo>
                  <a:pt x="1037" y="7001"/>
                </a:lnTo>
                <a:cubicBezTo>
                  <a:pt x="1037" y="6915"/>
                  <a:pt x="1037" y="6828"/>
                  <a:pt x="1037" y="6742"/>
                </a:cubicBezTo>
                <a:cubicBezTo>
                  <a:pt x="1210" y="6828"/>
                  <a:pt x="1297" y="6569"/>
                  <a:pt x="1297" y="6310"/>
                </a:cubicBezTo>
                <a:cubicBezTo>
                  <a:pt x="1383" y="6223"/>
                  <a:pt x="1383" y="6483"/>
                  <a:pt x="1469" y="6310"/>
                </a:cubicBezTo>
                <a:cubicBezTo>
                  <a:pt x="1469" y="6050"/>
                  <a:pt x="1642" y="5791"/>
                  <a:pt x="1815" y="5618"/>
                </a:cubicBezTo>
                <a:cubicBezTo>
                  <a:pt x="1815" y="5705"/>
                  <a:pt x="1815" y="5791"/>
                  <a:pt x="1815" y="5878"/>
                </a:cubicBezTo>
                <a:cubicBezTo>
                  <a:pt x="1902" y="5878"/>
                  <a:pt x="2161" y="5964"/>
                  <a:pt x="2161" y="5705"/>
                </a:cubicBezTo>
                <a:cubicBezTo>
                  <a:pt x="2161" y="5445"/>
                  <a:pt x="1902" y="5618"/>
                  <a:pt x="1988" y="5272"/>
                </a:cubicBezTo>
                <a:cubicBezTo>
                  <a:pt x="2074" y="5186"/>
                  <a:pt x="1988" y="5445"/>
                  <a:pt x="2161" y="5445"/>
                </a:cubicBezTo>
                <a:cubicBezTo>
                  <a:pt x="2247" y="5359"/>
                  <a:pt x="2247" y="5100"/>
                  <a:pt x="2247" y="4840"/>
                </a:cubicBezTo>
                <a:cubicBezTo>
                  <a:pt x="2334" y="4667"/>
                  <a:pt x="1988" y="4840"/>
                  <a:pt x="1988" y="4581"/>
                </a:cubicBezTo>
                <a:cubicBezTo>
                  <a:pt x="2247" y="4754"/>
                  <a:pt x="2507" y="5013"/>
                  <a:pt x="2593" y="4235"/>
                </a:cubicBezTo>
                <a:cubicBezTo>
                  <a:pt x="2766" y="4149"/>
                  <a:pt x="2852" y="4667"/>
                  <a:pt x="3112" y="4581"/>
                </a:cubicBezTo>
                <a:cubicBezTo>
                  <a:pt x="3112" y="4408"/>
                  <a:pt x="3025" y="4322"/>
                  <a:pt x="3112" y="4322"/>
                </a:cubicBezTo>
                <a:cubicBezTo>
                  <a:pt x="3198" y="4235"/>
                  <a:pt x="3371" y="4927"/>
                  <a:pt x="3630" y="4840"/>
                </a:cubicBezTo>
                <a:cubicBezTo>
                  <a:pt x="3630" y="4754"/>
                  <a:pt x="3544" y="4840"/>
                  <a:pt x="3630" y="4667"/>
                </a:cubicBezTo>
                <a:cubicBezTo>
                  <a:pt x="3717" y="4754"/>
                  <a:pt x="3976" y="4667"/>
                  <a:pt x="4062" y="4754"/>
                </a:cubicBezTo>
                <a:cubicBezTo>
                  <a:pt x="4149" y="4840"/>
                  <a:pt x="3890" y="4754"/>
                  <a:pt x="3890" y="4927"/>
                </a:cubicBezTo>
                <a:cubicBezTo>
                  <a:pt x="3976" y="5100"/>
                  <a:pt x="4062" y="5272"/>
                  <a:pt x="3976" y="5445"/>
                </a:cubicBezTo>
                <a:cubicBezTo>
                  <a:pt x="3976" y="5445"/>
                  <a:pt x="4149" y="5445"/>
                  <a:pt x="4149" y="5532"/>
                </a:cubicBezTo>
                <a:cubicBezTo>
                  <a:pt x="4062" y="6050"/>
                  <a:pt x="4062" y="6655"/>
                  <a:pt x="4149" y="7260"/>
                </a:cubicBezTo>
                <a:cubicBezTo>
                  <a:pt x="4062" y="7001"/>
                  <a:pt x="3803" y="7088"/>
                  <a:pt x="3630" y="7174"/>
                </a:cubicBezTo>
                <a:cubicBezTo>
                  <a:pt x="3717" y="7260"/>
                  <a:pt x="3717" y="7433"/>
                  <a:pt x="3890" y="7347"/>
                </a:cubicBezTo>
                <a:cubicBezTo>
                  <a:pt x="3976" y="7779"/>
                  <a:pt x="4235" y="7952"/>
                  <a:pt x="4322" y="8298"/>
                </a:cubicBezTo>
                <a:cubicBezTo>
                  <a:pt x="4149" y="8125"/>
                  <a:pt x="4322" y="8643"/>
                  <a:pt x="4062" y="8557"/>
                </a:cubicBezTo>
                <a:cubicBezTo>
                  <a:pt x="3890" y="8471"/>
                  <a:pt x="4149" y="8211"/>
                  <a:pt x="4062" y="8038"/>
                </a:cubicBezTo>
                <a:cubicBezTo>
                  <a:pt x="4062" y="7952"/>
                  <a:pt x="3976" y="8038"/>
                  <a:pt x="3890" y="8038"/>
                </a:cubicBezTo>
                <a:cubicBezTo>
                  <a:pt x="3890" y="8211"/>
                  <a:pt x="3890" y="8298"/>
                  <a:pt x="3890" y="8384"/>
                </a:cubicBezTo>
                <a:cubicBezTo>
                  <a:pt x="3803" y="8298"/>
                  <a:pt x="3630" y="8384"/>
                  <a:pt x="3544" y="8557"/>
                </a:cubicBezTo>
                <a:cubicBezTo>
                  <a:pt x="3890" y="8816"/>
                  <a:pt x="4408" y="8298"/>
                  <a:pt x="4667" y="8730"/>
                </a:cubicBezTo>
                <a:cubicBezTo>
                  <a:pt x="4408" y="8730"/>
                  <a:pt x="4062" y="8730"/>
                  <a:pt x="3890" y="8903"/>
                </a:cubicBezTo>
                <a:cubicBezTo>
                  <a:pt x="4408" y="8989"/>
                  <a:pt x="5013" y="8903"/>
                  <a:pt x="5445" y="9076"/>
                </a:cubicBezTo>
                <a:cubicBezTo>
                  <a:pt x="5445" y="8903"/>
                  <a:pt x="5359" y="8903"/>
                  <a:pt x="5445" y="8730"/>
                </a:cubicBezTo>
                <a:cubicBezTo>
                  <a:pt x="5532" y="8557"/>
                  <a:pt x="5618" y="8989"/>
                  <a:pt x="5705" y="9076"/>
                </a:cubicBezTo>
                <a:cubicBezTo>
                  <a:pt x="5878" y="9162"/>
                  <a:pt x="6050" y="9076"/>
                  <a:pt x="6310" y="9076"/>
                </a:cubicBezTo>
                <a:cubicBezTo>
                  <a:pt x="6310" y="8989"/>
                  <a:pt x="6223" y="9076"/>
                  <a:pt x="6223" y="8903"/>
                </a:cubicBezTo>
                <a:cubicBezTo>
                  <a:pt x="6223" y="8730"/>
                  <a:pt x="6483" y="9162"/>
                  <a:pt x="6569" y="8989"/>
                </a:cubicBezTo>
                <a:cubicBezTo>
                  <a:pt x="6742" y="8730"/>
                  <a:pt x="6483" y="8816"/>
                  <a:pt x="6569" y="8816"/>
                </a:cubicBezTo>
                <a:cubicBezTo>
                  <a:pt x="6828" y="8989"/>
                  <a:pt x="7174" y="8989"/>
                  <a:pt x="7433" y="8816"/>
                </a:cubicBezTo>
                <a:cubicBezTo>
                  <a:pt x="7433" y="8903"/>
                  <a:pt x="7433" y="9076"/>
                  <a:pt x="7520" y="9248"/>
                </a:cubicBezTo>
                <a:cubicBezTo>
                  <a:pt x="7520" y="9335"/>
                  <a:pt x="8038" y="8989"/>
                  <a:pt x="8211" y="9248"/>
                </a:cubicBezTo>
                <a:cubicBezTo>
                  <a:pt x="8038" y="9335"/>
                  <a:pt x="7606" y="9162"/>
                  <a:pt x="7433" y="9508"/>
                </a:cubicBezTo>
                <a:cubicBezTo>
                  <a:pt x="8038" y="9853"/>
                  <a:pt x="8730" y="9421"/>
                  <a:pt x="9335" y="9594"/>
                </a:cubicBezTo>
                <a:cubicBezTo>
                  <a:pt x="9076" y="9681"/>
                  <a:pt x="8730" y="9681"/>
                  <a:pt x="8471" y="9767"/>
                </a:cubicBezTo>
                <a:cubicBezTo>
                  <a:pt x="8730" y="9767"/>
                  <a:pt x="9076" y="9681"/>
                  <a:pt x="9248" y="9940"/>
                </a:cubicBezTo>
                <a:cubicBezTo>
                  <a:pt x="9681" y="9594"/>
                  <a:pt x="10199" y="9594"/>
                  <a:pt x="10545" y="9853"/>
                </a:cubicBezTo>
                <a:cubicBezTo>
                  <a:pt x="10372" y="9940"/>
                  <a:pt x="10026" y="9853"/>
                  <a:pt x="9853" y="10113"/>
                </a:cubicBezTo>
                <a:cubicBezTo>
                  <a:pt x="10199" y="10199"/>
                  <a:pt x="10459" y="10372"/>
                  <a:pt x="10804" y="10459"/>
                </a:cubicBezTo>
                <a:cubicBezTo>
                  <a:pt x="9940" y="10718"/>
                  <a:pt x="9162" y="10718"/>
                  <a:pt x="8298" y="10631"/>
                </a:cubicBezTo>
                <a:cubicBezTo>
                  <a:pt x="8211" y="10804"/>
                  <a:pt x="8125" y="10977"/>
                  <a:pt x="8125" y="11150"/>
                </a:cubicBezTo>
                <a:cubicBezTo>
                  <a:pt x="8816" y="11236"/>
                  <a:pt x="9421" y="11236"/>
                  <a:pt x="10113" y="11150"/>
                </a:cubicBezTo>
                <a:cubicBezTo>
                  <a:pt x="10718" y="11064"/>
                  <a:pt x="11409" y="11064"/>
                  <a:pt x="12014" y="11150"/>
                </a:cubicBezTo>
                <a:cubicBezTo>
                  <a:pt x="12014" y="11150"/>
                  <a:pt x="12101" y="11150"/>
                  <a:pt x="12014" y="11150"/>
                </a:cubicBezTo>
                <a:cubicBezTo>
                  <a:pt x="11669" y="11236"/>
                  <a:pt x="11409" y="11236"/>
                  <a:pt x="11150" y="11236"/>
                </a:cubicBezTo>
                <a:cubicBezTo>
                  <a:pt x="10459" y="11323"/>
                  <a:pt x="9681" y="11496"/>
                  <a:pt x="8989" y="11496"/>
                </a:cubicBezTo>
                <a:cubicBezTo>
                  <a:pt x="8989" y="11669"/>
                  <a:pt x="8816" y="11669"/>
                  <a:pt x="8816" y="11755"/>
                </a:cubicBezTo>
                <a:cubicBezTo>
                  <a:pt x="8038" y="11755"/>
                  <a:pt x="7260" y="11582"/>
                  <a:pt x="6742" y="12101"/>
                </a:cubicBezTo>
                <a:cubicBezTo>
                  <a:pt x="7260" y="12360"/>
                  <a:pt x="7952" y="11928"/>
                  <a:pt x="8471" y="12274"/>
                </a:cubicBezTo>
                <a:cubicBezTo>
                  <a:pt x="8125" y="12187"/>
                  <a:pt x="7693" y="12274"/>
                  <a:pt x="7433" y="12533"/>
                </a:cubicBezTo>
                <a:cubicBezTo>
                  <a:pt x="7952" y="12879"/>
                  <a:pt x="8730" y="12792"/>
                  <a:pt x="9248" y="13311"/>
                </a:cubicBezTo>
                <a:cubicBezTo>
                  <a:pt x="8816" y="13397"/>
                  <a:pt x="8384" y="12879"/>
                  <a:pt x="8038" y="13397"/>
                </a:cubicBezTo>
                <a:cubicBezTo>
                  <a:pt x="8557" y="13397"/>
                  <a:pt x="8989" y="13657"/>
                  <a:pt x="9421" y="13570"/>
                </a:cubicBezTo>
                <a:cubicBezTo>
                  <a:pt x="10459" y="13484"/>
                  <a:pt x="11496" y="13484"/>
                  <a:pt x="12533" y="13570"/>
                </a:cubicBezTo>
                <a:cubicBezTo>
                  <a:pt x="13224" y="13570"/>
                  <a:pt x="13916" y="13657"/>
                  <a:pt x="14607" y="13743"/>
                </a:cubicBezTo>
                <a:cubicBezTo>
                  <a:pt x="14953" y="13829"/>
                  <a:pt x="15212" y="14262"/>
                  <a:pt x="15558" y="14262"/>
                </a:cubicBezTo>
                <a:cubicBezTo>
                  <a:pt x="16163" y="14434"/>
                  <a:pt x="16855" y="14089"/>
                  <a:pt x="17460" y="14175"/>
                </a:cubicBezTo>
                <a:cubicBezTo>
                  <a:pt x="17027" y="13397"/>
                  <a:pt x="17719" y="12274"/>
                  <a:pt x="18065" y="12965"/>
                </a:cubicBezTo>
                <a:cubicBezTo>
                  <a:pt x="18065" y="12965"/>
                  <a:pt x="17892" y="12879"/>
                  <a:pt x="17892" y="12965"/>
                </a:cubicBezTo>
                <a:cubicBezTo>
                  <a:pt x="18151" y="13052"/>
                  <a:pt x="18238" y="13484"/>
                  <a:pt x="18324" y="14002"/>
                </a:cubicBezTo>
                <a:cubicBezTo>
                  <a:pt x="19188" y="13916"/>
                  <a:pt x="20053" y="13829"/>
                  <a:pt x="20831" y="13916"/>
                </a:cubicBezTo>
                <a:cubicBezTo>
                  <a:pt x="20831" y="13916"/>
                  <a:pt x="20831" y="14002"/>
                  <a:pt x="20831" y="14002"/>
                </a:cubicBezTo>
                <a:cubicBezTo>
                  <a:pt x="20917" y="14002"/>
                  <a:pt x="21003" y="14002"/>
                  <a:pt x="21003" y="14175"/>
                </a:cubicBezTo>
                <a:cubicBezTo>
                  <a:pt x="22041" y="14002"/>
                  <a:pt x="23164" y="14002"/>
                  <a:pt x="24201" y="14175"/>
                </a:cubicBezTo>
                <a:cubicBezTo>
                  <a:pt x="23251" y="14348"/>
                  <a:pt x="22127" y="14262"/>
                  <a:pt x="21608" y="15299"/>
                </a:cubicBezTo>
                <a:cubicBezTo>
                  <a:pt x="21608" y="15472"/>
                  <a:pt x="21608" y="16077"/>
                  <a:pt x="21781" y="16163"/>
                </a:cubicBezTo>
                <a:close/>
                <a:moveTo>
                  <a:pt x="1469" y="2593"/>
                </a:moveTo>
                <a:cubicBezTo>
                  <a:pt x="1297" y="2852"/>
                  <a:pt x="1037" y="2939"/>
                  <a:pt x="864" y="2766"/>
                </a:cubicBezTo>
                <a:cubicBezTo>
                  <a:pt x="951" y="2507"/>
                  <a:pt x="1210" y="2420"/>
                  <a:pt x="1469" y="2593"/>
                </a:cubicBezTo>
                <a:close/>
                <a:moveTo>
                  <a:pt x="3371" y="3717"/>
                </a:moveTo>
                <a:cubicBezTo>
                  <a:pt x="3371" y="3630"/>
                  <a:pt x="3371" y="3630"/>
                  <a:pt x="3371" y="3544"/>
                </a:cubicBezTo>
                <a:lnTo>
                  <a:pt x="3371" y="3544"/>
                </a:lnTo>
                <a:cubicBezTo>
                  <a:pt x="3371" y="3544"/>
                  <a:pt x="3371" y="3457"/>
                  <a:pt x="3371" y="3457"/>
                </a:cubicBezTo>
                <a:lnTo>
                  <a:pt x="3457" y="3457"/>
                </a:lnTo>
                <a:lnTo>
                  <a:pt x="3457" y="3630"/>
                </a:lnTo>
                <a:cubicBezTo>
                  <a:pt x="3457" y="3717"/>
                  <a:pt x="3457" y="3630"/>
                  <a:pt x="3544" y="3630"/>
                </a:cubicBezTo>
                <a:cubicBezTo>
                  <a:pt x="3544" y="3630"/>
                  <a:pt x="3457" y="3803"/>
                  <a:pt x="3371" y="3717"/>
                </a:cubicBezTo>
                <a:close/>
                <a:moveTo>
                  <a:pt x="3025" y="3457"/>
                </a:moveTo>
                <a:lnTo>
                  <a:pt x="3198" y="3457"/>
                </a:lnTo>
                <a:lnTo>
                  <a:pt x="3198" y="3544"/>
                </a:lnTo>
                <a:lnTo>
                  <a:pt x="3198" y="3544"/>
                </a:lnTo>
                <a:cubicBezTo>
                  <a:pt x="3198" y="3630"/>
                  <a:pt x="3198" y="3630"/>
                  <a:pt x="3198" y="3717"/>
                </a:cubicBezTo>
                <a:cubicBezTo>
                  <a:pt x="3025" y="3803"/>
                  <a:pt x="3025" y="3630"/>
                  <a:pt x="2939" y="3457"/>
                </a:cubicBezTo>
                <a:close/>
                <a:moveTo>
                  <a:pt x="2247" y="1902"/>
                </a:moveTo>
                <a:cubicBezTo>
                  <a:pt x="2161" y="1902"/>
                  <a:pt x="2074" y="2334"/>
                  <a:pt x="1988" y="2074"/>
                </a:cubicBezTo>
                <a:cubicBezTo>
                  <a:pt x="1988" y="1815"/>
                  <a:pt x="2161" y="1815"/>
                  <a:pt x="2247" y="1902"/>
                </a:cubicBezTo>
                <a:close/>
                <a:moveTo>
                  <a:pt x="3371" y="2679"/>
                </a:moveTo>
                <a:cubicBezTo>
                  <a:pt x="3285" y="2766"/>
                  <a:pt x="3198" y="2852"/>
                  <a:pt x="3198" y="3025"/>
                </a:cubicBezTo>
                <a:cubicBezTo>
                  <a:pt x="2939" y="3025"/>
                  <a:pt x="2679" y="3025"/>
                  <a:pt x="2593" y="2679"/>
                </a:cubicBezTo>
                <a:cubicBezTo>
                  <a:pt x="2507" y="2679"/>
                  <a:pt x="2420" y="2852"/>
                  <a:pt x="2334" y="2852"/>
                </a:cubicBezTo>
                <a:cubicBezTo>
                  <a:pt x="2247" y="2852"/>
                  <a:pt x="2247" y="2852"/>
                  <a:pt x="2247" y="2679"/>
                </a:cubicBezTo>
                <a:cubicBezTo>
                  <a:pt x="2593" y="2679"/>
                  <a:pt x="3025" y="2679"/>
                  <a:pt x="3371" y="2679"/>
                </a:cubicBezTo>
                <a:close/>
                <a:moveTo>
                  <a:pt x="6915" y="2074"/>
                </a:moveTo>
                <a:cubicBezTo>
                  <a:pt x="6915" y="2074"/>
                  <a:pt x="6742" y="2074"/>
                  <a:pt x="6742" y="1988"/>
                </a:cubicBezTo>
                <a:cubicBezTo>
                  <a:pt x="6742" y="1815"/>
                  <a:pt x="6915" y="1988"/>
                  <a:pt x="6915" y="2161"/>
                </a:cubicBezTo>
                <a:close/>
                <a:moveTo>
                  <a:pt x="7174" y="3112"/>
                </a:moveTo>
                <a:cubicBezTo>
                  <a:pt x="7347" y="3112"/>
                  <a:pt x="7433" y="3025"/>
                  <a:pt x="7520" y="2852"/>
                </a:cubicBezTo>
                <a:lnTo>
                  <a:pt x="7520" y="3198"/>
                </a:lnTo>
                <a:cubicBezTo>
                  <a:pt x="7433" y="3025"/>
                  <a:pt x="7347" y="3285"/>
                  <a:pt x="7260" y="3285"/>
                </a:cubicBezTo>
                <a:close/>
                <a:moveTo>
                  <a:pt x="7433" y="2593"/>
                </a:moveTo>
                <a:cubicBezTo>
                  <a:pt x="7347" y="2593"/>
                  <a:pt x="7347" y="2247"/>
                  <a:pt x="7260" y="2420"/>
                </a:cubicBezTo>
                <a:lnTo>
                  <a:pt x="7260" y="2247"/>
                </a:lnTo>
                <a:cubicBezTo>
                  <a:pt x="7347" y="2247"/>
                  <a:pt x="7347" y="2420"/>
                  <a:pt x="7433" y="2593"/>
                </a:cubicBezTo>
                <a:close/>
                <a:moveTo>
                  <a:pt x="7520" y="951"/>
                </a:moveTo>
                <a:lnTo>
                  <a:pt x="7520" y="1037"/>
                </a:lnTo>
                <a:cubicBezTo>
                  <a:pt x="7520" y="1037"/>
                  <a:pt x="7433" y="951"/>
                  <a:pt x="7433" y="1037"/>
                </a:cubicBezTo>
                <a:lnTo>
                  <a:pt x="7433" y="864"/>
                </a:lnTo>
                <a:cubicBezTo>
                  <a:pt x="7433" y="778"/>
                  <a:pt x="7433" y="605"/>
                  <a:pt x="7520" y="692"/>
                </a:cubicBezTo>
                <a:lnTo>
                  <a:pt x="7520" y="951"/>
                </a:lnTo>
                <a:cubicBezTo>
                  <a:pt x="7520" y="951"/>
                  <a:pt x="7520" y="951"/>
                  <a:pt x="7606" y="951"/>
                </a:cubicBezTo>
                <a:close/>
                <a:moveTo>
                  <a:pt x="8125" y="692"/>
                </a:moveTo>
                <a:cubicBezTo>
                  <a:pt x="8038" y="692"/>
                  <a:pt x="7952" y="864"/>
                  <a:pt x="7952" y="778"/>
                </a:cubicBezTo>
                <a:cubicBezTo>
                  <a:pt x="7865" y="692"/>
                  <a:pt x="7952" y="605"/>
                  <a:pt x="7952" y="519"/>
                </a:cubicBezTo>
                <a:cubicBezTo>
                  <a:pt x="7952" y="432"/>
                  <a:pt x="7865" y="432"/>
                  <a:pt x="7779" y="432"/>
                </a:cubicBezTo>
                <a:cubicBezTo>
                  <a:pt x="7779" y="259"/>
                  <a:pt x="7779" y="0"/>
                  <a:pt x="7952" y="173"/>
                </a:cubicBezTo>
                <a:cubicBezTo>
                  <a:pt x="8038" y="259"/>
                  <a:pt x="8038" y="259"/>
                  <a:pt x="8038" y="346"/>
                </a:cubicBezTo>
                <a:close/>
                <a:moveTo>
                  <a:pt x="8298" y="3890"/>
                </a:moveTo>
                <a:cubicBezTo>
                  <a:pt x="8384" y="3976"/>
                  <a:pt x="8471" y="4062"/>
                  <a:pt x="8471" y="4149"/>
                </a:cubicBezTo>
                <a:lnTo>
                  <a:pt x="8471" y="4322"/>
                </a:lnTo>
                <a:lnTo>
                  <a:pt x="8125" y="4322"/>
                </a:lnTo>
                <a:cubicBezTo>
                  <a:pt x="8125" y="4062"/>
                  <a:pt x="8211" y="4062"/>
                  <a:pt x="8298" y="3890"/>
                </a:cubicBezTo>
                <a:close/>
                <a:moveTo>
                  <a:pt x="8557" y="3717"/>
                </a:moveTo>
                <a:cubicBezTo>
                  <a:pt x="8471" y="3717"/>
                  <a:pt x="8384" y="3717"/>
                  <a:pt x="8298" y="3717"/>
                </a:cubicBezTo>
                <a:cubicBezTo>
                  <a:pt x="8298" y="3457"/>
                  <a:pt x="8471" y="3717"/>
                  <a:pt x="8557" y="3544"/>
                </a:cubicBezTo>
                <a:cubicBezTo>
                  <a:pt x="8557" y="3544"/>
                  <a:pt x="8557" y="3630"/>
                  <a:pt x="8643" y="3717"/>
                </a:cubicBezTo>
                <a:close/>
                <a:moveTo>
                  <a:pt x="8903" y="5532"/>
                </a:moveTo>
                <a:cubicBezTo>
                  <a:pt x="8816" y="5532"/>
                  <a:pt x="8816" y="5532"/>
                  <a:pt x="8730" y="5618"/>
                </a:cubicBezTo>
                <a:cubicBezTo>
                  <a:pt x="8730" y="5705"/>
                  <a:pt x="8903" y="5532"/>
                  <a:pt x="8816" y="5618"/>
                </a:cubicBezTo>
                <a:cubicBezTo>
                  <a:pt x="8557" y="5878"/>
                  <a:pt x="8125" y="5791"/>
                  <a:pt x="7779" y="5618"/>
                </a:cubicBezTo>
                <a:cubicBezTo>
                  <a:pt x="7952" y="5272"/>
                  <a:pt x="8125" y="5618"/>
                  <a:pt x="8125" y="5272"/>
                </a:cubicBezTo>
                <a:cubicBezTo>
                  <a:pt x="8211" y="5532"/>
                  <a:pt x="8125" y="5532"/>
                  <a:pt x="8038" y="5618"/>
                </a:cubicBezTo>
                <a:cubicBezTo>
                  <a:pt x="8211" y="5705"/>
                  <a:pt x="8384" y="5445"/>
                  <a:pt x="8471" y="5359"/>
                </a:cubicBezTo>
                <a:cubicBezTo>
                  <a:pt x="8557" y="5359"/>
                  <a:pt x="8557" y="5272"/>
                  <a:pt x="8471" y="5186"/>
                </a:cubicBezTo>
                <a:cubicBezTo>
                  <a:pt x="8643" y="5272"/>
                  <a:pt x="8989" y="5013"/>
                  <a:pt x="8903" y="5532"/>
                </a:cubicBezTo>
                <a:close/>
                <a:moveTo>
                  <a:pt x="16163" y="3630"/>
                </a:moveTo>
                <a:cubicBezTo>
                  <a:pt x="16336" y="3544"/>
                  <a:pt x="16509" y="3630"/>
                  <a:pt x="16595" y="3803"/>
                </a:cubicBezTo>
                <a:cubicBezTo>
                  <a:pt x="16509" y="3890"/>
                  <a:pt x="16336" y="3803"/>
                  <a:pt x="16250" y="3630"/>
                </a:cubicBezTo>
                <a:close/>
                <a:moveTo>
                  <a:pt x="20053" y="4667"/>
                </a:moveTo>
                <a:cubicBezTo>
                  <a:pt x="20139" y="4581"/>
                  <a:pt x="20312" y="4667"/>
                  <a:pt x="20485" y="4667"/>
                </a:cubicBezTo>
                <a:cubicBezTo>
                  <a:pt x="20485" y="5013"/>
                  <a:pt x="20139" y="5013"/>
                  <a:pt x="20139" y="4927"/>
                </a:cubicBezTo>
                <a:cubicBezTo>
                  <a:pt x="20053" y="4840"/>
                  <a:pt x="20226" y="4927"/>
                  <a:pt x="20226" y="4754"/>
                </a:cubicBezTo>
                <a:cubicBezTo>
                  <a:pt x="20226" y="4581"/>
                  <a:pt x="20053" y="4754"/>
                  <a:pt x="20053" y="4667"/>
                </a:cubicBezTo>
                <a:close/>
                <a:moveTo>
                  <a:pt x="19880" y="4840"/>
                </a:moveTo>
                <a:cubicBezTo>
                  <a:pt x="19966" y="4927"/>
                  <a:pt x="19966" y="4754"/>
                  <a:pt x="19966" y="4667"/>
                </a:cubicBezTo>
                <a:cubicBezTo>
                  <a:pt x="19966" y="4581"/>
                  <a:pt x="19966" y="4754"/>
                  <a:pt x="19966" y="4840"/>
                </a:cubicBezTo>
                <a:cubicBezTo>
                  <a:pt x="19966" y="4927"/>
                  <a:pt x="19880" y="5013"/>
                  <a:pt x="19793" y="5013"/>
                </a:cubicBezTo>
                <a:close/>
                <a:moveTo>
                  <a:pt x="19534" y="5878"/>
                </a:moveTo>
                <a:cubicBezTo>
                  <a:pt x="19707" y="5705"/>
                  <a:pt x="19966" y="5791"/>
                  <a:pt x="20053" y="6050"/>
                </a:cubicBezTo>
                <a:cubicBezTo>
                  <a:pt x="19880" y="5878"/>
                  <a:pt x="19620" y="5964"/>
                  <a:pt x="19448" y="5878"/>
                </a:cubicBezTo>
                <a:close/>
                <a:moveTo>
                  <a:pt x="18756" y="5878"/>
                </a:moveTo>
                <a:cubicBezTo>
                  <a:pt x="19015" y="5878"/>
                  <a:pt x="19448" y="5705"/>
                  <a:pt x="19534" y="6223"/>
                </a:cubicBezTo>
                <a:cubicBezTo>
                  <a:pt x="19361" y="6223"/>
                  <a:pt x="19275" y="5964"/>
                  <a:pt x="19188" y="5964"/>
                </a:cubicBezTo>
                <a:cubicBezTo>
                  <a:pt x="19015" y="5878"/>
                  <a:pt x="19275" y="6137"/>
                  <a:pt x="19188" y="6137"/>
                </a:cubicBezTo>
                <a:cubicBezTo>
                  <a:pt x="19102" y="6137"/>
                  <a:pt x="19188" y="5878"/>
                  <a:pt x="19102" y="5964"/>
                </a:cubicBezTo>
                <a:cubicBezTo>
                  <a:pt x="19015" y="6223"/>
                  <a:pt x="18756" y="6137"/>
                  <a:pt x="18756" y="5878"/>
                </a:cubicBezTo>
                <a:close/>
                <a:moveTo>
                  <a:pt x="16768" y="5359"/>
                </a:moveTo>
                <a:cubicBezTo>
                  <a:pt x="16768" y="5272"/>
                  <a:pt x="16682" y="5186"/>
                  <a:pt x="16595" y="5186"/>
                </a:cubicBezTo>
                <a:cubicBezTo>
                  <a:pt x="16595" y="5186"/>
                  <a:pt x="16595" y="5100"/>
                  <a:pt x="16595" y="5013"/>
                </a:cubicBezTo>
                <a:cubicBezTo>
                  <a:pt x="16682" y="5100"/>
                  <a:pt x="16768" y="5272"/>
                  <a:pt x="16768" y="5445"/>
                </a:cubicBezTo>
                <a:close/>
                <a:moveTo>
                  <a:pt x="17114" y="5100"/>
                </a:moveTo>
                <a:cubicBezTo>
                  <a:pt x="17114" y="4840"/>
                  <a:pt x="16941" y="5186"/>
                  <a:pt x="16855" y="5100"/>
                </a:cubicBezTo>
                <a:cubicBezTo>
                  <a:pt x="16768" y="5013"/>
                  <a:pt x="16855" y="5013"/>
                  <a:pt x="16855" y="4927"/>
                </a:cubicBezTo>
                <a:cubicBezTo>
                  <a:pt x="16855" y="4754"/>
                  <a:pt x="17200" y="4927"/>
                  <a:pt x="17114" y="5100"/>
                </a:cubicBezTo>
                <a:close/>
                <a:moveTo>
                  <a:pt x="17805" y="5272"/>
                </a:moveTo>
                <a:cubicBezTo>
                  <a:pt x="17805" y="5013"/>
                  <a:pt x="17633" y="5186"/>
                  <a:pt x="17633" y="5013"/>
                </a:cubicBezTo>
                <a:cubicBezTo>
                  <a:pt x="17805" y="5013"/>
                  <a:pt x="17892" y="5013"/>
                  <a:pt x="17978" y="5100"/>
                </a:cubicBezTo>
                <a:cubicBezTo>
                  <a:pt x="17892" y="5100"/>
                  <a:pt x="17892" y="5272"/>
                  <a:pt x="17805" y="5359"/>
                </a:cubicBezTo>
                <a:close/>
                <a:moveTo>
                  <a:pt x="17805" y="5618"/>
                </a:moveTo>
                <a:cubicBezTo>
                  <a:pt x="17719" y="5618"/>
                  <a:pt x="17633" y="5618"/>
                  <a:pt x="17633" y="5445"/>
                </a:cubicBezTo>
                <a:cubicBezTo>
                  <a:pt x="17633" y="5272"/>
                  <a:pt x="17805" y="5445"/>
                  <a:pt x="17805" y="5618"/>
                </a:cubicBezTo>
                <a:close/>
                <a:moveTo>
                  <a:pt x="18238" y="6223"/>
                </a:moveTo>
                <a:lnTo>
                  <a:pt x="18238" y="6137"/>
                </a:lnTo>
                <a:cubicBezTo>
                  <a:pt x="18238" y="6050"/>
                  <a:pt x="18324" y="6137"/>
                  <a:pt x="18410" y="6137"/>
                </a:cubicBezTo>
                <a:cubicBezTo>
                  <a:pt x="18410" y="6050"/>
                  <a:pt x="18324" y="5964"/>
                  <a:pt x="18410" y="5964"/>
                </a:cubicBezTo>
                <a:cubicBezTo>
                  <a:pt x="18410" y="6050"/>
                  <a:pt x="18410" y="6137"/>
                  <a:pt x="18410" y="6223"/>
                </a:cubicBezTo>
                <a:cubicBezTo>
                  <a:pt x="18410" y="6223"/>
                  <a:pt x="18410" y="6310"/>
                  <a:pt x="18410" y="6310"/>
                </a:cubicBezTo>
                <a:cubicBezTo>
                  <a:pt x="18324" y="6310"/>
                  <a:pt x="18238" y="6310"/>
                  <a:pt x="18238" y="6223"/>
                </a:cubicBezTo>
                <a:close/>
                <a:moveTo>
                  <a:pt x="17805" y="5964"/>
                </a:moveTo>
                <a:cubicBezTo>
                  <a:pt x="17892" y="5964"/>
                  <a:pt x="18065" y="5878"/>
                  <a:pt x="18151" y="5964"/>
                </a:cubicBezTo>
                <a:cubicBezTo>
                  <a:pt x="18065" y="5964"/>
                  <a:pt x="17978" y="6050"/>
                  <a:pt x="17978" y="6223"/>
                </a:cubicBezTo>
                <a:cubicBezTo>
                  <a:pt x="17978" y="6223"/>
                  <a:pt x="18151" y="6050"/>
                  <a:pt x="18151" y="6223"/>
                </a:cubicBezTo>
                <a:cubicBezTo>
                  <a:pt x="17978" y="6396"/>
                  <a:pt x="17892" y="6137"/>
                  <a:pt x="17805" y="6050"/>
                </a:cubicBezTo>
                <a:close/>
                <a:moveTo>
                  <a:pt x="17460" y="6137"/>
                </a:moveTo>
                <a:cubicBezTo>
                  <a:pt x="17546" y="6050"/>
                  <a:pt x="17719" y="6137"/>
                  <a:pt x="17805" y="6310"/>
                </a:cubicBezTo>
                <a:cubicBezTo>
                  <a:pt x="17633" y="6310"/>
                  <a:pt x="17546" y="6310"/>
                  <a:pt x="17460" y="6137"/>
                </a:cubicBezTo>
                <a:close/>
                <a:moveTo>
                  <a:pt x="16509" y="6223"/>
                </a:moveTo>
                <a:cubicBezTo>
                  <a:pt x="16682" y="6223"/>
                  <a:pt x="16855" y="6050"/>
                  <a:pt x="16941" y="6223"/>
                </a:cubicBezTo>
                <a:cubicBezTo>
                  <a:pt x="16855" y="6223"/>
                  <a:pt x="16682" y="6396"/>
                  <a:pt x="16509" y="6223"/>
                </a:cubicBezTo>
                <a:close/>
                <a:moveTo>
                  <a:pt x="15817" y="5791"/>
                </a:moveTo>
                <a:cubicBezTo>
                  <a:pt x="16336" y="5618"/>
                  <a:pt x="17027" y="5272"/>
                  <a:pt x="17546" y="5618"/>
                </a:cubicBezTo>
                <a:cubicBezTo>
                  <a:pt x="17200" y="5791"/>
                  <a:pt x="16595" y="5618"/>
                  <a:pt x="16336" y="5791"/>
                </a:cubicBezTo>
                <a:cubicBezTo>
                  <a:pt x="15990" y="5878"/>
                  <a:pt x="16336" y="5791"/>
                  <a:pt x="16336" y="5878"/>
                </a:cubicBezTo>
                <a:cubicBezTo>
                  <a:pt x="16163" y="5878"/>
                  <a:pt x="15904" y="5964"/>
                  <a:pt x="15904" y="5791"/>
                </a:cubicBezTo>
                <a:close/>
                <a:moveTo>
                  <a:pt x="15731" y="6223"/>
                </a:moveTo>
                <a:cubicBezTo>
                  <a:pt x="15817" y="6223"/>
                  <a:pt x="15990" y="6310"/>
                  <a:pt x="16163" y="6223"/>
                </a:cubicBezTo>
                <a:cubicBezTo>
                  <a:pt x="16250" y="6396"/>
                  <a:pt x="15817" y="6569"/>
                  <a:pt x="15731" y="6223"/>
                </a:cubicBezTo>
                <a:close/>
                <a:moveTo>
                  <a:pt x="13138" y="8125"/>
                </a:moveTo>
                <a:cubicBezTo>
                  <a:pt x="13052" y="8125"/>
                  <a:pt x="12965" y="8125"/>
                  <a:pt x="12965" y="8038"/>
                </a:cubicBezTo>
                <a:cubicBezTo>
                  <a:pt x="12879" y="7866"/>
                  <a:pt x="13052" y="7779"/>
                  <a:pt x="13138" y="7952"/>
                </a:cubicBezTo>
                <a:cubicBezTo>
                  <a:pt x="12965" y="8038"/>
                  <a:pt x="13138" y="8038"/>
                  <a:pt x="13138" y="8211"/>
                </a:cubicBezTo>
                <a:close/>
                <a:moveTo>
                  <a:pt x="9248" y="4149"/>
                </a:moveTo>
                <a:cubicBezTo>
                  <a:pt x="9248" y="4235"/>
                  <a:pt x="9076" y="4408"/>
                  <a:pt x="9076" y="4149"/>
                </a:cubicBezTo>
                <a:cubicBezTo>
                  <a:pt x="9076" y="3890"/>
                  <a:pt x="9248" y="4062"/>
                  <a:pt x="9248" y="4149"/>
                </a:cubicBezTo>
                <a:close/>
                <a:moveTo>
                  <a:pt x="9508" y="3112"/>
                </a:moveTo>
                <a:cubicBezTo>
                  <a:pt x="9421" y="3285"/>
                  <a:pt x="9421" y="3457"/>
                  <a:pt x="9421" y="3544"/>
                </a:cubicBezTo>
                <a:cubicBezTo>
                  <a:pt x="9421" y="3544"/>
                  <a:pt x="9335" y="3544"/>
                  <a:pt x="9335" y="3457"/>
                </a:cubicBezTo>
                <a:cubicBezTo>
                  <a:pt x="9335" y="3544"/>
                  <a:pt x="9335" y="3630"/>
                  <a:pt x="9248" y="3717"/>
                </a:cubicBezTo>
                <a:cubicBezTo>
                  <a:pt x="9162" y="3630"/>
                  <a:pt x="9162" y="3544"/>
                  <a:pt x="9162" y="3457"/>
                </a:cubicBezTo>
                <a:lnTo>
                  <a:pt x="9248" y="3457"/>
                </a:lnTo>
                <a:cubicBezTo>
                  <a:pt x="9248" y="3112"/>
                  <a:pt x="9076" y="2939"/>
                  <a:pt x="9162" y="2766"/>
                </a:cubicBezTo>
                <a:cubicBezTo>
                  <a:pt x="9162" y="2766"/>
                  <a:pt x="9248" y="2939"/>
                  <a:pt x="9335" y="2852"/>
                </a:cubicBezTo>
                <a:cubicBezTo>
                  <a:pt x="9335" y="3025"/>
                  <a:pt x="9421" y="3112"/>
                  <a:pt x="9508" y="3112"/>
                </a:cubicBezTo>
                <a:close/>
                <a:moveTo>
                  <a:pt x="12446" y="5013"/>
                </a:moveTo>
                <a:cubicBezTo>
                  <a:pt x="12360" y="5272"/>
                  <a:pt x="12360" y="5445"/>
                  <a:pt x="12360" y="5705"/>
                </a:cubicBezTo>
                <a:cubicBezTo>
                  <a:pt x="11928" y="5532"/>
                  <a:pt x="11409" y="5878"/>
                  <a:pt x="11150" y="5359"/>
                </a:cubicBezTo>
                <a:lnTo>
                  <a:pt x="11150" y="5445"/>
                </a:lnTo>
                <a:lnTo>
                  <a:pt x="11150" y="5878"/>
                </a:lnTo>
                <a:cubicBezTo>
                  <a:pt x="11150" y="6050"/>
                  <a:pt x="10977" y="5705"/>
                  <a:pt x="10891" y="5532"/>
                </a:cubicBezTo>
                <a:cubicBezTo>
                  <a:pt x="10545" y="5532"/>
                  <a:pt x="10459" y="5186"/>
                  <a:pt x="10113" y="5272"/>
                </a:cubicBezTo>
                <a:lnTo>
                  <a:pt x="10113" y="5532"/>
                </a:lnTo>
                <a:cubicBezTo>
                  <a:pt x="10113" y="5618"/>
                  <a:pt x="9940" y="5618"/>
                  <a:pt x="9853" y="5705"/>
                </a:cubicBezTo>
                <a:cubicBezTo>
                  <a:pt x="9767" y="5791"/>
                  <a:pt x="10113" y="5964"/>
                  <a:pt x="10026" y="5878"/>
                </a:cubicBezTo>
                <a:cubicBezTo>
                  <a:pt x="9767" y="5705"/>
                  <a:pt x="9421" y="5705"/>
                  <a:pt x="9248" y="5272"/>
                </a:cubicBezTo>
                <a:cubicBezTo>
                  <a:pt x="9421" y="5100"/>
                  <a:pt x="9508" y="5532"/>
                  <a:pt x="9681" y="5445"/>
                </a:cubicBezTo>
                <a:cubicBezTo>
                  <a:pt x="9853" y="5359"/>
                  <a:pt x="9681" y="5186"/>
                  <a:pt x="9767" y="5186"/>
                </a:cubicBezTo>
                <a:cubicBezTo>
                  <a:pt x="10286" y="5186"/>
                  <a:pt x="10891" y="5186"/>
                  <a:pt x="11323" y="5186"/>
                </a:cubicBezTo>
                <a:cubicBezTo>
                  <a:pt x="11409" y="5359"/>
                  <a:pt x="11496" y="5445"/>
                  <a:pt x="11582" y="5618"/>
                </a:cubicBezTo>
                <a:lnTo>
                  <a:pt x="11582" y="5186"/>
                </a:lnTo>
                <a:cubicBezTo>
                  <a:pt x="11928" y="5186"/>
                  <a:pt x="12274" y="5100"/>
                  <a:pt x="12533" y="5100"/>
                </a:cubicBezTo>
                <a:close/>
                <a:moveTo>
                  <a:pt x="12965" y="6915"/>
                </a:moveTo>
                <a:cubicBezTo>
                  <a:pt x="12792" y="6915"/>
                  <a:pt x="12533" y="7001"/>
                  <a:pt x="12446" y="6915"/>
                </a:cubicBezTo>
                <a:cubicBezTo>
                  <a:pt x="12619" y="7001"/>
                  <a:pt x="12792" y="6828"/>
                  <a:pt x="12965" y="6915"/>
                </a:cubicBezTo>
                <a:close/>
                <a:moveTo>
                  <a:pt x="13311" y="4581"/>
                </a:moveTo>
                <a:cubicBezTo>
                  <a:pt x="13224" y="4581"/>
                  <a:pt x="13138" y="4581"/>
                  <a:pt x="13052" y="4408"/>
                </a:cubicBezTo>
                <a:cubicBezTo>
                  <a:pt x="13052" y="4322"/>
                  <a:pt x="13138" y="4495"/>
                  <a:pt x="13224" y="4495"/>
                </a:cubicBezTo>
                <a:cubicBezTo>
                  <a:pt x="13224" y="4495"/>
                  <a:pt x="13224" y="4149"/>
                  <a:pt x="13224" y="4235"/>
                </a:cubicBezTo>
                <a:cubicBezTo>
                  <a:pt x="13224" y="4408"/>
                  <a:pt x="13311" y="4408"/>
                  <a:pt x="13311" y="4581"/>
                </a:cubicBezTo>
                <a:close/>
                <a:moveTo>
                  <a:pt x="13829" y="4322"/>
                </a:moveTo>
                <a:cubicBezTo>
                  <a:pt x="13743" y="4408"/>
                  <a:pt x="13570" y="4581"/>
                  <a:pt x="13570" y="4322"/>
                </a:cubicBezTo>
                <a:cubicBezTo>
                  <a:pt x="13657" y="4408"/>
                  <a:pt x="13743" y="4235"/>
                  <a:pt x="13916" y="4408"/>
                </a:cubicBezTo>
                <a:close/>
                <a:moveTo>
                  <a:pt x="15385" y="5791"/>
                </a:moveTo>
                <a:cubicBezTo>
                  <a:pt x="15385" y="5964"/>
                  <a:pt x="15212" y="5791"/>
                  <a:pt x="15212" y="5705"/>
                </a:cubicBezTo>
                <a:cubicBezTo>
                  <a:pt x="15212" y="5705"/>
                  <a:pt x="15385" y="5705"/>
                  <a:pt x="15385" y="5878"/>
                </a:cubicBezTo>
                <a:close/>
                <a:moveTo>
                  <a:pt x="15212" y="6396"/>
                </a:moveTo>
                <a:cubicBezTo>
                  <a:pt x="15299" y="6396"/>
                  <a:pt x="15385" y="6223"/>
                  <a:pt x="15472" y="6396"/>
                </a:cubicBezTo>
                <a:cubicBezTo>
                  <a:pt x="15385" y="6396"/>
                  <a:pt x="15299" y="6569"/>
                  <a:pt x="15212" y="6396"/>
                </a:cubicBezTo>
                <a:close/>
                <a:moveTo>
                  <a:pt x="15039" y="5272"/>
                </a:moveTo>
                <a:lnTo>
                  <a:pt x="15212" y="5272"/>
                </a:lnTo>
                <a:lnTo>
                  <a:pt x="15212" y="5618"/>
                </a:lnTo>
                <a:cubicBezTo>
                  <a:pt x="15126" y="5618"/>
                  <a:pt x="15126" y="5705"/>
                  <a:pt x="15126" y="5705"/>
                </a:cubicBezTo>
                <a:cubicBezTo>
                  <a:pt x="15126" y="5532"/>
                  <a:pt x="15126" y="5445"/>
                  <a:pt x="15039" y="5359"/>
                </a:cubicBezTo>
                <a:close/>
                <a:moveTo>
                  <a:pt x="14867" y="5532"/>
                </a:moveTo>
                <a:cubicBezTo>
                  <a:pt x="14867" y="5013"/>
                  <a:pt x="14867" y="5445"/>
                  <a:pt x="14953" y="5618"/>
                </a:cubicBezTo>
                <a:cubicBezTo>
                  <a:pt x="15126" y="5791"/>
                  <a:pt x="14953" y="5532"/>
                  <a:pt x="14867" y="5532"/>
                </a:cubicBezTo>
                <a:close/>
                <a:moveTo>
                  <a:pt x="14434" y="6569"/>
                </a:moveTo>
                <a:cubicBezTo>
                  <a:pt x="14521" y="6569"/>
                  <a:pt x="14607" y="6483"/>
                  <a:pt x="14694" y="6569"/>
                </a:cubicBezTo>
                <a:cubicBezTo>
                  <a:pt x="14607" y="6655"/>
                  <a:pt x="14521" y="6655"/>
                  <a:pt x="14434" y="6569"/>
                </a:cubicBezTo>
                <a:close/>
                <a:moveTo>
                  <a:pt x="12792" y="5618"/>
                </a:moveTo>
                <a:lnTo>
                  <a:pt x="12792" y="5445"/>
                </a:lnTo>
                <a:cubicBezTo>
                  <a:pt x="12792" y="5445"/>
                  <a:pt x="12792" y="5532"/>
                  <a:pt x="12792" y="5532"/>
                </a:cubicBezTo>
                <a:cubicBezTo>
                  <a:pt x="12792" y="5100"/>
                  <a:pt x="12792" y="5272"/>
                  <a:pt x="12619" y="5272"/>
                </a:cubicBezTo>
                <a:cubicBezTo>
                  <a:pt x="12706" y="5100"/>
                  <a:pt x="12792" y="5013"/>
                  <a:pt x="12792" y="5013"/>
                </a:cubicBezTo>
                <a:cubicBezTo>
                  <a:pt x="13484" y="4754"/>
                  <a:pt x="14175" y="4581"/>
                  <a:pt x="14953" y="4495"/>
                </a:cubicBezTo>
                <a:cubicBezTo>
                  <a:pt x="15212" y="4408"/>
                  <a:pt x="15472" y="4408"/>
                  <a:pt x="15817" y="4408"/>
                </a:cubicBezTo>
                <a:cubicBezTo>
                  <a:pt x="15558" y="4754"/>
                  <a:pt x="15126" y="4754"/>
                  <a:pt x="14780" y="4927"/>
                </a:cubicBezTo>
                <a:cubicBezTo>
                  <a:pt x="14780" y="4927"/>
                  <a:pt x="14953" y="4927"/>
                  <a:pt x="14953" y="5013"/>
                </a:cubicBezTo>
                <a:cubicBezTo>
                  <a:pt x="14694" y="5445"/>
                  <a:pt x="14089" y="5532"/>
                  <a:pt x="13657" y="5272"/>
                </a:cubicBezTo>
                <a:cubicBezTo>
                  <a:pt x="13657" y="5359"/>
                  <a:pt x="13743" y="5272"/>
                  <a:pt x="13743" y="5445"/>
                </a:cubicBezTo>
                <a:cubicBezTo>
                  <a:pt x="13743" y="5532"/>
                  <a:pt x="13570" y="5445"/>
                  <a:pt x="13570" y="5445"/>
                </a:cubicBezTo>
                <a:cubicBezTo>
                  <a:pt x="13484" y="5445"/>
                  <a:pt x="13570" y="5445"/>
                  <a:pt x="13570" y="5532"/>
                </a:cubicBezTo>
                <a:cubicBezTo>
                  <a:pt x="13311" y="5618"/>
                  <a:pt x="13052" y="5618"/>
                  <a:pt x="12792" y="5618"/>
                </a:cubicBezTo>
                <a:close/>
                <a:moveTo>
                  <a:pt x="25066" y="8903"/>
                </a:moveTo>
                <a:cubicBezTo>
                  <a:pt x="25498" y="8903"/>
                  <a:pt x="25930" y="8903"/>
                  <a:pt x="26362" y="8903"/>
                </a:cubicBezTo>
                <a:cubicBezTo>
                  <a:pt x="26103" y="8989"/>
                  <a:pt x="25844" y="8989"/>
                  <a:pt x="25584" y="8903"/>
                </a:cubicBezTo>
                <a:cubicBezTo>
                  <a:pt x="25412" y="9162"/>
                  <a:pt x="25152" y="9162"/>
                  <a:pt x="25066" y="8903"/>
                </a:cubicBezTo>
                <a:close/>
                <a:moveTo>
                  <a:pt x="23510" y="9594"/>
                </a:moveTo>
                <a:cubicBezTo>
                  <a:pt x="23596" y="9508"/>
                  <a:pt x="23769" y="9421"/>
                  <a:pt x="23856" y="9594"/>
                </a:cubicBezTo>
                <a:cubicBezTo>
                  <a:pt x="23769" y="9594"/>
                  <a:pt x="23683" y="9767"/>
                  <a:pt x="23510" y="9681"/>
                </a:cubicBezTo>
                <a:cubicBezTo>
                  <a:pt x="23510" y="9594"/>
                  <a:pt x="23510" y="9594"/>
                  <a:pt x="23510" y="9594"/>
                </a:cubicBezTo>
                <a:close/>
                <a:moveTo>
                  <a:pt x="27659" y="14867"/>
                </a:moveTo>
                <a:cubicBezTo>
                  <a:pt x="27659" y="14694"/>
                  <a:pt x="27918" y="14694"/>
                  <a:pt x="27918" y="14867"/>
                </a:cubicBezTo>
                <a:cubicBezTo>
                  <a:pt x="27832" y="14780"/>
                  <a:pt x="27745" y="14953"/>
                  <a:pt x="27659" y="14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picture containing text, underpants&#10;&#10;Description automatically generated">
            <a:extLst>
              <a:ext uri="{FF2B5EF4-FFF2-40B4-BE49-F238E27FC236}">
                <a16:creationId xmlns:a16="http://schemas.microsoft.com/office/drawing/2014/main" id="{FE39C6ED-D5E1-FD95-34F6-26D184032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666" y="25234"/>
            <a:ext cx="1752270" cy="2628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6"/>
          <p:cNvSpPr txBox="1">
            <a:spLocks noGrp="1"/>
          </p:cNvSpPr>
          <p:nvPr>
            <p:ph type="title"/>
          </p:nvPr>
        </p:nvSpPr>
        <p:spPr>
          <a:xfrm>
            <a:off x="0" y="82931"/>
            <a:ext cx="4896287" cy="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From the Mild East</a:t>
            </a:r>
            <a:br>
              <a:rPr lang="en" dirty="0"/>
            </a:br>
            <a:r>
              <a:rPr lang="en" dirty="0"/>
              <a:t>to t</a:t>
            </a:r>
            <a:r>
              <a:rPr lang="en-US" dirty="0"/>
              <a:t>he</a:t>
            </a:r>
            <a:r>
              <a:rPr lang="en" dirty="0"/>
              <a:t> Wild West</a:t>
            </a:r>
            <a:endParaRPr dirty="0"/>
          </a:p>
        </p:txBody>
      </p:sp>
      <p:sp>
        <p:nvSpPr>
          <p:cNvPr id="425" name="Google Shape;425;p36"/>
          <p:cNvSpPr txBox="1">
            <a:spLocks noGrp="1"/>
          </p:cNvSpPr>
          <p:nvPr>
            <p:ph type="subTitle" idx="1"/>
          </p:nvPr>
        </p:nvSpPr>
        <p:spPr>
          <a:xfrm>
            <a:off x="75281" y="1828800"/>
            <a:ext cx="5149862" cy="2832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“Wild” West VS the urban, cosmopolitan,</a:t>
            </a:r>
          </a:p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“effeminate”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East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Penny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dreadfuls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pulp fiction, dime novels: legends become COMMERCIAL PRINT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Sight (from “witness” of heroism) VS spectacle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performance/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tivity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" name="Picture 25" descr="A cover of a book&#10;&#10;Description automatically generated with low confidence">
            <a:extLst>
              <a:ext uri="{FF2B5EF4-FFF2-40B4-BE49-F238E27FC236}">
                <a16:creationId xmlns:a16="http://schemas.microsoft.com/office/drawing/2014/main" id="{C5EC62D6-2224-81D7-2B16-EED5E8E96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536" y="0"/>
            <a:ext cx="382246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2"/>
          <p:cNvSpPr txBox="1">
            <a:spLocks noGrp="1"/>
          </p:cNvSpPr>
          <p:nvPr>
            <p:ph type="title"/>
          </p:nvPr>
        </p:nvSpPr>
        <p:spPr>
          <a:xfrm>
            <a:off x="2924600" y="96370"/>
            <a:ext cx="5288100" cy="866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Calamity Jane</a:t>
            </a:r>
            <a:endParaRPr sz="3600" dirty="0"/>
          </a:p>
        </p:txBody>
      </p:sp>
      <p:sp>
        <p:nvSpPr>
          <p:cNvPr id="596" name="Google Shape;596;p42"/>
          <p:cNvSpPr/>
          <p:nvPr/>
        </p:nvSpPr>
        <p:spPr>
          <a:xfrm>
            <a:off x="4338769" y="778511"/>
            <a:ext cx="3595085" cy="94973"/>
          </a:xfrm>
          <a:custGeom>
            <a:avLst/>
            <a:gdLst/>
            <a:ahLst/>
            <a:cxnLst/>
            <a:rect l="l" t="t" r="r" b="b"/>
            <a:pathLst>
              <a:path w="216604" h="5723" extrusionOk="0">
                <a:moveTo>
                  <a:pt x="207185" y="1"/>
                </a:moveTo>
                <a:cubicBezTo>
                  <a:pt x="206318" y="1"/>
                  <a:pt x="205454" y="11"/>
                  <a:pt x="204589" y="39"/>
                </a:cubicBezTo>
                <a:cubicBezTo>
                  <a:pt x="200095" y="299"/>
                  <a:pt x="195600" y="904"/>
                  <a:pt x="191106" y="1077"/>
                </a:cubicBezTo>
                <a:cubicBezTo>
                  <a:pt x="190386" y="1092"/>
                  <a:pt x="189666" y="1099"/>
                  <a:pt x="188947" y="1099"/>
                </a:cubicBezTo>
                <a:cubicBezTo>
                  <a:pt x="185604" y="1099"/>
                  <a:pt x="182261" y="944"/>
                  <a:pt x="178918" y="731"/>
                </a:cubicBezTo>
                <a:cubicBezTo>
                  <a:pt x="175609" y="569"/>
                  <a:pt x="172299" y="31"/>
                  <a:pt x="168989" y="31"/>
                </a:cubicBezTo>
                <a:cubicBezTo>
                  <a:pt x="168755" y="31"/>
                  <a:pt x="168521" y="34"/>
                  <a:pt x="168287" y="39"/>
                </a:cubicBezTo>
                <a:cubicBezTo>
                  <a:pt x="161545" y="126"/>
                  <a:pt x="154803" y="731"/>
                  <a:pt x="147975" y="817"/>
                </a:cubicBezTo>
                <a:cubicBezTo>
                  <a:pt x="131466" y="1077"/>
                  <a:pt x="114957" y="1336"/>
                  <a:pt x="98362" y="1422"/>
                </a:cubicBezTo>
                <a:cubicBezTo>
                  <a:pt x="93608" y="1422"/>
                  <a:pt x="88941" y="990"/>
                  <a:pt x="84187" y="731"/>
                </a:cubicBezTo>
                <a:cubicBezTo>
                  <a:pt x="81680" y="558"/>
                  <a:pt x="79174" y="39"/>
                  <a:pt x="76754" y="39"/>
                </a:cubicBezTo>
                <a:cubicBezTo>
                  <a:pt x="62319" y="212"/>
                  <a:pt x="47885" y="472"/>
                  <a:pt x="33537" y="644"/>
                </a:cubicBezTo>
                <a:cubicBezTo>
                  <a:pt x="23424" y="817"/>
                  <a:pt x="13311" y="990"/>
                  <a:pt x="3199" y="1163"/>
                </a:cubicBezTo>
                <a:cubicBezTo>
                  <a:pt x="2075" y="1249"/>
                  <a:pt x="1038" y="1509"/>
                  <a:pt x="0" y="1768"/>
                </a:cubicBezTo>
                <a:cubicBezTo>
                  <a:pt x="1038" y="4102"/>
                  <a:pt x="2507" y="3670"/>
                  <a:pt x="3717" y="3756"/>
                </a:cubicBezTo>
                <a:cubicBezTo>
                  <a:pt x="5143" y="3799"/>
                  <a:pt x="6569" y="3799"/>
                  <a:pt x="7996" y="3799"/>
                </a:cubicBezTo>
                <a:cubicBezTo>
                  <a:pt x="9422" y="3799"/>
                  <a:pt x="10848" y="3799"/>
                  <a:pt x="12274" y="3842"/>
                </a:cubicBezTo>
                <a:cubicBezTo>
                  <a:pt x="26449" y="4188"/>
                  <a:pt x="40624" y="4620"/>
                  <a:pt x="54713" y="5053"/>
                </a:cubicBezTo>
                <a:cubicBezTo>
                  <a:pt x="55405" y="5096"/>
                  <a:pt x="56074" y="5096"/>
                  <a:pt x="56733" y="5096"/>
                </a:cubicBezTo>
                <a:cubicBezTo>
                  <a:pt x="57393" y="5096"/>
                  <a:pt x="58041" y="5096"/>
                  <a:pt x="58689" y="5139"/>
                </a:cubicBezTo>
                <a:cubicBezTo>
                  <a:pt x="63262" y="5304"/>
                  <a:pt x="67835" y="5508"/>
                  <a:pt x="72408" y="5508"/>
                </a:cubicBezTo>
                <a:cubicBezTo>
                  <a:pt x="77429" y="5508"/>
                  <a:pt x="82450" y="5262"/>
                  <a:pt x="87471" y="4448"/>
                </a:cubicBezTo>
                <a:cubicBezTo>
                  <a:pt x="89466" y="4115"/>
                  <a:pt x="91512" y="4013"/>
                  <a:pt x="93574" y="4013"/>
                </a:cubicBezTo>
                <a:cubicBezTo>
                  <a:pt x="96874" y="4013"/>
                  <a:pt x="100217" y="4275"/>
                  <a:pt x="103462" y="4275"/>
                </a:cubicBezTo>
                <a:cubicBezTo>
                  <a:pt x="116254" y="4361"/>
                  <a:pt x="128960" y="4448"/>
                  <a:pt x="141665" y="4620"/>
                </a:cubicBezTo>
                <a:cubicBezTo>
                  <a:pt x="146765" y="4620"/>
                  <a:pt x="151865" y="4880"/>
                  <a:pt x="156964" y="5225"/>
                </a:cubicBezTo>
                <a:cubicBezTo>
                  <a:pt x="160854" y="5442"/>
                  <a:pt x="164722" y="5722"/>
                  <a:pt x="168579" y="5722"/>
                </a:cubicBezTo>
                <a:cubicBezTo>
                  <a:pt x="172436" y="5722"/>
                  <a:pt x="176282" y="5442"/>
                  <a:pt x="180128" y="4534"/>
                </a:cubicBezTo>
                <a:cubicBezTo>
                  <a:pt x="180698" y="4407"/>
                  <a:pt x="181314" y="4327"/>
                  <a:pt x="181908" y="4327"/>
                </a:cubicBezTo>
                <a:cubicBezTo>
                  <a:pt x="182126" y="4327"/>
                  <a:pt x="182340" y="4338"/>
                  <a:pt x="182549" y="4361"/>
                </a:cubicBezTo>
                <a:cubicBezTo>
                  <a:pt x="190155" y="4793"/>
                  <a:pt x="197761" y="5225"/>
                  <a:pt x="205367" y="5658"/>
                </a:cubicBezTo>
                <a:cubicBezTo>
                  <a:pt x="207701" y="5658"/>
                  <a:pt x="210121" y="5658"/>
                  <a:pt x="212455" y="5485"/>
                </a:cubicBezTo>
                <a:cubicBezTo>
                  <a:pt x="214356" y="5485"/>
                  <a:pt x="216085" y="4188"/>
                  <a:pt x="216604" y="2287"/>
                </a:cubicBezTo>
                <a:cubicBezTo>
                  <a:pt x="215480" y="1163"/>
                  <a:pt x="214270" y="39"/>
                  <a:pt x="212455" y="39"/>
                </a:cubicBezTo>
                <a:cubicBezTo>
                  <a:pt x="210668" y="39"/>
                  <a:pt x="208921" y="1"/>
                  <a:pt x="2071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E4A52-CD7F-4C02-208B-B392A2EC8373}"/>
              </a:ext>
            </a:extLst>
          </p:cNvPr>
          <p:cNvSpPr txBox="1"/>
          <p:nvPr/>
        </p:nvSpPr>
        <p:spPr>
          <a:xfrm>
            <a:off x="3245394" y="1032631"/>
            <a:ext cx="57818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-Martha Jane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Cannary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1852-1903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-Deadwood, SD, legend: “widow” of Wild Bill, friend to fakelore Deadwood Dick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-c/c Anne Oakley, shooting champion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-truth vs legend: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prostitute (“soiled doves”, deadly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v.d.s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alcoholic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self-proclaimed hero, local attraction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-“deadliness” of rule/gender-bending, female desire?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-manipulation of signification (prostitute=hero): </a:t>
            </a:r>
          </a:p>
          <a:p>
            <a:pPr indent="457200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Performing androgyny (acc.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Judith Butler)</a:t>
            </a:r>
          </a:p>
          <a:p>
            <a:pPr indent="457200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shooter and nurse, vigilante and “dream-gal”</a:t>
            </a:r>
          </a:p>
          <a:p>
            <a:pPr indent="457200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Calamity Jane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Jean Baudrillard’s “pure simulacrum”</a:t>
            </a:r>
          </a:p>
        </p:txBody>
      </p:sp>
      <p:pic>
        <p:nvPicPr>
          <p:cNvPr id="7" name="Picture 6" descr="A person holding an object&#10;&#10;Description automatically generated with medium confidence">
            <a:extLst>
              <a:ext uri="{FF2B5EF4-FFF2-40B4-BE49-F238E27FC236}">
                <a16:creationId xmlns:a16="http://schemas.microsoft.com/office/drawing/2014/main" id="{C71CF007-C5E0-FC0F-6819-900DB5EE7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3484"/>
            <a:ext cx="3264592" cy="45281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CE6158-D55B-32B2-1E25-23C5413ED629}"/>
              </a:ext>
            </a:extLst>
          </p:cNvPr>
          <p:cNvSpPr txBox="1"/>
          <p:nvPr/>
        </p:nvSpPr>
        <p:spPr>
          <a:xfrm>
            <a:off x="345781" y="0"/>
            <a:ext cx="8583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latin typeface="Ultra" panose="020B0604020202020204" charset="0"/>
              </a:rPr>
              <a:t>Will the real Calam please stand up?</a:t>
            </a:r>
            <a:endParaRPr lang="en-US" sz="2800" dirty="0">
              <a:latin typeface="Ultra" panose="020B0604020202020204" charset="0"/>
            </a:endParaRPr>
          </a:p>
        </p:txBody>
      </p:sp>
      <p:pic>
        <p:nvPicPr>
          <p:cNvPr id="5" name="Picture 4" descr="A picture containing person, floor, military uniform, old&#10;&#10;Description automatically generated">
            <a:extLst>
              <a:ext uri="{FF2B5EF4-FFF2-40B4-BE49-F238E27FC236}">
                <a16:creationId xmlns:a16="http://schemas.microsoft.com/office/drawing/2014/main" id="{36ADD6F1-E511-836A-A6B6-6932EAB48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833" y="1650576"/>
            <a:ext cx="2848696" cy="3685023"/>
          </a:xfrm>
          <a:prstGeom prst="rect">
            <a:avLst/>
          </a:prstGeom>
        </p:spPr>
      </p:pic>
      <p:pic>
        <p:nvPicPr>
          <p:cNvPr id="7" name="Picture 6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6A02EB06-142E-AF88-9866-5A0A3F15F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269" y="668510"/>
            <a:ext cx="3434402" cy="4474989"/>
          </a:xfrm>
          <a:prstGeom prst="rect">
            <a:avLst/>
          </a:prstGeom>
        </p:spPr>
      </p:pic>
      <p:pic>
        <p:nvPicPr>
          <p:cNvPr id="9" name="Picture 8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CF8E7A68-F339-C377-A709-54BE25369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1" y="2697989"/>
            <a:ext cx="3476625" cy="2590800"/>
          </a:xfrm>
          <a:prstGeom prst="rect">
            <a:avLst/>
          </a:prstGeom>
        </p:spPr>
      </p:pic>
      <p:pic>
        <p:nvPicPr>
          <p:cNvPr id="13" name="Picture 12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C8872EF5-10BE-5A55-0FD8-E16751EE8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23" y="913849"/>
            <a:ext cx="1883894" cy="12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3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3"/>
          <p:cNvSpPr txBox="1">
            <a:spLocks noGrp="1"/>
          </p:cNvSpPr>
          <p:nvPr>
            <p:ph type="title"/>
          </p:nvPr>
        </p:nvSpPr>
        <p:spPr>
          <a:xfrm>
            <a:off x="131911" y="36868"/>
            <a:ext cx="3833100" cy="734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Pecos Bill</a:t>
            </a:r>
            <a:endParaRPr dirty="0"/>
          </a:p>
        </p:txBody>
      </p:sp>
      <p:sp>
        <p:nvSpPr>
          <p:cNvPr id="602" name="Google Shape;602;p43"/>
          <p:cNvSpPr txBox="1">
            <a:spLocks noGrp="1"/>
          </p:cNvSpPr>
          <p:nvPr>
            <p:ph type="subTitle" idx="1"/>
          </p:nvPr>
        </p:nvSpPr>
        <p:spPr>
          <a:xfrm>
            <a:off x="0" y="506336"/>
            <a:ext cx="7384355" cy="2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fakelore, cowboy icon (invents the job)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West’s combination of trickster and feral child </a:t>
            </a:r>
          </a:p>
          <a:p>
            <a:pPr indent="4572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(c/c Mowgli, Tarzan)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why half-coyote?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homosociality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indent="4572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troublesome, “bouncing” or dead Slue-foot Sue; </a:t>
            </a:r>
          </a:p>
          <a:p>
            <a:pPr indent="4572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WiddowMaker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”;</a:t>
            </a:r>
          </a:p>
          <a:p>
            <a:pPr indent="4572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“riding the cyclone” (c/c Dorothy in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Wizard of Oz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indent="4572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drinking feat as male bonding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-the end: “true” cowboy laughs to death over Easterner fake fan</a:t>
            </a:r>
          </a:p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fake kills the fakelore!</a:t>
            </a: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Jacques Lacan’s paradigm: </a:t>
            </a:r>
          </a:p>
          <a:p>
            <a:pPr marL="342900" lvl="0" indent="-342900">
              <a:buFont typeface="+mj-lt"/>
              <a:buAutoNum type="alphaL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mirror stage (on river next to cowboy) leads to subjecthood, homosocial identification</a:t>
            </a:r>
          </a:p>
          <a:p>
            <a:pPr marL="342900" lvl="0" indent="-342900">
              <a:buFont typeface="+mj-lt"/>
              <a:buAutoNum type="alphaLcPeriod"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Father of Enjoyment (Law of the Father)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becomes “lack” of the Real next to the fake cowboy</a:t>
            </a:r>
          </a:p>
          <a:p>
            <a:pPr marL="342900" lvl="0" indent="-342900">
              <a:buFont typeface="+mj-lt"/>
              <a:buAutoNum type="alphaL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ascends to Heaven, leaves only standing boots (the Phallus)</a:t>
            </a: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F7E51A29-8EAE-80FB-5C9C-0FF06DFAC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6868"/>
            <a:ext cx="2743200" cy="36393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0239-2B0C-1359-709D-4F9FD42D8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422" y="153474"/>
            <a:ext cx="3771578" cy="635100"/>
          </a:xfrm>
        </p:spPr>
        <p:txBody>
          <a:bodyPr/>
          <a:lstStyle/>
          <a:p>
            <a:r>
              <a:rPr lang="en-US" dirty="0"/>
              <a:t>Buffalo Bill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EE1B4-CD6D-76CE-C999-6D8A74708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0743" y="860612"/>
            <a:ext cx="4664208" cy="1213180"/>
          </a:xfrm>
        </p:spPr>
        <p:txBody>
          <a:bodyPr/>
          <a:lstStyle/>
          <a:p>
            <a:pPr algn="l"/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Col. William F. Cody (1846-1917), decorated soldier and scout, buffalo hunter</a:t>
            </a:r>
          </a:p>
          <a:p>
            <a:pPr algn="l"/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-Buffalo Bill’s Wild West Show </a:t>
            </a:r>
          </a:p>
          <a:p>
            <a:pPr algn="l"/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-oxymoron of “true” spectacle of “true” West via real skills (anti-Aristotelian)</a:t>
            </a:r>
          </a:p>
          <a:p>
            <a:pPr algn="l"/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-stereotyping: synecdoche of the West as: danger, fighting, weapon skills</a:t>
            </a:r>
          </a:p>
          <a:p>
            <a:pPr marL="457200" algn="l"/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“victorious” white, “entertaining” Mexican, “savage” Indian</a:t>
            </a:r>
          </a:p>
          <a:p>
            <a:pPr algn="l"/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white performers identified by job, others by race</a:t>
            </a:r>
          </a:p>
          <a:p>
            <a:pPr algn="l"/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-YET: lifelong supporter of slaves’, women’s, and Natives’ rights (employed Sitting Bull); deplored the destruction of wild lands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Picture 4" descr="A person riding a horse&#10;&#10;Description automatically generated with medium confidence">
            <a:extLst>
              <a:ext uri="{FF2B5EF4-FFF2-40B4-BE49-F238E27FC236}">
                <a16:creationId xmlns:a16="http://schemas.microsoft.com/office/drawing/2014/main" id="{F1DCEA97-2CB7-A3F9-82EA-4C9998367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" y="30486"/>
            <a:ext cx="3027613" cy="50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3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calendar&#10;&#10;Description automatically generated">
            <a:extLst>
              <a:ext uri="{FF2B5EF4-FFF2-40B4-BE49-F238E27FC236}">
                <a16:creationId xmlns:a16="http://schemas.microsoft.com/office/drawing/2014/main" id="{BC8F96B9-F57F-C15E-10EE-C579FF361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03" y="0"/>
            <a:ext cx="7991394" cy="53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54728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n Wild West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92222"/>
      </a:lt2>
      <a:accent1>
        <a:srgbClr val="F7EFE3"/>
      </a:accent1>
      <a:accent2>
        <a:srgbClr val="635652"/>
      </a:accent2>
      <a:accent3>
        <a:srgbClr val="E79C1D"/>
      </a:accent3>
      <a:accent4>
        <a:srgbClr val="40413A"/>
      </a:accent4>
      <a:accent5>
        <a:srgbClr val="D8A923"/>
      </a:accent5>
      <a:accent6>
        <a:srgbClr val="3B2314"/>
      </a:accent6>
      <a:hlink>
        <a:srgbClr val="3B23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On-screen Show (16:9)</PresentationFormat>
  <Paragraphs>46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Symbol</vt:lpstr>
      <vt:lpstr>Arial</vt:lpstr>
      <vt:lpstr>Times New Roman</vt:lpstr>
      <vt:lpstr>Lora</vt:lpstr>
      <vt:lpstr>Ultra</vt:lpstr>
      <vt:lpstr>Open Sans</vt:lpstr>
      <vt:lpstr>American Wild West by Slidesgo</vt:lpstr>
      <vt:lpstr>The Wild, Wild Words</vt:lpstr>
      <vt:lpstr>From the Mild East to the Wild West</vt:lpstr>
      <vt:lpstr>Calamity Jane</vt:lpstr>
      <vt:lpstr>PowerPoint Presentation</vt:lpstr>
      <vt:lpstr>Pecos Bill</vt:lpstr>
      <vt:lpstr>Buffalo Bill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Wild, Wild Words</dc:title>
  <cp:lastModifiedBy>Christina Dokou</cp:lastModifiedBy>
  <cp:revision>1</cp:revision>
  <dcterms:modified xsi:type="dcterms:W3CDTF">2022-12-19T20:32:50Z</dcterms:modified>
</cp:coreProperties>
</file>