
<file path=[Content_Types].xml><?xml version="1.0" encoding="utf-8"?>
<Types xmlns="http://schemas.openxmlformats.org/package/2006/content-types">
  <Default Extension="jfif"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7"/>
  </p:notesMasterIdLst>
  <p:sldIdLst>
    <p:sldId id="256" r:id="rId2"/>
    <p:sldId id="257" r:id="rId3"/>
    <p:sldId id="259" r:id="rId4"/>
    <p:sldId id="265" r:id="rId5"/>
    <p:sldId id="260" r:id="rId6"/>
    <p:sldId id="272" r:id="rId7"/>
    <p:sldId id="261" r:id="rId8"/>
    <p:sldId id="275" r:id="rId9"/>
    <p:sldId id="273" r:id="rId10"/>
    <p:sldId id="262" r:id="rId11"/>
    <p:sldId id="276" r:id="rId12"/>
    <p:sldId id="274" r:id="rId13"/>
    <p:sldId id="263" r:id="rId14"/>
    <p:sldId id="264" r:id="rId15"/>
    <p:sldId id="271" r:id="rId16"/>
  </p:sldIdLst>
  <p:sldSz cx="9144000" cy="5143500" type="screen16x9"/>
  <p:notesSz cx="6858000" cy="9144000"/>
  <p:embeddedFontLst>
    <p:embeddedFont>
      <p:font typeface="Uncial Antiqua" charset="0"/>
      <p:regular r:id="rId18"/>
    </p:embeddedFont>
    <p:embeddedFont>
      <p:font typeface="Palatino Linotype" pitchFamily="18" charset="0"/>
      <p:regular r:id="rId19"/>
      <p:bold r:id="rId20"/>
      <p:italic r:id="rId21"/>
      <p:boldItalic r:id="rId22"/>
    </p:embeddedFont>
    <p:embeddedFont>
      <p:font typeface="Almendra" charset="0"/>
      <p:regular r:id="rId23"/>
      <p:bold r:id="rId24"/>
      <p:italic r:id="rId25"/>
      <p:boldItalic r:id="rId26"/>
    </p:embeddedFont>
    <p:embeddedFont>
      <p:font typeface="Source Serif Pro" charset="0"/>
      <p:regular r:id="rId27"/>
      <p:bold r:id="rId28"/>
      <p:italic r:id="rId29"/>
      <p:boldItalic r:id="rId30"/>
    </p:embeddedFont>
    <p:embeddedFont>
      <p:font typeface="Delius" charset="0"/>
      <p:regular r:id="rId31"/>
    </p:embeddedFont>
    <p:embeddedFont>
      <p:font typeface="Calibri" pitchFamily="34" charset="0"/>
      <p:regular r:id="rId32"/>
      <p:bold r:id="rId33"/>
      <p:italic r:id="rId34"/>
      <p:boldItalic r:id="rId35"/>
    </p:embeddedFont>
    <p:embeddedFont>
      <p:font typeface="Cabin"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994B4D-CA17-406A-BE06-2F578CBE0E0A}" v="8" dt="2022-10-01T19:20:07.638"/>
  </p1510:revLst>
</p1510:revInfo>
</file>

<file path=ppt/tableStyles.xml><?xml version="1.0" encoding="utf-8"?>
<a:tblStyleLst xmlns:a="http://schemas.openxmlformats.org/drawingml/2006/main" def="{0A375838-EC01-451D-B1C3-1433E61CB6A9}">
  <a:tblStyle styleId="{0A375838-EC01-451D-B1C3-1433E61CB6A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092" autoAdjust="0"/>
  </p:normalViewPr>
  <p:slideViewPr>
    <p:cSldViewPr snapToGrid="0">
      <p:cViewPr varScale="1">
        <p:scale>
          <a:sx n="81" d="100"/>
          <a:sy n="81" d="100"/>
        </p:scale>
        <p:origin x="-186"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presProps" Target="presProps.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20" Type="http://schemas.openxmlformats.org/officeDocument/2006/relationships/font" Target="fonts/font3.fntdata"/><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Dokou" userId="591ad1baf906e788" providerId="LiveId" clId="{85994B4D-CA17-406A-BE06-2F578CBE0E0A}"/>
    <pc:docChg chg="undo custSel addSld delSld modSld sldOrd">
      <pc:chgData name="Christina Dokou" userId="591ad1baf906e788" providerId="LiveId" clId="{85994B4D-CA17-406A-BE06-2F578CBE0E0A}" dt="2022-10-01T19:20:58.061" v="2915" actId="1076"/>
      <pc:docMkLst>
        <pc:docMk/>
      </pc:docMkLst>
      <pc:sldChg chg="addSp modSp mod">
        <pc:chgData name="Christina Dokou" userId="591ad1baf906e788" providerId="LiveId" clId="{85994B4D-CA17-406A-BE06-2F578CBE0E0A}" dt="2022-10-01T19:20:58.061" v="2915" actId="1076"/>
        <pc:sldMkLst>
          <pc:docMk/>
          <pc:sldMk cId="0" sldId="256"/>
        </pc:sldMkLst>
        <pc:spChg chg="mod">
          <ac:chgData name="Christina Dokou" userId="591ad1baf906e788" providerId="LiveId" clId="{85994B4D-CA17-406A-BE06-2F578CBE0E0A}" dt="2022-10-01T19:20:41.982" v="2913" actId="1076"/>
          <ac:spMkLst>
            <pc:docMk/>
            <pc:sldMk cId="0" sldId="256"/>
            <ac:spMk id="58" creationId="{00000000-0000-0000-0000-000000000000}"/>
          </ac:spMkLst>
        </pc:spChg>
        <pc:spChg chg="mod">
          <ac:chgData name="Christina Dokou" userId="591ad1baf906e788" providerId="LiveId" clId="{85994B4D-CA17-406A-BE06-2F578CBE0E0A}" dt="2022-10-01T19:20:34.720" v="2912" actId="14100"/>
          <ac:spMkLst>
            <pc:docMk/>
            <pc:sldMk cId="0" sldId="256"/>
            <ac:spMk id="59" creationId="{00000000-0000-0000-0000-000000000000}"/>
          </ac:spMkLst>
        </pc:spChg>
        <pc:picChg chg="add mod">
          <ac:chgData name="Christina Dokou" userId="591ad1baf906e788" providerId="LiveId" clId="{85994B4D-CA17-406A-BE06-2F578CBE0E0A}" dt="2022-10-01T19:20:58.061" v="2915" actId="1076"/>
          <ac:picMkLst>
            <pc:docMk/>
            <pc:sldMk cId="0" sldId="256"/>
            <ac:picMk id="3" creationId="{C4A3B61D-0028-F07C-C521-9BE5143B8BB0}"/>
          </ac:picMkLst>
        </pc:picChg>
      </pc:sldChg>
      <pc:sldChg chg="modSp mod">
        <pc:chgData name="Christina Dokou" userId="591ad1baf906e788" providerId="LiveId" clId="{85994B4D-CA17-406A-BE06-2F578CBE0E0A}" dt="2022-10-01T18:36:23.855" v="1843" actId="1076"/>
        <pc:sldMkLst>
          <pc:docMk/>
          <pc:sldMk cId="0" sldId="257"/>
        </pc:sldMkLst>
        <pc:spChg chg="mod">
          <ac:chgData name="Christina Dokou" userId="591ad1baf906e788" providerId="LiveId" clId="{85994B4D-CA17-406A-BE06-2F578CBE0E0A}" dt="2022-10-01T18:36:23.855" v="1843" actId="1076"/>
          <ac:spMkLst>
            <pc:docMk/>
            <pc:sldMk cId="0" sldId="257"/>
            <ac:spMk id="64" creationId="{00000000-0000-0000-0000-000000000000}"/>
          </ac:spMkLst>
        </pc:spChg>
      </pc:sldChg>
      <pc:sldChg chg="modSp del mod">
        <pc:chgData name="Christina Dokou" userId="591ad1baf906e788" providerId="LiveId" clId="{85994B4D-CA17-406A-BE06-2F578CBE0E0A}" dt="2022-10-01T17:58:39.968" v="204" actId="47"/>
        <pc:sldMkLst>
          <pc:docMk/>
          <pc:sldMk cId="0" sldId="258"/>
        </pc:sldMkLst>
        <pc:spChg chg="mod">
          <ac:chgData name="Christina Dokou" userId="591ad1baf906e788" providerId="LiveId" clId="{85994B4D-CA17-406A-BE06-2F578CBE0E0A}" dt="2022-10-01T17:54:21.988" v="139" actId="20577"/>
          <ac:spMkLst>
            <pc:docMk/>
            <pc:sldMk cId="0" sldId="258"/>
            <ac:spMk id="70" creationId="{00000000-0000-0000-0000-000000000000}"/>
          </ac:spMkLst>
        </pc:spChg>
      </pc:sldChg>
      <pc:sldChg chg="addSp delSp modSp mod ord modNotes">
        <pc:chgData name="Christina Dokou" userId="591ad1baf906e788" providerId="LiveId" clId="{85994B4D-CA17-406A-BE06-2F578CBE0E0A}" dt="2022-10-01T18:39:53.419" v="1891" actId="14100"/>
        <pc:sldMkLst>
          <pc:docMk/>
          <pc:sldMk cId="0" sldId="259"/>
        </pc:sldMkLst>
        <pc:spChg chg="mod">
          <ac:chgData name="Christina Dokou" userId="591ad1baf906e788" providerId="LiveId" clId="{85994B4D-CA17-406A-BE06-2F578CBE0E0A}" dt="2022-10-01T17:57:12.288" v="198" actId="1076"/>
          <ac:spMkLst>
            <pc:docMk/>
            <pc:sldMk cId="0" sldId="259"/>
            <ac:spMk id="78" creationId="{00000000-0000-0000-0000-000000000000}"/>
          </ac:spMkLst>
        </pc:spChg>
        <pc:spChg chg="mod">
          <ac:chgData name="Christina Dokou" userId="591ad1baf906e788" providerId="LiveId" clId="{85994B4D-CA17-406A-BE06-2F578CBE0E0A}" dt="2022-10-01T17:58:00.738" v="203" actId="14100"/>
          <ac:spMkLst>
            <pc:docMk/>
            <pc:sldMk cId="0" sldId="259"/>
            <ac:spMk id="79" creationId="{00000000-0000-0000-0000-000000000000}"/>
          </ac:spMkLst>
        </pc:spChg>
        <pc:picChg chg="add mod">
          <ac:chgData name="Christina Dokou" userId="591ad1baf906e788" providerId="LiveId" clId="{85994B4D-CA17-406A-BE06-2F578CBE0E0A}" dt="2022-10-01T18:39:53.419" v="1891" actId="14100"/>
          <ac:picMkLst>
            <pc:docMk/>
            <pc:sldMk cId="0" sldId="259"/>
            <ac:picMk id="2" creationId="{22694AB0-FC1B-2694-D9B2-AC4498C598FC}"/>
          </ac:picMkLst>
        </pc:picChg>
        <pc:picChg chg="del mod">
          <ac:chgData name="Christina Dokou" userId="591ad1baf906e788" providerId="LiveId" clId="{85994B4D-CA17-406A-BE06-2F578CBE0E0A}" dt="2022-10-01T18:39:38.110" v="1888" actId="478"/>
          <ac:picMkLst>
            <pc:docMk/>
            <pc:sldMk cId="0" sldId="259"/>
            <ac:picMk id="80" creationId="{00000000-0000-0000-0000-000000000000}"/>
          </ac:picMkLst>
        </pc:picChg>
      </pc:sldChg>
      <pc:sldChg chg="modSp mod">
        <pc:chgData name="Christina Dokou" userId="591ad1baf906e788" providerId="LiveId" clId="{85994B4D-CA17-406A-BE06-2F578CBE0E0A}" dt="2022-10-01T18:03:30.191" v="438" actId="113"/>
        <pc:sldMkLst>
          <pc:docMk/>
          <pc:sldMk cId="0" sldId="260"/>
        </pc:sldMkLst>
        <pc:spChg chg="mod">
          <ac:chgData name="Christina Dokou" userId="591ad1baf906e788" providerId="LiveId" clId="{85994B4D-CA17-406A-BE06-2F578CBE0E0A}" dt="2022-10-01T17:58:55.515" v="231" actId="20577"/>
          <ac:spMkLst>
            <pc:docMk/>
            <pc:sldMk cId="0" sldId="260"/>
            <ac:spMk id="85" creationId="{00000000-0000-0000-0000-000000000000}"/>
          </ac:spMkLst>
        </pc:spChg>
        <pc:spChg chg="mod">
          <ac:chgData name="Christina Dokou" userId="591ad1baf906e788" providerId="LiveId" clId="{85994B4D-CA17-406A-BE06-2F578CBE0E0A}" dt="2022-10-01T18:03:30.191" v="438" actId="113"/>
          <ac:spMkLst>
            <pc:docMk/>
            <pc:sldMk cId="0" sldId="260"/>
            <ac:spMk id="86" creationId="{00000000-0000-0000-0000-000000000000}"/>
          </ac:spMkLst>
        </pc:spChg>
      </pc:sldChg>
      <pc:sldChg chg="addSp delSp modSp mod">
        <pc:chgData name="Christina Dokou" userId="591ad1baf906e788" providerId="LiveId" clId="{85994B4D-CA17-406A-BE06-2F578CBE0E0A}" dt="2022-10-01T18:09:44.760" v="761" actId="14100"/>
        <pc:sldMkLst>
          <pc:docMk/>
          <pc:sldMk cId="0" sldId="261"/>
        </pc:sldMkLst>
        <pc:spChg chg="add del mod">
          <ac:chgData name="Christina Dokou" userId="591ad1baf906e788" providerId="LiveId" clId="{85994B4D-CA17-406A-BE06-2F578CBE0E0A}" dt="2022-10-01T18:04:39.093" v="458" actId="478"/>
          <ac:spMkLst>
            <pc:docMk/>
            <pc:sldMk cId="0" sldId="261"/>
            <ac:spMk id="3" creationId="{E278627C-2EB7-1D97-B11E-B5E58A38B7B3}"/>
          </ac:spMkLst>
        </pc:spChg>
        <pc:spChg chg="mod">
          <ac:chgData name="Christina Dokou" userId="591ad1baf906e788" providerId="LiveId" clId="{85994B4D-CA17-406A-BE06-2F578CBE0E0A}" dt="2022-10-01T18:04:26.909" v="455" actId="20577"/>
          <ac:spMkLst>
            <pc:docMk/>
            <pc:sldMk cId="0" sldId="261"/>
            <ac:spMk id="91" creationId="{00000000-0000-0000-0000-000000000000}"/>
          </ac:spMkLst>
        </pc:spChg>
        <pc:spChg chg="mod">
          <ac:chgData name="Christina Dokou" userId="591ad1baf906e788" providerId="LiveId" clId="{85994B4D-CA17-406A-BE06-2F578CBE0E0A}" dt="2022-10-01T18:09:44.760" v="761" actId="14100"/>
          <ac:spMkLst>
            <pc:docMk/>
            <pc:sldMk cId="0" sldId="261"/>
            <ac:spMk id="92" creationId="{00000000-0000-0000-0000-000000000000}"/>
          </ac:spMkLst>
        </pc:spChg>
        <pc:spChg chg="del mod">
          <ac:chgData name="Christina Dokou" userId="591ad1baf906e788" providerId="LiveId" clId="{85994B4D-CA17-406A-BE06-2F578CBE0E0A}" dt="2022-10-01T18:04:36.707" v="457" actId="478"/>
          <ac:spMkLst>
            <pc:docMk/>
            <pc:sldMk cId="0" sldId="261"/>
            <ac:spMk id="93" creationId="{00000000-0000-0000-0000-000000000000}"/>
          </ac:spMkLst>
        </pc:spChg>
      </pc:sldChg>
      <pc:sldChg chg="addSp delSp modSp mod">
        <pc:chgData name="Christina Dokou" userId="591ad1baf906e788" providerId="LiveId" clId="{85994B4D-CA17-406A-BE06-2F578CBE0E0A}" dt="2022-10-01T18:31:41.375" v="1816" actId="14100"/>
        <pc:sldMkLst>
          <pc:docMk/>
          <pc:sldMk cId="0" sldId="262"/>
        </pc:sldMkLst>
        <pc:spChg chg="add del mod">
          <ac:chgData name="Christina Dokou" userId="591ad1baf906e788" providerId="LiveId" clId="{85994B4D-CA17-406A-BE06-2F578CBE0E0A}" dt="2022-10-01T18:12:29.421" v="874" actId="478"/>
          <ac:spMkLst>
            <pc:docMk/>
            <pc:sldMk cId="0" sldId="262"/>
            <ac:spMk id="3" creationId="{AB27E4D5-F154-6A2D-EF09-5C6304180B4F}"/>
          </ac:spMkLst>
        </pc:spChg>
        <pc:spChg chg="add del mod">
          <ac:chgData name="Christina Dokou" userId="591ad1baf906e788" providerId="LiveId" clId="{85994B4D-CA17-406A-BE06-2F578CBE0E0A}" dt="2022-10-01T18:12:33.257" v="876" actId="478"/>
          <ac:spMkLst>
            <pc:docMk/>
            <pc:sldMk cId="0" sldId="262"/>
            <ac:spMk id="5" creationId="{E3CBCFF1-A6BE-FA2B-564A-A605945882B7}"/>
          </ac:spMkLst>
        </pc:spChg>
        <pc:spChg chg="mod">
          <ac:chgData name="Christina Dokou" userId="591ad1baf906e788" providerId="LiveId" clId="{85994B4D-CA17-406A-BE06-2F578CBE0E0A}" dt="2022-10-01T18:11:33.866" v="871" actId="20577"/>
          <ac:spMkLst>
            <pc:docMk/>
            <pc:sldMk cId="0" sldId="262"/>
            <ac:spMk id="98" creationId="{00000000-0000-0000-0000-000000000000}"/>
          </ac:spMkLst>
        </pc:spChg>
        <pc:spChg chg="mod">
          <ac:chgData name="Christina Dokou" userId="591ad1baf906e788" providerId="LiveId" clId="{85994B4D-CA17-406A-BE06-2F578CBE0E0A}" dt="2022-10-01T18:31:41.375" v="1816" actId="14100"/>
          <ac:spMkLst>
            <pc:docMk/>
            <pc:sldMk cId="0" sldId="262"/>
            <ac:spMk id="99" creationId="{00000000-0000-0000-0000-000000000000}"/>
          </ac:spMkLst>
        </pc:spChg>
        <pc:spChg chg="del mod">
          <ac:chgData name="Christina Dokou" userId="591ad1baf906e788" providerId="LiveId" clId="{85994B4D-CA17-406A-BE06-2F578CBE0E0A}" dt="2022-10-01T18:12:28.314" v="873" actId="478"/>
          <ac:spMkLst>
            <pc:docMk/>
            <pc:sldMk cId="0" sldId="262"/>
            <ac:spMk id="100" creationId="{00000000-0000-0000-0000-000000000000}"/>
          </ac:spMkLst>
        </pc:spChg>
        <pc:spChg chg="del">
          <ac:chgData name="Christina Dokou" userId="591ad1baf906e788" providerId="LiveId" clId="{85994B4D-CA17-406A-BE06-2F578CBE0E0A}" dt="2022-10-01T18:12:32.320" v="875" actId="478"/>
          <ac:spMkLst>
            <pc:docMk/>
            <pc:sldMk cId="0" sldId="262"/>
            <ac:spMk id="101" creationId="{00000000-0000-0000-0000-000000000000}"/>
          </ac:spMkLst>
        </pc:spChg>
      </pc:sldChg>
      <pc:sldChg chg="addSp modSp mod">
        <pc:chgData name="Christina Dokou" userId="591ad1baf906e788" providerId="LiveId" clId="{85994B4D-CA17-406A-BE06-2F578CBE0E0A}" dt="2022-10-01T19:14:19.839" v="2903" actId="14100"/>
        <pc:sldMkLst>
          <pc:docMk/>
          <pc:sldMk cId="0" sldId="263"/>
        </pc:sldMkLst>
        <pc:spChg chg="mod">
          <ac:chgData name="Christina Dokou" userId="591ad1baf906e788" providerId="LiveId" clId="{85994B4D-CA17-406A-BE06-2F578CBE0E0A}" dt="2022-10-01T19:14:19.839" v="2903" actId="14100"/>
          <ac:spMkLst>
            <pc:docMk/>
            <pc:sldMk cId="0" sldId="263"/>
            <ac:spMk id="106" creationId="{00000000-0000-0000-0000-000000000000}"/>
          </ac:spMkLst>
        </pc:spChg>
        <pc:picChg chg="add mod">
          <ac:chgData name="Christina Dokou" userId="591ad1baf906e788" providerId="LiveId" clId="{85994B4D-CA17-406A-BE06-2F578CBE0E0A}" dt="2022-10-01T19:13:46.079" v="2899" actId="1076"/>
          <ac:picMkLst>
            <pc:docMk/>
            <pc:sldMk cId="0" sldId="263"/>
            <ac:picMk id="3" creationId="{5A2F7C01-F90C-31B8-C7EB-C61A90ECCAE6}"/>
          </ac:picMkLst>
        </pc:picChg>
      </pc:sldChg>
      <pc:sldChg chg="addSp delSp modSp mod">
        <pc:chgData name="Christina Dokou" userId="591ad1baf906e788" providerId="LiveId" clId="{85994B4D-CA17-406A-BE06-2F578CBE0E0A}" dt="2022-10-01T19:04:49.036" v="2872" actId="20577"/>
        <pc:sldMkLst>
          <pc:docMk/>
          <pc:sldMk cId="0" sldId="264"/>
        </pc:sldMkLst>
        <pc:spChg chg="mod">
          <ac:chgData name="Christina Dokou" userId="591ad1baf906e788" providerId="LiveId" clId="{85994B4D-CA17-406A-BE06-2F578CBE0E0A}" dt="2022-10-01T19:04:49.036" v="2872" actId="20577"/>
          <ac:spMkLst>
            <pc:docMk/>
            <pc:sldMk cId="0" sldId="264"/>
            <ac:spMk id="111" creationId="{00000000-0000-0000-0000-000000000000}"/>
          </ac:spMkLst>
        </pc:spChg>
        <pc:spChg chg="mod">
          <ac:chgData name="Christina Dokou" userId="591ad1baf906e788" providerId="LiveId" clId="{85994B4D-CA17-406A-BE06-2F578CBE0E0A}" dt="2022-10-01T18:47:00.927" v="1941" actId="255"/>
          <ac:spMkLst>
            <pc:docMk/>
            <pc:sldMk cId="0" sldId="264"/>
            <ac:spMk id="112" creationId="{00000000-0000-0000-0000-000000000000}"/>
          </ac:spMkLst>
        </pc:spChg>
        <pc:picChg chg="add mod modCrop">
          <ac:chgData name="Christina Dokou" userId="591ad1baf906e788" providerId="LiveId" clId="{85994B4D-CA17-406A-BE06-2F578CBE0E0A}" dt="2022-10-01T18:44:07.349" v="1923" actId="1076"/>
          <ac:picMkLst>
            <pc:docMk/>
            <pc:sldMk cId="0" sldId="264"/>
            <ac:picMk id="3" creationId="{644BDAB8-EBB3-D6FA-A2AA-5A8C295784BA}"/>
          </ac:picMkLst>
        </pc:picChg>
        <pc:picChg chg="del mod">
          <ac:chgData name="Christina Dokou" userId="591ad1baf906e788" providerId="LiveId" clId="{85994B4D-CA17-406A-BE06-2F578CBE0E0A}" dt="2022-10-01T18:39:30.285" v="1886" actId="21"/>
          <ac:picMkLst>
            <pc:docMk/>
            <pc:sldMk cId="0" sldId="264"/>
            <ac:picMk id="113" creationId="{00000000-0000-0000-0000-000000000000}"/>
          </ac:picMkLst>
        </pc:picChg>
      </pc:sldChg>
      <pc:sldChg chg="modSp mod ord">
        <pc:chgData name="Christina Dokou" userId="591ad1baf906e788" providerId="LiveId" clId="{85994B4D-CA17-406A-BE06-2F578CBE0E0A}" dt="2022-10-01T18:37:26.918" v="1882" actId="14100"/>
        <pc:sldMkLst>
          <pc:docMk/>
          <pc:sldMk cId="0" sldId="265"/>
        </pc:sldMkLst>
        <pc:spChg chg="mod">
          <ac:chgData name="Christina Dokou" userId="591ad1baf906e788" providerId="LiveId" clId="{85994B4D-CA17-406A-BE06-2F578CBE0E0A}" dt="2022-10-01T18:37:26.918" v="1882" actId="14100"/>
          <ac:spMkLst>
            <pc:docMk/>
            <pc:sldMk cId="0" sldId="265"/>
            <ac:spMk id="118" creationId="{00000000-0000-0000-0000-000000000000}"/>
          </ac:spMkLst>
        </pc:spChg>
      </pc:sldChg>
      <pc:sldChg chg="del">
        <pc:chgData name="Christina Dokou" userId="591ad1baf906e788" providerId="LiveId" clId="{85994B4D-CA17-406A-BE06-2F578CBE0E0A}" dt="2022-10-01T18:35:26.589" v="1833" actId="47"/>
        <pc:sldMkLst>
          <pc:docMk/>
          <pc:sldMk cId="0" sldId="266"/>
        </pc:sldMkLst>
      </pc:sldChg>
      <pc:sldChg chg="del">
        <pc:chgData name="Christina Dokou" userId="591ad1baf906e788" providerId="LiveId" clId="{85994B4D-CA17-406A-BE06-2F578CBE0E0A}" dt="2022-10-01T18:35:30.706" v="1834" actId="47"/>
        <pc:sldMkLst>
          <pc:docMk/>
          <pc:sldMk cId="0" sldId="267"/>
        </pc:sldMkLst>
      </pc:sldChg>
      <pc:sldChg chg="del">
        <pc:chgData name="Christina Dokou" userId="591ad1baf906e788" providerId="LiveId" clId="{85994B4D-CA17-406A-BE06-2F578CBE0E0A}" dt="2022-10-01T18:35:34.282" v="1835" actId="47"/>
        <pc:sldMkLst>
          <pc:docMk/>
          <pc:sldMk cId="0" sldId="268"/>
        </pc:sldMkLst>
      </pc:sldChg>
      <pc:sldChg chg="del">
        <pc:chgData name="Christina Dokou" userId="591ad1baf906e788" providerId="LiveId" clId="{85994B4D-CA17-406A-BE06-2F578CBE0E0A}" dt="2022-10-01T18:35:39.928" v="1836" actId="47"/>
        <pc:sldMkLst>
          <pc:docMk/>
          <pc:sldMk cId="0" sldId="269"/>
        </pc:sldMkLst>
      </pc:sldChg>
      <pc:sldChg chg="del ord">
        <pc:chgData name="Christina Dokou" userId="591ad1baf906e788" providerId="LiveId" clId="{85994B4D-CA17-406A-BE06-2F578CBE0E0A}" dt="2022-10-01T19:14:52.323" v="2904" actId="47"/>
        <pc:sldMkLst>
          <pc:docMk/>
          <pc:sldMk cId="0" sldId="270"/>
        </pc:sldMkLst>
      </pc:sldChg>
      <pc:sldChg chg="modSp mod">
        <pc:chgData name="Christina Dokou" userId="591ad1baf906e788" providerId="LiveId" clId="{85994B4D-CA17-406A-BE06-2F578CBE0E0A}" dt="2022-10-01T19:02:47.414" v="2870" actId="20577"/>
        <pc:sldMkLst>
          <pc:docMk/>
          <pc:sldMk cId="0" sldId="271"/>
        </pc:sldMkLst>
        <pc:spChg chg="mod">
          <ac:chgData name="Christina Dokou" userId="591ad1baf906e788" providerId="LiveId" clId="{85994B4D-CA17-406A-BE06-2F578CBE0E0A}" dt="2022-10-01T18:55:30.115" v="2384" actId="207"/>
          <ac:spMkLst>
            <pc:docMk/>
            <pc:sldMk cId="0" sldId="271"/>
            <ac:spMk id="235" creationId="{00000000-0000-0000-0000-000000000000}"/>
          </ac:spMkLst>
        </pc:spChg>
        <pc:spChg chg="mod">
          <ac:chgData name="Christina Dokou" userId="591ad1baf906e788" providerId="LiveId" clId="{85994B4D-CA17-406A-BE06-2F578CBE0E0A}" dt="2022-10-01T18:55:21.515" v="2383" actId="114"/>
          <ac:spMkLst>
            <pc:docMk/>
            <pc:sldMk cId="0" sldId="271"/>
            <ac:spMk id="236" creationId="{00000000-0000-0000-0000-000000000000}"/>
          </ac:spMkLst>
        </pc:spChg>
        <pc:spChg chg="mod">
          <ac:chgData name="Christina Dokou" userId="591ad1baf906e788" providerId="LiveId" clId="{85994B4D-CA17-406A-BE06-2F578CBE0E0A}" dt="2022-10-01T19:02:47.414" v="2870" actId="20577"/>
          <ac:spMkLst>
            <pc:docMk/>
            <pc:sldMk cId="0" sldId="271"/>
            <ac:spMk id="237" creationId="{00000000-0000-0000-0000-000000000000}"/>
          </ac:spMkLst>
        </pc:spChg>
      </pc:sldChg>
      <pc:sldChg chg="modSp add mod">
        <pc:chgData name="Christina Dokou" userId="591ad1baf906e788" providerId="LiveId" clId="{85994B4D-CA17-406A-BE06-2F578CBE0E0A}" dt="2022-10-01T18:02:48.661" v="433" actId="114"/>
        <pc:sldMkLst>
          <pc:docMk/>
          <pc:sldMk cId="658823495" sldId="272"/>
        </pc:sldMkLst>
        <pc:spChg chg="mod">
          <ac:chgData name="Christina Dokou" userId="591ad1baf906e788" providerId="LiveId" clId="{85994B4D-CA17-406A-BE06-2F578CBE0E0A}" dt="2022-10-01T18:02:48.661" v="433" actId="114"/>
          <ac:spMkLst>
            <pc:docMk/>
            <pc:sldMk cId="658823495" sldId="272"/>
            <ac:spMk id="86" creationId="{00000000-0000-0000-0000-000000000000}"/>
          </ac:spMkLst>
        </pc:spChg>
      </pc:sldChg>
      <pc:sldChg chg="modSp add mod">
        <pc:chgData name="Christina Dokou" userId="591ad1baf906e788" providerId="LiveId" clId="{85994B4D-CA17-406A-BE06-2F578CBE0E0A}" dt="2022-10-01T18:10:34.356" v="845" actId="6549"/>
        <pc:sldMkLst>
          <pc:docMk/>
          <pc:sldMk cId="2904519080" sldId="273"/>
        </pc:sldMkLst>
        <pc:spChg chg="mod">
          <ac:chgData name="Christina Dokou" userId="591ad1baf906e788" providerId="LiveId" clId="{85994B4D-CA17-406A-BE06-2F578CBE0E0A}" dt="2022-10-01T18:10:34.356" v="845" actId="6549"/>
          <ac:spMkLst>
            <pc:docMk/>
            <pc:sldMk cId="2904519080" sldId="273"/>
            <ac:spMk id="92" creationId="{00000000-0000-0000-0000-000000000000}"/>
          </ac:spMkLst>
        </pc:spChg>
      </pc:sldChg>
      <pc:sldChg chg="modSp add mod">
        <pc:chgData name="Christina Dokou" userId="591ad1baf906e788" providerId="LiveId" clId="{85994B4D-CA17-406A-BE06-2F578CBE0E0A}" dt="2022-10-01T18:31:21.199" v="1814" actId="207"/>
        <pc:sldMkLst>
          <pc:docMk/>
          <pc:sldMk cId="3086135885" sldId="274"/>
        </pc:sldMkLst>
        <pc:spChg chg="mod">
          <ac:chgData name="Christina Dokou" userId="591ad1baf906e788" providerId="LiveId" clId="{85994B4D-CA17-406A-BE06-2F578CBE0E0A}" dt="2022-10-01T18:31:21.199" v="1814" actId="207"/>
          <ac:spMkLst>
            <pc:docMk/>
            <pc:sldMk cId="3086135885" sldId="274"/>
            <ac:spMk id="99" creationId="{00000000-0000-0000-0000-000000000000}"/>
          </ac:spMkLst>
        </pc:spChg>
      </pc:sldChg>
      <pc:sldChg chg="addSp modSp new mod ord">
        <pc:chgData name="Christina Dokou" userId="591ad1baf906e788" providerId="LiveId" clId="{85994B4D-CA17-406A-BE06-2F578CBE0E0A}" dt="2022-10-01T19:08:09.313" v="2882" actId="14100"/>
        <pc:sldMkLst>
          <pc:docMk/>
          <pc:sldMk cId="3839566369" sldId="275"/>
        </pc:sldMkLst>
        <pc:picChg chg="add mod">
          <ac:chgData name="Christina Dokou" userId="591ad1baf906e788" providerId="LiveId" clId="{85994B4D-CA17-406A-BE06-2F578CBE0E0A}" dt="2022-10-01T19:08:09.313" v="2882" actId="14100"/>
          <ac:picMkLst>
            <pc:docMk/>
            <pc:sldMk cId="3839566369" sldId="275"/>
            <ac:picMk id="4" creationId="{73BA0D96-8610-64BC-1549-07392E4F8CF6}"/>
          </ac:picMkLst>
        </pc:picChg>
      </pc:sldChg>
      <pc:sldChg chg="addSp modSp new mod">
        <pc:chgData name="Christina Dokou" userId="591ad1baf906e788" providerId="LiveId" clId="{85994B4D-CA17-406A-BE06-2F578CBE0E0A}" dt="2022-10-01T19:11:20.196" v="2888" actId="14100"/>
        <pc:sldMkLst>
          <pc:docMk/>
          <pc:sldMk cId="1928266553" sldId="276"/>
        </pc:sldMkLst>
        <pc:picChg chg="add mod">
          <ac:chgData name="Christina Dokou" userId="591ad1baf906e788" providerId="LiveId" clId="{85994B4D-CA17-406A-BE06-2F578CBE0E0A}" dt="2022-10-01T19:11:20.196" v="2888" actId="14100"/>
          <ac:picMkLst>
            <pc:docMk/>
            <pc:sldMk cId="1928266553" sldId="276"/>
            <ac:picMk id="4" creationId="{F29E38C4-5D2D-DA09-8434-C7BF317E780B}"/>
          </ac:picMkLst>
        </pc:picChg>
      </pc:sldChg>
      <pc:sldMasterChg chg="delSldLayout">
        <pc:chgData name="Christina Dokou" userId="591ad1baf906e788" providerId="LiveId" clId="{85994B4D-CA17-406A-BE06-2F578CBE0E0A}" dt="2022-10-01T19:14:52.323" v="2904" actId="47"/>
        <pc:sldMasterMkLst>
          <pc:docMk/>
          <pc:sldMasterMk cId="0" sldId="2147483660"/>
        </pc:sldMasterMkLst>
        <pc:sldLayoutChg chg="del">
          <pc:chgData name="Christina Dokou" userId="591ad1baf906e788" providerId="LiveId" clId="{85994B4D-CA17-406A-BE06-2F578CBE0E0A}" dt="2022-10-01T18:35:26.589" v="1833" actId="47"/>
          <pc:sldLayoutMkLst>
            <pc:docMk/>
            <pc:sldMasterMk cId="0" sldId="2147483660"/>
            <pc:sldLayoutMk cId="0" sldId="2147483657"/>
          </pc:sldLayoutMkLst>
        </pc:sldLayoutChg>
        <pc:sldLayoutChg chg="del">
          <pc:chgData name="Christina Dokou" userId="591ad1baf906e788" providerId="LiveId" clId="{85994B4D-CA17-406A-BE06-2F578CBE0E0A}" dt="2022-10-01T19:14:52.323" v="2904" actId="47"/>
          <pc:sldLayoutMkLst>
            <pc:docMk/>
            <pc:sldMasterMk cId="0" sldId="2147483660"/>
            <pc:sldLayoutMk cId="0"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81122745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c6f73a0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c6f73a0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0a0bedfe8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50a0bedfe8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5218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50a0bedfe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50a0bedfe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50a0bedfe8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50a0bedfe8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505b84bff6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505b84bff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c6f73a04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c6f73a04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0a0bedfe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0a0bedfe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50a0bedfe8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50a0bedfe8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6f73a04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6f73a04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6f73a04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6f73a04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7738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361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0a0bedfe8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50a0bedfe8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ntro"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532850" y="1796125"/>
            <a:ext cx="3249000" cy="1245300"/>
          </a:xfrm>
          <a:prstGeom prst="rect">
            <a:avLst/>
          </a:prstGeom>
          <a:noFill/>
        </p:spPr>
        <p:txBody>
          <a:bodyPr spcFirstLastPara="1" wrap="square" lIns="91425" tIns="91425" rIns="91425" bIns="91425" anchor="b" anchorCtr="0">
            <a:noAutofit/>
          </a:bodyPr>
          <a:lstStyle>
            <a:lvl1pPr lvl="0" algn="r">
              <a:spcBef>
                <a:spcPts val="0"/>
              </a:spcBef>
              <a:spcAft>
                <a:spcPts val="0"/>
              </a:spcAft>
              <a:buSzPts val="2500"/>
              <a:buNone/>
              <a:defRPr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4532850" y="3443225"/>
            <a:ext cx="3249000" cy="8625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600"/>
              <a:buNone/>
              <a:defRPr sz="1600"/>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3894900" y="4461775"/>
            <a:ext cx="1354200" cy="498300"/>
          </a:xfrm>
          <a:prstGeom prst="rect">
            <a:avLst/>
          </a:prstGeom>
        </p:spPr>
        <p:txBody>
          <a:bodyPr spcFirstLastPara="1" wrap="square" lIns="91425" tIns="91425" rIns="91425" bIns="91425" anchor="ctr" anchorCtr="0">
            <a:noAutofit/>
          </a:bodyPr>
          <a:lstStyle>
            <a:lvl1pPr lvl="0" algn="ctr">
              <a:buNone/>
              <a:defRPr b="1">
                <a:solidFill>
                  <a:srgbClr val="FFFFFF"/>
                </a:solidFill>
                <a:latin typeface="Source Serif Pro"/>
                <a:ea typeface="Source Serif Pro"/>
                <a:cs typeface="Source Serif Pro"/>
                <a:sym typeface="Source Serif Pro"/>
              </a:defRPr>
            </a:lvl1pPr>
            <a:lvl2pPr lvl="1" algn="ctr">
              <a:buNone/>
              <a:defRPr b="1">
                <a:solidFill>
                  <a:srgbClr val="FFFFFF"/>
                </a:solidFill>
                <a:latin typeface="Source Serif Pro"/>
                <a:ea typeface="Source Serif Pro"/>
                <a:cs typeface="Source Serif Pro"/>
                <a:sym typeface="Source Serif Pro"/>
              </a:defRPr>
            </a:lvl2pPr>
            <a:lvl3pPr lvl="2" algn="ctr">
              <a:buNone/>
              <a:defRPr b="1">
                <a:solidFill>
                  <a:srgbClr val="FFFFFF"/>
                </a:solidFill>
                <a:latin typeface="Source Serif Pro"/>
                <a:ea typeface="Source Serif Pro"/>
                <a:cs typeface="Source Serif Pro"/>
                <a:sym typeface="Source Serif Pro"/>
              </a:defRPr>
            </a:lvl3pPr>
            <a:lvl4pPr lvl="3" algn="ctr">
              <a:buNone/>
              <a:defRPr b="1">
                <a:solidFill>
                  <a:srgbClr val="FFFFFF"/>
                </a:solidFill>
                <a:latin typeface="Source Serif Pro"/>
                <a:ea typeface="Source Serif Pro"/>
                <a:cs typeface="Source Serif Pro"/>
                <a:sym typeface="Source Serif Pro"/>
              </a:defRPr>
            </a:lvl4pPr>
            <a:lvl5pPr lvl="4" algn="ctr">
              <a:buNone/>
              <a:defRPr b="1">
                <a:solidFill>
                  <a:srgbClr val="FFFFFF"/>
                </a:solidFill>
                <a:latin typeface="Source Serif Pro"/>
                <a:ea typeface="Source Serif Pro"/>
                <a:cs typeface="Source Serif Pro"/>
                <a:sym typeface="Source Serif Pro"/>
              </a:defRPr>
            </a:lvl5pPr>
            <a:lvl6pPr lvl="5" algn="ctr">
              <a:buNone/>
              <a:defRPr b="1">
                <a:solidFill>
                  <a:srgbClr val="FFFFFF"/>
                </a:solidFill>
                <a:latin typeface="Source Serif Pro"/>
                <a:ea typeface="Source Serif Pro"/>
                <a:cs typeface="Source Serif Pro"/>
                <a:sym typeface="Source Serif Pro"/>
              </a:defRPr>
            </a:lvl6pPr>
            <a:lvl7pPr lvl="6" algn="ctr">
              <a:buNone/>
              <a:defRPr b="1">
                <a:solidFill>
                  <a:srgbClr val="FFFFFF"/>
                </a:solidFill>
                <a:latin typeface="Source Serif Pro"/>
                <a:ea typeface="Source Serif Pro"/>
                <a:cs typeface="Source Serif Pro"/>
                <a:sym typeface="Source Serif Pro"/>
              </a:defRPr>
            </a:lvl7pPr>
            <a:lvl8pPr lvl="7" algn="ctr">
              <a:buNone/>
              <a:defRPr b="1">
                <a:solidFill>
                  <a:srgbClr val="FFFFFF"/>
                </a:solidFill>
                <a:latin typeface="Source Serif Pro"/>
                <a:ea typeface="Source Serif Pro"/>
                <a:cs typeface="Source Serif Pro"/>
                <a:sym typeface="Source Serif Pro"/>
              </a:defRPr>
            </a:lvl8pPr>
            <a:lvl9pPr lvl="8" algn="ctr">
              <a:buNone/>
              <a:defRPr b="1">
                <a:solidFill>
                  <a:srgbClr val="FFFFFF"/>
                </a:solidFill>
                <a:latin typeface="Source Serif Pro"/>
                <a:ea typeface="Source Serif Pro"/>
                <a:cs typeface="Source Serif Pro"/>
                <a:sym typeface="Source Serif Pr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redits">
  <p:cSld name="ONE_COLUMN_TEXT_1">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12"/>
          <p:cNvSpPr txBox="1">
            <a:spLocks noGrp="1"/>
          </p:cNvSpPr>
          <p:nvPr>
            <p:ph type="title"/>
          </p:nvPr>
        </p:nvSpPr>
        <p:spPr>
          <a:xfrm>
            <a:off x="167425" y="172825"/>
            <a:ext cx="2314500" cy="15567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8" name="Google Shape;48;p12"/>
          <p:cNvSpPr txBox="1">
            <a:spLocks noGrp="1"/>
          </p:cNvSpPr>
          <p:nvPr>
            <p:ph type="body" idx="1"/>
          </p:nvPr>
        </p:nvSpPr>
        <p:spPr>
          <a:xfrm>
            <a:off x="167425" y="1543050"/>
            <a:ext cx="2056800" cy="3086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285750" rtl="0">
              <a:spcBef>
                <a:spcPts val="0"/>
              </a:spcBef>
              <a:spcAft>
                <a:spcPts val="0"/>
              </a:spcAft>
              <a:buSzPts val="900"/>
              <a:buChar char="○"/>
              <a:defRPr sz="900"/>
            </a:lvl2pPr>
            <a:lvl3pPr marL="1371600" lvl="2" indent="-292100" rtl="0">
              <a:spcBef>
                <a:spcPts val="0"/>
              </a:spcBef>
              <a:spcAft>
                <a:spcPts val="0"/>
              </a:spcAft>
              <a:buSzPts val="10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Clr>
                <a:srgbClr val="000000"/>
              </a:buClr>
              <a:buSzPts val="1200"/>
              <a:buChar char="■"/>
              <a:defRPr sz="1200">
                <a:solidFill>
                  <a:srgbClr val="000000"/>
                </a:solidFill>
              </a:defRPr>
            </a:lvl9pPr>
          </a:lstStyle>
          <a:p>
            <a:endParaRPr/>
          </a:p>
        </p:txBody>
      </p:sp>
      <p:sp>
        <p:nvSpPr>
          <p:cNvPr id="49" name="Google Shape;49;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0" name="Google Shape;50;p12"/>
          <p:cNvSpPr txBox="1">
            <a:spLocks noGrp="1"/>
          </p:cNvSpPr>
          <p:nvPr>
            <p:ph type="body" idx="2"/>
          </p:nvPr>
        </p:nvSpPr>
        <p:spPr>
          <a:xfrm>
            <a:off x="2902925" y="236850"/>
            <a:ext cx="5489100" cy="4669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1A1C20"/>
              </a:buClr>
              <a:buSzPts val="1200"/>
              <a:buChar char="●"/>
              <a:defRPr sz="1200">
                <a:solidFill>
                  <a:srgbClr val="1A1C20"/>
                </a:solidFill>
              </a:defRPr>
            </a:lvl1pPr>
            <a:lvl2pPr marL="914400" lvl="1" indent="-292100" rtl="0">
              <a:spcBef>
                <a:spcPts val="0"/>
              </a:spcBef>
              <a:spcAft>
                <a:spcPts val="0"/>
              </a:spcAft>
              <a:buClr>
                <a:srgbClr val="1A1C20"/>
              </a:buClr>
              <a:buSzPts val="1000"/>
              <a:buChar char="○"/>
              <a:defRPr>
                <a:solidFill>
                  <a:srgbClr val="1A1C20"/>
                </a:solidFill>
              </a:defRPr>
            </a:lvl2pPr>
            <a:lvl3pPr marL="1371600" lvl="2" indent="-292100" rtl="0">
              <a:spcBef>
                <a:spcPts val="0"/>
              </a:spcBef>
              <a:spcAft>
                <a:spcPts val="0"/>
              </a:spcAft>
              <a:buClr>
                <a:srgbClr val="1A1C20"/>
              </a:buClr>
              <a:buSzPts val="1000"/>
              <a:buChar char="■"/>
              <a:defRPr>
                <a:solidFill>
                  <a:srgbClr val="1A1C20"/>
                </a:solidFill>
              </a:defRPr>
            </a:lvl3pPr>
            <a:lvl4pPr marL="1828800" lvl="3" indent="-285750" rtl="0">
              <a:spcBef>
                <a:spcPts val="0"/>
              </a:spcBef>
              <a:spcAft>
                <a:spcPts val="0"/>
              </a:spcAft>
              <a:buClr>
                <a:srgbClr val="1A1C20"/>
              </a:buClr>
              <a:buSzPts val="900"/>
              <a:buChar char="●"/>
              <a:defRPr sz="900">
                <a:solidFill>
                  <a:srgbClr val="1A1C20"/>
                </a:solidFill>
              </a:defRPr>
            </a:lvl4pPr>
            <a:lvl5pPr marL="2286000" lvl="4" indent="-285750" rtl="0">
              <a:spcBef>
                <a:spcPts val="0"/>
              </a:spcBef>
              <a:spcAft>
                <a:spcPts val="0"/>
              </a:spcAft>
              <a:buClr>
                <a:srgbClr val="1A1C20"/>
              </a:buClr>
              <a:buSzPts val="900"/>
              <a:buChar char="○"/>
              <a:defRPr sz="900">
                <a:solidFill>
                  <a:srgbClr val="1A1C20"/>
                </a:solidFill>
              </a:defRPr>
            </a:lvl5pPr>
            <a:lvl6pPr marL="2743200" lvl="5" indent="-285750" rtl="0">
              <a:spcBef>
                <a:spcPts val="0"/>
              </a:spcBef>
              <a:spcAft>
                <a:spcPts val="0"/>
              </a:spcAft>
              <a:buClr>
                <a:srgbClr val="1A1C20"/>
              </a:buClr>
              <a:buSzPts val="900"/>
              <a:buChar char="■"/>
              <a:defRPr sz="900">
                <a:solidFill>
                  <a:srgbClr val="1A1C20"/>
                </a:solidFill>
              </a:defRPr>
            </a:lvl6pPr>
            <a:lvl7pPr marL="3200400" lvl="6" indent="-285750" rtl="0">
              <a:spcBef>
                <a:spcPts val="0"/>
              </a:spcBef>
              <a:spcAft>
                <a:spcPts val="0"/>
              </a:spcAft>
              <a:buClr>
                <a:srgbClr val="1A1C20"/>
              </a:buClr>
              <a:buSzPts val="900"/>
              <a:buChar char="●"/>
              <a:defRPr sz="900">
                <a:solidFill>
                  <a:srgbClr val="1A1C20"/>
                </a:solidFill>
              </a:defRPr>
            </a:lvl7pPr>
            <a:lvl8pPr marL="3657600" lvl="7" indent="-285750" rtl="0">
              <a:spcBef>
                <a:spcPts val="0"/>
              </a:spcBef>
              <a:spcAft>
                <a:spcPts val="0"/>
              </a:spcAft>
              <a:buClr>
                <a:srgbClr val="1A1C20"/>
              </a:buClr>
              <a:buSzPts val="900"/>
              <a:buChar char="○"/>
              <a:defRPr sz="900">
                <a:solidFill>
                  <a:srgbClr val="1A1C20"/>
                </a:solidFill>
              </a:defRPr>
            </a:lvl8pPr>
            <a:lvl9pPr marL="4114800" lvl="8" indent="-285750" rtl="0">
              <a:spcBef>
                <a:spcPts val="0"/>
              </a:spcBef>
              <a:spcAft>
                <a:spcPts val="0"/>
              </a:spcAft>
              <a:buClr>
                <a:srgbClr val="1A1C20"/>
              </a:buClr>
              <a:buSzPts val="900"/>
              <a:buChar char="■"/>
              <a:defRPr sz="900">
                <a:solidFill>
                  <a:srgbClr val="1A1C20"/>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line" type="secHead">
  <p:cSld name="SECTION_HEADER">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536550" y="2092200"/>
            <a:ext cx="6160800" cy="930300"/>
          </a:xfrm>
          <a:prstGeom prst="rect">
            <a:avLst/>
          </a:prstGeom>
          <a:noFill/>
        </p:spPr>
        <p:txBody>
          <a:bodyPr spcFirstLastPara="1" wrap="square" lIns="91425" tIns="91425" rIns="91425" bIns="91425" anchor="ctr" anchorCtr="0">
            <a:noAutofit/>
          </a:bodyPr>
          <a:lstStyle>
            <a:lvl1pPr lvl="0" algn="ctr">
              <a:spcBef>
                <a:spcPts val="0"/>
              </a:spcBef>
              <a:spcAft>
                <a:spcPts val="0"/>
              </a:spcAft>
              <a:buClr>
                <a:srgbClr val="1A1C20"/>
              </a:buClr>
              <a:buSzPts val="2500"/>
              <a:buNone/>
              <a:defRPr b="1">
                <a:solidFill>
                  <a:srgbClr val="1A1C20"/>
                </a:solidFill>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3427350" y="4461775"/>
            <a:ext cx="1354200" cy="4983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xmlns="">
        <p15:guide id="1" pos="2016">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Two Columns">
  <p:cSld name="TITLE_AND_BODY_13_1_1">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52225" y="122725"/>
            <a:ext cx="8620800" cy="7791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dk1"/>
              </a:buClr>
              <a:buSzPts val="2500"/>
              <a:buNone/>
              <a:defRPr b="1">
                <a:solidFill>
                  <a:schemeClr val="dk1"/>
                </a:solidFill>
              </a:defRPr>
            </a:lvl1pPr>
            <a:lvl2pPr lvl="1" rtl="0">
              <a:spcBef>
                <a:spcPts val="0"/>
              </a:spcBef>
              <a:spcAft>
                <a:spcPts val="0"/>
              </a:spcAft>
              <a:buSzPts val="2800"/>
              <a:buNone/>
              <a:defRPr b="1"/>
            </a:lvl2pPr>
            <a:lvl3pPr lvl="2" rtl="0">
              <a:spcBef>
                <a:spcPts val="0"/>
              </a:spcBef>
              <a:spcAft>
                <a:spcPts val="0"/>
              </a:spcAft>
              <a:buSzPts val="2800"/>
              <a:buNone/>
              <a:defRPr b="1"/>
            </a:lvl3pPr>
            <a:lvl4pPr lvl="3" rtl="0">
              <a:spcBef>
                <a:spcPts val="0"/>
              </a:spcBef>
              <a:spcAft>
                <a:spcPts val="0"/>
              </a:spcAft>
              <a:buSzPts val="2800"/>
              <a:buNone/>
              <a:defRPr b="1"/>
            </a:lvl4pPr>
            <a:lvl5pPr lvl="4" rtl="0">
              <a:spcBef>
                <a:spcPts val="0"/>
              </a:spcBef>
              <a:spcAft>
                <a:spcPts val="0"/>
              </a:spcAft>
              <a:buSzPts val="2800"/>
              <a:buNone/>
              <a:defRPr b="1"/>
            </a:lvl5pPr>
            <a:lvl6pPr lvl="5" rtl="0">
              <a:spcBef>
                <a:spcPts val="0"/>
              </a:spcBef>
              <a:spcAft>
                <a:spcPts val="0"/>
              </a:spcAft>
              <a:buSzPts val="2800"/>
              <a:buNone/>
              <a:defRPr b="1"/>
            </a:lvl6pPr>
            <a:lvl7pPr lvl="6" rtl="0">
              <a:spcBef>
                <a:spcPts val="0"/>
              </a:spcBef>
              <a:spcAft>
                <a:spcPts val="0"/>
              </a:spcAft>
              <a:buSzPts val="2800"/>
              <a:buNone/>
              <a:defRPr b="1"/>
            </a:lvl7pPr>
            <a:lvl8pPr lvl="7" rtl="0">
              <a:spcBef>
                <a:spcPts val="0"/>
              </a:spcBef>
              <a:spcAft>
                <a:spcPts val="0"/>
              </a:spcAft>
              <a:buSzPts val="2800"/>
              <a:buNone/>
              <a:defRPr b="1"/>
            </a:lvl8pPr>
            <a:lvl9pPr lvl="8" rtl="0">
              <a:spcBef>
                <a:spcPts val="0"/>
              </a:spcBef>
              <a:spcAft>
                <a:spcPts val="0"/>
              </a:spcAft>
              <a:buSzPts val="2800"/>
              <a:buNone/>
              <a:defRPr b="1"/>
            </a:lvl9pPr>
          </a:lstStyle>
          <a:p>
            <a:endParaRPr/>
          </a:p>
        </p:txBody>
      </p:sp>
      <p:sp>
        <p:nvSpPr>
          <p:cNvPr id="18" name="Google Shape;18;p4"/>
          <p:cNvSpPr txBox="1">
            <a:spLocks noGrp="1"/>
          </p:cNvSpPr>
          <p:nvPr>
            <p:ph type="body" idx="1"/>
          </p:nvPr>
        </p:nvSpPr>
        <p:spPr>
          <a:xfrm>
            <a:off x="252225" y="1627725"/>
            <a:ext cx="4350300" cy="3234300"/>
          </a:xfrm>
          <a:prstGeom prst="rect">
            <a:avLst/>
          </a:prstGeom>
        </p:spPr>
        <p:txBody>
          <a:bodyPr spcFirstLastPara="1" wrap="square" lIns="91425" tIns="91425" rIns="91425" bIns="91425" anchor="t" anchorCtr="0">
            <a:noAutofit/>
          </a:bodyPr>
          <a:lstStyle>
            <a:lvl1pPr marL="457200" lvl="0" indent="-292100" algn="just" rtl="0">
              <a:lnSpc>
                <a:spcPct val="115000"/>
              </a:lnSpc>
              <a:spcBef>
                <a:spcPts val="0"/>
              </a:spcBef>
              <a:spcAft>
                <a:spcPts val="0"/>
              </a:spcAft>
              <a:buClr>
                <a:srgbClr val="1A1C20"/>
              </a:buClr>
              <a:buSzPts val="1000"/>
              <a:buChar char="●"/>
              <a:defRPr sz="1000">
                <a:solidFill>
                  <a:srgbClr val="1A1C20"/>
                </a:solidFill>
              </a:defRPr>
            </a:lvl1pPr>
            <a:lvl2pPr marL="914400" lvl="1" indent="-279400" algn="just" rtl="0">
              <a:spcBef>
                <a:spcPts val="0"/>
              </a:spcBef>
              <a:spcAft>
                <a:spcPts val="0"/>
              </a:spcAft>
              <a:buClr>
                <a:srgbClr val="1A1C20"/>
              </a:buClr>
              <a:buSzPts val="800"/>
              <a:buChar char="○"/>
              <a:defRPr sz="800">
                <a:solidFill>
                  <a:srgbClr val="1A1C20"/>
                </a:solidFill>
              </a:defRPr>
            </a:lvl2pPr>
            <a:lvl3pPr marL="1371600" lvl="2" indent="-279400" algn="just" rtl="0">
              <a:spcBef>
                <a:spcPts val="0"/>
              </a:spcBef>
              <a:spcAft>
                <a:spcPts val="0"/>
              </a:spcAft>
              <a:buClr>
                <a:srgbClr val="1A1C20"/>
              </a:buClr>
              <a:buSzPts val="800"/>
              <a:buChar char="■"/>
              <a:defRPr sz="800">
                <a:solidFill>
                  <a:srgbClr val="1A1C20"/>
                </a:solidFill>
              </a:defRPr>
            </a:lvl3pPr>
            <a:lvl4pPr marL="1828800" lvl="3" indent="-304800" rtl="0">
              <a:spcBef>
                <a:spcPts val="1600"/>
              </a:spcBef>
              <a:spcAft>
                <a:spcPts val="0"/>
              </a:spcAft>
              <a:buClr>
                <a:srgbClr val="1A1C20"/>
              </a:buClr>
              <a:buSzPts val="1200"/>
              <a:buChar char="●"/>
              <a:defRPr sz="1200">
                <a:solidFill>
                  <a:srgbClr val="1A1C20"/>
                </a:solidFill>
              </a:defRPr>
            </a:lvl4pPr>
            <a:lvl5pPr marL="2286000" lvl="4" indent="-304800" rtl="0">
              <a:spcBef>
                <a:spcPts val="1600"/>
              </a:spcBef>
              <a:spcAft>
                <a:spcPts val="0"/>
              </a:spcAft>
              <a:buClr>
                <a:srgbClr val="1A1C20"/>
              </a:buClr>
              <a:buSzPts val="1200"/>
              <a:buChar char="○"/>
              <a:defRPr sz="1200">
                <a:solidFill>
                  <a:srgbClr val="1A1C20"/>
                </a:solidFill>
              </a:defRPr>
            </a:lvl5pPr>
            <a:lvl6pPr marL="2743200" lvl="5" indent="-304800" rtl="0">
              <a:spcBef>
                <a:spcPts val="1600"/>
              </a:spcBef>
              <a:spcAft>
                <a:spcPts val="0"/>
              </a:spcAft>
              <a:buClr>
                <a:srgbClr val="1A1C20"/>
              </a:buClr>
              <a:buSzPts val="1200"/>
              <a:buChar char="■"/>
              <a:defRPr sz="1200">
                <a:solidFill>
                  <a:srgbClr val="1A1C20"/>
                </a:solidFill>
              </a:defRPr>
            </a:lvl6pPr>
            <a:lvl7pPr marL="3200400" lvl="6" indent="-304800" rtl="0">
              <a:spcBef>
                <a:spcPts val="1600"/>
              </a:spcBef>
              <a:spcAft>
                <a:spcPts val="0"/>
              </a:spcAft>
              <a:buClr>
                <a:srgbClr val="1A1C20"/>
              </a:buClr>
              <a:buSzPts val="1200"/>
              <a:buChar char="●"/>
              <a:defRPr sz="1200">
                <a:solidFill>
                  <a:srgbClr val="1A1C20"/>
                </a:solidFill>
              </a:defRPr>
            </a:lvl7pPr>
            <a:lvl8pPr marL="3657600" lvl="7" indent="-304800" rtl="0">
              <a:spcBef>
                <a:spcPts val="1600"/>
              </a:spcBef>
              <a:spcAft>
                <a:spcPts val="0"/>
              </a:spcAft>
              <a:buClr>
                <a:srgbClr val="1A1C20"/>
              </a:buClr>
              <a:buSzPts val="1200"/>
              <a:buChar char="○"/>
              <a:defRPr sz="1200">
                <a:solidFill>
                  <a:srgbClr val="1A1C20"/>
                </a:solidFill>
              </a:defRPr>
            </a:lvl8pPr>
            <a:lvl9pPr marL="4114800" lvl="8" indent="-304800" rtl="0">
              <a:spcBef>
                <a:spcPts val="1600"/>
              </a:spcBef>
              <a:spcAft>
                <a:spcPts val="1600"/>
              </a:spcAft>
              <a:buClr>
                <a:srgbClr val="1A1C20"/>
              </a:buClr>
              <a:buSzPts val="1200"/>
              <a:buChar char="■"/>
              <a:defRPr sz="1200">
                <a:solidFill>
                  <a:srgbClr val="1A1C20"/>
                </a:solidFill>
              </a:defRPr>
            </a:lvl9pPr>
          </a:lstStyle>
          <a:p>
            <a:endParaRPr/>
          </a:p>
        </p:txBody>
      </p:sp>
      <p:sp>
        <p:nvSpPr>
          <p:cNvPr id="19" name="Google Shape;19;p4"/>
          <p:cNvSpPr txBox="1">
            <a:spLocks noGrp="1"/>
          </p:cNvSpPr>
          <p:nvPr>
            <p:ph type="sldNum" idx="12"/>
          </p:nvPr>
        </p:nvSpPr>
        <p:spPr>
          <a:xfrm>
            <a:off x="3427350" y="4461775"/>
            <a:ext cx="1354200" cy="4983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0" name="Google Shape;20;p4"/>
          <p:cNvSpPr txBox="1">
            <a:spLocks noGrp="1"/>
          </p:cNvSpPr>
          <p:nvPr>
            <p:ph type="body" idx="2"/>
          </p:nvPr>
        </p:nvSpPr>
        <p:spPr>
          <a:xfrm>
            <a:off x="4691850" y="1627725"/>
            <a:ext cx="4181100" cy="3332400"/>
          </a:xfrm>
          <a:prstGeom prst="rect">
            <a:avLst/>
          </a:prstGeom>
        </p:spPr>
        <p:txBody>
          <a:bodyPr spcFirstLastPara="1" wrap="square" lIns="91425" tIns="91425" rIns="91425" bIns="91425" anchor="t" anchorCtr="0">
            <a:noAutofit/>
          </a:bodyPr>
          <a:lstStyle>
            <a:lvl1pPr marL="457200" lvl="0" indent="-298450" algn="just" rtl="0">
              <a:lnSpc>
                <a:spcPct val="115000"/>
              </a:lnSpc>
              <a:spcBef>
                <a:spcPts val="0"/>
              </a:spcBef>
              <a:spcAft>
                <a:spcPts val="0"/>
              </a:spcAft>
              <a:buClr>
                <a:srgbClr val="1A1C20"/>
              </a:buClr>
              <a:buSzPts val="1100"/>
              <a:buChar char="●"/>
              <a:defRPr sz="1100">
                <a:solidFill>
                  <a:srgbClr val="1A1C20"/>
                </a:solidFill>
              </a:defRPr>
            </a:lvl1pPr>
            <a:lvl2pPr marL="914400" lvl="1" indent="-273050" algn="just" rtl="0">
              <a:spcBef>
                <a:spcPts val="0"/>
              </a:spcBef>
              <a:spcAft>
                <a:spcPts val="0"/>
              </a:spcAft>
              <a:buClr>
                <a:srgbClr val="1A1C20"/>
              </a:buClr>
              <a:buSzPts val="700"/>
              <a:buChar char="○"/>
              <a:defRPr sz="700">
                <a:solidFill>
                  <a:srgbClr val="1A1C20"/>
                </a:solidFill>
              </a:defRPr>
            </a:lvl2pPr>
            <a:lvl3pPr marL="1371600" lvl="2" indent="-273050" algn="just" rtl="0">
              <a:spcBef>
                <a:spcPts val="0"/>
              </a:spcBef>
              <a:spcAft>
                <a:spcPts val="0"/>
              </a:spcAft>
              <a:buClr>
                <a:srgbClr val="1A1C20"/>
              </a:buClr>
              <a:buSzPts val="700"/>
              <a:buChar char="■"/>
              <a:defRPr sz="700">
                <a:solidFill>
                  <a:srgbClr val="1A1C20"/>
                </a:solidFill>
              </a:defRPr>
            </a:lvl3pPr>
            <a:lvl4pPr marL="1828800" lvl="3" indent="-298450" rtl="0">
              <a:spcBef>
                <a:spcPts val="1600"/>
              </a:spcBef>
              <a:spcAft>
                <a:spcPts val="0"/>
              </a:spcAft>
              <a:buClr>
                <a:srgbClr val="1A1C20"/>
              </a:buClr>
              <a:buSzPts val="1100"/>
              <a:buChar char="●"/>
              <a:defRPr sz="1100">
                <a:solidFill>
                  <a:srgbClr val="1A1C20"/>
                </a:solidFill>
              </a:defRPr>
            </a:lvl4pPr>
            <a:lvl5pPr marL="2286000" lvl="4" indent="-298450" rtl="0">
              <a:spcBef>
                <a:spcPts val="1600"/>
              </a:spcBef>
              <a:spcAft>
                <a:spcPts val="0"/>
              </a:spcAft>
              <a:buClr>
                <a:srgbClr val="1A1C20"/>
              </a:buClr>
              <a:buSzPts val="1100"/>
              <a:buChar char="○"/>
              <a:defRPr sz="1100">
                <a:solidFill>
                  <a:srgbClr val="1A1C20"/>
                </a:solidFill>
              </a:defRPr>
            </a:lvl5pPr>
            <a:lvl6pPr marL="2743200" lvl="5" indent="-298450" rtl="0">
              <a:spcBef>
                <a:spcPts val="1600"/>
              </a:spcBef>
              <a:spcAft>
                <a:spcPts val="0"/>
              </a:spcAft>
              <a:buClr>
                <a:srgbClr val="1A1C20"/>
              </a:buClr>
              <a:buSzPts val="1100"/>
              <a:buChar char="■"/>
              <a:defRPr sz="1100">
                <a:solidFill>
                  <a:srgbClr val="1A1C20"/>
                </a:solidFill>
              </a:defRPr>
            </a:lvl6pPr>
            <a:lvl7pPr marL="3200400" lvl="6" indent="-298450" rtl="0">
              <a:spcBef>
                <a:spcPts val="1600"/>
              </a:spcBef>
              <a:spcAft>
                <a:spcPts val="0"/>
              </a:spcAft>
              <a:buClr>
                <a:srgbClr val="1A1C20"/>
              </a:buClr>
              <a:buSzPts val="1100"/>
              <a:buChar char="●"/>
              <a:defRPr sz="1100">
                <a:solidFill>
                  <a:srgbClr val="1A1C20"/>
                </a:solidFill>
              </a:defRPr>
            </a:lvl7pPr>
            <a:lvl8pPr marL="3657600" lvl="7" indent="-298450" rtl="0">
              <a:spcBef>
                <a:spcPts val="1600"/>
              </a:spcBef>
              <a:spcAft>
                <a:spcPts val="0"/>
              </a:spcAft>
              <a:buClr>
                <a:srgbClr val="1A1C20"/>
              </a:buClr>
              <a:buSzPts val="1100"/>
              <a:buChar char="○"/>
              <a:defRPr sz="1100">
                <a:solidFill>
                  <a:srgbClr val="1A1C20"/>
                </a:solidFill>
              </a:defRPr>
            </a:lvl8pPr>
            <a:lvl9pPr marL="4114800" lvl="8" indent="-298450" rtl="0">
              <a:spcBef>
                <a:spcPts val="1600"/>
              </a:spcBef>
              <a:spcAft>
                <a:spcPts val="1600"/>
              </a:spcAft>
              <a:buClr>
                <a:srgbClr val="1A1C20"/>
              </a:buClr>
              <a:buSzPts val="1100"/>
              <a:buFont typeface="Cabin"/>
              <a:buChar char="■"/>
              <a:defRPr sz="1100">
                <a:solidFill>
                  <a:srgbClr val="1A1C20"/>
                </a:solidFill>
                <a:latin typeface="Cabin"/>
                <a:ea typeface="Cabin"/>
                <a:cs typeface="Cabin"/>
                <a:sym typeface="Cabin"/>
              </a:defRPr>
            </a:lvl9pPr>
          </a:lstStyle>
          <a:p>
            <a:endParaRPr/>
          </a:p>
        </p:txBody>
      </p:sp>
    </p:spTree>
  </p:cSld>
  <p:clrMapOvr>
    <a:masterClrMapping/>
  </p:clrMapOvr>
  <p:extLst>
    <p:ext uri="{DCECCB84-F9BA-43D5-87BE-67443E8EF086}">
      <p15:sldGuideLst xmlns:p15="http://schemas.microsoft.com/office/powerpoint/2012/main" xmlns="">
        <p15:guide id="1" pos="5294">
          <p15:clr>
            <a:srgbClr val="FA7B17"/>
          </p15:clr>
        </p15:guide>
        <p15:guide id="2" pos="159">
          <p15:clr>
            <a:srgbClr val="FA7B17"/>
          </p15:clr>
        </p15:guide>
        <p15:guide id="3" orient="horz" pos="164">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Three Columns">
  <p:cSld name="TITLE_AND_BODY_13_1_1_3">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252225" y="122725"/>
            <a:ext cx="8620800" cy="7791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dk1"/>
              </a:buClr>
              <a:buSzPts val="2500"/>
              <a:buNone/>
              <a:defRPr b="1">
                <a:solidFill>
                  <a:schemeClr val="dk1"/>
                </a:solidFill>
              </a:defRPr>
            </a:lvl1pPr>
            <a:lvl2pPr lvl="1" rtl="0">
              <a:spcBef>
                <a:spcPts val="0"/>
              </a:spcBef>
              <a:spcAft>
                <a:spcPts val="0"/>
              </a:spcAft>
              <a:buSzPts val="2800"/>
              <a:buNone/>
              <a:defRPr b="1"/>
            </a:lvl2pPr>
            <a:lvl3pPr lvl="2" rtl="0">
              <a:spcBef>
                <a:spcPts val="0"/>
              </a:spcBef>
              <a:spcAft>
                <a:spcPts val="0"/>
              </a:spcAft>
              <a:buSzPts val="2800"/>
              <a:buNone/>
              <a:defRPr b="1"/>
            </a:lvl3pPr>
            <a:lvl4pPr lvl="3" rtl="0">
              <a:spcBef>
                <a:spcPts val="0"/>
              </a:spcBef>
              <a:spcAft>
                <a:spcPts val="0"/>
              </a:spcAft>
              <a:buSzPts val="2800"/>
              <a:buNone/>
              <a:defRPr b="1"/>
            </a:lvl4pPr>
            <a:lvl5pPr lvl="4" rtl="0">
              <a:spcBef>
                <a:spcPts val="0"/>
              </a:spcBef>
              <a:spcAft>
                <a:spcPts val="0"/>
              </a:spcAft>
              <a:buSzPts val="2800"/>
              <a:buNone/>
              <a:defRPr b="1"/>
            </a:lvl5pPr>
            <a:lvl6pPr lvl="5" rtl="0">
              <a:spcBef>
                <a:spcPts val="0"/>
              </a:spcBef>
              <a:spcAft>
                <a:spcPts val="0"/>
              </a:spcAft>
              <a:buSzPts val="2800"/>
              <a:buNone/>
              <a:defRPr b="1"/>
            </a:lvl6pPr>
            <a:lvl7pPr lvl="6" rtl="0">
              <a:spcBef>
                <a:spcPts val="0"/>
              </a:spcBef>
              <a:spcAft>
                <a:spcPts val="0"/>
              </a:spcAft>
              <a:buSzPts val="2800"/>
              <a:buNone/>
              <a:defRPr b="1"/>
            </a:lvl7pPr>
            <a:lvl8pPr lvl="7" rtl="0">
              <a:spcBef>
                <a:spcPts val="0"/>
              </a:spcBef>
              <a:spcAft>
                <a:spcPts val="0"/>
              </a:spcAft>
              <a:buSzPts val="2800"/>
              <a:buNone/>
              <a:defRPr b="1"/>
            </a:lvl8pPr>
            <a:lvl9pPr lvl="8" rtl="0">
              <a:spcBef>
                <a:spcPts val="0"/>
              </a:spcBef>
              <a:spcAft>
                <a:spcPts val="0"/>
              </a:spcAft>
              <a:buSzPts val="2800"/>
              <a:buNone/>
              <a:defRPr b="1"/>
            </a:lvl9pPr>
          </a:lstStyle>
          <a:p>
            <a:endParaRPr/>
          </a:p>
        </p:txBody>
      </p:sp>
      <p:sp>
        <p:nvSpPr>
          <p:cNvPr id="23" name="Google Shape;23;p5"/>
          <p:cNvSpPr txBox="1">
            <a:spLocks noGrp="1"/>
          </p:cNvSpPr>
          <p:nvPr>
            <p:ph type="body" idx="1"/>
          </p:nvPr>
        </p:nvSpPr>
        <p:spPr>
          <a:xfrm>
            <a:off x="252225" y="1627725"/>
            <a:ext cx="2784900" cy="3234300"/>
          </a:xfrm>
          <a:prstGeom prst="rect">
            <a:avLst/>
          </a:prstGeom>
        </p:spPr>
        <p:txBody>
          <a:bodyPr spcFirstLastPara="1" wrap="square" lIns="91425" tIns="91425" rIns="91425" bIns="91425" anchor="t" anchorCtr="0">
            <a:noAutofit/>
          </a:bodyPr>
          <a:lstStyle>
            <a:lvl1pPr marL="457200" lvl="0" indent="-292100" algn="just" rtl="0">
              <a:lnSpc>
                <a:spcPct val="115000"/>
              </a:lnSpc>
              <a:spcBef>
                <a:spcPts val="0"/>
              </a:spcBef>
              <a:spcAft>
                <a:spcPts val="0"/>
              </a:spcAft>
              <a:buClr>
                <a:srgbClr val="1A1C20"/>
              </a:buClr>
              <a:buSzPts val="1000"/>
              <a:buChar char="●"/>
              <a:defRPr sz="1000">
                <a:solidFill>
                  <a:srgbClr val="1A1C20"/>
                </a:solidFill>
              </a:defRPr>
            </a:lvl1pPr>
            <a:lvl2pPr marL="914400" lvl="1" indent="-279400" algn="just" rtl="0">
              <a:spcBef>
                <a:spcPts val="0"/>
              </a:spcBef>
              <a:spcAft>
                <a:spcPts val="0"/>
              </a:spcAft>
              <a:buClr>
                <a:srgbClr val="1A1C20"/>
              </a:buClr>
              <a:buSzPts val="800"/>
              <a:buChar char="○"/>
              <a:defRPr sz="800">
                <a:solidFill>
                  <a:srgbClr val="1A1C20"/>
                </a:solidFill>
              </a:defRPr>
            </a:lvl2pPr>
            <a:lvl3pPr marL="1371600" lvl="2" indent="-279400" algn="just" rtl="0">
              <a:spcBef>
                <a:spcPts val="0"/>
              </a:spcBef>
              <a:spcAft>
                <a:spcPts val="0"/>
              </a:spcAft>
              <a:buClr>
                <a:srgbClr val="1A1C20"/>
              </a:buClr>
              <a:buSzPts val="800"/>
              <a:buChar char="■"/>
              <a:defRPr sz="800">
                <a:solidFill>
                  <a:srgbClr val="1A1C20"/>
                </a:solidFill>
              </a:defRPr>
            </a:lvl3pPr>
            <a:lvl4pPr marL="1828800" lvl="3" indent="-304800" rtl="0">
              <a:spcBef>
                <a:spcPts val="1600"/>
              </a:spcBef>
              <a:spcAft>
                <a:spcPts val="0"/>
              </a:spcAft>
              <a:buClr>
                <a:srgbClr val="1A1C20"/>
              </a:buClr>
              <a:buSzPts val="1200"/>
              <a:buChar char="●"/>
              <a:defRPr sz="1200">
                <a:solidFill>
                  <a:srgbClr val="1A1C20"/>
                </a:solidFill>
              </a:defRPr>
            </a:lvl4pPr>
            <a:lvl5pPr marL="2286000" lvl="4" indent="-304800" rtl="0">
              <a:spcBef>
                <a:spcPts val="1600"/>
              </a:spcBef>
              <a:spcAft>
                <a:spcPts val="0"/>
              </a:spcAft>
              <a:buClr>
                <a:srgbClr val="1A1C20"/>
              </a:buClr>
              <a:buSzPts val="1200"/>
              <a:buChar char="○"/>
              <a:defRPr sz="1200">
                <a:solidFill>
                  <a:srgbClr val="1A1C20"/>
                </a:solidFill>
              </a:defRPr>
            </a:lvl5pPr>
            <a:lvl6pPr marL="2743200" lvl="5" indent="-304800" rtl="0">
              <a:spcBef>
                <a:spcPts val="1600"/>
              </a:spcBef>
              <a:spcAft>
                <a:spcPts val="0"/>
              </a:spcAft>
              <a:buClr>
                <a:srgbClr val="1A1C20"/>
              </a:buClr>
              <a:buSzPts val="1200"/>
              <a:buChar char="■"/>
              <a:defRPr sz="1200">
                <a:solidFill>
                  <a:srgbClr val="1A1C20"/>
                </a:solidFill>
              </a:defRPr>
            </a:lvl6pPr>
            <a:lvl7pPr marL="3200400" lvl="6" indent="-304800" rtl="0">
              <a:spcBef>
                <a:spcPts val="1600"/>
              </a:spcBef>
              <a:spcAft>
                <a:spcPts val="0"/>
              </a:spcAft>
              <a:buClr>
                <a:srgbClr val="1A1C20"/>
              </a:buClr>
              <a:buSzPts val="1200"/>
              <a:buChar char="●"/>
              <a:defRPr sz="1200">
                <a:solidFill>
                  <a:srgbClr val="1A1C20"/>
                </a:solidFill>
              </a:defRPr>
            </a:lvl7pPr>
            <a:lvl8pPr marL="3657600" lvl="7" indent="-304800" rtl="0">
              <a:spcBef>
                <a:spcPts val="1600"/>
              </a:spcBef>
              <a:spcAft>
                <a:spcPts val="0"/>
              </a:spcAft>
              <a:buClr>
                <a:srgbClr val="1A1C20"/>
              </a:buClr>
              <a:buSzPts val="1200"/>
              <a:buChar char="○"/>
              <a:defRPr sz="1200">
                <a:solidFill>
                  <a:srgbClr val="1A1C20"/>
                </a:solidFill>
              </a:defRPr>
            </a:lvl8pPr>
            <a:lvl9pPr marL="4114800" lvl="8" indent="-304800" rtl="0">
              <a:spcBef>
                <a:spcPts val="1600"/>
              </a:spcBef>
              <a:spcAft>
                <a:spcPts val="1600"/>
              </a:spcAft>
              <a:buClr>
                <a:srgbClr val="1A1C20"/>
              </a:buClr>
              <a:buSzPts val="1200"/>
              <a:buChar char="■"/>
              <a:defRPr sz="1200">
                <a:solidFill>
                  <a:srgbClr val="1A1C20"/>
                </a:solidFill>
              </a:defRPr>
            </a:lvl9pPr>
          </a:lstStyle>
          <a:p>
            <a:endParaRPr/>
          </a:p>
        </p:txBody>
      </p:sp>
      <p:sp>
        <p:nvSpPr>
          <p:cNvPr id="24" name="Google Shape;24;p5"/>
          <p:cNvSpPr txBox="1">
            <a:spLocks noGrp="1"/>
          </p:cNvSpPr>
          <p:nvPr>
            <p:ph type="sldNum" idx="12"/>
          </p:nvPr>
        </p:nvSpPr>
        <p:spPr>
          <a:xfrm>
            <a:off x="3427350" y="4461775"/>
            <a:ext cx="1354200" cy="4983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5"/>
          <p:cNvSpPr txBox="1">
            <a:spLocks noGrp="1"/>
          </p:cNvSpPr>
          <p:nvPr>
            <p:ph type="body" idx="2"/>
          </p:nvPr>
        </p:nvSpPr>
        <p:spPr>
          <a:xfrm>
            <a:off x="3236075" y="1627725"/>
            <a:ext cx="2784900" cy="3234300"/>
          </a:xfrm>
          <a:prstGeom prst="rect">
            <a:avLst/>
          </a:prstGeom>
        </p:spPr>
        <p:txBody>
          <a:bodyPr spcFirstLastPara="1" wrap="square" lIns="91425" tIns="91425" rIns="91425" bIns="91425" anchor="t" anchorCtr="0">
            <a:noAutofit/>
          </a:bodyPr>
          <a:lstStyle>
            <a:lvl1pPr marL="457200" lvl="0" indent="-292100" algn="just" rtl="0">
              <a:lnSpc>
                <a:spcPct val="115000"/>
              </a:lnSpc>
              <a:spcBef>
                <a:spcPts val="0"/>
              </a:spcBef>
              <a:spcAft>
                <a:spcPts val="0"/>
              </a:spcAft>
              <a:buClr>
                <a:srgbClr val="1A1C20"/>
              </a:buClr>
              <a:buSzPts val="1000"/>
              <a:buChar char="●"/>
              <a:defRPr sz="1000">
                <a:solidFill>
                  <a:srgbClr val="1A1C20"/>
                </a:solidFill>
              </a:defRPr>
            </a:lvl1pPr>
            <a:lvl2pPr marL="914400" lvl="1" indent="-279400" algn="just" rtl="0">
              <a:spcBef>
                <a:spcPts val="0"/>
              </a:spcBef>
              <a:spcAft>
                <a:spcPts val="0"/>
              </a:spcAft>
              <a:buClr>
                <a:srgbClr val="1A1C20"/>
              </a:buClr>
              <a:buSzPts val="800"/>
              <a:buChar char="○"/>
              <a:defRPr sz="800">
                <a:solidFill>
                  <a:srgbClr val="1A1C20"/>
                </a:solidFill>
              </a:defRPr>
            </a:lvl2pPr>
            <a:lvl3pPr marL="1371600" lvl="2" indent="-279400" algn="just" rtl="0">
              <a:spcBef>
                <a:spcPts val="0"/>
              </a:spcBef>
              <a:spcAft>
                <a:spcPts val="0"/>
              </a:spcAft>
              <a:buClr>
                <a:srgbClr val="1A1C20"/>
              </a:buClr>
              <a:buSzPts val="800"/>
              <a:buChar char="■"/>
              <a:defRPr sz="800">
                <a:solidFill>
                  <a:srgbClr val="1A1C20"/>
                </a:solidFill>
              </a:defRPr>
            </a:lvl3pPr>
            <a:lvl4pPr marL="1828800" lvl="3" indent="-304800" rtl="0">
              <a:spcBef>
                <a:spcPts val="1600"/>
              </a:spcBef>
              <a:spcAft>
                <a:spcPts val="0"/>
              </a:spcAft>
              <a:buClr>
                <a:srgbClr val="1A1C20"/>
              </a:buClr>
              <a:buSzPts val="1200"/>
              <a:buChar char="●"/>
              <a:defRPr sz="1200">
                <a:solidFill>
                  <a:srgbClr val="1A1C20"/>
                </a:solidFill>
              </a:defRPr>
            </a:lvl4pPr>
            <a:lvl5pPr marL="2286000" lvl="4" indent="-304800" rtl="0">
              <a:spcBef>
                <a:spcPts val="1600"/>
              </a:spcBef>
              <a:spcAft>
                <a:spcPts val="0"/>
              </a:spcAft>
              <a:buClr>
                <a:srgbClr val="1A1C20"/>
              </a:buClr>
              <a:buSzPts val="1200"/>
              <a:buChar char="○"/>
              <a:defRPr sz="1200">
                <a:solidFill>
                  <a:srgbClr val="1A1C20"/>
                </a:solidFill>
              </a:defRPr>
            </a:lvl5pPr>
            <a:lvl6pPr marL="2743200" lvl="5" indent="-304800" rtl="0">
              <a:spcBef>
                <a:spcPts val="1600"/>
              </a:spcBef>
              <a:spcAft>
                <a:spcPts val="0"/>
              </a:spcAft>
              <a:buClr>
                <a:srgbClr val="1A1C20"/>
              </a:buClr>
              <a:buSzPts val="1200"/>
              <a:buChar char="■"/>
              <a:defRPr sz="1200">
                <a:solidFill>
                  <a:srgbClr val="1A1C20"/>
                </a:solidFill>
              </a:defRPr>
            </a:lvl6pPr>
            <a:lvl7pPr marL="3200400" lvl="6" indent="-304800" rtl="0">
              <a:spcBef>
                <a:spcPts val="1600"/>
              </a:spcBef>
              <a:spcAft>
                <a:spcPts val="0"/>
              </a:spcAft>
              <a:buClr>
                <a:srgbClr val="1A1C20"/>
              </a:buClr>
              <a:buSzPts val="1200"/>
              <a:buChar char="●"/>
              <a:defRPr sz="1200">
                <a:solidFill>
                  <a:srgbClr val="1A1C20"/>
                </a:solidFill>
              </a:defRPr>
            </a:lvl7pPr>
            <a:lvl8pPr marL="3657600" lvl="7" indent="-304800" rtl="0">
              <a:spcBef>
                <a:spcPts val="1600"/>
              </a:spcBef>
              <a:spcAft>
                <a:spcPts val="0"/>
              </a:spcAft>
              <a:buClr>
                <a:srgbClr val="1A1C20"/>
              </a:buClr>
              <a:buSzPts val="1200"/>
              <a:buChar char="○"/>
              <a:defRPr sz="1200">
                <a:solidFill>
                  <a:srgbClr val="1A1C20"/>
                </a:solidFill>
              </a:defRPr>
            </a:lvl8pPr>
            <a:lvl9pPr marL="4114800" lvl="8" indent="-304800" rtl="0">
              <a:spcBef>
                <a:spcPts val="1600"/>
              </a:spcBef>
              <a:spcAft>
                <a:spcPts val="1600"/>
              </a:spcAft>
              <a:buClr>
                <a:srgbClr val="1A1C20"/>
              </a:buClr>
              <a:buSzPts val="1200"/>
              <a:buChar char="■"/>
              <a:defRPr sz="1200">
                <a:solidFill>
                  <a:srgbClr val="1A1C20"/>
                </a:solidFill>
              </a:defRPr>
            </a:lvl9pPr>
          </a:lstStyle>
          <a:p>
            <a:endParaRPr/>
          </a:p>
        </p:txBody>
      </p:sp>
      <p:sp>
        <p:nvSpPr>
          <p:cNvPr id="26" name="Google Shape;26;p5"/>
          <p:cNvSpPr txBox="1">
            <a:spLocks noGrp="1"/>
          </p:cNvSpPr>
          <p:nvPr>
            <p:ph type="body" idx="3"/>
          </p:nvPr>
        </p:nvSpPr>
        <p:spPr>
          <a:xfrm>
            <a:off x="6124200" y="1627725"/>
            <a:ext cx="2784900" cy="3234300"/>
          </a:xfrm>
          <a:prstGeom prst="rect">
            <a:avLst/>
          </a:prstGeom>
        </p:spPr>
        <p:txBody>
          <a:bodyPr spcFirstLastPara="1" wrap="square" lIns="91425" tIns="91425" rIns="91425" bIns="91425" anchor="t" anchorCtr="0">
            <a:noAutofit/>
          </a:bodyPr>
          <a:lstStyle>
            <a:lvl1pPr marL="457200" lvl="0" indent="-292100" algn="just" rtl="0">
              <a:lnSpc>
                <a:spcPct val="115000"/>
              </a:lnSpc>
              <a:spcBef>
                <a:spcPts val="0"/>
              </a:spcBef>
              <a:spcAft>
                <a:spcPts val="0"/>
              </a:spcAft>
              <a:buClr>
                <a:srgbClr val="1A1C20"/>
              </a:buClr>
              <a:buSzPts val="1000"/>
              <a:buChar char="●"/>
              <a:defRPr sz="1000">
                <a:solidFill>
                  <a:srgbClr val="1A1C20"/>
                </a:solidFill>
              </a:defRPr>
            </a:lvl1pPr>
            <a:lvl2pPr marL="914400" lvl="1" indent="-279400" algn="just" rtl="0">
              <a:spcBef>
                <a:spcPts val="0"/>
              </a:spcBef>
              <a:spcAft>
                <a:spcPts val="0"/>
              </a:spcAft>
              <a:buClr>
                <a:srgbClr val="1A1C20"/>
              </a:buClr>
              <a:buSzPts val="800"/>
              <a:buChar char="○"/>
              <a:defRPr sz="800">
                <a:solidFill>
                  <a:srgbClr val="1A1C20"/>
                </a:solidFill>
              </a:defRPr>
            </a:lvl2pPr>
            <a:lvl3pPr marL="1371600" lvl="2" indent="-279400" algn="just" rtl="0">
              <a:spcBef>
                <a:spcPts val="0"/>
              </a:spcBef>
              <a:spcAft>
                <a:spcPts val="0"/>
              </a:spcAft>
              <a:buClr>
                <a:srgbClr val="1A1C20"/>
              </a:buClr>
              <a:buSzPts val="800"/>
              <a:buChar char="■"/>
              <a:defRPr sz="800">
                <a:solidFill>
                  <a:srgbClr val="1A1C20"/>
                </a:solidFill>
              </a:defRPr>
            </a:lvl3pPr>
            <a:lvl4pPr marL="1828800" lvl="3" indent="-304800" rtl="0">
              <a:spcBef>
                <a:spcPts val="1600"/>
              </a:spcBef>
              <a:spcAft>
                <a:spcPts val="0"/>
              </a:spcAft>
              <a:buClr>
                <a:srgbClr val="1A1C20"/>
              </a:buClr>
              <a:buSzPts val="1200"/>
              <a:buChar char="●"/>
              <a:defRPr sz="1200">
                <a:solidFill>
                  <a:srgbClr val="1A1C20"/>
                </a:solidFill>
              </a:defRPr>
            </a:lvl4pPr>
            <a:lvl5pPr marL="2286000" lvl="4" indent="-304800" rtl="0">
              <a:spcBef>
                <a:spcPts val="1600"/>
              </a:spcBef>
              <a:spcAft>
                <a:spcPts val="0"/>
              </a:spcAft>
              <a:buClr>
                <a:srgbClr val="1A1C20"/>
              </a:buClr>
              <a:buSzPts val="1200"/>
              <a:buChar char="○"/>
              <a:defRPr sz="1200">
                <a:solidFill>
                  <a:srgbClr val="1A1C20"/>
                </a:solidFill>
              </a:defRPr>
            </a:lvl5pPr>
            <a:lvl6pPr marL="2743200" lvl="5" indent="-304800" rtl="0">
              <a:spcBef>
                <a:spcPts val="1600"/>
              </a:spcBef>
              <a:spcAft>
                <a:spcPts val="0"/>
              </a:spcAft>
              <a:buClr>
                <a:srgbClr val="1A1C20"/>
              </a:buClr>
              <a:buSzPts val="1200"/>
              <a:buChar char="■"/>
              <a:defRPr sz="1200">
                <a:solidFill>
                  <a:srgbClr val="1A1C20"/>
                </a:solidFill>
              </a:defRPr>
            </a:lvl6pPr>
            <a:lvl7pPr marL="3200400" lvl="6" indent="-304800" rtl="0">
              <a:spcBef>
                <a:spcPts val="1600"/>
              </a:spcBef>
              <a:spcAft>
                <a:spcPts val="0"/>
              </a:spcAft>
              <a:buClr>
                <a:srgbClr val="1A1C20"/>
              </a:buClr>
              <a:buSzPts val="1200"/>
              <a:buChar char="●"/>
              <a:defRPr sz="1200">
                <a:solidFill>
                  <a:srgbClr val="1A1C20"/>
                </a:solidFill>
              </a:defRPr>
            </a:lvl7pPr>
            <a:lvl8pPr marL="3657600" lvl="7" indent="-304800" rtl="0">
              <a:spcBef>
                <a:spcPts val="1600"/>
              </a:spcBef>
              <a:spcAft>
                <a:spcPts val="0"/>
              </a:spcAft>
              <a:buClr>
                <a:srgbClr val="1A1C20"/>
              </a:buClr>
              <a:buSzPts val="1200"/>
              <a:buChar char="○"/>
              <a:defRPr sz="1200">
                <a:solidFill>
                  <a:srgbClr val="1A1C20"/>
                </a:solidFill>
              </a:defRPr>
            </a:lvl8pPr>
            <a:lvl9pPr marL="4114800" lvl="8" indent="-304800" rtl="0">
              <a:spcBef>
                <a:spcPts val="1600"/>
              </a:spcBef>
              <a:spcAft>
                <a:spcPts val="1600"/>
              </a:spcAft>
              <a:buClr>
                <a:srgbClr val="1A1C20"/>
              </a:buClr>
              <a:buSzPts val="1200"/>
              <a:buChar char="■"/>
              <a:defRPr sz="1200">
                <a:solidFill>
                  <a:srgbClr val="1A1C20"/>
                </a:solidFill>
              </a:defRPr>
            </a:lvl9pPr>
          </a:lstStyle>
          <a:p>
            <a:endParaRPr/>
          </a:p>
        </p:txBody>
      </p:sp>
    </p:spTree>
  </p:cSld>
  <p:clrMapOvr>
    <a:masterClrMapping/>
  </p:clrMapOvr>
  <p:extLst>
    <p:ext uri="{DCECCB84-F9BA-43D5-87BE-67443E8EF086}">
      <p15:sldGuideLst xmlns:p15="http://schemas.microsoft.com/office/powerpoint/2012/main" xmlns="">
        <p15:guide id="1" pos="5294">
          <p15:clr>
            <a:srgbClr val="FA7B17"/>
          </p15:clr>
        </p15:guide>
        <p15:guide id="2" pos="159">
          <p15:clr>
            <a:srgbClr val="FA7B17"/>
          </p15:clr>
        </p15:guide>
        <p15:guide id="3" orient="horz" pos="164">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One Column">
  <p:cSld name="TITLE_AND_BODY_13_1_1_2">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252225" y="122725"/>
            <a:ext cx="8620800" cy="7791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dk1"/>
              </a:buClr>
              <a:buSzPts val="2500"/>
              <a:buNone/>
              <a:defRPr b="1">
                <a:solidFill>
                  <a:schemeClr val="dk1"/>
                </a:solidFill>
              </a:defRPr>
            </a:lvl1pPr>
            <a:lvl2pPr lvl="1" rtl="0">
              <a:spcBef>
                <a:spcPts val="0"/>
              </a:spcBef>
              <a:spcAft>
                <a:spcPts val="0"/>
              </a:spcAft>
              <a:buSzPts val="2800"/>
              <a:buNone/>
              <a:defRPr b="1"/>
            </a:lvl2pPr>
            <a:lvl3pPr lvl="2" rtl="0">
              <a:spcBef>
                <a:spcPts val="0"/>
              </a:spcBef>
              <a:spcAft>
                <a:spcPts val="0"/>
              </a:spcAft>
              <a:buSzPts val="2800"/>
              <a:buNone/>
              <a:defRPr b="1"/>
            </a:lvl3pPr>
            <a:lvl4pPr lvl="3" rtl="0">
              <a:spcBef>
                <a:spcPts val="0"/>
              </a:spcBef>
              <a:spcAft>
                <a:spcPts val="0"/>
              </a:spcAft>
              <a:buSzPts val="2800"/>
              <a:buNone/>
              <a:defRPr b="1"/>
            </a:lvl4pPr>
            <a:lvl5pPr lvl="4" rtl="0">
              <a:spcBef>
                <a:spcPts val="0"/>
              </a:spcBef>
              <a:spcAft>
                <a:spcPts val="0"/>
              </a:spcAft>
              <a:buSzPts val="2800"/>
              <a:buNone/>
              <a:defRPr b="1"/>
            </a:lvl5pPr>
            <a:lvl6pPr lvl="5" rtl="0">
              <a:spcBef>
                <a:spcPts val="0"/>
              </a:spcBef>
              <a:spcAft>
                <a:spcPts val="0"/>
              </a:spcAft>
              <a:buSzPts val="2800"/>
              <a:buNone/>
              <a:defRPr b="1"/>
            </a:lvl6pPr>
            <a:lvl7pPr lvl="6" rtl="0">
              <a:spcBef>
                <a:spcPts val="0"/>
              </a:spcBef>
              <a:spcAft>
                <a:spcPts val="0"/>
              </a:spcAft>
              <a:buSzPts val="2800"/>
              <a:buNone/>
              <a:defRPr b="1"/>
            </a:lvl7pPr>
            <a:lvl8pPr lvl="7" rtl="0">
              <a:spcBef>
                <a:spcPts val="0"/>
              </a:spcBef>
              <a:spcAft>
                <a:spcPts val="0"/>
              </a:spcAft>
              <a:buSzPts val="2800"/>
              <a:buNone/>
              <a:defRPr b="1"/>
            </a:lvl8pPr>
            <a:lvl9pPr lvl="8" rtl="0">
              <a:spcBef>
                <a:spcPts val="0"/>
              </a:spcBef>
              <a:spcAft>
                <a:spcPts val="0"/>
              </a:spcAft>
              <a:buSzPts val="2800"/>
              <a:buNone/>
              <a:defRPr b="1"/>
            </a:lvl9pPr>
          </a:lstStyle>
          <a:p>
            <a:endParaRPr/>
          </a:p>
        </p:txBody>
      </p:sp>
      <p:sp>
        <p:nvSpPr>
          <p:cNvPr id="29" name="Google Shape;29;p6"/>
          <p:cNvSpPr txBox="1">
            <a:spLocks noGrp="1"/>
          </p:cNvSpPr>
          <p:nvPr>
            <p:ph type="body" idx="1"/>
          </p:nvPr>
        </p:nvSpPr>
        <p:spPr>
          <a:xfrm>
            <a:off x="252225" y="1627725"/>
            <a:ext cx="8671500" cy="3234300"/>
          </a:xfrm>
          <a:prstGeom prst="rect">
            <a:avLst/>
          </a:prstGeom>
        </p:spPr>
        <p:txBody>
          <a:bodyPr spcFirstLastPara="1" wrap="square" lIns="91425" tIns="91425" rIns="91425" bIns="91425" anchor="t" anchorCtr="0">
            <a:noAutofit/>
          </a:bodyPr>
          <a:lstStyle>
            <a:lvl1pPr marL="457200" lvl="0" indent="-292100" algn="just" rtl="0">
              <a:lnSpc>
                <a:spcPct val="115000"/>
              </a:lnSpc>
              <a:spcBef>
                <a:spcPts val="0"/>
              </a:spcBef>
              <a:spcAft>
                <a:spcPts val="0"/>
              </a:spcAft>
              <a:buClr>
                <a:srgbClr val="1A1C20"/>
              </a:buClr>
              <a:buSzPts val="1000"/>
              <a:buChar char="●"/>
              <a:defRPr sz="1000">
                <a:solidFill>
                  <a:srgbClr val="1A1C20"/>
                </a:solidFill>
              </a:defRPr>
            </a:lvl1pPr>
            <a:lvl2pPr marL="914400" lvl="1" indent="-279400" algn="just" rtl="0">
              <a:spcBef>
                <a:spcPts val="0"/>
              </a:spcBef>
              <a:spcAft>
                <a:spcPts val="0"/>
              </a:spcAft>
              <a:buClr>
                <a:srgbClr val="1A1C20"/>
              </a:buClr>
              <a:buSzPts val="800"/>
              <a:buChar char="○"/>
              <a:defRPr sz="800">
                <a:solidFill>
                  <a:srgbClr val="1A1C20"/>
                </a:solidFill>
              </a:defRPr>
            </a:lvl2pPr>
            <a:lvl3pPr marL="1371600" lvl="2" indent="-279400" algn="just" rtl="0">
              <a:spcBef>
                <a:spcPts val="0"/>
              </a:spcBef>
              <a:spcAft>
                <a:spcPts val="0"/>
              </a:spcAft>
              <a:buClr>
                <a:srgbClr val="1A1C20"/>
              </a:buClr>
              <a:buSzPts val="800"/>
              <a:buChar char="■"/>
              <a:defRPr sz="800">
                <a:solidFill>
                  <a:srgbClr val="1A1C20"/>
                </a:solidFill>
              </a:defRPr>
            </a:lvl3pPr>
            <a:lvl4pPr marL="1828800" lvl="3" indent="-304800" rtl="0">
              <a:spcBef>
                <a:spcPts val="1600"/>
              </a:spcBef>
              <a:spcAft>
                <a:spcPts val="0"/>
              </a:spcAft>
              <a:buClr>
                <a:srgbClr val="1A1C20"/>
              </a:buClr>
              <a:buSzPts val="1200"/>
              <a:buChar char="●"/>
              <a:defRPr sz="1200">
                <a:solidFill>
                  <a:srgbClr val="1A1C20"/>
                </a:solidFill>
              </a:defRPr>
            </a:lvl4pPr>
            <a:lvl5pPr marL="2286000" lvl="4" indent="-304800" rtl="0">
              <a:spcBef>
                <a:spcPts val="1600"/>
              </a:spcBef>
              <a:spcAft>
                <a:spcPts val="0"/>
              </a:spcAft>
              <a:buClr>
                <a:srgbClr val="1A1C20"/>
              </a:buClr>
              <a:buSzPts val="1200"/>
              <a:buChar char="○"/>
              <a:defRPr sz="1200">
                <a:solidFill>
                  <a:srgbClr val="1A1C20"/>
                </a:solidFill>
              </a:defRPr>
            </a:lvl5pPr>
            <a:lvl6pPr marL="2743200" lvl="5" indent="-304800" rtl="0">
              <a:spcBef>
                <a:spcPts val="1600"/>
              </a:spcBef>
              <a:spcAft>
                <a:spcPts val="0"/>
              </a:spcAft>
              <a:buClr>
                <a:srgbClr val="1A1C20"/>
              </a:buClr>
              <a:buSzPts val="1200"/>
              <a:buChar char="■"/>
              <a:defRPr sz="1200">
                <a:solidFill>
                  <a:srgbClr val="1A1C20"/>
                </a:solidFill>
              </a:defRPr>
            </a:lvl6pPr>
            <a:lvl7pPr marL="3200400" lvl="6" indent="-304800" rtl="0">
              <a:spcBef>
                <a:spcPts val="1600"/>
              </a:spcBef>
              <a:spcAft>
                <a:spcPts val="0"/>
              </a:spcAft>
              <a:buClr>
                <a:srgbClr val="1A1C20"/>
              </a:buClr>
              <a:buSzPts val="1200"/>
              <a:buChar char="●"/>
              <a:defRPr sz="1200">
                <a:solidFill>
                  <a:srgbClr val="1A1C20"/>
                </a:solidFill>
              </a:defRPr>
            </a:lvl7pPr>
            <a:lvl8pPr marL="3657600" lvl="7" indent="-304800" rtl="0">
              <a:spcBef>
                <a:spcPts val="1600"/>
              </a:spcBef>
              <a:spcAft>
                <a:spcPts val="0"/>
              </a:spcAft>
              <a:buClr>
                <a:srgbClr val="1A1C20"/>
              </a:buClr>
              <a:buSzPts val="1200"/>
              <a:buChar char="○"/>
              <a:defRPr sz="1200">
                <a:solidFill>
                  <a:srgbClr val="1A1C20"/>
                </a:solidFill>
              </a:defRPr>
            </a:lvl8pPr>
            <a:lvl9pPr marL="4114800" lvl="8" indent="-304800" rtl="0">
              <a:spcBef>
                <a:spcPts val="1600"/>
              </a:spcBef>
              <a:spcAft>
                <a:spcPts val="1600"/>
              </a:spcAft>
              <a:buClr>
                <a:srgbClr val="1A1C20"/>
              </a:buClr>
              <a:buSzPts val="1200"/>
              <a:buChar char="■"/>
              <a:defRPr sz="1200">
                <a:solidFill>
                  <a:srgbClr val="1A1C20"/>
                </a:solidFill>
              </a:defRPr>
            </a:lvl9pPr>
          </a:lstStyle>
          <a:p>
            <a:endParaRPr/>
          </a:p>
        </p:txBody>
      </p:sp>
      <p:sp>
        <p:nvSpPr>
          <p:cNvPr id="30" name="Google Shape;30;p6"/>
          <p:cNvSpPr txBox="1">
            <a:spLocks noGrp="1"/>
          </p:cNvSpPr>
          <p:nvPr>
            <p:ph type="sldNum" idx="12"/>
          </p:nvPr>
        </p:nvSpPr>
        <p:spPr>
          <a:xfrm>
            <a:off x="3427350" y="4461775"/>
            <a:ext cx="1354200" cy="4983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xmlns="">
        <p15:guide id="1" pos="5294">
          <p15:clr>
            <a:srgbClr val="FA7B17"/>
          </p15:clr>
        </p15:guide>
        <p15:guide id="2" pos="159">
          <p15:clr>
            <a:srgbClr val="FA7B17"/>
          </p15:clr>
        </p15:guide>
        <p15:guide id="3" orient="horz" pos="164">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
  <p:cSld name="TITLE_AND_BODY_6">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sldNum" idx="12"/>
          </p:nvPr>
        </p:nvSpPr>
        <p:spPr>
          <a:xfrm>
            <a:off x="3427350" y="4461775"/>
            <a:ext cx="1354200" cy="4983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3" name="Google Shape;33;p7"/>
          <p:cNvSpPr txBox="1">
            <a:spLocks noGrp="1"/>
          </p:cNvSpPr>
          <p:nvPr>
            <p:ph type="body" idx="1"/>
          </p:nvPr>
        </p:nvSpPr>
        <p:spPr>
          <a:xfrm>
            <a:off x="5174875" y="2791300"/>
            <a:ext cx="3554400" cy="21327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SzPts val="1000"/>
              <a:buChar char="●"/>
              <a:defRPr sz="1000"/>
            </a:lvl1pPr>
            <a:lvl2pPr marL="914400" lvl="1" indent="-292100">
              <a:spcBef>
                <a:spcPts val="1600"/>
              </a:spcBef>
              <a:spcAft>
                <a:spcPts val="0"/>
              </a:spcAft>
              <a:buSzPts val="1000"/>
              <a:buChar char="○"/>
              <a:defRPr/>
            </a:lvl2pPr>
            <a:lvl3pPr marL="1371600" lvl="2" indent="-292100">
              <a:spcBef>
                <a:spcPts val="1600"/>
              </a:spcBef>
              <a:spcAft>
                <a:spcPts val="0"/>
              </a:spcAft>
              <a:buSzPts val="1000"/>
              <a:buChar char="■"/>
              <a:defRPr/>
            </a:lvl3pPr>
            <a:lvl4pPr marL="1828800" lvl="3" indent="-292100">
              <a:spcBef>
                <a:spcPts val="1600"/>
              </a:spcBef>
              <a:spcAft>
                <a:spcPts val="0"/>
              </a:spcAft>
              <a:buSzPts val="1000"/>
              <a:buChar char="●"/>
              <a:defRPr sz="1000"/>
            </a:lvl4pPr>
            <a:lvl5pPr marL="2286000" lvl="4" indent="-292100">
              <a:spcBef>
                <a:spcPts val="1600"/>
              </a:spcBef>
              <a:spcAft>
                <a:spcPts val="0"/>
              </a:spcAft>
              <a:buSzPts val="1000"/>
              <a:buChar char="○"/>
              <a:defRPr sz="1000"/>
            </a:lvl5pPr>
            <a:lvl6pPr marL="2743200" lvl="5" indent="-292100">
              <a:spcBef>
                <a:spcPts val="1600"/>
              </a:spcBef>
              <a:spcAft>
                <a:spcPts val="0"/>
              </a:spcAft>
              <a:buSzPts val="1000"/>
              <a:buChar char="■"/>
              <a:defRPr sz="1000"/>
            </a:lvl6pPr>
            <a:lvl7pPr marL="3200400" lvl="6" indent="-292100">
              <a:spcBef>
                <a:spcPts val="1600"/>
              </a:spcBef>
              <a:spcAft>
                <a:spcPts val="0"/>
              </a:spcAft>
              <a:buSzPts val="1000"/>
              <a:buChar char="●"/>
              <a:defRPr sz="1000"/>
            </a:lvl7pPr>
            <a:lvl8pPr marL="3657600" lvl="7" indent="-292100">
              <a:spcBef>
                <a:spcPts val="1600"/>
              </a:spcBef>
              <a:spcAft>
                <a:spcPts val="0"/>
              </a:spcAft>
              <a:buSzPts val="1000"/>
              <a:buChar char="○"/>
              <a:defRPr sz="1000"/>
            </a:lvl8pPr>
            <a:lvl9pPr marL="4114800" lvl="8" indent="-292100">
              <a:spcBef>
                <a:spcPts val="1600"/>
              </a:spcBef>
              <a:spcAft>
                <a:spcPts val="1600"/>
              </a:spcAft>
              <a:buClr>
                <a:srgbClr val="000000"/>
              </a:buClr>
              <a:buSzPts val="1000"/>
              <a:buChar char="■"/>
              <a:defRPr sz="1000">
                <a:solidFill>
                  <a:srgbClr val="000000"/>
                </a:solidFill>
              </a:defRPr>
            </a:lvl9pPr>
          </a:lstStyle>
          <a:p>
            <a:endParaRPr/>
          </a:p>
        </p:txBody>
      </p:sp>
      <p:sp>
        <p:nvSpPr>
          <p:cNvPr id="34" name="Google Shape;34;p7"/>
          <p:cNvSpPr txBox="1">
            <a:spLocks noGrp="1"/>
          </p:cNvSpPr>
          <p:nvPr>
            <p:ph type="title"/>
          </p:nvPr>
        </p:nvSpPr>
        <p:spPr>
          <a:xfrm>
            <a:off x="5112125" y="588050"/>
            <a:ext cx="3591000" cy="972300"/>
          </a:xfrm>
          <a:prstGeom prst="rect">
            <a:avLst/>
          </a:prstGeom>
        </p:spPr>
        <p:txBody>
          <a:bodyPr spcFirstLastPara="1" wrap="square" lIns="91425" tIns="91425" rIns="91425" bIns="91425" anchor="t" anchorCtr="0">
            <a:noAutofit/>
          </a:bodyPr>
          <a:lstStyle>
            <a:lvl1pPr lvl="0">
              <a:spcBef>
                <a:spcPts val="0"/>
              </a:spcBef>
              <a:spcAft>
                <a:spcPts val="0"/>
              </a:spcAft>
              <a:buSzPts val="2500"/>
              <a:buNone/>
              <a:defRPr b="1"/>
            </a:lvl1pPr>
            <a:lvl2pPr lvl="1">
              <a:spcBef>
                <a:spcPts val="0"/>
              </a:spcBef>
              <a:spcAft>
                <a:spcPts val="0"/>
              </a:spcAft>
              <a:buSzPts val="2800"/>
              <a:buNone/>
              <a:defRPr>
                <a:latin typeface="Almendra"/>
                <a:ea typeface="Almendra"/>
                <a:cs typeface="Almendra"/>
                <a:sym typeface="Almendra"/>
              </a:defRPr>
            </a:lvl2pPr>
            <a:lvl3pPr lvl="2">
              <a:spcBef>
                <a:spcPts val="0"/>
              </a:spcBef>
              <a:spcAft>
                <a:spcPts val="0"/>
              </a:spcAft>
              <a:buSzPts val="2800"/>
              <a:buNone/>
              <a:defRPr>
                <a:latin typeface="Almendra"/>
                <a:ea typeface="Almendra"/>
                <a:cs typeface="Almendra"/>
                <a:sym typeface="Almendra"/>
              </a:defRPr>
            </a:lvl3pPr>
            <a:lvl4pPr lvl="3">
              <a:spcBef>
                <a:spcPts val="0"/>
              </a:spcBef>
              <a:spcAft>
                <a:spcPts val="0"/>
              </a:spcAft>
              <a:buSzPts val="2800"/>
              <a:buNone/>
              <a:defRPr>
                <a:latin typeface="Almendra"/>
                <a:ea typeface="Almendra"/>
                <a:cs typeface="Almendra"/>
                <a:sym typeface="Almendra"/>
              </a:defRPr>
            </a:lvl4pPr>
            <a:lvl5pPr lvl="4">
              <a:spcBef>
                <a:spcPts val="0"/>
              </a:spcBef>
              <a:spcAft>
                <a:spcPts val="0"/>
              </a:spcAft>
              <a:buSzPts val="2800"/>
              <a:buNone/>
              <a:defRPr>
                <a:latin typeface="Almendra"/>
                <a:ea typeface="Almendra"/>
                <a:cs typeface="Almendra"/>
                <a:sym typeface="Almendra"/>
              </a:defRPr>
            </a:lvl5pPr>
            <a:lvl6pPr lvl="5">
              <a:spcBef>
                <a:spcPts val="0"/>
              </a:spcBef>
              <a:spcAft>
                <a:spcPts val="0"/>
              </a:spcAft>
              <a:buSzPts val="2800"/>
              <a:buNone/>
              <a:defRPr>
                <a:latin typeface="Almendra"/>
                <a:ea typeface="Almendra"/>
                <a:cs typeface="Almendra"/>
                <a:sym typeface="Almendra"/>
              </a:defRPr>
            </a:lvl6pPr>
            <a:lvl7pPr lvl="6">
              <a:spcBef>
                <a:spcPts val="0"/>
              </a:spcBef>
              <a:spcAft>
                <a:spcPts val="0"/>
              </a:spcAft>
              <a:buSzPts val="2800"/>
              <a:buNone/>
              <a:defRPr>
                <a:latin typeface="Almendra"/>
                <a:ea typeface="Almendra"/>
                <a:cs typeface="Almendra"/>
                <a:sym typeface="Almendra"/>
              </a:defRPr>
            </a:lvl7pPr>
            <a:lvl8pPr lvl="7">
              <a:spcBef>
                <a:spcPts val="0"/>
              </a:spcBef>
              <a:spcAft>
                <a:spcPts val="0"/>
              </a:spcAft>
              <a:buSzPts val="2800"/>
              <a:buNone/>
              <a:defRPr>
                <a:latin typeface="Almendra"/>
                <a:ea typeface="Almendra"/>
                <a:cs typeface="Almendra"/>
                <a:sym typeface="Almendra"/>
              </a:defRPr>
            </a:lvl8pPr>
            <a:lvl9pPr lvl="8">
              <a:spcBef>
                <a:spcPts val="0"/>
              </a:spcBef>
              <a:spcAft>
                <a:spcPts val="0"/>
              </a:spcAft>
              <a:buSzPts val="2800"/>
              <a:buNone/>
              <a:defRPr>
                <a:latin typeface="Almendra"/>
                <a:ea typeface="Almendra"/>
                <a:cs typeface="Almendra"/>
                <a:sym typeface="Almendra"/>
              </a:defRPr>
            </a:lvl9pPr>
          </a:lstStyle>
          <a:p>
            <a:endParaRPr/>
          </a:p>
        </p:txBody>
      </p:sp>
    </p:spTree>
  </p:cSld>
  <p:clrMapOvr>
    <a:masterClrMapping/>
  </p:clrMapOvr>
  <p:extLst>
    <p:ext uri="{DCECCB84-F9BA-43D5-87BE-67443E8EF086}">
      <p15:sldGuideLst xmlns:p15="http://schemas.microsoft.com/office/powerpoint/2012/main" xmlns="">
        <p15:guide id="1" pos="1318">
          <p15:clr>
            <a:srgbClr val="FA7B17"/>
          </p15:clr>
        </p15:guide>
        <p15:guide id="2" pos="5294">
          <p15:clr>
            <a:srgbClr val="FA7B17"/>
          </p15:clr>
        </p15:guide>
        <p15:guide id="3" orient="horz" pos="648">
          <p15:clr>
            <a:srgbClr val="FA7B17"/>
          </p15:clr>
        </p15:guide>
        <p15:guide id="4" orient="horz" pos="753">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ello I'm">
  <p:cSld name="CUSTOM_1">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24075" y="1152800"/>
            <a:ext cx="3912600" cy="698100"/>
          </a:xfrm>
          <a:prstGeom prst="rect">
            <a:avLst/>
          </a:prstGeom>
        </p:spPr>
        <p:txBody>
          <a:bodyPr spcFirstLastPara="1" wrap="square" lIns="91425" tIns="91425" rIns="91425" bIns="91425" anchor="t" anchorCtr="0">
            <a:noAutofit/>
          </a:bodyPr>
          <a:lstStyle>
            <a:lvl1pPr marL="457200" lvl="0" indent="-361950">
              <a:lnSpc>
                <a:spcPct val="100000"/>
              </a:lnSpc>
              <a:spcBef>
                <a:spcPts val="0"/>
              </a:spcBef>
              <a:spcAft>
                <a:spcPts val="0"/>
              </a:spcAft>
              <a:buClr>
                <a:srgbClr val="1A1C20"/>
              </a:buClr>
              <a:buSzPts val="2100"/>
              <a:buFont typeface="Uncial Antiqua"/>
              <a:buChar char="●"/>
              <a:defRPr sz="2100" b="1">
                <a:solidFill>
                  <a:srgbClr val="1A1C20"/>
                </a:solidFill>
                <a:latin typeface="Uncial Antiqua"/>
                <a:ea typeface="Uncial Antiqua"/>
                <a:cs typeface="Uncial Antiqua"/>
                <a:sym typeface="Uncial Antiqua"/>
              </a:defRPr>
            </a:lvl1pPr>
            <a:lvl2pPr marL="914400" lvl="1" indent="-292100">
              <a:spcBef>
                <a:spcPts val="1600"/>
              </a:spcBef>
              <a:spcAft>
                <a:spcPts val="0"/>
              </a:spcAft>
              <a:buClr>
                <a:srgbClr val="FFFFFF"/>
              </a:buClr>
              <a:buSzPts val="1000"/>
              <a:buChar char="○"/>
              <a:defRPr>
                <a:solidFill>
                  <a:srgbClr val="FFFFFF"/>
                </a:solidFill>
              </a:defRPr>
            </a:lvl2pPr>
            <a:lvl3pPr marL="1371600" lvl="2" indent="-292100">
              <a:spcBef>
                <a:spcPts val="1600"/>
              </a:spcBef>
              <a:spcAft>
                <a:spcPts val="0"/>
              </a:spcAft>
              <a:buClr>
                <a:srgbClr val="FFFFFF"/>
              </a:buClr>
              <a:buSzPts val="1000"/>
              <a:buChar char="■"/>
              <a:defRPr>
                <a:solidFill>
                  <a:srgbClr val="FFFFFF"/>
                </a:solidFill>
              </a:defRPr>
            </a:lvl3pPr>
            <a:lvl4pPr marL="1828800" lvl="3" indent="-317500">
              <a:spcBef>
                <a:spcPts val="1600"/>
              </a:spcBef>
              <a:spcAft>
                <a:spcPts val="0"/>
              </a:spcAft>
              <a:buClr>
                <a:srgbClr val="FFFFFF"/>
              </a:buClr>
              <a:buSzPts val="1400"/>
              <a:buChar char="●"/>
              <a:defRPr>
                <a:solidFill>
                  <a:srgbClr val="FFFFFF"/>
                </a:solidFill>
              </a:defRPr>
            </a:lvl4pPr>
            <a:lvl5pPr marL="2286000" lvl="4" indent="-317500">
              <a:spcBef>
                <a:spcPts val="1600"/>
              </a:spcBef>
              <a:spcAft>
                <a:spcPts val="0"/>
              </a:spcAft>
              <a:buClr>
                <a:srgbClr val="FFFFFF"/>
              </a:buClr>
              <a:buSzPts val="1400"/>
              <a:buChar char="○"/>
              <a:defRPr>
                <a:solidFill>
                  <a:srgbClr val="FFFFFF"/>
                </a:solidFill>
              </a:defRPr>
            </a:lvl5pPr>
            <a:lvl6pPr marL="2743200" lvl="5" indent="-317500">
              <a:spcBef>
                <a:spcPts val="1600"/>
              </a:spcBef>
              <a:spcAft>
                <a:spcPts val="0"/>
              </a:spcAft>
              <a:buClr>
                <a:srgbClr val="FFFFFF"/>
              </a:buClr>
              <a:buSzPts val="1400"/>
              <a:buChar char="■"/>
              <a:defRPr>
                <a:solidFill>
                  <a:srgbClr val="FFFFFF"/>
                </a:solidFill>
              </a:defRPr>
            </a:lvl6pPr>
            <a:lvl7pPr marL="3200400" lvl="6" indent="-317500">
              <a:spcBef>
                <a:spcPts val="1600"/>
              </a:spcBef>
              <a:spcAft>
                <a:spcPts val="0"/>
              </a:spcAft>
              <a:buClr>
                <a:srgbClr val="FFFFFF"/>
              </a:buClr>
              <a:buSzPts val="1400"/>
              <a:buChar char="●"/>
              <a:defRPr>
                <a:solidFill>
                  <a:srgbClr val="FFFFFF"/>
                </a:solidFill>
              </a:defRPr>
            </a:lvl7pPr>
            <a:lvl8pPr marL="3657600" lvl="7" indent="-317500">
              <a:spcBef>
                <a:spcPts val="1600"/>
              </a:spcBef>
              <a:spcAft>
                <a:spcPts val="0"/>
              </a:spcAft>
              <a:buClr>
                <a:srgbClr val="FFFFFF"/>
              </a:buClr>
              <a:buSzPts val="1400"/>
              <a:buChar char="○"/>
              <a:defRPr>
                <a:solidFill>
                  <a:srgbClr val="FFFFFF"/>
                </a:solidFill>
              </a:defRPr>
            </a:lvl8pPr>
            <a:lvl9pPr marL="4114800" lvl="8" indent="-317500">
              <a:spcBef>
                <a:spcPts val="1600"/>
              </a:spcBef>
              <a:spcAft>
                <a:spcPts val="1600"/>
              </a:spcAft>
              <a:buClr>
                <a:srgbClr val="FFFFFF"/>
              </a:buClr>
              <a:buSzPts val="1400"/>
              <a:buFont typeface="Delius"/>
              <a:buChar char="■"/>
              <a:defRPr>
                <a:solidFill>
                  <a:srgbClr val="FFFFFF"/>
                </a:solidFill>
                <a:latin typeface="Delius"/>
                <a:ea typeface="Delius"/>
                <a:cs typeface="Delius"/>
                <a:sym typeface="Delius"/>
              </a:defRPr>
            </a:lvl9pPr>
          </a:lstStyle>
          <a:p>
            <a:endParaRPr/>
          </a:p>
        </p:txBody>
      </p:sp>
      <p:sp>
        <p:nvSpPr>
          <p:cNvPr id="37" name="Google Shape;37;p8"/>
          <p:cNvSpPr txBox="1">
            <a:spLocks noGrp="1"/>
          </p:cNvSpPr>
          <p:nvPr>
            <p:ph type="subTitle" idx="2"/>
          </p:nvPr>
        </p:nvSpPr>
        <p:spPr>
          <a:xfrm>
            <a:off x="4524075" y="2030750"/>
            <a:ext cx="3912600" cy="2234700"/>
          </a:xfrm>
          <a:prstGeom prst="rect">
            <a:avLst/>
          </a:prstGeom>
        </p:spPr>
        <p:txBody>
          <a:bodyPr spcFirstLastPara="1" wrap="square" lIns="91425" tIns="91425" rIns="91425" bIns="91425" anchor="t" anchorCtr="0">
            <a:noAutofit/>
          </a:bodyPr>
          <a:lstStyle>
            <a:lvl1pPr lvl="0">
              <a:spcBef>
                <a:spcPts val="0"/>
              </a:spcBef>
              <a:spcAft>
                <a:spcPts val="0"/>
              </a:spcAft>
              <a:buNone/>
              <a:defRPr sz="1600">
                <a:solidFill>
                  <a:srgbClr val="1A1C20"/>
                </a:solidFill>
              </a:defRPr>
            </a:lvl1pPr>
            <a:lvl2pPr lvl="1">
              <a:spcBef>
                <a:spcPts val="1600"/>
              </a:spcBef>
              <a:spcAft>
                <a:spcPts val="0"/>
              </a:spcAft>
              <a:buNone/>
              <a:defRPr>
                <a:solidFill>
                  <a:srgbClr val="FFFFFF"/>
                </a:solidFill>
              </a:defRPr>
            </a:lvl2pPr>
            <a:lvl3pPr lvl="2">
              <a:spcBef>
                <a:spcPts val="1600"/>
              </a:spcBef>
              <a:spcAft>
                <a:spcPts val="0"/>
              </a:spcAft>
              <a:buNone/>
              <a:defRPr>
                <a:solidFill>
                  <a:srgbClr val="FFFFFF"/>
                </a:solidFill>
              </a:defRPr>
            </a:lvl3pPr>
            <a:lvl4pPr lvl="3">
              <a:spcBef>
                <a:spcPts val="1600"/>
              </a:spcBef>
              <a:spcAft>
                <a:spcPts val="0"/>
              </a:spcAft>
              <a:buNone/>
              <a:defRPr>
                <a:solidFill>
                  <a:srgbClr val="FFFFFF"/>
                </a:solidFill>
              </a:defRPr>
            </a:lvl4pPr>
            <a:lvl5pPr lvl="4">
              <a:spcBef>
                <a:spcPts val="1600"/>
              </a:spcBef>
              <a:spcAft>
                <a:spcPts val="0"/>
              </a:spcAft>
              <a:buNone/>
              <a:defRPr>
                <a:solidFill>
                  <a:srgbClr val="FFFFFF"/>
                </a:solidFill>
              </a:defRPr>
            </a:lvl5pPr>
            <a:lvl6pPr lvl="5">
              <a:spcBef>
                <a:spcPts val="1600"/>
              </a:spcBef>
              <a:spcAft>
                <a:spcPts val="0"/>
              </a:spcAft>
              <a:buNone/>
              <a:defRPr>
                <a:solidFill>
                  <a:srgbClr val="FFFFFF"/>
                </a:solidFill>
              </a:defRPr>
            </a:lvl6pPr>
            <a:lvl7pPr lvl="6">
              <a:spcBef>
                <a:spcPts val="1600"/>
              </a:spcBef>
              <a:spcAft>
                <a:spcPts val="0"/>
              </a:spcAft>
              <a:buNone/>
              <a:defRPr>
                <a:solidFill>
                  <a:srgbClr val="FFFFFF"/>
                </a:solidFill>
              </a:defRPr>
            </a:lvl7pPr>
            <a:lvl8pPr lvl="7">
              <a:spcBef>
                <a:spcPts val="1600"/>
              </a:spcBef>
              <a:spcAft>
                <a:spcPts val="0"/>
              </a:spcAft>
              <a:buNone/>
              <a:defRPr>
                <a:solidFill>
                  <a:srgbClr val="FFFFFF"/>
                </a:solidFill>
              </a:defRPr>
            </a:lvl8pPr>
            <a:lvl9pPr lvl="8">
              <a:spcBef>
                <a:spcPts val="1600"/>
              </a:spcBef>
              <a:spcAft>
                <a:spcPts val="1600"/>
              </a:spcAft>
              <a:buNone/>
              <a:defRPr>
                <a:solidFill>
                  <a:srgbClr val="FFFFFF"/>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concept">
  <p:cSld name="CUSTOM_2">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9"/>
          <p:cNvSpPr txBox="1">
            <a:spLocks noGrp="1"/>
          </p:cNvSpPr>
          <p:nvPr>
            <p:ph type="title"/>
          </p:nvPr>
        </p:nvSpPr>
        <p:spPr>
          <a:xfrm>
            <a:off x="1371600" y="1334700"/>
            <a:ext cx="6400800" cy="24741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6500" b="1">
                <a:solidFill>
                  <a:srgbClr val="A61C00"/>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Tree>
  </p:cSld>
  <p:clrMapOvr>
    <a:masterClrMapping/>
  </p:clrMapOvr>
  <p:extLst>
    <p:ext uri="{DCECCB84-F9BA-43D5-87BE-67443E8EF086}">
      <p15:sldGuideLst xmlns:p15="http://schemas.microsoft.com/office/powerpoint/2012/main" xmlns="">
        <p15:guide id="1" pos="864">
          <p15:clr>
            <a:srgbClr val="FA7B17"/>
          </p15:clr>
        </p15:guide>
        <p15:guide id="2" pos="4896">
          <p15:clr>
            <a:srgbClr val="FA7B17"/>
          </p15:clr>
        </p15:guide>
        <p15:guide id="3" orient="horz" pos="1620">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Image">
  <p:cSld name="CUSTOM_4">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2048700" y="4576500"/>
            <a:ext cx="5046600" cy="78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1400" b="1">
                <a:solidFill>
                  <a:srgbClr val="F5F3F7"/>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extLst>
    <p:ext uri="{DCECCB84-F9BA-43D5-87BE-67443E8EF086}">
      <p15:sldGuideLst xmlns:p15="http://schemas.microsoft.com/office/powerpoint/2012/main" xmlns="">
        <p15:guide id="1" orient="horz" pos="249">
          <p15:clr>
            <a:srgbClr val="FA7B17"/>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500"/>
              <a:buFont typeface="Uncial Antiqua"/>
              <a:buNone/>
              <a:defRPr sz="2500">
                <a:latin typeface="Uncial Antiqua"/>
                <a:ea typeface="Uncial Antiqua"/>
                <a:cs typeface="Uncial Antiqua"/>
                <a:sym typeface="Uncial Antiqua"/>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SzPts val="1400"/>
              <a:buFont typeface="Almendra"/>
              <a:buChar char="●"/>
              <a:defRPr>
                <a:latin typeface="Almendra"/>
                <a:ea typeface="Almendra"/>
                <a:cs typeface="Almendra"/>
                <a:sym typeface="Almendra"/>
              </a:defRPr>
            </a:lvl1pPr>
            <a:lvl2pPr marL="914400" lvl="1" indent="-292100">
              <a:lnSpc>
                <a:spcPct val="115000"/>
              </a:lnSpc>
              <a:spcBef>
                <a:spcPts val="1600"/>
              </a:spcBef>
              <a:spcAft>
                <a:spcPts val="0"/>
              </a:spcAft>
              <a:buSzPts val="1000"/>
              <a:buFont typeface="Almendra"/>
              <a:buChar char="○"/>
              <a:defRPr sz="1000">
                <a:latin typeface="Almendra"/>
                <a:ea typeface="Almendra"/>
                <a:cs typeface="Almendra"/>
                <a:sym typeface="Almendra"/>
              </a:defRPr>
            </a:lvl2pPr>
            <a:lvl3pPr marL="1371600" lvl="2" indent="-292100">
              <a:lnSpc>
                <a:spcPct val="115000"/>
              </a:lnSpc>
              <a:spcBef>
                <a:spcPts val="1600"/>
              </a:spcBef>
              <a:spcAft>
                <a:spcPts val="0"/>
              </a:spcAft>
              <a:buSzPts val="1000"/>
              <a:buFont typeface="Almendra"/>
              <a:buChar char="■"/>
              <a:defRPr sz="1000">
                <a:latin typeface="Almendra"/>
                <a:ea typeface="Almendra"/>
                <a:cs typeface="Almendra"/>
                <a:sym typeface="Almendra"/>
              </a:defRPr>
            </a:lvl3pPr>
            <a:lvl4pPr marL="1828800" lvl="3" indent="-317500">
              <a:lnSpc>
                <a:spcPct val="115000"/>
              </a:lnSpc>
              <a:spcBef>
                <a:spcPts val="1600"/>
              </a:spcBef>
              <a:spcAft>
                <a:spcPts val="0"/>
              </a:spcAft>
              <a:buSzPts val="1400"/>
              <a:buFont typeface="Almendra"/>
              <a:buChar char="●"/>
              <a:defRPr>
                <a:latin typeface="Almendra"/>
                <a:ea typeface="Almendra"/>
                <a:cs typeface="Almendra"/>
                <a:sym typeface="Almendra"/>
              </a:defRPr>
            </a:lvl4pPr>
            <a:lvl5pPr marL="2286000" lvl="4" indent="-317500">
              <a:lnSpc>
                <a:spcPct val="115000"/>
              </a:lnSpc>
              <a:spcBef>
                <a:spcPts val="1600"/>
              </a:spcBef>
              <a:spcAft>
                <a:spcPts val="0"/>
              </a:spcAft>
              <a:buSzPts val="1400"/>
              <a:buFont typeface="Almendra"/>
              <a:buChar char="○"/>
              <a:defRPr>
                <a:latin typeface="Almendra"/>
                <a:ea typeface="Almendra"/>
                <a:cs typeface="Almendra"/>
                <a:sym typeface="Almendra"/>
              </a:defRPr>
            </a:lvl5pPr>
            <a:lvl6pPr marL="2743200" lvl="5" indent="-317500">
              <a:lnSpc>
                <a:spcPct val="115000"/>
              </a:lnSpc>
              <a:spcBef>
                <a:spcPts val="1600"/>
              </a:spcBef>
              <a:spcAft>
                <a:spcPts val="0"/>
              </a:spcAft>
              <a:buSzPts val="1400"/>
              <a:buFont typeface="Almendra"/>
              <a:buChar char="■"/>
              <a:defRPr>
                <a:latin typeface="Almendra"/>
                <a:ea typeface="Almendra"/>
                <a:cs typeface="Almendra"/>
                <a:sym typeface="Almendra"/>
              </a:defRPr>
            </a:lvl6pPr>
            <a:lvl7pPr marL="3200400" lvl="6" indent="-317500">
              <a:lnSpc>
                <a:spcPct val="115000"/>
              </a:lnSpc>
              <a:spcBef>
                <a:spcPts val="1600"/>
              </a:spcBef>
              <a:spcAft>
                <a:spcPts val="0"/>
              </a:spcAft>
              <a:buSzPts val="1400"/>
              <a:buFont typeface="Almendra"/>
              <a:buChar char="●"/>
              <a:defRPr>
                <a:latin typeface="Almendra"/>
                <a:ea typeface="Almendra"/>
                <a:cs typeface="Almendra"/>
                <a:sym typeface="Almendra"/>
              </a:defRPr>
            </a:lvl7pPr>
            <a:lvl8pPr marL="3657600" lvl="7" indent="-317500">
              <a:lnSpc>
                <a:spcPct val="115000"/>
              </a:lnSpc>
              <a:spcBef>
                <a:spcPts val="1600"/>
              </a:spcBef>
              <a:spcAft>
                <a:spcPts val="0"/>
              </a:spcAft>
              <a:buSzPts val="1400"/>
              <a:buFont typeface="Almendra"/>
              <a:buChar char="○"/>
              <a:defRPr>
                <a:latin typeface="Almendra"/>
                <a:ea typeface="Almendra"/>
                <a:cs typeface="Almendra"/>
                <a:sym typeface="Almendra"/>
              </a:defRPr>
            </a:lvl8pPr>
            <a:lvl9pPr marL="4114800" lvl="8" indent="-317500">
              <a:lnSpc>
                <a:spcPct val="115000"/>
              </a:lnSpc>
              <a:spcBef>
                <a:spcPts val="1600"/>
              </a:spcBef>
              <a:spcAft>
                <a:spcPts val="1600"/>
              </a:spcAft>
              <a:buClr>
                <a:srgbClr val="666666"/>
              </a:buClr>
              <a:buSzPts val="1400"/>
              <a:buFont typeface="Almendra"/>
              <a:buChar char="■"/>
              <a:defRPr>
                <a:solidFill>
                  <a:srgbClr val="666666"/>
                </a:solidFill>
                <a:latin typeface="Almendra"/>
                <a:ea typeface="Almendra"/>
                <a:cs typeface="Almendra"/>
                <a:sym typeface="Almendra"/>
              </a:defRPr>
            </a:lvl9pPr>
          </a:lstStyle>
          <a:p>
            <a:endParaRPr/>
          </a:p>
        </p:txBody>
      </p:sp>
      <p:sp>
        <p:nvSpPr>
          <p:cNvPr id="8" name="Google Shape;8;p1"/>
          <p:cNvSpPr txBox="1">
            <a:spLocks noGrp="1"/>
          </p:cNvSpPr>
          <p:nvPr>
            <p:ph type="sldNum" idx="12"/>
          </p:nvPr>
        </p:nvSpPr>
        <p:spPr>
          <a:xfrm>
            <a:off x="3427350" y="4461775"/>
            <a:ext cx="1354200" cy="498300"/>
          </a:xfrm>
          <a:prstGeom prst="rect">
            <a:avLst/>
          </a:prstGeom>
          <a:noFill/>
          <a:ln>
            <a:noFill/>
          </a:ln>
        </p:spPr>
        <p:txBody>
          <a:bodyPr spcFirstLastPara="1" wrap="square" lIns="91425" tIns="91425" rIns="91425" bIns="91425" anchor="ctr" anchorCtr="0">
            <a:noAutofit/>
          </a:bodyPr>
          <a:lstStyle>
            <a:lvl1pPr lvl="0" algn="r">
              <a:buNone/>
              <a:defRPr sz="1000" b="1">
                <a:solidFill>
                  <a:srgbClr val="FFFFFF"/>
                </a:solidFill>
                <a:latin typeface="Source Serif Pro"/>
                <a:ea typeface="Source Serif Pro"/>
                <a:cs typeface="Source Serif Pro"/>
                <a:sym typeface="Source Serif Pro"/>
              </a:defRPr>
            </a:lvl1pPr>
            <a:lvl2pPr lvl="1" algn="r">
              <a:buNone/>
              <a:defRPr sz="1000" b="1">
                <a:solidFill>
                  <a:srgbClr val="FFFFFF"/>
                </a:solidFill>
                <a:latin typeface="Source Serif Pro"/>
                <a:ea typeface="Source Serif Pro"/>
                <a:cs typeface="Source Serif Pro"/>
                <a:sym typeface="Source Serif Pro"/>
              </a:defRPr>
            </a:lvl2pPr>
            <a:lvl3pPr lvl="2" algn="r">
              <a:buNone/>
              <a:defRPr sz="1000" b="1">
                <a:solidFill>
                  <a:srgbClr val="FFFFFF"/>
                </a:solidFill>
                <a:latin typeface="Source Serif Pro"/>
                <a:ea typeface="Source Serif Pro"/>
                <a:cs typeface="Source Serif Pro"/>
                <a:sym typeface="Source Serif Pro"/>
              </a:defRPr>
            </a:lvl3pPr>
            <a:lvl4pPr lvl="3" algn="r">
              <a:buNone/>
              <a:defRPr sz="1000" b="1">
                <a:solidFill>
                  <a:srgbClr val="FFFFFF"/>
                </a:solidFill>
                <a:latin typeface="Source Serif Pro"/>
                <a:ea typeface="Source Serif Pro"/>
                <a:cs typeface="Source Serif Pro"/>
                <a:sym typeface="Source Serif Pro"/>
              </a:defRPr>
            </a:lvl4pPr>
            <a:lvl5pPr lvl="4" algn="r">
              <a:buNone/>
              <a:defRPr sz="1000" b="1">
                <a:solidFill>
                  <a:srgbClr val="FFFFFF"/>
                </a:solidFill>
                <a:latin typeface="Source Serif Pro"/>
                <a:ea typeface="Source Serif Pro"/>
                <a:cs typeface="Source Serif Pro"/>
                <a:sym typeface="Source Serif Pro"/>
              </a:defRPr>
            </a:lvl5pPr>
            <a:lvl6pPr lvl="5" algn="r">
              <a:buNone/>
              <a:defRPr sz="1000" b="1">
                <a:solidFill>
                  <a:srgbClr val="FFFFFF"/>
                </a:solidFill>
                <a:latin typeface="Source Serif Pro"/>
                <a:ea typeface="Source Serif Pro"/>
                <a:cs typeface="Source Serif Pro"/>
                <a:sym typeface="Source Serif Pro"/>
              </a:defRPr>
            </a:lvl6pPr>
            <a:lvl7pPr lvl="6" algn="r">
              <a:buNone/>
              <a:defRPr sz="1000" b="1">
                <a:solidFill>
                  <a:srgbClr val="FFFFFF"/>
                </a:solidFill>
                <a:latin typeface="Source Serif Pro"/>
                <a:ea typeface="Source Serif Pro"/>
                <a:cs typeface="Source Serif Pro"/>
                <a:sym typeface="Source Serif Pro"/>
              </a:defRPr>
            </a:lvl7pPr>
            <a:lvl8pPr lvl="7" algn="r">
              <a:buNone/>
              <a:defRPr sz="1000" b="1">
                <a:solidFill>
                  <a:srgbClr val="FFFFFF"/>
                </a:solidFill>
                <a:latin typeface="Source Serif Pro"/>
                <a:ea typeface="Source Serif Pro"/>
                <a:cs typeface="Source Serif Pro"/>
                <a:sym typeface="Source Serif Pro"/>
              </a:defRPr>
            </a:lvl8pPr>
            <a:lvl9pPr lvl="8" algn="r">
              <a:buNone/>
              <a:defRPr sz="1000" b="1">
                <a:solidFill>
                  <a:srgbClr val="FFFFFF"/>
                </a:solidFill>
                <a:latin typeface="Source Serif Pro"/>
                <a:ea typeface="Source Serif Pro"/>
                <a:cs typeface="Source Serif Pro"/>
                <a:sym typeface="Source Serif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4"/>
          <p:cNvSpPr txBox="1">
            <a:spLocks noGrp="1"/>
          </p:cNvSpPr>
          <p:nvPr>
            <p:ph type="ctrTitle"/>
          </p:nvPr>
        </p:nvSpPr>
        <p:spPr>
          <a:xfrm>
            <a:off x="5610074" y="1949100"/>
            <a:ext cx="2171776" cy="12453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4000" dirty="0"/>
              <a:t>Mediaeval Literature</a:t>
            </a:r>
            <a:endParaRPr sz="4000" dirty="0"/>
          </a:p>
        </p:txBody>
      </p:sp>
      <p:sp>
        <p:nvSpPr>
          <p:cNvPr id="59" name="Google Shape;59;p14"/>
          <p:cNvSpPr txBox="1">
            <a:spLocks noGrp="1"/>
          </p:cNvSpPr>
          <p:nvPr>
            <p:ph type="subTitle" idx="1"/>
          </p:nvPr>
        </p:nvSpPr>
        <p:spPr>
          <a:xfrm>
            <a:off x="5430644" y="3443225"/>
            <a:ext cx="2351206" cy="862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AN INTRODUCTORY CHRONOLOGY</a:t>
            </a:r>
            <a:endParaRPr dirty="0"/>
          </a:p>
        </p:txBody>
      </p:sp>
      <p:pic>
        <p:nvPicPr>
          <p:cNvPr id="3" name="Picture 2" descr="A picture containing text, furniture, rug, fabric&#10;&#10;Description automatically generated">
            <a:extLst>
              <a:ext uri="{FF2B5EF4-FFF2-40B4-BE49-F238E27FC236}">
                <a16:creationId xmlns:a16="http://schemas.microsoft.com/office/drawing/2014/main" xmlns="" id="{C4A3B61D-0028-F07C-C521-9BE5143B8BB0}"/>
              </a:ext>
            </a:extLst>
          </p:cNvPr>
          <p:cNvPicPr>
            <a:picLocks noChangeAspect="1"/>
          </p:cNvPicPr>
          <p:nvPr/>
        </p:nvPicPr>
        <p:blipFill>
          <a:blip r:embed="rId3"/>
          <a:stretch>
            <a:fillRect/>
          </a:stretch>
        </p:blipFill>
        <p:spPr>
          <a:xfrm>
            <a:off x="1140141" y="716206"/>
            <a:ext cx="4592930" cy="371108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252225" y="122725"/>
            <a:ext cx="8620800" cy="77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800" dirty="0"/>
              <a:t>The Late period: decline</a:t>
            </a:r>
            <a:endParaRPr dirty="0"/>
          </a:p>
        </p:txBody>
      </p:sp>
      <p:sp>
        <p:nvSpPr>
          <p:cNvPr id="99" name="Google Shape;99;p20"/>
          <p:cNvSpPr txBox="1">
            <a:spLocks noGrp="1"/>
          </p:cNvSpPr>
          <p:nvPr>
            <p:ph type="body" idx="1"/>
          </p:nvPr>
        </p:nvSpPr>
        <p:spPr>
          <a:xfrm>
            <a:off x="-70338" y="1527364"/>
            <a:ext cx="9091675" cy="3234300"/>
          </a:xfrm>
          <a:prstGeom prst="rect">
            <a:avLst/>
          </a:prstGeom>
        </p:spPr>
        <p:txBody>
          <a:bodyPr spcFirstLastPara="1" wrap="square" lIns="91425" tIns="91425" rIns="91425" bIns="91425" anchor="t" anchorCtr="0">
            <a:noAutofit/>
          </a:bodyPr>
          <a:lstStyle/>
          <a:p>
            <a:pPr marL="342900" lvl="0" indent="-342900" algn="just">
              <a:spcAft>
                <a:spcPts val="300"/>
              </a:spcAft>
              <a:buFont typeface="Symbol" panose="05050102010706020507" pitchFamily="18" charset="2"/>
              <a:buChar char=""/>
            </a:pPr>
            <a:r>
              <a:rPr lang="en-US" sz="1400" b="1" dirty="0">
                <a:solidFill>
                  <a:srgbClr val="000000"/>
                </a:solidFill>
                <a:effectLst/>
                <a:latin typeface="Almendra" panose="020B0604020202020204" charset="0"/>
                <a:ea typeface="Times New Roman" panose="02020603050405020304" pitchFamily="18" charset="0"/>
              </a:rPr>
              <a:t>Disasters of war, famine, and pestilence</a:t>
            </a:r>
            <a:endParaRPr lang="en-US" sz="1400" b="1" dirty="0">
              <a:effectLst/>
              <a:latin typeface="Almendra" panose="020B0604020202020204" charset="0"/>
              <a:ea typeface="Times New Roman" panose="02020603050405020304" pitchFamily="18" charset="0"/>
            </a:endParaRPr>
          </a:p>
          <a:p>
            <a:pPr marL="342900" lvl="0" indent="-342900" algn="just">
              <a:buFont typeface="Symbol" panose="05050102010706020507" pitchFamily="18" charset="2"/>
              <a:buChar char=""/>
            </a:pPr>
            <a:r>
              <a:rPr lang="en-US" sz="1400" b="1" dirty="0">
                <a:solidFill>
                  <a:srgbClr val="C00000"/>
                </a:solidFill>
                <a:effectLst/>
                <a:latin typeface="Almendra" panose="020B0604020202020204" charset="0"/>
                <a:ea typeface="Calibri" panose="020F0502020204030204" pitchFamily="34" charset="0"/>
                <a:cs typeface="Times New Roman" panose="02020603050405020304" pitchFamily="18" charset="0"/>
              </a:rPr>
              <a:t>“100 Years’ War”: </a:t>
            </a:r>
            <a:r>
              <a:rPr lang="en-US" sz="1400" b="1" dirty="0">
                <a:solidFill>
                  <a:srgbClr val="000000"/>
                </a:solidFill>
                <a:effectLst/>
                <a:latin typeface="Almendra" panose="020B0604020202020204" charset="0"/>
                <a:ea typeface="Calibri" panose="020F0502020204030204" pitchFamily="34" charset="0"/>
                <a:cs typeface="Times New Roman" panose="02020603050405020304" pitchFamily="18" charset="0"/>
              </a:rPr>
              <a:t>originated from disputed claims to the French throne between the English royal House of Plantagenet and the French royal House of Valois. Started on 24 May 1337 with a challenge to Edward III’s claims to French lands and lasted 116 years, until 1453, with the victory of the French.</a:t>
            </a:r>
            <a:endParaRPr lang="en-US" sz="1400" b="1" dirty="0">
              <a:effectLst/>
              <a:latin typeface="Almendra" panose="020B0604020202020204" charset="0"/>
              <a:ea typeface="Calibri" panose="020F0502020204030204" pitchFamily="34" charset="0"/>
              <a:cs typeface="Times New Roman" panose="02020603050405020304" pitchFamily="18" charset="0"/>
            </a:endParaRPr>
          </a:p>
          <a:p>
            <a:pPr marL="457200" algn="just"/>
            <a:r>
              <a:rPr lang="en-US" sz="1400" b="1" dirty="0">
                <a:solidFill>
                  <a:srgbClr val="000000"/>
                </a:solidFill>
                <a:effectLst/>
                <a:latin typeface="Almendra" panose="020B0604020202020204" charset="0"/>
                <a:ea typeface="Calibri" panose="020F0502020204030204" pitchFamily="34" charset="0"/>
                <a:cs typeface="Times New Roman" panose="02020603050405020304" pitchFamily="18" charset="0"/>
              </a:rPr>
              <a:t>-Important events: </a:t>
            </a:r>
            <a:endParaRPr lang="en-US" sz="1400" b="1" dirty="0">
              <a:effectLst/>
              <a:latin typeface="Almendra" panose="020B0604020202020204" charset="0"/>
              <a:ea typeface="Calibri" panose="020F0502020204030204" pitchFamily="34" charset="0"/>
              <a:cs typeface="Times New Roman" panose="02020603050405020304" pitchFamily="18" charset="0"/>
            </a:endParaRPr>
          </a:p>
          <a:p>
            <a:pPr marL="742950" lvl="1" indent="-285750" algn="just">
              <a:buFont typeface="Courier New" panose="02070309020205020404" pitchFamily="49" charset="0"/>
              <a:buChar char="o"/>
            </a:pPr>
            <a:r>
              <a:rPr lang="en-US" sz="1400" b="1" dirty="0">
                <a:solidFill>
                  <a:srgbClr val="000000"/>
                </a:solidFill>
                <a:effectLst/>
                <a:latin typeface="Almendra" panose="020B0604020202020204" charset="0"/>
                <a:ea typeface="Calibri" panose="020F0502020204030204" pitchFamily="34" charset="0"/>
                <a:cs typeface="Times New Roman" panose="02020603050405020304" pitchFamily="18" charset="0"/>
              </a:rPr>
              <a:t>the Battle of </a:t>
            </a:r>
            <a:r>
              <a:rPr lang="en-US" sz="1400" b="1" dirty="0" err="1">
                <a:solidFill>
                  <a:srgbClr val="000000"/>
                </a:solidFill>
                <a:effectLst/>
                <a:latin typeface="Almendra" panose="020B0604020202020204" charset="0"/>
                <a:ea typeface="Calibri" panose="020F0502020204030204" pitchFamily="34" charset="0"/>
                <a:cs typeface="Times New Roman" panose="02020603050405020304" pitchFamily="18" charset="0"/>
              </a:rPr>
              <a:t>Crécy</a:t>
            </a:r>
            <a:r>
              <a:rPr lang="en-US" sz="1400" b="1" dirty="0">
                <a:solidFill>
                  <a:srgbClr val="000000"/>
                </a:solidFill>
                <a:effectLst/>
                <a:latin typeface="Almendra" panose="020B0604020202020204" charset="0"/>
                <a:ea typeface="Calibri" panose="020F0502020204030204" pitchFamily="34" charset="0"/>
                <a:cs typeface="Times New Roman" panose="02020603050405020304" pitchFamily="18" charset="0"/>
              </a:rPr>
              <a:t> (August 26, 1346); fought in northern France between a French army commanded by King Philip VI and an English army led by Kind Edward III. The French attacked the English in northern France, but the English won, with heavy loss of life among the French. </a:t>
            </a:r>
            <a:r>
              <a:rPr lang="en-US" sz="1400" b="1" dirty="0" err="1">
                <a:solidFill>
                  <a:srgbClr val="000000"/>
                </a:solidFill>
                <a:effectLst/>
                <a:latin typeface="Almendra" panose="020B0604020202020204" charset="0"/>
                <a:ea typeface="Calibri" panose="020F0502020204030204" pitchFamily="34" charset="0"/>
                <a:cs typeface="Times New Roman" panose="02020603050405020304" pitchFamily="18" charset="0"/>
              </a:rPr>
              <a:t>Crécy</a:t>
            </a:r>
            <a:r>
              <a:rPr lang="en-US" sz="1400" b="1" dirty="0">
                <a:solidFill>
                  <a:srgbClr val="000000"/>
                </a:solidFill>
                <a:effectLst/>
                <a:latin typeface="Almendra" panose="020B0604020202020204" charset="0"/>
                <a:ea typeface="Calibri" panose="020F0502020204030204" pitchFamily="34" charset="0"/>
                <a:cs typeface="Times New Roman" panose="02020603050405020304" pitchFamily="18" charset="0"/>
              </a:rPr>
              <a:t> established the effectiveness of the longbow as a dominant weapon on the Western European battlefield.</a:t>
            </a:r>
            <a:endParaRPr lang="en-US" sz="1400" b="1" dirty="0">
              <a:effectLst/>
              <a:latin typeface="Almendra" panose="020B0604020202020204" charset="0"/>
              <a:ea typeface="Calibri" panose="020F0502020204030204" pitchFamily="34" charset="0"/>
              <a:cs typeface="Times New Roman" panose="02020603050405020304" pitchFamily="18" charset="0"/>
            </a:endParaRPr>
          </a:p>
          <a:p>
            <a:pPr marL="742950" lvl="1" indent="-285750" algn="just">
              <a:spcAft>
                <a:spcPts val="300"/>
              </a:spcAft>
              <a:buFont typeface="Courier New" panose="02070309020205020404" pitchFamily="49" charset="0"/>
              <a:buChar char="o"/>
            </a:pPr>
            <a:r>
              <a:rPr lang="en-US" sz="1400" b="1" dirty="0">
                <a:solidFill>
                  <a:srgbClr val="000000"/>
                </a:solidFill>
                <a:effectLst/>
                <a:latin typeface="Almendra" panose="020B0604020202020204" charset="0"/>
                <a:ea typeface="Times New Roman" panose="02020603050405020304" pitchFamily="18" charset="0"/>
              </a:rPr>
              <a:t>1415: Henry V soundly defeats superior amounts of French at Agincourt.</a:t>
            </a:r>
            <a:endParaRPr lang="en-US" sz="1400" b="1" dirty="0">
              <a:effectLst/>
              <a:latin typeface="Almendra" panose="020B0604020202020204" charset="0"/>
              <a:ea typeface="Times New Roman" panose="02020603050405020304" pitchFamily="18" charset="0"/>
            </a:endParaRPr>
          </a:p>
          <a:p>
            <a:pPr marL="742950" lvl="1" indent="-285750" algn="just">
              <a:spcAft>
                <a:spcPts val="300"/>
              </a:spcAft>
              <a:buFont typeface="Courier New" panose="02070309020205020404" pitchFamily="49" charset="0"/>
              <a:buChar char="o"/>
            </a:pPr>
            <a:r>
              <a:rPr lang="en-US" sz="1400" b="1" dirty="0">
                <a:solidFill>
                  <a:srgbClr val="000000"/>
                </a:solidFill>
                <a:effectLst/>
                <a:latin typeface="Almendra" panose="020B0604020202020204" charset="0"/>
                <a:ea typeface="Times New Roman" panose="02020603050405020304" pitchFamily="18" charset="0"/>
              </a:rPr>
              <a:t>Involvement of Joan of Arc leads to victory in the siege of Orleans in 1429 and turns the tide for France.</a:t>
            </a:r>
            <a:endParaRPr lang="en-US" sz="1400" b="1" dirty="0">
              <a:effectLst/>
              <a:latin typeface="Almendra" panose="020B0604020202020204" charset="0"/>
              <a:ea typeface="Times New Roman" panose="02020603050405020304" pitchFamily="18" charset="0"/>
            </a:endParaRPr>
          </a:p>
          <a:p>
            <a:pPr marL="742950" lvl="1" indent="-285750" algn="just">
              <a:spcAft>
                <a:spcPts val="300"/>
              </a:spcAft>
              <a:buFont typeface="Courier New" panose="02070309020205020404" pitchFamily="49" charset="0"/>
              <a:buChar char="o"/>
            </a:pPr>
            <a:r>
              <a:rPr lang="en-US" sz="1400" b="1" dirty="0">
                <a:solidFill>
                  <a:srgbClr val="000000"/>
                </a:solidFill>
                <a:effectLst/>
                <a:latin typeface="Almendra" panose="020B0604020202020204" charset="0"/>
                <a:ea typeface="Times New Roman" panose="02020603050405020304" pitchFamily="18" charset="0"/>
              </a:rPr>
              <a:t>Final event: Battle of </a:t>
            </a:r>
            <a:r>
              <a:rPr lang="en-US" sz="1400" b="1" dirty="0" err="1">
                <a:solidFill>
                  <a:srgbClr val="000000"/>
                </a:solidFill>
                <a:effectLst/>
                <a:latin typeface="Almendra" panose="020B0604020202020204" charset="0"/>
                <a:ea typeface="Times New Roman" panose="02020603050405020304" pitchFamily="18" charset="0"/>
              </a:rPr>
              <a:t>Castillon</a:t>
            </a:r>
            <a:r>
              <a:rPr lang="en-US" sz="1400" b="1" dirty="0">
                <a:solidFill>
                  <a:srgbClr val="000000"/>
                </a:solidFill>
                <a:effectLst/>
                <a:latin typeface="Almendra" panose="020B0604020202020204" charset="0"/>
                <a:ea typeface="Times New Roman" panose="02020603050405020304" pitchFamily="18" charset="0"/>
              </a:rPr>
              <a:t> on 17 July 1453, establishing the effectiveness of newly-established field artillery.</a:t>
            </a:r>
            <a:endParaRPr lang="en-US" sz="1400" b="1" dirty="0">
              <a:effectLst/>
              <a:latin typeface="Almendra" panose="020B0604020202020204" charset="0"/>
              <a:ea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0134CB-B1BE-1CF9-17E0-2D46C8771D07}"/>
              </a:ext>
            </a:extLst>
          </p:cNvPr>
          <p:cNvSpPr>
            <a:spLocks noGrp="1"/>
          </p:cNvSpPr>
          <p:nvPr>
            <p:ph type="title"/>
          </p:nvPr>
        </p:nvSpPr>
        <p:spPr/>
        <p:txBody>
          <a:bodyPr/>
          <a:lstStyle/>
          <a:p>
            <a:endParaRPr lang="en-US" dirty="0"/>
          </a:p>
        </p:txBody>
      </p:sp>
      <p:pic>
        <p:nvPicPr>
          <p:cNvPr id="4" name="Picture 3" descr="A picture containing text, painting&#10;&#10;Description automatically generated">
            <a:extLst>
              <a:ext uri="{FF2B5EF4-FFF2-40B4-BE49-F238E27FC236}">
                <a16:creationId xmlns:a16="http://schemas.microsoft.com/office/drawing/2014/main" xmlns="" id="{F29E38C4-5D2D-DA09-8434-C7BF317E780B}"/>
              </a:ext>
            </a:extLst>
          </p:cNvPr>
          <p:cNvPicPr>
            <a:picLocks noChangeAspect="1"/>
          </p:cNvPicPr>
          <p:nvPr/>
        </p:nvPicPr>
        <p:blipFill>
          <a:blip r:embed="rId2"/>
          <a:stretch>
            <a:fillRect/>
          </a:stretch>
        </p:blipFill>
        <p:spPr>
          <a:xfrm>
            <a:off x="951486" y="29102"/>
            <a:ext cx="7200055" cy="5114397"/>
          </a:xfrm>
          <a:prstGeom prst="rect">
            <a:avLst/>
          </a:prstGeom>
        </p:spPr>
      </p:pic>
    </p:spTree>
    <p:extLst>
      <p:ext uri="{BB962C8B-B14F-4D97-AF65-F5344CB8AC3E}">
        <p14:creationId xmlns:p14="http://schemas.microsoft.com/office/powerpoint/2010/main" val="1928266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252225" y="122725"/>
            <a:ext cx="8620800" cy="77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800" dirty="0"/>
              <a:t>The Late period: decline</a:t>
            </a:r>
            <a:endParaRPr dirty="0"/>
          </a:p>
        </p:txBody>
      </p:sp>
      <p:sp>
        <p:nvSpPr>
          <p:cNvPr id="99" name="Google Shape;99;p20"/>
          <p:cNvSpPr txBox="1">
            <a:spLocks noGrp="1"/>
          </p:cNvSpPr>
          <p:nvPr>
            <p:ph type="body" idx="1"/>
          </p:nvPr>
        </p:nvSpPr>
        <p:spPr>
          <a:xfrm>
            <a:off x="1" y="1487048"/>
            <a:ext cx="9144000" cy="3656452"/>
          </a:xfrm>
          <a:prstGeom prst="rect">
            <a:avLst/>
          </a:prstGeom>
        </p:spPr>
        <p:txBody>
          <a:bodyPr spcFirstLastPara="1" wrap="square" lIns="91425" tIns="91425" rIns="91425" bIns="91425" anchor="t" anchorCtr="0">
            <a:noAutofit/>
          </a:bodyPr>
          <a:lstStyle/>
          <a:p>
            <a:pPr marL="342900" lvl="0" indent="-342900" algn="just">
              <a:spcAft>
                <a:spcPts val="300"/>
              </a:spcAft>
              <a:buFont typeface="Symbol" panose="05050102010706020507" pitchFamily="18" charset="2"/>
              <a:buChar char=""/>
            </a:pPr>
            <a:r>
              <a:rPr lang="en-US" sz="1400" b="1" dirty="0" smtClean="0">
                <a:solidFill>
                  <a:srgbClr val="C00000"/>
                </a:solidFill>
                <a:effectLst/>
                <a:latin typeface="Almendra" panose="020B0604020202020204" charset="0"/>
                <a:ea typeface="Times New Roman" panose="02020603050405020304" pitchFamily="18" charset="0"/>
              </a:rPr>
              <a:t>The </a:t>
            </a:r>
            <a:r>
              <a:rPr lang="en-US" sz="1400" b="1" dirty="0">
                <a:solidFill>
                  <a:srgbClr val="C00000"/>
                </a:solidFill>
                <a:effectLst/>
                <a:latin typeface="Almendra" panose="020B0604020202020204" charset="0"/>
                <a:ea typeface="Times New Roman" panose="02020603050405020304" pitchFamily="18" charset="0"/>
              </a:rPr>
              <a:t>Black Death</a:t>
            </a:r>
            <a:r>
              <a:rPr lang="en-US" sz="1400" b="1" dirty="0">
                <a:solidFill>
                  <a:srgbClr val="000000"/>
                </a:solidFill>
                <a:effectLst/>
                <a:latin typeface="Almendra" panose="020B0604020202020204" charset="0"/>
                <a:ea typeface="Times New Roman" panose="02020603050405020304" pitchFamily="18" charset="0"/>
              </a:rPr>
              <a:t>, </a:t>
            </a:r>
            <a:r>
              <a:rPr lang="en-US" sz="1400" b="1" dirty="0" smtClean="0">
                <a:solidFill>
                  <a:srgbClr val="000000"/>
                </a:solidFill>
                <a:effectLst/>
                <a:latin typeface="Almendra" panose="020B0604020202020204" charset="0"/>
                <a:ea typeface="Times New Roman" panose="02020603050405020304" pitchFamily="18" charset="0"/>
              </a:rPr>
              <a:t>1346-1353</a:t>
            </a:r>
            <a:r>
              <a:rPr lang="en-US" sz="1400" b="1" dirty="0">
                <a:solidFill>
                  <a:srgbClr val="000000"/>
                </a:solidFill>
                <a:effectLst/>
                <a:latin typeface="Almendra" panose="020B0604020202020204" charset="0"/>
                <a:ea typeface="Times New Roman" panose="02020603050405020304" pitchFamily="18" charset="0"/>
              </a:rPr>
              <a:t>; 1347 enters Europe from the Black </a:t>
            </a:r>
            <a:r>
              <a:rPr lang="en-US" sz="1400" b="1" dirty="0" smtClean="0">
                <a:solidFill>
                  <a:srgbClr val="000000"/>
                </a:solidFill>
                <a:effectLst/>
                <a:latin typeface="Almendra" panose="020B0604020202020204" charset="0"/>
                <a:ea typeface="Times New Roman" panose="02020603050405020304" pitchFamily="18" charset="0"/>
              </a:rPr>
              <a:t>Sea </a:t>
            </a:r>
            <a:r>
              <a:rPr lang="en-US" sz="1400" b="1" smtClean="0">
                <a:solidFill>
                  <a:srgbClr val="000000"/>
                </a:solidFill>
                <a:effectLst/>
                <a:latin typeface="Almendra" panose="020B0604020202020204" charset="0"/>
                <a:ea typeface="Times New Roman" panose="02020603050405020304" pitchFamily="18" charset="0"/>
              </a:rPr>
              <a:t>during the Golden </a:t>
            </a:r>
            <a:r>
              <a:rPr lang="en-US" sz="1400" b="1" dirty="0" smtClean="0">
                <a:solidFill>
                  <a:srgbClr val="000000"/>
                </a:solidFill>
                <a:effectLst/>
                <a:latin typeface="Almendra" panose="020B0604020202020204" charset="0"/>
                <a:ea typeface="Times New Roman" panose="02020603050405020304" pitchFamily="18" charset="0"/>
              </a:rPr>
              <a:t>Horde siege of </a:t>
            </a:r>
            <a:r>
              <a:rPr lang="en-US" sz="1400" b="1" dirty="0" err="1">
                <a:solidFill>
                  <a:srgbClr val="000000"/>
                </a:solidFill>
                <a:latin typeface="Almendra" panose="020B0604020202020204" charset="0"/>
                <a:ea typeface="Times New Roman" panose="02020603050405020304" pitchFamily="18" charset="0"/>
              </a:rPr>
              <a:t>C</a:t>
            </a:r>
            <a:r>
              <a:rPr lang="en-US" sz="1400" b="1" dirty="0" err="1" smtClean="0">
                <a:solidFill>
                  <a:srgbClr val="000000"/>
                </a:solidFill>
                <a:effectLst/>
                <a:latin typeface="Almendra" panose="020B0604020202020204" charset="0"/>
                <a:ea typeface="Times New Roman" panose="02020603050405020304" pitchFamily="18" charset="0"/>
              </a:rPr>
              <a:t>affa</a:t>
            </a:r>
            <a:r>
              <a:rPr lang="en-US" sz="1400" b="1" dirty="0" smtClean="0">
                <a:solidFill>
                  <a:srgbClr val="000000"/>
                </a:solidFill>
                <a:effectLst/>
                <a:latin typeface="Almendra" panose="020B0604020202020204" charset="0"/>
                <a:ea typeface="Times New Roman" panose="02020603050405020304" pitchFamily="18" charset="0"/>
              </a:rPr>
              <a:t> port, </a:t>
            </a:r>
            <a:r>
              <a:rPr lang="en-US" sz="1400" b="1" dirty="0">
                <a:solidFill>
                  <a:srgbClr val="000000"/>
                </a:solidFill>
                <a:effectLst/>
                <a:latin typeface="Almendra" panose="020B0604020202020204" charset="0"/>
                <a:ea typeface="Times New Roman" panose="02020603050405020304" pitchFamily="18" charset="0"/>
              </a:rPr>
              <a:t>in a year reaches Ireland; tortuous death by bubonic or pneumonic form within 48 hours</a:t>
            </a:r>
            <a:endParaRPr lang="en-US" sz="1400" b="1" dirty="0">
              <a:effectLst/>
              <a:latin typeface="Almendra" panose="020B0604020202020204" charset="0"/>
              <a:ea typeface="Times New Roman" panose="02020603050405020304" pitchFamily="18" charset="0"/>
            </a:endParaRPr>
          </a:p>
          <a:p>
            <a:pPr marL="342900" lvl="0" indent="-342900" algn="just">
              <a:spcAft>
                <a:spcPts val="300"/>
              </a:spcAft>
              <a:buFont typeface="Symbol" panose="05050102010706020507" pitchFamily="18" charset="2"/>
              <a:buChar char=""/>
            </a:pPr>
            <a:r>
              <a:rPr lang="en-US" sz="1400" b="1" dirty="0">
                <a:solidFill>
                  <a:srgbClr val="000000"/>
                </a:solidFill>
                <a:effectLst/>
                <a:latin typeface="Almendra" panose="020B0604020202020204" charset="0"/>
                <a:ea typeface="Times New Roman" panose="02020603050405020304" pitchFamily="18" charset="0"/>
              </a:rPr>
              <a:t>1381: The Peasants' Revolt, also named Wat Tyler's Rebellion or the Great Rising, a major uprising in England in 1381. Caused by the multiple tensions generated by the plague in the 1340s, the high taxes resulting from the Hundred Years’ War, the burdens of serfdom, and a 14 </a:t>
            </a:r>
            <a:r>
              <a:rPr lang="en-US" sz="1400" b="1" dirty="0">
                <a:solidFill>
                  <a:srgbClr val="000000"/>
                </a:solidFill>
                <a:latin typeface="Almendra" panose="020B0604020202020204" charset="0"/>
                <a:ea typeface="Times New Roman" panose="02020603050405020304" pitchFamily="18" charset="0"/>
              </a:rPr>
              <a:t>year-old Richard II as King in </a:t>
            </a:r>
            <a:r>
              <a:rPr lang="en-US" sz="1400" b="1" dirty="0">
                <a:solidFill>
                  <a:srgbClr val="000000"/>
                </a:solidFill>
                <a:effectLst/>
                <a:latin typeface="Almendra" panose="020B0604020202020204" charset="0"/>
                <a:ea typeface="Times New Roman" panose="02020603050405020304" pitchFamily="18" charset="0"/>
              </a:rPr>
              <a:t>London, the revolt heavily influenced the course of the War, by deterring the raising of more taxes to pay for military campaigns.</a:t>
            </a:r>
            <a:endParaRPr lang="en-US" sz="1400" b="1" dirty="0">
              <a:effectLst/>
              <a:latin typeface="Almendra" panose="020B0604020202020204" charset="0"/>
              <a:ea typeface="Times New Roman" panose="02020603050405020304" pitchFamily="18" charset="0"/>
            </a:endParaRPr>
          </a:p>
          <a:p>
            <a:pPr marL="342900" lvl="0" indent="-342900" algn="just">
              <a:buFont typeface="Symbol" panose="05050102010706020507" pitchFamily="18" charset="2"/>
              <a:buChar char=""/>
            </a:pPr>
            <a:r>
              <a:rPr lang="en-US" sz="1400" b="1" dirty="0">
                <a:solidFill>
                  <a:srgbClr val="000000"/>
                </a:solidFill>
                <a:effectLst/>
                <a:latin typeface="Almendra" panose="020B0604020202020204" charset="0"/>
                <a:ea typeface="Calibri" panose="020F0502020204030204" pitchFamily="34" charset="0"/>
                <a:cs typeface="Times New Roman" panose="02020603050405020304" pitchFamily="18" charset="0"/>
              </a:rPr>
              <a:t>1450 Johannes Gutenberg introduces printing to Europe with his invention of the mechanical movable-type printing press. His work started the Printing Revolution in Europe and is regarded as a milestone of the second millennium, ushering in the modern period of human history (“Age of Print/Paper”)</a:t>
            </a:r>
            <a:endParaRPr lang="en-US" sz="1400" b="1" dirty="0">
              <a:effectLst/>
              <a:latin typeface="Almendra" panose="020B060402020202020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1400" b="1" dirty="0">
                <a:solidFill>
                  <a:srgbClr val="000000"/>
                </a:solidFill>
                <a:effectLst/>
                <a:latin typeface="Almendra" panose="020B0604020202020204" charset="0"/>
                <a:ea typeface="Calibri" panose="020F0502020204030204" pitchFamily="34" charset="0"/>
                <a:cs typeface="Times New Roman" panose="02020603050405020304" pitchFamily="18" charset="0"/>
              </a:rPr>
              <a:t>1453 Fall of Constantinople</a:t>
            </a:r>
            <a:endParaRPr lang="en-US" sz="1400" b="1" dirty="0">
              <a:effectLst/>
              <a:latin typeface="Almendra" panose="020B060402020202020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1400" b="1" dirty="0">
                <a:solidFill>
                  <a:srgbClr val="000000"/>
                </a:solidFill>
                <a:effectLst/>
                <a:latin typeface="Almendra" panose="020B0604020202020204" charset="0"/>
                <a:ea typeface="Calibri" panose="020F0502020204030204" pitchFamily="34" charset="0"/>
                <a:cs typeface="Times New Roman" panose="02020603050405020304" pitchFamily="18" charset="0"/>
              </a:rPr>
              <a:t>Controversy concerning heresy within the church, which later led to reformations (Church of England; Protestantism) but many of the underlying social, intellectual, and political structures remained intact. In the </a:t>
            </a:r>
            <a:r>
              <a:rPr lang="en-US" sz="1400" b="1" dirty="0" smtClean="0">
                <a:solidFill>
                  <a:srgbClr val="000000"/>
                </a:solidFill>
                <a:effectLst/>
                <a:latin typeface="Almendra" panose="020B0604020202020204" charset="0"/>
                <a:ea typeface="Calibri" panose="020F0502020204030204" pitchFamily="34" charset="0"/>
                <a:cs typeface="Times New Roman" panose="02020603050405020304" pitchFamily="18" charset="0"/>
              </a:rPr>
              <a:t>15</a:t>
            </a:r>
            <a:r>
              <a:rPr lang="en-US" sz="1400" b="1" baseline="30000" dirty="0" smtClean="0">
                <a:solidFill>
                  <a:srgbClr val="000000"/>
                </a:solidFill>
                <a:effectLst/>
                <a:latin typeface="Almendra" panose="020B0604020202020204" charset="0"/>
                <a:ea typeface="Calibri" panose="020F0502020204030204" pitchFamily="34" charset="0"/>
                <a:cs typeface="Times New Roman" panose="02020603050405020304" pitchFamily="18" charset="0"/>
              </a:rPr>
              <a:t>th</a:t>
            </a:r>
            <a:r>
              <a:rPr lang="en-US" sz="1400" b="1" dirty="0" smtClean="0">
                <a:solidFill>
                  <a:srgbClr val="000000"/>
                </a:solidFill>
                <a:latin typeface="Almendra" panose="020B0604020202020204" charset="0"/>
                <a:ea typeface="Calibri" panose="020F0502020204030204" pitchFamily="34" charset="0"/>
                <a:cs typeface="Times New Roman" panose="02020603050405020304" pitchFamily="18" charset="0"/>
              </a:rPr>
              <a:t>-</a:t>
            </a:r>
            <a:r>
              <a:rPr lang="en-US" sz="1400" b="1" dirty="0" smtClean="0">
                <a:solidFill>
                  <a:srgbClr val="000000"/>
                </a:solidFill>
                <a:effectLst/>
                <a:latin typeface="Almendra" panose="020B0604020202020204" charset="0"/>
                <a:ea typeface="Calibri" panose="020F0502020204030204" pitchFamily="34" charset="0"/>
                <a:cs typeface="Times New Roman" panose="02020603050405020304" pitchFamily="18" charset="0"/>
              </a:rPr>
              <a:t>16th </a:t>
            </a:r>
            <a:r>
              <a:rPr lang="en-US" sz="1400" b="1" dirty="0">
                <a:solidFill>
                  <a:srgbClr val="000000"/>
                </a:solidFill>
                <a:effectLst/>
                <a:latin typeface="Almendra" panose="020B0604020202020204" charset="0"/>
                <a:ea typeface="Calibri" panose="020F0502020204030204" pitchFamily="34" charset="0"/>
                <a:cs typeface="Times New Roman" panose="02020603050405020304" pitchFamily="18" charset="0"/>
              </a:rPr>
              <a:t>centuries, </a:t>
            </a:r>
            <a:r>
              <a:rPr lang="en-US" sz="1400" b="1" dirty="0" smtClean="0">
                <a:solidFill>
                  <a:srgbClr val="000000"/>
                </a:solidFill>
                <a:effectLst/>
                <a:latin typeface="Almendra" panose="020B0604020202020204" charset="0"/>
                <a:ea typeface="Calibri" panose="020F0502020204030204" pitchFamily="34" charset="0"/>
                <a:cs typeface="Times New Roman" panose="02020603050405020304" pitchFamily="18" charset="0"/>
              </a:rPr>
              <a:t>European intellectual </a:t>
            </a:r>
            <a:r>
              <a:rPr lang="en-US" sz="1400" b="1" dirty="0">
                <a:solidFill>
                  <a:srgbClr val="000000"/>
                </a:solidFill>
                <a:effectLst/>
                <a:latin typeface="Almendra" panose="020B0604020202020204" charset="0"/>
                <a:ea typeface="Calibri" panose="020F0502020204030204" pitchFamily="34" charset="0"/>
                <a:cs typeface="Times New Roman" panose="02020603050405020304" pitchFamily="18" charset="0"/>
              </a:rPr>
              <a:t>and economic revival, conventionally called the </a:t>
            </a:r>
            <a:r>
              <a:rPr lang="en-US" sz="1800" b="1" dirty="0">
                <a:solidFill>
                  <a:srgbClr val="C00000"/>
                </a:solidFill>
                <a:effectLst/>
                <a:latin typeface="Almendra" panose="020B0604020202020204" charset="0"/>
                <a:ea typeface="Calibri" panose="020F0502020204030204" pitchFamily="34" charset="0"/>
                <a:cs typeface="Times New Roman" panose="02020603050405020304" pitchFamily="18" charset="0"/>
              </a:rPr>
              <a:t>Renaissance. </a:t>
            </a:r>
          </a:p>
        </p:txBody>
      </p:sp>
    </p:spTree>
    <p:extLst>
      <p:ext uri="{BB962C8B-B14F-4D97-AF65-F5344CB8AC3E}">
        <p14:creationId xmlns:p14="http://schemas.microsoft.com/office/powerpoint/2010/main" val="3086135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0" y="189570"/>
            <a:ext cx="5296829" cy="4638907"/>
          </a:xfrm>
          <a:prstGeom prst="rect">
            <a:avLst/>
          </a:prstGeom>
        </p:spPr>
        <p:txBody>
          <a:bodyPr spcFirstLastPara="1" wrap="square" lIns="91425" tIns="91425" rIns="91425" bIns="91425" anchor="ctr" anchorCtr="0">
            <a:noAutofit/>
          </a:bodyPr>
          <a:lstStyle/>
          <a:p>
            <a:r>
              <a:rPr lang="en" sz="4000" dirty="0"/>
              <a:t>Afterlife:</a:t>
            </a:r>
            <a:br>
              <a:rPr lang="en" sz="4000" dirty="0"/>
            </a:br>
            <a:r>
              <a:rPr lang="en" sz="4000" dirty="0"/>
              <a:t/>
            </a:r>
            <a:br>
              <a:rPr lang="en" sz="4000" dirty="0"/>
            </a:br>
            <a:r>
              <a:rPr lang="en-US" sz="2800" dirty="0">
                <a:solidFill>
                  <a:srgbClr val="000000"/>
                </a:solidFill>
                <a:effectLst/>
                <a:latin typeface="Almendra" panose="020B0604020202020204" charset="0"/>
                <a:ea typeface="Calibri" panose="020F0502020204030204" pitchFamily="34" charset="0"/>
                <a:cs typeface="Times New Roman" panose="02020603050405020304" pitchFamily="18" charset="0"/>
              </a:rPr>
              <a:t>Dismissed by humanists, the Enlightenment, and the Age of Reason, the Middle Ages experienced a mutated revival in the Romantic spirit of the late 18</a:t>
            </a:r>
            <a:r>
              <a:rPr lang="en-US" sz="2800" baseline="30000" dirty="0">
                <a:solidFill>
                  <a:srgbClr val="000000"/>
                </a:solidFill>
                <a:effectLst/>
                <a:latin typeface="Almendra" panose="020B0604020202020204" charset="0"/>
                <a:ea typeface="Calibri" panose="020F0502020204030204" pitchFamily="34" charset="0"/>
                <a:cs typeface="Times New Roman" panose="02020603050405020304" pitchFamily="18" charset="0"/>
              </a:rPr>
              <a:t>th</a:t>
            </a:r>
            <a:r>
              <a:rPr lang="en-US" sz="2800" dirty="0">
                <a:solidFill>
                  <a:srgbClr val="000000"/>
                </a:solidFill>
                <a:effectLst/>
                <a:latin typeface="Almendra" panose="020B0604020202020204" charset="0"/>
                <a:ea typeface="Calibri" panose="020F0502020204030204" pitchFamily="34" charset="0"/>
                <a:cs typeface="Times New Roman" panose="02020603050405020304" pitchFamily="18" charset="0"/>
              </a:rPr>
              <a:t>-early 19</a:t>
            </a:r>
            <a:r>
              <a:rPr lang="en-US" sz="2800" baseline="30000" dirty="0">
                <a:solidFill>
                  <a:srgbClr val="000000"/>
                </a:solidFill>
                <a:effectLst/>
                <a:latin typeface="Almendra" panose="020B0604020202020204" charset="0"/>
                <a:ea typeface="Calibri" panose="020F0502020204030204" pitchFamily="34" charset="0"/>
                <a:cs typeface="Times New Roman" panose="02020603050405020304" pitchFamily="18" charset="0"/>
              </a:rPr>
              <a:t>th</a:t>
            </a:r>
            <a:r>
              <a:rPr lang="en-US" sz="2800" dirty="0">
                <a:solidFill>
                  <a:srgbClr val="000000"/>
                </a:solidFill>
                <a:effectLst/>
                <a:latin typeface="Almendra" panose="020B0604020202020204" charset="0"/>
                <a:ea typeface="Calibri" panose="020F0502020204030204" pitchFamily="34" charset="0"/>
                <a:cs typeface="Times New Roman" panose="02020603050405020304" pitchFamily="18" charset="0"/>
              </a:rPr>
              <a:t> century.</a:t>
            </a:r>
            <a:r>
              <a:rPr lang="en-US" sz="2400" dirty="0">
                <a:effectLst/>
                <a:latin typeface="Almendra" panose="020B0604020202020204" charset="0"/>
                <a:ea typeface="Calibri" panose="020F0502020204030204" pitchFamily="34" charset="0"/>
                <a:cs typeface="Times New Roman" panose="02020603050405020304" pitchFamily="18" charset="0"/>
              </a:rPr>
              <a:t/>
            </a:r>
            <a:br>
              <a:rPr lang="en-US" sz="2400" dirty="0">
                <a:effectLst/>
                <a:latin typeface="Almendra" panose="020B0604020202020204" charset="0"/>
                <a:ea typeface="Calibri" panose="020F0502020204030204" pitchFamily="34" charset="0"/>
                <a:cs typeface="Times New Roman" panose="02020603050405020304" pitchFamily="18" charset="0"/>
              </a:rPr>
            </a:br>
            <a:endParaRPr sz="2400" dirty="0"/>
          </a:p>
        </p:txBody>
      </p:sp>
      <p:pic>
        <p:nvPicPr>
          <p:cNvPr id="3" name="Picture 2" descr="A picture containing text, book&#10;&#10;Description automatically generated">
            <a:extLst>
              <a:ext uri="{FF2B5EF4-FFF2-40B4-BE49-F238E27FC236}">
                <a16:creationId xmlns:a16="http://schemas.microsoft.com/office/drawing/2014/main" xmlns="" id="{5A2F7C01-F90C-31B8-C7EB-C61A90ECCAE6}"/>
              </a:ext>
            </a:extLst>
          </p:cNvPr>
          <p:cNvPicPr>
            <a:picLocks noChangeAspect="1"/>
          </p:cNvPicPr>
          <p:nvPr/>
        </p:nvPicPr>
        <p:blipFill>
          <a:blip r:embed="rId3"/>
          <a:stretch>
            <a:fillRect/>
          </a:stretch>
        </p:blipFill>
        <p:spPr>
          <a:xfrm>
            <a:off x="5408343" y="0"/>
            <a:ext cx="3257550" cy="5143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body" idx="1"/>
          </p:nvPr>
        </p:nvSpPr>
        <p:spPr>
          <a:xfrm>
            <a:off x="3735659" y="645288"/>
            <a:ext cx="5508702" cy="3998449"/>
          </a:xfrm>
          <a:prstGeom prst="rect">
            <a:avLst/>
          </a:prstGeom>
        </p:spPr>
        <p:txBody>
          <a:bodyPr spcFirstLastPara="1" wrap="square" lIns="91425" tIns="91425" rIns="91425" bIns="91425" numCol="2" anchor="t" anchorCtr="0">
            <a:noAutofit/>
          </a:bodyPr>
          <a:lstStyle/>
          <a:p>
            <a:pPr fontAlgn="base"/>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‘Kyrie’, so ‘kyrie’,</a:t>
            </a:r>
            <a:b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br>
            <a:r>
              <a:rPr lang="en-US" sz="1200" b="1" i="1" dirty="0" err="1">
                <a:solidFill>
                  <a:srgbClr val="121212"/>
                </a:solidFill>
                <a:effectLst/>
                <a:latin typeface="Almendra" panose="020B0604020202020204" charset="0"/>
                <a:ea typeface="Times New Roman" panose="02020603050405020304" pitchFamily="18" charset="0"/>
                <a:cs typeface="Times New Roman" panose="02020603050405020304" pitchFamily="18" charset="0"/>
              </a:rPr>
              <a:t>Jankin</a:t>
            </a:r>
            <a:r>
              <a:rPr lang="en-US" sz="1200" b="1" i="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 </a:t>
            </a:r>
            <a:r>
              <a:rPr lang="en-US" sz="1200" b="1" i="1" dirty="0" err="1">
                <a:solidFill>
                  <a:srgbClr val="121212"/>
                </a:solidFill>
                <a:effectLst/>
                <a:latin typeface="Almendra" panose="020B0604020202020204" charset="0"/>
                <a:ea typeface="Times New Roman" panose="02020603050405020304" pitchFamily="18" charset="0"/>
                <a:cs typeface="Times New Roman" panose="02020603050405020304" pitchFamily="18" charset="0"/>
              </a:rPr>
              <a:t>syngeth</a:t>
            </a:r>
            <a:r>
              <a:rPr lang="en-US" sz="1200" b="1" i="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 </a:t>
            </a:r>
            <a:r>
              <a:rPr lang="en-US" sz="1200" b="1" i="1" dirty="0" err="1">
                <a:solidFill>
                  <a:srgbClr val="121212"/>
                </a:solidFill>
                <a:effectLst/>
                <a:latin typeface="Almendra" panose="020B0604020202020204" charset="0"/>
                <a:ea typeface="Times New Roman" panose="02020603050405020304" pitchFamily="18" charset="0"/>
                <a:cs typeface="Times New Roman" panose="02020603050405020304" pitchFamily="18" charset="0"/>
              </a:rPr>
              <a:t>merie</a:t>
            </a:r>
            <a:r>
              <a:rPr lang="en-US" sz="1200" b="1" i="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
            </a:r>
            <a:br>
              <a:rPr lang="en-US" sz="1200" b="1" i="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br>
            <a:r>
              <a:rPr lang="en-US" sz="1200" b="1" i="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With ‘</a:t>
            </a:r>
            <a:r>
              <a:rPr lang="en-US" sz="1200" b="1" i="1" dirty="0" err="1">
                <a:solidFill>
                  <a:srgbClr val="121212"/>
                </a:solidFill>
                <a:effectLst/>
                <a:latin typeface="Almendra" panose="020B0604020202020204" charset="0"/>
                <a:ea typeface="Times New Roman" panose="02020603050405020304" pitchFamily="18" charset="0"/>
                <a:cs typeface="Times New Roman" panose="02020603050405020304" pitchFamily="18" charset="0"/>
              </a:rPr>
              <a:t>aleyson</a:t>
            </a:r>
            <a:r>
              <a:rPr lang="en-US" sz="1200" b="1" i="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a:t>
            </a:r>
            <a:endParaRPr lang="en-US" sz="1200" b="1" dirty="0">
              <a:effectLst/>
              <a:latin typeface="Almendra" panose="020B0604020202020204" charset="0"/>
              <a:ea typeface="Calibri" panose="020F0502020204030204" pitchFamily="34" charset="0"/>
              <a:cs typeface="Times New Roman" panose="02020603050405020304" pitchFamily="18" charset="0"/>
            </a:endParaRPr>
          </a:p>
          <a:p>
            <a:pPr fontAlgn="base"/>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As I went on </a:t>
            </a:r>
            <a:r>
              <a:rPr lang="en-US" sz="1200" b="1" dirty="0" err="1">
                <a:solidFill>
                  <a:srgbClr val="121212"/>
                </a:solidFill>
                <a:effectLst/>
                <a:latin typeface="Almendra" panose="020B0604020202020204" charset="0"/>
                <a:ea typeface="Times New Roman" panose="02020603050405020304" pitchFamily="18" charset="0"/>
                <a:cs typeface="Times New Roman" panose="02020603050405020304" pitchFamily="18" charset="0"/>
              </a:rPr>
              <a:t>Yole</a:t>
            </a: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 day</a:t>
            </a:r>
            <a:b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b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In our </a:t>
            </a:r>
            <a:r>
              <a:rPr lang="en-US" sz="1200" b="1" dirty="0" err="1">
                <a:solidFill>
                  <a:srgbClr val="121212"/>
                </a:solidFill>
                <a:effectLst/>
                <a:latin typeface="Almendra" panose="020B0604020202020204" charset="0"/>
                <a:ea typeface="Times New Roman" panose="02020603050405020304" pitchFamily="18" charset="0"/>
                <a:cs typeface="Times New Roman" panose="02020603050405020304" pitchFamily="18" charset="0"/>
              </a:rPr>
              <a:t>prosessyon</a:t>
            </a: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
            </a:r>
            <a:b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b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Knew I </a:t>
            </a:r>
            <a:r>
              <a:rPr lang="en-US" sz="1200" b="1" dirty="0" err="1">
                <a:solidFill>
                  <a:srgbClr val="121212"/>
                </a:solidFill>
                <a:effectLst/>
                <a:latin typeface="Almendra" panose="020B0604020202020204" charset="0"/>
                <a:ea typeface="Times New Roman" panose="02020603050405020304" pitchFamily="18" charset="0"/>
                <a:cs typeface="Times New Roman" panose="02020603050405020304" pitchFamily="18" charset="0"/>
              </a:rPr>
              <a:t>joly</a:t>
            </a: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 </a:t>
            </a:r>
            <a:r>
              <a:rPr lang="en-US" sz="1200" b="1" dirty="0" err="1">
                <a:solidFill>
                  <a:srgbClr val="121212"/>
                </a:solidFill>
                <a:effectLst/>
                <a:latin typeface="Almendra" panose="020B0604020202020204" charset="0"/>
                <a:ea typeface="Times New Roman" panose="02020603050405020304" pitchFamily="18" charset="0"/>
                <a:cs typeface="Times New Roman" panose="02020603050405020304" pitchFamily="18" charset="0"/>
              </a:rPr>
              <a:t>Jankin</a:t>
            </a: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
            </a:r>
            <a:b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b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Be his </a:t>
            </a:r>
            <a:r>
              <a:rPr lang="en-US" sz="1200" b="1" dirty="0" err="1">
                <a:solidFill>
                  <a:srgbClr val="121212"/>
                </a:solidFill>
                <a:effectLst/>
                <a:latin typeface="Almendra" panose="020B0604020202020204" charset="0"/>
                <a:ea typeface="Times New Roman" panose="02020603050405020304" pitchFamily="18" charset="0"/>
                <a:cs typeface="Times New Roman" panose="02020603050405020304" pitchFamily="18" charset="0"/>
              </a:rPr>
              <a:t>mery</a:t>
            </a: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 ton:</a:t>
            </a:r>
            <a:b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br>
            <a:r>
              <a:rPr lang="en-US" sz="1200" b="1" i="1" dirty="0" err="1">
                <a:solidFill>
                  <a:srgbClr val="121212"/>
                </a:solidFill>
                <a:effectLst/>
                <a:latin typeface="Almendra" panose="020B0604020202020204" charset="0"/>
                <a:ea typeface="Times New Roman" panose="02020603050405020304" pitchFamily="18" charset="0"/>
                <a:cs typeface="Times New Roman" panose="02020603050405020304" pitchFamily="18" charset="0"/>
              </a:rPr>
              <a:t>Kyrieleyson</a:t>
            </a:r>
            <a:r>
              <a:rPr lang="en-US" sz="1200" b="1" i="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a:t>
            </a:r>
            <a:endParaRPr lang="en-US" sz="1200" b="1" dirty="0">
              <a:effectLst/>
              <a:latin typeface="Almendra" panose="020B0604020202020204" charset="0"/>
              <a:ea typeface="Calibri" panose="020F0502020204030204" pitchFamily="34" charset="0"/>
              <a:cs typeface="Times New Roman" panose="02020603050405020304" pitchFamily="18" charset="0"/>
            </a:endParaRPr>
          </a:p>
          <a:p>
            <a:pPr fontAlgn="base"/>
            <a:r>
              <a:rPr lang="en-US" sz="1200" b="1" dirty="0" err="1">
                <a:solidFill>
                  <a:srgbClr val="121212"/>
                </a:solidFill>
                <a:effectLst/>
                <a:latin typeface="Almendra" panose="020B0604020202020204" charset="0"/>
                <a:ea typeface="Times New Roman" panose="02020603050405020304" pitchFamily="18" charset="0"/>
                <a:cs typeface="Times New Roman" panose="02020603050405020304" pitchFamily="18" charset="0"/>
              </a:rPr>
              <a:t>Jankin</a:t>
            </a: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 began the </a:t>
            </a:r>
            <a:r>
              <a:rPr lang="en-US" sz="1200" b="1" dirty="0" err="1">
                <a:solidFill>
                  <a:srgbClr val="121212"/>
                </a:solidFill>
                <a:effectLst/>
                <a:latin typeface="Almendra" panose="020B0604020202020204" charset="0"/>
                <a:ea typeface="Times New Roman" panose="02020603050405020304" pitchFamily="18" charset="0"/>
                <a:cs typeface="Times New Roman" panose="02020603050405020304" pitchFamily="18" charset="0"/>
              </a:rPr>
              <a:t>Offis</a:t>
            </a: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
            </a:r>
            <a:b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b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On the </a:t>
            </a:r>
            <a:r>
              <a:rPr lang="en-US" sz="1200" b="1" dirty="0" err="1">
                <a:solidFill>
                  <a:srgbClr val="121212"/>
                </a:solidFill>
                <a:effectLst/>
                <a:latin typeface="Almendra" panose="020B0604020202020204" charset="0"/>
                <a:ea typeface="Times New Roman" panose="02020603050405020304" pitchFamily="18" charset="0"/>
                <a:cs typeface="Times New Roman" panose="02020603050405020304" pitchFamily="18" charset="0"/>
              </a:rPr>
              <a:t>Yole</a:t>
            </a: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 day,</a:t>
            </a:r>
            <a:b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b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And yet me </a:t>
            </a:r>
            <a:r>
              <a:rPr lang="en-US" sz="1200" b="1" dirty="0" err="1">
                <a:solidFill>
                  <a:srgbClr val="121212"/>
                </a:solidFill>
                <a:effectLst/>
                <a:latin typeface="Almendra" panose="020B0604020202020204" charset="0"/>
                <a:ea typeface="Times New Roman" panose="02020603050405020304" pitchFamily="18" charset="0"/>
                <a:cs typeface="Times New Roman" panose="02020603050405020304" pitchFamily="18" charset="0"/>
              </a:rPr>
              <a:t>thynketh</a:t>
            </a: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 it dos me good,</a:t>
            </a:r>
            <a:b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b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So </a:t>
            </a:r>
            <a:r>
              <a:rPr lang="en-US" sz="1200" b="1" dirty="0" err="1">
                <a:solidFill>
                  <a:srgbClr val="121212"/>
                </a:solidFill>
                <a:effectLst/>
                <a:latin typeface="Almendra" panose="020B0604020202020204" charset="0"/>
                <a:ea typeface="Times New Roman" panose="02020603050405020304" pitchFamily="18" charset="0"/>
                <a:cs typeface="Times New Roman" panose="02020603050405020304" pitchFamily="18" charset="0"/>
              </a:rPr>
              <a:t>merie</a:t>
            </a: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 </a:t>
            </a:r>
            <a:r>
              <a:rPr lang="en-US" sz="1200" b="1" dirty="0" err="1">
                <a:solidFill>
                  <a:srgbClr val="121212"/>
                </a:solidFill>
                <a:effectLst/>
                <a:latin typeface="Almendra" panose="020B0604020202020204" charset="0"/>
                <a:ea typeface="Times New Roman" panose="02020603050405020304" pitchFamily="18" charset="0"/>
                <a:cs typeface="Times New Roman" panose="02020603050405020304" pitchFamily="18" charset="0"/>
              </a:rPr>
              <a:t>gan</a:t>
            </a: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 he say</a:t>
            </a:r>
            <a:b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b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a:t>
            </a:r>
            <a:r>
              <a:rPr lang="en-US" sz="1200" b="1" i="1" dirty="0" err="1">
                <a:solidFill>
                  <a:srgbClr val="121212"/>
                </a:solidFill>
                <a:effectLst/>
                <a:latin typeface="Almendra" panose="020B0604020202020204" charset="0"/>
                <a:ea typeface="Times New Roman" panose="02020603050405020304" pitchFamily="18" charset="0"/>
                <a:cs typeface="Times New Roman" panose="02020603050405020304" pitchFamily="18" charset="0"/>
              </a:rPr>
              <a:t>Kyrieleyson</a:t>
            </a:r>
            <a:r>
              <a:rPr lang="en-US" sz="1200" b="1" i="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a:t>
            </a:r>
            <a:endParaRPr lang="en-US" sz="1200" b="1" dirty="0">
              <a:effectLst/>
              <a:latin typeface="Almendra" panose="020B0604020202020204" charset="0"/>
              <a:ea typeface="Calibri" panose="020F0502020204030204" pitchFamily="34" charset="0"/>
              <a:cs typeface="Times New Roman" panose="02020603050405020304" pitchFamily="18" charset="0"/>
            </a:endParaRPr>
          </a:p>
          <a:p>
            <a:pPr fontAlgn="base"/>
            <a:r>
              <a:rPr lang="en-US" sz="1200" b="1" dirty="0" err="1">
                <a:solidFill>
                  <a:srgbClr val="121212"/>
                </a:solidFill>
                <a:effectLst/>
                <a:latin typeface="Almendra" panose="020B0604020202020204" charset="0"/>
                <a:ea typeface="Times New Roman" panose="02020603050405020304" pitchFamily="18" charset="0"/>
                <a:cs typeface="Times New Roman" panose="02020603050405020304" pitchFamily="18" charset="0"/>
              </a:rPr>
              <a:t>Jankin</a:t>
            </a: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 red the Pistil</a:t>
            </a:r>
            <a:b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b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Ful fair and </a:t>
            </a:r>
            <a:r>
              <a:rPr lang="en-US" sz="1200" b="1" dirty="0" err="1">
                <a:solidFill>
                  <a:srgbClr val="121212"/>
                </a:solidFill>
                <a:effectLst/>
                <a:latin typeface="Almendra" panose="020B0604020202020204" charset="0"/>
                <a:ea typeface="Times New Roman" panose="02020603050405020304" pitchFamily="18" charset="0"/>
                <a:cs typeface="Times New Roman" panose="02020603050405020304" pitchFamily="18" charset="0"/>
              </a:rPr>
              <a:t>ful</a:t>
            </a: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 </a:t>
            </a:r>
            <a:r>
              <a:rPr lang="en-US" sz="1200" b="1" dirty="0" err="1">
                <a:solidFill>
                  <a:srgbClr val="121212"/>
                </a:solidFill>
                <a:effectLst/>
                <a:latin typeface="Almendra" panose="020B0604020202020204" charset="0"/>
                <a:ea typeface="Times New Roman" panose="02020603050405020304" pitchFamily="18" charset="0"/>
                <a:cs typeface="Times New Roman" panose="02020603050405020304" pitchFamily="18" charset="0"/>
              </a:rPr>
              <a:t>wel</a:t>
            </a: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a:t>
            </a:r>
            <a:b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b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And yet me thinketh it dos me good,</a:t>
            </a:r>
            <a:b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b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As ever have I sel.</a:t>
            </a:r>
            <a:b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br>
            <a:r>
              <a:rPr lang="en-US" sz="1200" b="1" i="1" dirty="0" err="1">
                <a:solidFill>
                  <a:srgbClr val="121212"/>
                </a:solidFill>
                <a:effectLst/>
                <a:latin typeface="Almendra" panose="020B0604020202020204" charset="0"/>
                <a:ea typeface="Times New Roman" panose="02020603050405020304" pitchFamily="18" charset="0"/>
                <a:cs typeface="Times New Roman" panose="02020603050405020304" pitchFamily="18" charset="0"/>
              </a:rPr>
              <a:t>Kyrieleyson</a:t>
            </a:r>
            <a:r>
              <a:rPr lang="en-US" sz="1200" b="1" i="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a:t>
            </a:r>
          </a:p>
          <a:p>
            <a:pPr fontAlgn="base"/>
            <a:endParaRPr lang="en-US" sz="1200" b="1" dirty="0">
              <a:effectLst/>
              <a:latin typeface="Almendra" panose="020B0604020202020204" charset="0"/>
              <a:ea typeface="Calibri" panose="020F0502020204030204" pitchFamily="34" charset="0"/>
              <a:cs typeface="Times New Roman" panose="02020603050405020304" pitchFamily="18" charset="0"/>
            </a:endParaRPr>
          </a:p>
          <a:p>
            <a:pPr fontAlgn="base"/>
            <a:r>
              <a:rPr lang="en-US" sz="1200" b="1" dirty="0" err="1">
                <a:solidFill>
                  <a:srgbClr val="121212"/>
                </a:solidFill>
                <a:effectLst/>
                <a:latin typeface="Almendra" panose="020B0604020202020204" charset="0"/>
                <a:ea typeface="Times New Roman" panose="02020603050405020304" pitchFamily="18" charset="0"/>
                <a:cs typeface="Times New Roman" panose="02020603050405020304" pitchFamily="18" charset="0"/>
              </a:rPr>
              <a:t>Jankin</a:t>
            </a: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 at the </a:t>
            </a:r>
            <a:r>
              <a:rPr lang="en-US" sz="1200" b="1" i="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Sanctus</a:t>
            </a:r>
            <a:br>
              <a:rPr lang="en-US" sz="1200" b="1" i="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br>
            <a:r>
              <a:rPr lang="en-US" sz="1200" b="1" dirty="0" err="1">
                <a:solidFill>
                  <a:srgbClr val="121212"/>
                </a:solidFill>
                <a:effectLst/>
                <a:latin typeface="Almendra" panose="020B0604020202020204" charset="0"/>
                <a:ea typeface="Times New Roman" panose="02020603050405020304" pitchFamily="18" charset="0"/>
                <a:cs typeface="Times New Roman" panose="02020603050405020304" pitchFamily="18" charset="0"/>
              </a:rPr>
              <a:t>Craketh</a:t>
            </a: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 a </a:t>
            </a:r>
            <a:r>
              <a:rPr lang="en-US" sz="1200" b="1" dirty="0" err="1">
                <a:solidFill>
                  <a:srgbClr val="121212"/>
                </a:solidFill>
                <a:effectLst/>
                <a:latin typeface="Almendra" panose="020B0604020202020204" charset="0"/>
                <a:ea typeface="Times New Roman" panose="02020603050405020304" pitchFamily="18" charset="0"/>
                <a:cs typeface="Times New Roman" panose="02020603050405020304" pitchFamily="18" charset="0"/>
              </a:rPr>
              <a:t>merie</a:t>
            </a: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 note,</a:t>
            </a:r>
            <a:b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b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And yet me thinketh it dos me good –</a:t>
            </a:r>
            <a:b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b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I </a:t>
            </a:r>
            <a:r>
              <a:rPr lang="en-US" sz="1200" b="1" dirty="0" err="1">
                <a:solidFill>
                  <a:srgbClr val="121212"/>
                </a:solidFill>
                <a:effectLst/>
                <a:latin typeface="Almendra" panose="020B0604020202020204" charset="0"/>
                <a:ea typeface="Times New Roman" panose="02020603050405020304" pitchFamily="18" charset="0"/>
                <a:cs typeface="Times New Roman" panose="02020603050405020304" pitchFamily="18" charset="0"/>
              </a:rPr>
              <a:t>payed</a:t>
            </a: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 for his cote.</a:t>
            </a:r>
            <a:b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br>
            <a:r>
              <a:rPr lang="en-US" sz="1200" b="1" i="1" dirty="0" err="1">
                <a:solidFill>
                  <a:srgbClr val="121212"/>
                </a:solidFill>
                <a:effectLst/>
                <a:latin typeface="Almendra" panose="020B0604020202020204" charset="0"/>
                <a:ea typeface="Times New Roman" panose="02020603050405020304" pitchFamily="18" charset="0"/>
                <a:cs typeface="Times New Roman" panose="02020603050405020304" pitchFamily="18" charset="0"/>
              </a:rPr>
              <a:t>Kyrieleyson</a:t>
            </a:r>
            <a:r>
              <a:rPr lang="en-US" sz="1200" b="1" i="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a:t>
            </a:r>
            <a:endParaRPr lang="en-US" sz="1200" b="1" dirty="0">
              <a:effectLst/>
              <a:latin typeface="Almendra" panose="020B0604020202020204" charset="0"/>
              <a:ea typeface="Calibri" panose="020F0502020204030204" pitchFamily="34" charset="0"/>
              <a:cs typeface="Times New Roman" panose="02020603050405020304" pitchFamily="18" charset="0"/>
            </a:endParaRPr>
          </a:p>
          <a:p>
            <a:pPr fontAlgn="base"/>
            <a:r>
              <a:rPr lang="en-US" sz="1200" b="1" dirty="0" err="1">
                <a:solidFill>
                  <a:srgbClr val="121212"/>
                </a:solidFill>
                <a:effectLst/>
                <a:latin typeface="Almendra" panose="020B0604020202020204" charset="0"/>
                <a:ea typeface="Times New Roman" panose="02020603050405020304" pitchFamily="18" charset="0"/>
                <a:cs typeface="Times New Roman" panose="02020603050405020304" pitchFamily="18" charset="0"/>
              </a:rPr>
              <a:t>Jankin</a:t>
            </a: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 </a:t>
            </a:r>
            <a:r>
              <a:rPr lang="en-US" sz="1200" b="1" dirty="0" err="1">
                <a:solidFill>
                  <a:srgbClr val="121212"/>
                </a:solidFill>
                <a:effectLst/>
                <a:latin typeface="Almendra" panose="020B0604020202020204" charset="0"/>
                <a:ea typeface="Times New Roman" panose="02020603050405020304" pitchFamily="18" charset="0"/>
                <a:cs typeface="Times New Roman" panose="02020603050405020304" pitchFamily="18" charset="0"/>
              </a:rPr>
              <a:t>craketh</a:t>
            </a: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 notes</a:t>
            </a:r>
            <a:b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b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An hundred on a knot,</a:t>
            </a:r>
            <a:b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b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And yet he </a:t>
            </a:r>
            <a:r>
              <a:rPr lang="en-US" sz="1200" b="1" dirty="0" err="1">
                <a:solidFill>
                  <a:srgbClr val="121212"/>
                </a:solidFill>
                <a:effectLst/>
                <a:latin typeface="Almendra" panose="020B0604020202020204" charset="0"/>
                <a:ea typeface="Times New Roman" panose="02020603050405020304" pitchFamily="18" charset="0"/>
                <a:cs typeface="Times New Roman" panose="02020603050405020304" pitchFamily="18" charset="0"/>
              </a:rPr>
              <a:t>hakketh</a:t>
            </a: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 hem smaller</a:t>
            </a:r>
            <a:b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b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Than </a:t>
            </a:r>
            <a:r>
              <a:rPr lang="en-US" sz="1200" b="1" dirty="0" err="1">
                <a:solidFill>
                  <a:srgbClr val="121212"/>
                </a:solidFill>
                <a:effectLst/>
                <a:latin typeface="Almendra" panose="020B0604020202020204" charset="0"/>
                <a:ea typeface="Times New Roman" panose="02020603050405020304" pitchFamily="18" charset="0"/>
                <a:cs typeface="Times New Roman" panose="02020603050405020304" pitchFamily="18" charset="0"/>
              </a:rPr>
              <a:t>wortes</a:t>
            </a: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 to the pot.</a:t>
            </a:r>
            <a:b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br>
            <a:r>
              <a:rPr lang="en-US" sz="1200" b="1" i="1" dirty="0" err="1">
                <a:solidFill>
                  <a:srgbClr val="121212"/>
                </a:solidFill>
                <a:effectLst/>
                <a:latin typeface="Almendra" panose="020B0604020202020204" charset="0"/>
                <a:ea typeface="Times New Roman" panose="02020603050405020304" pitchFamily="18" charset="0"/>
                <a:cs typeface="Times New Roman" panose="02020603050405020304" pitchFamily="18" charset="0"/>
              </a:rPr>
              <a:t>Kyrieleyson</a:t>
            </a:r>
            <a:r>
              <a:rPr lang="en-US" sz="1200" b="1" i="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a:t>
            </a:r>
            <a:endParaRPr lang="en-US" sz="1200" b="1" dirty="0">
              <a:effectLst/>
              <a:latin typeface="Almendra" panose="020B0604020202020204" charset="0"/>
              <a:ea typeface="Calibri" panose="020F0502020204030204" pitchFamily="34" charset="0"/>
              <a:cs typeface="Times New Roman" panose="02020603050405020304" pitchFamily="18" charset="0"/>
            </a:endParaRPr>
          </a:p>
          <a:p>
            <a:pPr fontAlgn="base"/>
            <a:r>
              <a:rPr lang="en-US" sz="1200" b="1" dirty="0" err="1">
                <a:solidFill>
                  <a:srgbClr val="121212"/>
                </a:solidFill>
                <a:effectLst/>
                <a:latin typeface="Almendra" panose="020B0604020202020204" charset="0"/>
                <a:ea typeface="Times New Roman" panose="02020603050405020304" pitchFamily="18" charset="0"/>
                <a:cs typeface="Times New Roman" panose="02020603050405020304" pitchFamily="18" charset="0"/>
              </a:rPr>
              <a:t>Jankin</a:t>
            </a: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 at the </a:t>
            </a:r>
            <a:r>
              <a:rPr lang="en-US" sz="1200" b="1" i="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Agnus</a:t>
            </a:r>
            <a:br>
              <a:rPr lang="en-US" sz="1200" b="1" i="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br>
            <a:r>
              <a:rPr lang="en-US" sz="1200" b="1" dirty="0" err="1">
                <a:solidFill>
                  <a:srgbClr val="121212"/>
                </a:solidFill>
                <a:effectLst/>
                <a:latin typeface="Almendra" panose="020B0604020202020204" charset="0"/>
                <a:ea typeface="Times New Roman" panose="02020603050405020304" pitchFamily="18" charset="0"/>
                <a:cs typeface="Times New Roman" panose="02020603050405020304" pitchFamily="18" charset="0"/>
              </a:rPr>
              <a:t>Bereth</a:t>
            </a: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 the pax-brede,</a:t>
            </a:r>
            <a:b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b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He </a:t>
            </a:r>
            <a:r>
              <a:rPr lang="en-US" sz="1200" b="1" dirty="0" err="1">
                <a:solidFill>
                  <a:srgbClr val="121212"/>
                </a:solidFill>
                <a:effectLst/>
                <a:latin typeface="Almendra" panose="020B0604020202020204" charset="0"/>
                <a:ea typeface="Times New Roman" panose="02020603050405020304" pitchFamily="18" charset="0"/>
                <a:cs typeface="Times New Roman" panose="02020603050405020304" pitchFamily="18" charset="0"/>
              </a:rPr>
              <a:t>twynkeled</a:t>
            </a: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 but </a:t>
            </a:r>
            <a:r>
              <a:rPr lang="en-US" sz="1200" b="1" dirty="0" err="1">
                <a:solidFill>
                  <a:srgbClr val="121212"/>
                </a:solidFill>
                <a:effectLst/>
                <a:latin typeface="Almendra" panose="020B0604020202020204" charset="0"/>
                <a:ea typeface="Times New Roman" panose="02020603050405020304" pitchFamily="18" charset="0"/>
                <a:cs typeface="Times New Roman" panose="02020603050405020304" pitchFamily="18" charset="0"/>
              </a:rPr>
              <a:t>sayd</a:t>
            </a: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 nought,</a:t>
            </a:r>
            <a:b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b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And on </a:t>
            </a:r>
            <a:r>
              <a:rPr lang="en-US" sz="1200" b="1" dirty="0" err="1">
                <a:solidFill>
                  <a:srgbClr val="121212"/>
                </a:solidFill>
                <a:effectLst/>
                <a:latin typeface="Almendra" panose="020B0604020202020204" charset="0"/>
                <a:ea typeface="Times New Roman" panose="02020603050405020304" pitchFamily="18" charset="0"/>
                <a:cs typeface="Times New Roman" panose="02020603050405020304" pitchFamily="18" charset="0"/>
              </a:rPr>
              <a:t>myn</a:t>
            </a: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 foot he </a:t>
            </a:r>
            <a:r>
              <a:rPr lang="en-US" sz="1200" b="1" dirty="0" err="1">
                <a:solidFill>
                  <a:srgbClr val="121212"/>
                </a:solidFill>
                <a:effectLst/>
                <a:latin typeface="Almendra" panose="020B0604020202020204" charset="0"/>
                <a:ea typeface="Times New Roman" panose="02020603050405020304" pitchFamily="18" charset="0"/>
                <a:cs typeface="Times New Roman" panose="02020603050405020304" pitchFamily="18" charset="0"/>
              </a:rPr>
              <a:t>trede</a:t>
            </a: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a:t>
            </a:r>
            <a:b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br>
            <a:r>
              <a:rPr lang="en-US" sz="1200" b="1" i="1" dirty="0" err="1">
                <a:solidFill>
                  <a:srgbClr val="121212"/>
                </a:solidFill>
                <a:effectLst/>
                <a:latin typeface="Almendra" panose="020B0604020202020204" charset="0"/>
                <a:ea typeface="Times New Roman" panose="02020603050405020304" pitchFamily="18" charset="0"/>
                <a:cs typeface="Times New Roman" panose="02020603050405020304" pitchFamily="18" charset="0"/>
              </a:rPr>
              <a:t>Kyrieleyson</a:t>
            </a:r>
            <a:r>
              <a:rPr lang="en-US" sz="1200" b="1" i="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a:t>
            </a:r>
            <a:endParaRPr lang="en-US" sz="1200" b="1" dirty="0">
              <a:effectLst/>
              <a:latin typeface="Almendra" panose="020B0604020202020204" charset="0"/>
              <a:ea typeface="Calibri" panose="020F0502020204030204" pitchFamily="34" charset="0"/>
              <a:cs typeface="Times New Roman" panose="02020603050405020304" pitchFamily="18" charset="0"/>
            </a:endParaRPr>
          </a:p>
          <a:p>
            <a:pPr fontAlgn="base"/>
            <a:r>
              <a:rPr lang="en-US" sz="1200" b="1" i="1" dirty="0" err="1">
                <a:solidFill>
                  <a:srgbClr val="121212"/>
                </a:solidFill>
                <a:effectLst/>
                <a:latin typeface="Almendra" panose="020B0604020202020204" charset="0"/>
                <a:ea typeface="Times New Roman" panose="02020603050405020304" pitchFamily="18" charset="0"/>
                <a:cs typeface="Times New Roman" panose="02020603050405020304" pitchFamily="18" charset="0"/>
              </a:rPr>
              <a:t>Benedicamus</a:t>
            </a:r>
            <a:r>
              <a:rPr lang="en-US" sz="1200" b="1" i="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 domino</a:t>
            </a: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a:t>
            </a:r>
            <a:b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b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Crist </a:t>
            </a:r>
            <a:r>
              <a:rPr lang="en-US" sz="1200" b="1" dirty="0" err="1">
                <a:solidFill>
                  <a:srgbClr val="121212"/>
                </a:solidFill>
                <a:effectLst/>
                <a:latin typeface="Almendra" panose="020B0604020202020204" charset="0"/>
                <a:ea typeface="Times New Roman" panose="02020603050405020304" pitchFamily="18" charset="0"/>
                <a:cs typeface="Times New Roman" panose="02020603050405020304" pitchFamily="18" charset="0"/>
              </a:rPr>
              <a:t>fro</a:t>
            </a: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 </a:t>
            </a:r>
            <a:r>
              <a:rPr lang="en-US" sz="1200" b="1" dirty="0" err="1">
                <a:solidFill>
                  <a:srgbClr val="121212"/>
                </a:solidFill>
                <a:effectLst/>
                <a:latin typeface="Almendra" panose="020B0604020202020204" charset="0"/>
                <a:ea typeface="Times New Roman" panose="02020603050405020304" pitchFamily="18" charset="0"/>
                <a:cs typeface="Times New Roman" panose="02020603050405020304" pitchFamily="18" charset="0"/>
              </a:rPr>
              <a:t>schame</a:t>
            </a: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 me </a:t>
            </a:r>
            <a:r>
              <a:rPr lang="en-US" sz="1200" b="1" dirty="0" err="1">
                <a:solidFill>
                  <a:srgbClr val="121212"/>
                </a:solidFill>
                <a:effectLst/>
                <a:latin typeface="Almendra" panose="020B0604020202020204" charset="0"/>
                <a:ea typeface="Times New Roman" panose="02020603050405020304" pitchFamily="18" charset="0"/>
                <a:cs typeface="Times New Roman" panose="02020603050405020304" pitchFamily="18" charset="0"/>
              </a:rPr>
              <a:t>schilde</a:t>
            </a: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a:t>
            </a:r>
            <a:b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br>
            <a:r>
              <a:rPr lang="en-US" sz="1200" b="1" i="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Deo gracias</a:t>
            </a: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 </a:t>
            </a:r>
            <a:r>
              <a:rPr lang="en-US" sz="1200" b="1" dirty="0" err="1">
                <a:solidFill>
                  <a:srgbClr val="121212"/>
                </a:solidFill>
                <a:effectLst/>
                <a:latin typeface="Almendra" panose="020B0604020202020204" charset="0"/>
                <a:ea typeface="Times New Roman" panose="02020603050405020304" pitchFamily="18" charset="0"/>
                <a:cs typeface="Times New Roman" panose="02020603050405020304" pitchFamily="18" charset="0"/>
              </a:rPr>
              <a:t>therto</a:t>
            </a: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 –</a:t>
            </a:r>
            <a:b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br>
            <a: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Alas, I go with childe!</a:t>
            </a:r>
            <a:br>
              <a:rPr lang="en-US" sz="1200" b="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br>
            <a:r>
              <a:rPr lang="en-US" sz="1200" b="1" i="1" dirty="0" err="1">
                <a:solidFill>
                  <a:srgbClr val="121212"/>
                </a:solidFill>
                <a:effectLst/>
                <a:latin typeface="Almendra" panose="020B0604020202020204" charset="0"/>
                <a:ea typeface="Times New Roman" panose="02020603050405020304" pitchFamily="18" charset="0"/>
                <a:cs typeface="Times New Roman" panose="02020603050405020304" pitchFamily="18" charset="0"/>
              </a:rPr>
              <a:t>Kyrieleyson</a:t>
            </a:r>
            <a:r>
              <a:rPr lang="en-US" sz="1200" b="1" i="1" dirty="0">
                <a:solidFill>
                  <a:srgbClr val="121212"/>
                </a:solidFill>
                <a:effectLst/>
                <a:latin typeface="Almendra" panose="020B0604020202020204" charset="0"/>
                <a:ea typeface="Times New Roman" panose="02020603050405020304" pitchFamily="18" charset="0"/>
                <a:cs typeface="Times New Roman" panose="02020603050405020304" pitchFamily="18" charset="0"/>
              </a:rPr>
              <a:t>.</a:t>
            </a:r>
            <a:endParaRPr lang="en-US" sz="1200" b="1" dirty="0">
              <a:effectLst/>
              <a:latin typeface="Almendra" panose="020B060402020202020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12" name="Google Shape;112;p22"/>
          <p:cNvSpPr txBox="1">
            <a:spLocks noGrp="1"/>
          </p:cNvSpPr>
          <p:nvPr>
            <p:ph type="title"/>
          </p:nvPr>
        </p:nvSpPr>
        <p:spPr>
          <a:xfrm>
            <a:off x="4928532" y="0"/>
            <a:ext cx="3591000" cy="972300"/>
          </a:xfrm>
          <a:prstGeom prst="rect">
            <a:avLst/>
          </a:prstGeom>
        </p:spPr>
        <p:txBody>
          <a:bodyPr spcFirstLastPara="1" wrap="square" lIns="91425" tIns="91425" rIns="91425" bIns="91425" anchor="t" anchorCtr="0">
            <a:noAutofit/>
          </a:bodyPr>
          <a:lstStyle/>
          <a:p>
            <a:pPr algn="ctr"/>
            <a:r>
              <a:rPr lang="en" sz="1600" dirty="0">
                <a:solidFill>
                  <a:srgbClr val="C00000"/>
                </a:solidFill>
              </a:rPr>
              <a:t>“Jolly Jankin”</a:t>
            </a:r>
            <a:br>
              <a:rPr lang="en" sz="1600" dirty="0">
                <a:solidFill>
                  <a:srgbClr val="C00000"/>
                </a:solidFill>
              </a:rPr>
            </a:br>
            <a:r>
              <a:rPr lang="en-US" sz="1600" b="1" dirty="0">
                <a:effectLst/>
                <a:latin typeface="Almendra" panose="020B0604020202020204" charset="0"/>
                <a:ea typeface="Calibri" panose="020F0502020204030204" pitchFamily="34" charset="0"/>
                <a:cs typeface="Times New Roman" panose="02020603050405020304" pitchFamily="18" charset="0"/>
              </a:rPr>
              <a:t>By Anonymous (c. 1450AD)</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a:r>
            <a:br>
              <a:rPr lang="en-US" sz="1800" dirty="0">
                <a:effectLst/>
                <a:latin typeface="Palatino Linotype" panose="02040502050505030304" pitchFamily="18" charset="0"/>
                <a:ea typeface="Calibri" panose="020F0502020204030204" pitchFamily="34" charset="0"/>
                <a:cs typeface="Times New Roman" panose="02020603050405020304" pitchFamily="18" charset="0"/>
              </a:rPr>
            </a:br>
            <a:endParaRPr sz="3200" dirty="0">
              <a:solidFill>
                <a:srgbClr val="C00000"/>
              </a:solidFill>
            </a:endParaRPr>
          </a:p>
        </p:txBody>
      </p:sp>
      <p:pic>
        <p:nvPicPr>
          <p:cNvPr id="3" name="Picture 2" descr="A group of men posing for a picture&#10;&#10;Description automatically generated with medium confidence">
            <a:extLst>
              <a:ext uri="{FF2B5EF4-FFF2-40B4-BE49-F238E27FC236}">
                <a16:creationId xmlns:a16="http://schemas.microsoft.com/office/drawing/2014/main" xmlns="" id="{644BDAB8-EBB3-D6FA-A2AA-5A8C295784BA}"/>
              </a:ext>
            </a:extLst>
          </p:cNvPr>
          <p:cNvPicPr>
            <a:picLocks noChangeAspect="1"/>
          </p:cNvPicPr>
          <p:nvPr/>
        </p:nvPicPr>
        <p:blipFill rotWithShape="1">
          <a:blip r:embed="rId3"/>
          <a:srcRect l="34773" r="20942"/>
          <a:stretch/>
        </p:blipFill>
        <p:spPr>
          <a:xfrm>
            <a:off x="546409" y="645288"/>
            <a:ext cx="3043575" cy="385292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9"/>
          <p:cNvSpPr txBox="1">
            <a:spLocks noGrp="1"/>
          </p:cNvSpPr>
          <p:nvPr>
            <p:ph type="title"/>
          </p:nvPr>
        </p:nvSpPr>
        <p:spPr>
          <a:xfrm>
            <a:off x="144775" y="0"/>
            <a:ext cx="3056400" cy="155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a:solidFill>
                  <a:srgbClr val="C00000"/>
                </a:solidFill>
              </a:rPr>
              <a:t>The carnivalesque</a:t>
            </a:r>
            <a:endParaRPr sz="2800" dirty="0">
              <a:solidFill>
                <a:srgbClr val="C00000"/>
              </a:solidFill>
            </a:endParaRPr>
          </a:p>
        </p:txBody>
      </p:sp>
      <p:sp>
        <p:nvSpPr>
          <p:cNvPr id="236" name="Google Shape;236;p29"/>
          <p:cNvSpPr txBox="1">
            <a:spLocks noGrp="1"/>
          </p:cNvSpPr>
          <p:nvPr>
            <p:ph type="body" idx="1"/>
          </p:nvPr>
        </p:nvSpPr>
        <p:spPr>
          <a:xfrm>
            <a:off x="178700" y="1028700"/>
            <a:ext cx="3011100" cy="3086100"/>
          </a:xfrm>
          <a:prstGeom prst="rect">
            <a:avLst/>
          </a:prstGeom>
        </p:spPr>
        <p:txBody>
          <a:bodyPr spcFirstLastPara="1" wrap="square" lIns="91425" tIns="91425" rIns="91425" bIns="91425" anchor="t" anchorCtr="0">
            <a:noAutofit/>
          </a:bodyPr>
          <a:lstStyle/>
          <a:p>
            <a:pPr marL="171450" indent="-171450"/>
            <a:r>
              <a:rPr lang="en-US" sz="1600" b="1" dirty="0"/>
              <a:t>Concept introduced (originally as “carnivalization”  by Russian theoretician Mikhail Bakhtin in </a:t>
            </a:r>
            <a:r>
              <a:rPr lang="en-US" sz="1600" b="1" i="1" dirty="0"/>
              <a:t>Problems of Dostoevsky’s Poetics </a:t>
            </a:r>
            <a:r>
              <a:rPr lang="en-US" sz="1600" b="1" dirty="0"/>
              <a:t>(1929)</a:t>
            </a:r>
          </a:p>
          <a:p>
            <a:pPr marL="171450" indent="-171450"/>
            <a:r>
              <a:rPr lang="en-US" sz="1600" b="1" dirty="0"/>
              <a:t>Denotes the—potentially subversive—upending of the status quo and the ritual practice of transgressions for controlled periods of time through parody, carnival, and satire, in order to diffuse social discontent.</a:t>
            </a:r>
          </a:p>
          <a:p>
            <a:pPr marL="0" lvl="0" indent="0" algn="l" rtl="0">
              <a:spcBef>
                <a:spcPts val="0"/>
              </a:spcBef>
              <a:spcAft>
                <a:spcPts val="0"/>
              </a:spcAft>
              <a:buNone/>
            </a:pPr>
            <a:endParaRPr dirty="0"/>
          </a:p>
        </p:txBody>
      </p:sp>
      <p:sp>
        <p:nvSpPr>
          <p:cNvPr id="237" name="Google Shape;237;p29"/>
          <p:cNvSpPr txBox="1">
            <a:spLocks noGrp="1"/>
          </p:cNvSpPr>
          <p:nvPr>
            <p:ph type="body" idx="2"/>
          </p:nvPr>
        </p:nvSpPr>
        <p:spPr>
          <a:xfrm>
            <a:off x="3739900" y="236850"/>
            <a:ext cx="5225400" cy="4669800"/>
          </a:xfrm>
          <a:prstGeom prst="rect">
            <a:avLst/>
          </a:prstGeom>
        </p:spPr>
        <p:txBody>
          <a:bodyPr spcFirstLastPara="1" wrap="square" lIns="91425" tIns="91425" rIns="91425" bIns="91425" anchor="t" anchorCtr="0">
            <a:noAutofit/>
          </a:bodyPr>
          <a:lstStyle/>
          <a:p>
            <a:pPr marL="171450" indent="-171450"/>
            <a:r>
              <a:rPr lang="en-US" sz="2400" dirty="0"/>
              <a:t>Blend of ecclesiastical Latin with vernacular sing-song English</a:t>
            </a:r>
            <a:r>
              <a:rPr lang="en-US" sz="2400" dirty="0">
                <a:sym typeface="Wingdings" panose="05000000000000000000" pitchFamily="2" charset="2"/>
              </a:rPr>
              <a:t> result?</a:t>
            </a:r>
            <a:endParaRPr lang="en-US" sz="2400" dirty="0"/>
          </a:p>
          <a:p>
            <a:pPr marL="171450" indent="-171450"/>
            <a:r>
              <a:rPr lang="en-US" sz="2400" dirty="0"/>
              <a:t>Title of poem</a:t>
            </a:r>
          </a:p>
          <a:p>
            <a:pPr marL="171450" indent="-171450"/>
            <a:r>
              <a:rPr lang="en-US" sz="2400" dirty="0"/>
              <a:t>Gradual sense of transgression: signs?</a:t>
            </a:r>
          </a:p>
          <a:p>
            <a:pPr marL="171450" indent="-171450"/>
            <a:r>
              <a:rPr lang="en-US" sz="2400" dirty="0"/>
              <a:t>Final stanza:</a:t>
            </a:r>
          </a:p>
          <a:p>
            <a:pPr marL="628650" lvl="1" indent="-171450"/>
            <a:r>
              <a:rPr lang="en-US" sz="2400" dirty="0"/>
              <a:t>increased citations from liturgical Latin—double entendre?</a:t>
            </a:r>
          </a:p>
          <a:p>
            <a:pPr marL="628650" lvl="1" indent="-171450"/>
            <a:r>
              <a:rPr lang="en-US" sz="2400" dirty="0"/>
              <a:t>Effect of rhyming punchline</a:t>
            </a:r>
          </a:p>
          <a:p>
            <a:pPr marL="628650" lvl="1" indent="-171450"/>
            <a:r>
              <a:rPr lang="en-US" sz="2400" dirty="0"/>
              <a:t>Effect of final refrain-benediction</a:t>
            </a:r>
          </a:p>
          <a:p>
            <a:pPr marL="171450" indent="-171450"/>
            <a:r>
              <a:rPr lang="en-US" sz="2400" dirty="0"/>
              <a:t>Why would such a song be immortalized? Carnivalesque effect?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1614608" y="2281475"/>
            <a:ext cx="6160800" cy="93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t>WHY do we like/hate the Middle Ages?</a:t>
            </a:r>
            <a:endParaRPr sz="4400" dirty="0"/>
          </a:p>
        </p:txBody>
      </p:sp>
      <p:sp>
        <p:nvSpPr>
          <p:cNvPr id="65" name="Google Shape;65;p15"/>
          <p:cNvSpPr txBox="1">
            <a:spLocks noGrp="1"/>
          </p:cNvSpPr>
          <p:nvPr>
            <p:ph type="subTitle" idx="4294967295"/>
          </p:nvPr>
        </p:nvSpPr>
        <p:spPr>
          <a:xfrm>
            <a:off x="3894900" y="1462175"/>
            <a:ext cx="1354200" cy="819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1</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body" idx="1"/>
          </p:nvPr>
        </p:nvSpPr>
        <p:spPr>
          <a:xfrm>
            <a:off x="4524074" y="0"/>
            <a:ext cx="3912600" cy="698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3200" dirty="0"/>
              <a:t>A time of </a:t>
            </a:r>
            <a:r>
              <a:rPr lang="en" sz="3200" dirty="0">
                <a:solidFill>
                  <a:srgbClr val="A61C00"/>
                </a:solidFill>
              </a:rPr>
              <a:t>contradictions</a:t>
            </a:r>
            <a:endParaRPr sz="3200" dirty="0">
              <a:solidFill>
                <a:srgbClr val="A61C00"/>
              </a:solidFill>
            </a:endParaRPr>
          </a:p>
        </p:txBody>
      </p:sp>
      <p:sp>
        <p:nvSpPr>
          <p:cNvPr id="79" name="Google Shape;79;p17"/>
          <p:cNvSpPr txBox="1">
            <a:spLocks noGrp="1"/>
          </p:cNvSpPr>
          <p:nvPr>
            <p:ph type="subTitle" idx="2"/>
          </p:nvPr>
        </p:nvSpPr>
        <p:spPr>
          <a:xfrm>
            <a:off x="3938954" y="1025914"/>
            <a:ext cx="4696791" cy="2234700"/>
          </a:xfrm>
          <a:prstGeom prst="rect">
            <a:avLst/>
          </a:prstGeom>
        </p:spPr>
        <p:txBody>
          <a:bodyPr spcFirstLastPara="1" wrap="square" lIns="91425" tIns="91425" rIns="91425" bIns="91425" anchor="t" anchorCtr="0">
            <a:noAutofit/>
          </a:bodyPr>
          <a:lstStyle/>
          <a:p>
            <a:pPr marL="342900" lvl="0" indent="-342900" algn="just">
              <a:buFont typeface="Symbol" panose="05050102010706020507" pitchFamily="18" charset="2"/>
              <a:buChar char=""/>
            </a:pPr>
            <a:r>
              <a:rPr lang="en-US" sz="1800" b="1" dirty="0">
                <a:solidFill>
                  <a:srgbClr val="000000"/>
                </a:solidFill>
                <a:effectLst/>
                <a:latin typeface="Almendra" panose="020B0604020202020204" charset="0"/>
                <a:ea typeface="Calibri" panose="020F0502020204030204" pitchFamily="34" charset="0"/>
                <a:cs typeface="Times New Roman" panose="02020603050405020304" pitchFamily="18" charset="0"/>
              </a:rPr>
              <a:t>From about 500 to 1400–1500 </a:t>
            </a:r>
            <a:r>
              <a:rPr lang="en-US" sz="1800" b="1" cap="all" dirty="0">
                <a:solidFill>
                  <a:srgbClr val="000000"/>
                </a:solidFill>
                <a:effectLst/>
                <a:latin typeface="Almendra" panose="020B0604020202020204" charset="0"/>
                <a:ea typeface="Calibri" panose="020F0502020204030204" pitchFamily="34" charset="0"/>
                <a:cs typeface="Times New Roman" panose="02020603050405020304" pitchFamily="18" charset="0"/>
              </a:rPr>
              <a:t>CE</a:t>
            </a:r>
            <a:endParaRPr lang="en-US" sz="1800" b="1" dirty="0">
              <a:effectLst/>
              <a:latin typeface="Almendra" panose="020B060402020202020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1800" b="1" dirty="0">
                <a:solidFill>
                  <a:srgbClr val="000000"/>
                </a:solidFill>
                <a:effectLst/>
                <a:latin typeface="Almendra" panose="020B0604020202020204" charset="0"/>
                <a:ea typeface="Calibri" panose="020F0502020204030204" pitchFamily="34" charset="0"/>
                <a:cs typeface="Times New Roman" panose="02020603050405020304" pitchFamily="18" charset="0"/>
              </a:rPr>
              <a:t>Divided in either early and late; or early, central or high, and late</a:t>
            </a:r>
            <a:endParaRPr lang="en-US" sz="1800" b="1" dirty="0">
              <a:effectLst/>
              <a:latin typeface="Almendra" panose="020B060402020202020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1800" b="1" dirty="0">
                <a:solidFill>
                  <a:srgbClr val="000000"/>
                </a:solidFill>
                <a:effectLst/>
                <a:latin typeface="Almendra" panose="020B0604020202020204" charset="0"/>
                <a:ea typeface="Calibri" panose="020F0502020204030204" pitchFamily="34" charset="0"/>
                <a:cs typeface="Times New Roman" panose="02020603050405020304" pitchFamily="18" charset="0"/>
              </a:rPr>
              <a:t>“…a </a:t>
            </a:r>
            <a:r>
              <a:rPr lang="en-US" sz="1800" b="1" u="none" strike="noStrike" dirty="0">
                <a:solidFill>
                  <a:srgbClr val="000000"/>
                </a:solidFill>
                <a:effectLst/>
                <a:latin typeface="Almendra" panose="020B0604020202020204" charset="0"/>
                <a:ea typeface="Calibri" panose="020F0502020204030204" pitchFamily="34" charset="0"/>
                <a:cs typeface="Times New Roman" panose="02020603050405020304" pitchFamily="18" charset="0"/>
              </a:rPr>
              <a:t>dynamic</a:t>
            </a:r>
            <a:r>
              <a:rPr lang="en-US" sz="1800" b="1" dirty="0">
                <a:solidFill>
                  <a:srgbClr val="000000"/>
                </a:solidFill>
                <a:effectLst/>
                <a:latin typeface="Almendra" panose="020B0604020202020204" charset="0"/>
                <a:ea typeface="Calibri" panose="020F0502020204030204" pitchFamily="34" charset="0"/>
                <a:cs typeface="Times New Roman" panose="02020603050405020304" pitchFamily="18" charset="0"/>
              </a:rPr>
              <a:t> period during which the idea of Europe as a distinct cultural unit emerged. During late antiquity and the early Middle Ages, political, social, economic, and cultural structures were profoundly reorganized, as Roman imperial traditions gave way to those of the </a:t>
            </a:r>
            <a:r>
              <a:rPr lang="en-US" sz="1800" b="1" u="none" strike="noStrike" dirty="0">
                <a:solidFill>
                  <a:srgbClr val="000000"/>
                </a:solidFill>
                <a:effectLst/>
                <a:latin typeface="Almendra" panose="020B0604020202020204" charset="0"/>
                <a:ea typeface="Calibri" panose="020F0502020204030204" pitchFamily="34" charset="0"/>
                <a:cs typeface="Times New Roman" panose="02020603050405020304" pitchFamily="18" charset="0"/>
              </a:rPr>
              <a:t>Germanic peoples</a:t>
            </a:r>
            <a:r>
              <a:rPr lang="en-US" sz="1800" b="1" dirty="0">
                <a:solidFill>
                  <a:srgbClr val="000000"/>
                </a:solidFill>
                <a:effectLst/>
                <a:latin typeface="Almendra" panose="020B0604020202020204" charset="0"/>
                <a:ea typeface="Calibri" panose="020F0502020204030204" pitchFamily="34" charset="0"/>
                <a:cs typeface="Times New Roman" panose="02020603050405020304" pitchFamily="18" charset="0"/>
              </a:rPr>
              <a:t> who established kingdoms in the former Western Empire” (</a:t>
            </a:r>
            <a:r>
              <a:rPr lang="en-US" sz="1800" b="1" i="1" dirty="0">
                <a:solidFill>
                  <a:srgbClr val="000000"/>
                </a:solidFill>
                <a:effectLst/>
                <a:latin typeface="Almendra" panose="020B0604020202020204" charset="0"/>
                <a:ea typeface="Calibri" panose="020F0502020204030204" pitchFamily="34" charset="0"/>
                <a:cs typeface="Times New Roman" panose="02020603050405020304" pitchFamily="18" charset="0"/>
              </a:rPr>
              <a:t>Encyclopedia Britannica</a:t>
            </a:r>
            <a:r>
              <a:rPr lang="en-US" sz="1800" b="1" dirty="0">
                <a:solidFill>
                  <a:srgbClr val="000000"/>
                </a:solidFill>
                <a:effectLst/>
                <a:latin typeface="Almendra" panose="020B0604020202020204" charset="0"/>
                <a:ea typeface="Calibri" panose="020F0502020204030204" pitchFamily="34" charset="0"/>
                <a:cs typeface="Times New Roman" panose="02020603050405020304" pitchFamily="18" charset="0"/>
              </a:rPr>
              <a:t>).</a:t>
            </a:r>
            <a:endParaRPr lang="en-US" sz="1800" b="1" dirty="0">
              <a:effectLst/>
              <a:latin typeface="Almendra" panose="020B0604020202020204" charset="0"/>
              <a:ea typeface="Calibri" panose="020F0502020204030204" pitchFamily="34" charset="0"/>
              <a:cs typeface="Times New Roman" panose="02020603050405020304" pitchFamily="18" charset="0"/>
            </a:endParaRPr>
          </a:p>
          <a:p>
            <a:pPr marL="0" lvl="0" indent="0" algn="l" rtl="0">
              <a:spcBef>
                <a:spcPts val="0"/>
              </a:spcBef>
              <a:spcAft>
                <a:spcPts val="1600"/>
              </a:spcAft>
              <a:buNone/>
            </a:pPr>
            <a:r>
              <a:rPr lang="en" dirty="0"/>
              <a:t>. </a:t>
            </a:r>
            <a:endParaRPr dirty="0"/>
          </a:p>
        </p:txBody>
      </p:sp>
      <p:pic>
        <p:nvPicPr>
          <p:cNvPr id="2" name="Google Shape;113;p22">
            <a:extLst>
              <a:ext uri="{FF2B5EF4-FFF2-40B4-BE49-F238E27FC236}">
                <a16:creationId xmlns:a16="http://schemas.microsoft.com/office/drawing/2014/main" xmlns="" id="{22694AB0-FC1B-2694-D9B2-AC4498C598FC}"/>
              </a:ext>
            </a:extLst>
          </p:cNvPr>
          <p:cNvPicPr preferRelativeResize="0"/>
          <p:nvPr/>
        </p:nvPicPr>
        <p:blipFill>
          <a:blip r:embed="rId3">
            <a:alphaModFix/>
          </a:blip>
          <a:stretch>
            <a:fillRect/>
          </a:stretch>
        </p:blipFill>
        <p:spPr>
          <a:xfrm>
            <a:off x="0" y="0"/>
            <a:ext cx="3824868"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546411" y="4339825"/>
            <a:ext cx="8006574" cy="102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rgbClr val="F5F3F7"/>
                </a:solidFill>
              </a:rPr>
              <a:t>THE THREE AGES OF THE MIDDLE AGES</a:t>
            </a:r>
            <a:endParaRPr b="1" dirty="0">
              <a:solidFill>
                <a:srgbClr val="F5F3F7"/>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252225" y="122725"/>
            <a:ext cx="8620800" cy="77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800" dirty="0"/>
              <a:t>The Early Middle Ages</a:t>
            </a:r>
            <a:endParaRPr dirty="0"/>
          </a:p>
        </p:txBody>
      </p:sp>
      <p:sp>
        <p:nvSpPr>
          <p:cNvPr id="86" name="Google Shape;86;p18"/>
          <p:cNvSpPr txBox="1">
            <a:spLocks noGrp="1"/>
          </p:cNvSpPr>
          <p:nvPr>
            <p:ph type="body" idx="1"/>
          </p:nvPr>
        </p:nvSpPr>
        <p:spPr>
          <a:xfrm>
            <a:off x="-1" y="1547338"/>
            <a:ext cx="9053565" cy="3234300"/>
          </a:xfrm>
          <a:prstGeom prst="rect">
            <a:avLst/>
          </a:prstGeom>
        </p:spPr>
        <p:txBody>
          <a:bodyPr spcFirstLastPara="1" wrap="square" lIns="91425" tIns="91425" rIns="91425" bIns="91425" anchor="t" anchorCtr="0">
            <a:noAutofit/>
          </a:bodyPr>
          <a:lstStyle/>
          <a:p>
            <a:pPr marL="342900" lvl="0" indent="-342900" algn="just">
              <a:buFont typeface="Symbol" panose="05050102010706020507" pitchFamily="18" charset="2"/>
              <a:buChar char=""/>
            </a:pPr>
            <a:r>
              <a:rPr lang="en-US" sz="1800" dirty="0">
                <a:solidFill>
                  <a:srgbClr val="000000"/>
                </a:solidFill>
                <a:effectLst/>
                <a:latin typeface="Almendra" panose="020B0604020202020204" charset="0"/>
                <a:ea typeface="Calibri" panose="020F0502020204030204" pitchFamily="34" charset="0"/>
                <a:cs typeface="Times New Roman" panose="02020603050405020304" pitchFamily="18" charset="0"/>
              </a:rPr>
              <a:t>The ancient Mediterranean ecumenical world was divided into the civilizations of East Rome, or Byzantium (476CE) and the Western empire. The West was then plundered by invasions by the Huns, Goths and other tribes, leading to the formation of European nationalities (</a:t>
            </a:r>
            <a:r>
              <a:rPr lang="en-US" sz="1800" dirty="0">
                <a:solidFill>
                  <a:srgbClr val="000000"/>
                </a:solidFill>
                <a:latin typeface="Almendra" panose="020B0604020202020204" charset="0"/>
                <a:ea typeface="Calibri" panose="020F0502020204030204" pitchFamily="34" charset="0"/>
                <a:cs typeface="Times New Roman" panose="02020603050405020304" pitchFamily="18" charset="0"/>
              </a:rPr>
              <a:t>Gothic art </a:t>
            </a:r>
            <a:r>
              <a:rPr lang="en-US" sz="1800" dirty="0">
                <a:solidFill>
                  <a:srgbClr val="000000"/>
                </a:solidFill>
                <a:effectLst/>
                <a:latin typeface="Almendra" panose="020B0604020202020204" charset="0"/>
                <a:ea typeface="Calibri" panose="020F0502020204030204" pitchFamily="34" charset="0"/>
                <a:cs typeface="Times New Roman" panose="02020603050405020304" pitchFamily="18" charset="0"/>
              </a:rPr>
              <a:t>and architecture). Arab Islam battled Byzantium for dominance in the Mediterranean and Near Eastern area in the 7</a:t>
            </a:r>
            <a:r>
              <a:rPr lang="en-US" sz="1800" baseline="30000" dirty="0">
                <a:solidFill>
                  <a:srgbClr val="000000"/>
                </a:solidFill>
                <a:effectLst/>
                <a:latin typeface="Almendra" panose="020B0604020202020204" charset="0"/>
                <a:ea typeface="Calibri" panose="020F0502020204030204" pitchFamily="34" charset="0"/>
                <a:cs typeface="Times New Roman" panose="02020603050405020304" pitchFamily="18" charset="0"/>
              </a:rPr>
              <a:t>th</a:t>
            </a:r>
            <a:r>
              <a:rPr lang="en-US" sz="1800" dirty="0">
                <a:solidFill>
                  <a:srgbClr val="000000"/>
                </a:solidFill>
                <a:effectLst/>
                <a:latin typeface="Almendra" panose="020B0604020202020204" charset="0"/>
                <a:ea typeface="Calibri" panose="020F0502020204030204" pitchFamily="34" charset="0"/>
                <a:cs typeface="Times New Roman" panose="02020603050405020304" pitchFamily="18" charset="0"/>
              </a:rPr>
              <a:t>-8th centuries (</a:t>
            </a:r>
            <a:r>
              <a:rPr lang="en-US" sz="1800" i="1" dirty="0">
                <a:solidFill>
                  <a:srgbClr val="000000"/>
                </a:solidFill>
                <a:effectLst/>
                <a:latin typeface="Almendra" panose="020B0604020202020204" charset="0"/>
                <a:ea typeface="Calibri" panose="020F0502020204030204" pitchFamily="34" charset="0"/>
                <a:cs typeface="Times New Roman" panose="02020603050405020304" pitchFamily="18" charset="0"/>
              </a:rPr>
              <a:t>Merriam-Webster Dictionary</a:t>
            </a:r>
            <a:r>
              <a:rPr lang="en-US" sz="1800" dirty="0">
                <a:solidFill>
                  <a:srgbClr val="000000"/>
                </a:solidFill>
                <a:effectLst/>
                <a:latin typeface="Almendra" panose="020B0604020202020204" charset="0"/>
                <a:ea typeface="Calibri" panose="020F0502020204030204" pitchFamily="34" charset="0"/>
                <a:cs typeface="Times New Roman" panose="02020603050405020304" pitchFamily="18" charset="0"/>
              </a:rPr>
              <a:t>)</a:t>
            </a:r>
            <a:endParaRPr lang="en-US" sz="1800" dirty="0">
              <a:effectLst/>
              <a:latin typeface="Almendra" panose="020B060402020202020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1800" dirty="0">
                <a:solidFill>
                  <a:srgbClr val="000000"/>
                </a:solidFill>
                <a:effectLst/>
                <a:latin typeface="Almendra" panose="020B0604020202020204" charset="0"/>
                <a:ea typeface="Calibri" panose="020F0502020204030204" pitchFamily="34" charset="0"/>
                <a:cs typeface="Times New Roman" panose="02020603050405020304" pitchFamily="18" charset="0"/>
              </a:rPr>
              <a:t>Serfdom (feudalism) and thanes/nobles/vassals under local lords (“princes”), some of whom later became “kings”</a:t>
            </a:r>
            <a:endParaRPr lang="en-US" sz="1800" dirty="0">
              <a:effectLst/>
              <a:latin typeface="Almendra" panose="020B060402020202020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1800" dirty="0">
                <a:solidFill>
                  <a:srgbClr val="000000"/>
                </a:solidFill>
                <a:effectLst/>
                <a:latin typeface="Almendra" panose="020B0604020202020204" charset="0"/>
                <a:ea typeface="Calibri" panose="020F0502020204030204" pitchFamily="34" charset="0"/>
                <a:cs typeface="Times New Roman" panose="02020603050405020304" pitchFamily="18" charset="0"/>
              </a:rPr>
              <a:t>Christianity becomes the dominant religion throughout </a:t>
            </a:r>
            <a:r>
              <a:rPr lang="en-US" sz="1800" dirty="0" err="1">
                <a:solidFill>
                  <a:srgbClr val="000000"/>
                </a:solidFill>
                <a:effectLst/>
                <a:latin typeface="Almendra" panose="020B0604020202020204" charset="0"/>
                <a:ea typeface="Calibri" panose="020F0502020204030204" pitchFamily="34" charset="0"/>
                <a:cs typeface="Times New Roman" panose="02020603050405020304" pitchFamily="18" charset="0"/>
              </a:rPr>
              <a:t>Europe</a:t>
            </a:r>
            <a:r>
              <a:rPr lang="en-US" sz="1800" dirty="0" err="1">
                <a:solidFill>
                  <a:srgbClr val="000000"/>
                </a:solidFill>
                <a:effectLst/>
                <a:latin typeface="Almendra" panose="020B0604020202020204" charset="0"/>
                <a:ea typeface="Calibri" panose="020F0502020204030204" pitchFamily="34" charset="0"/>
                <a:cs typeface="Times New Roman" panose="02020603050405020304" pitchFamily="18" charset="0"/>
                <a:sym typeface="Wingdings" panose="05000000000000000000" pitchFamily="2" charset="2"/>
              </a:rPr>
              <a:t></a:t>
            </a:r>
            <a:r>
              <a:rPr lang="en-US" sz="1800" dirty="0" err="1">
                <a:solidFill>
                  <a:srgbClr val="000000"/>
                </a:solidFill>
                <a:effectLst/>
                <a:latin typeface="Almendra" panose="020B0604020202020204" charset="0"/>
                <a:ea typeface="Calibri" panose="020F0502020204030204" pitchFamily="34" charset="0"/>
                <a:cs typeface="Times New Roman" panose="02020603050405020304" pitchFamily="18" charset="0"/>
              </a:rPr>
              <a:t>the</a:t>
            </a:r>
            <a:r>
              <a:rPr lang="en-US" sz="1800" dirty="0">
                <a:solidFill>
                  <a:srgbClr val="000000"/>
                </a:solidFill>
                <a:effectLst/>
                <a:latin typeface="Almendra" panose="020B0604020202020204" charset="0"/>
                <a:ea typeface="Calibri" panose="020F0502020204030204" pitchFamily="34" charset="0"/>
                <a:cs typeface="Times New Roman" panose="02020603050405020304" pitchFamily="18" charset="0"/>
              </a:rPr>
              <a:t> papal monarchy</a:t>
            </a:r>
            <a:endParaRPr lang="en-US" sz="1800" dirty="0">
              <a:effectLst/>
              <a:latin typeface="Almendra" panose="020B060402020202020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1800" dirty="0">
                <a:solidFill>
                  <a:srgbClr val="000000"/>
                </a:solidFill>
                <a:effectLst/>
                <a:latin typeface="Almendra" panose="020B0604020202020204" charset="0"/>
                <a:ea typeface="Calibri" panose="020F0502020204030204" pitchFamily="34" charset="0"/>
                <a:cs typeface="Times New Roman" panose="02020603050405020304" pitchFamily="18" charset="0"/>
              </a:rPr>
              <a:t>Named “dark Ages” and dismissively “middle era” by Petrarch who, although a devout Christian, was dismissive of the eras following the glory of classical Rome</a:t>
            </a:r>
            <a:endParaRPr lang="en-US" sz="1800" dirty="0">
              <a:effectLst/>
              <a:latin typeface="Almendra" panose="020B060402020202020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252225" y="122725"/>
            <a:ext cx="8620800" cy="77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800" dirty="0"/>
              <a:t>The Early Middle Ages</a:t>
            </a:r>
            <a:endParaRPr dirty="0"/>
          </a:p>
        </p:txBody>
      </p:sp>
      <p:sp>
        <p:nvSpPr>
          <p:cNvPr id="86" name="Google Shape;86;p18"/>
          <p:cNvSpPr txBox="1">
            <a:spLocks noGrp="1"/>
          </p:cNvSpPr>
          <p:nvPr>
            <p:ph type="body" idx="1"/>
          </p:nvPr>
        </p:nvSpPr>
        <p:spPr>
          <a:xfrm>
            <a:off x="223197" y="1482583"/>
            <a:ext cx="8671500" cy="3553874"/>
          </a:xfrm>
          <a:prstGeom prst="rect">
            <a:avLst/>
          </a:prstGeom>
        </p:spPr>
        <p:txBody>
          <a:bodyPr spcFirstLastPara="1" wrap="square" lIns="91425" tIns="91425" rIns="91425" bIns="91425" anchor="t" anchorCtr="0">
            <a:noAutofit/>
          </a:bodyPr>
          <a:lstStyle/>
          <a:p>
            <a:pPr marL="342900" lvl="0" indent="-342900" algn="just">
              <a:buFont typeface="Symbol" panose="05050102010706020507" pitchFamily="18" charset="2"/>
              <a:buChar char=""/>
            </a:pPr>
            <a:r>
              <a:rPr lang="en-US" sz="1800" dirty="0">
                <a:solidFill>
                  <a:srgbClr val="000000"/>
                </a:solidFill>
                <a:effectLst/>
                <a:latin typeface="Almendra" panose="020B0604020202020204" charset="0"/>
                <a:ea typeface="Calibri" panose="020F0502020204030204" pitchFamily="34" charset="0"/>
                <a:cs typeface="Times New Roman" panose="02020603050405020304" pitchFamily="18" charset="0"/>
              </a:rPr>
              <a:t>The 8th-century English monk and </a:t>
            </a:r>
            <a:r>
              <a:rPr lang="en-US" sz="1800" dirty="0" err="1">
                <a:solidFill>
                  <a:srgbClr val="000000"/>
                </a:solidFill>
                <a:effectLst/>
                <a:latin typeface="Almendra" panose="020B0604020202020204" charset="0"/>
                <a:ea typeface="Calibri" panose="020F0502020204030204" pitchFamily="34" charset="0"/>
                <a:cs typeface="Times New Roman" panose="02020603050405020304" pitchFamily="18" charset="0"/>
              </a:rPr>
              <a:t>computist</a:t>
            </a:r>
            <a:r>
              <a:rPr lang="en-US" sz="1800" dirty="0">
                <a:solidFill>
                  <a:srgbClr val="000000"/>
                </a:solidFill>
                <a:effectLst/>
                <a:latin typeface="Almendra" panose="020B0604020202020204" charset="0"/>
                <a:ea typeface="Calibri" panose="020F0502020204030204" pitchFamily="34" charset="0"/>
                <a:cs typeface="Times New Roman" panose="02020603050405020304" pitchFamily="18" charset="0"/>
              </a:rPr>
              <a:t> Bede (673–735) introduces the method of counting years from the birth of Jesus, </a:t>
            </a:r>
            <a:r>
              <a:rPr lang="en-US" sz="1800" i="1" dirty="0">
                <a:solidFill>
                  <a:srgbClr val="000000"/>
                </a:solidFill>
                <a:effectLst/>
                <a:latin typeface="Almendra" panose="020B0604020202020204" charset="0"/>
                <a:ea typeface="Calibri" panose="020F0502020204030204" pitchFamily="34" charset="0"/>
                <a:cs typeface="Times New Roman" panose="02020603050405020304" pitchFamily="18" charset="0"/>
              </a:rPr>
              <a:t>anno Domini </a:t>
            </a:r>
            <a:r>
              <a:rPr lang="en-US" sz="1800" dirty="0">
                <a:solidFill>
                  <a:srgbClr val="000000"/>
                </a:solidFill>
                <a:effectLst/>
                <a:latin typeface="Almendra" panose="020B0604020202020204" charset="0"/>
                <a:ea typeface="Calibri" panose="020F0502020204030204" pitchFamily="34" charset="0"/>
                <a:cs typeface="Times New Roman" panose="02020603050405020304" pitchFamily="18" charset="0"/>
              </a:rPr>
              <a:t>(“in the year of our Lord”), which forms the basis of the modern notion of the Common Era</a:t>
            </a:r>
            <a:endParaRPr lang="en-US" sz="1800" dirty="0">
              <a:effectLst/>
              <a:latin typeface="Almendra" panose="020B060402020202020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1800" dirty="0">
                <a:solidFill>
                  <a:srgbClr val="000000"/>
                </a:solidFill>
                <a:effectLst/>
                <a:latin typeface="Almendra" panose="020B0604020202020204" charset="0"/>
                <a:ea typeface="Calibri" panose="020F0502020204030204" pitchFamily="34" charset="0"/>
                <a:cs typeface="Times New Roman" panose="02020603050405020304" pitchFamily="18" charset="0"/>
              </a:rPr>
              <a:t>768-814, the Franc king Charlemagne becomes the first European Emperor (his empire was all of central Europe): laws, education, economic expansion </a:t>
            </a:r>
            <a:r>
              <a:rPr lang="en-US" sz="1800" dirty="0">
                <a:solidFill>
                  <a:srgbClr val="000000"/>
                </a:solidFill>
                <a:effectLst/>
                <a:latin typeface="Almendra" panose="020B0604020202020204" charset="0"/>
                <a:ea typeface="Calibri" panose="020F0502020204030204" pitchFamily="34" charset="0"/>
                <a:cs typeface="Times New Roman" panose="02020603050405020304" pitchFamily="18" charset="0"/>
                <a:sym typeface="Wingdings" panose="05000000000000000000" pitchFamily="2" charset="2"/>
              </a:rPr>
              <a:t></a:t>
            </a:r>
            <a:r>
              <a:rPr lang="en-US" sz="1800" dirty="0">
                <a:solidFill>
                  <a:srgbClr val="000000"/>
                </a:solidFill>
                <a:effectLst/>
                <a:latin typeface="Almendra" panose="020B0604020202020204" charset="0"/>
                <a:ea typeface="Calibri" panose="020F0502020204030204" pitchFamily="34" charset="0"/>
                <a:cs typeface="Times New Roman" panose="02020603050405020304" pitchFamily="18" charset="0"/>
              </a:rPr>
              <a:t>the </a:t>
            </a:r>
            <a:r>
              <a:rPr lang="en-US" sz="1800" dirty="0" err="1">
                <a:solidFill>
                  <a:srgbClr val="000000"/>
                </a:solidFill>
                <a:effectLst/>
                <a:latin typeface="Almendra" panose="020B0604020202020204" charset="0"/>
                <a:ea typeface="Calibri" panose="020F0502020204030204" pitchFamily="34" charset="0"/>
                <a:cs typeface="Times New Roman" panose="02020603050405020304" pitchFamily="18" charset="0"/>
              </a:rPr>
              <a:t>Carolinean</a:t>
            </a:r>
            <a:r>
              <a:rPr lang="en-US" sz="1800" dirty="0">
                <a:solidFill>
                  <a:srgbClr val="000000"/>
                </a:solidFill>
                <a:effectLst/>
                <a:latin typeface="Almendra" panose="020B0604020202020204" charset="0"/>
                <a:ea typeface="Calibri" panose="020F0502020204030204" pitchFamily="34" charset="0"/>
                <a:cs typeface="Times New Roman" panose="02020603050405020304" pitchFamily="18" charset="0"/>
              </a:rPr>
              <a:t> Renaissance</a:t>
            </a:r>
            <a:endParaRPr lang="en-US" sz="1800" dirty="0">
              <a:effectLst/>
              <a:latin typeface="Almendra" panose="020B060402020202020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1800" dirty="0">
                <a:solidFill>
                  <a:srgbClr val="000000"/>
                </a:solidFill>
                <a:effectLst/>
                <a:latin typeface="Almendra" panose="020B0604020202020204" charset="0"/>
                <a:ea typeface="Calibri" panose="020F0502020204030204" pitchFamily="34" charset="0"/>
                <a:cs typeface="Times New Roman" panose="02020603050405020304" pitchFamily="18" charset="0"/>
              </a:rPr>
              <a:t>1066 Norman duke William “the Conqueror” defeats Anglo-Saxon king Harold II at Battle of </a:t>
            </a:r>
            <a:r>
              <a:rPr lang="en-US" sz="1800" dirty="0" smtClean="0">
                <a:solidFill>
                  <a:srgbClr val="000000"/>
                </a:solidFill>
                <a:effectLst/>
                <a:latin typeface="Almendra" panose="020B0604020202020204" charset="0"/>
                <a:ea typeface="Calibri" panose="020F0502020204030204" pitchFamily="34" charset="0"/>
                <a:cs typeface="Times New Roman" panose="02020603050405020304" pitchFamily="18" charset="0"/>
              </a:rPr>
              <a:t>Hastings; French the ruling language until Statute of Pleadings is passed by the Parliament in 1362</a:t>
            </a:r>
            <a:endParaRPr lang="en-US" sz="1800" dirty="0">
              <a:effectLst/>
              <a:latin typeface="Almendra" panose="020B0604020202020204" charset="0"/>
              <a:ea typeface="Calibri" panose="020F0502020204030204" pitchFamily="34" charset="0"/>
              <a:cs typeface="Times New Roman" panose="02020603050405020304" pitchFamily="18" charset="0"/>
            </a:endParaRPr>
          </a:p>
          <a:p>
            <a:pPr marL="342900" lvl="0" indent="-342900" algn="just">
              <a:spcAft>
                <a:spcPts val="300"/>
              </a:spcAft>
              <a:buFont typeface="Symbol" panose="05050102010706020507" pitchFamily="18" charset="2"/>
              <a:buChar char=""/>
            </a:pPr>
            <a:r>
              <a:rPr lang="en-US" sz="1800" dirty="0">
                <a:solidFill>
                  <a:srgbClr val="000000"/>
                </a:solidFill>
                <a:effectLst/>
                <a:latin typeface="Almendra" panose="020B0604020202020204" charset="0"/>
                <a:ea typeface="Times New Roman" panose="02020603050405020304" pitchFamily="18" charset="0"/>
              </a:rPr>
              <a:t>1085: The Domesday Book (biggest census of landholdings in Britain until 19</a:t>
            </a:r>
            <a:r>
              <a:rPr lang="en-US" sz="1800" baseline="30000" dirty="0">
                <a:solidFill>
                  <a:srgbClr val="000000"/>
                </a:solidFill>
                <a:effectLst/>
                <a:latin typeface="Almendra" panose="020B0604020202020204" charset="0"/>
                <a:ea typeface="Times New Roman" panose="02020603050405020304" pitchFamily="18" charset="0"/>
              </a:rPr>
              <a:t>th</a:t>
            </a:r>
            <a:r>
              <a:rPr lang="en-US" sz="1800" dirty="0">
                <a:solidFill>
                  <a:srgbClr val="000000"/>
                </a:solidFill>
                <a:effectLst/>
                <a:latin typeface="Almendra" panose="020B0604020202020204" charset="0"/>
                <a:ea typeface="Times New Roman" panose="02020603050405020304" pitchFamily="18" charset="0"/>
              </a:rPr>
              <a:t> century, by William the Conqueror) is completed.</a:t>
            </a:r>
            <a:endParaRPr lang="en-US" sz="1800" dirty="0">
              <a:effectLst/>
              <a:latin typeface="Almendra" panose="020B0604020202020204" charset="0"/>
              <a:ea typeface="Times New Roman" panose="02020603050405020304" pitchFamily="18" charset="0"/>
            </a:endParaRPr>
          </a:p>
        </p:txBody>
      </p:sp>
    </p:spTree>
    <p:extLst>
      <p:ext uri="{BB962C8B-B14F-4D97-AF65-F5344CB8AC3E}">
        <p14:creationId xmlns:p14="http://schemas.microsoft.com/office/powerpoint/2010/main" val="658823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252225" y="122725"/>
            <a:ext cx="8620800" cy="77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800" dirty="0"/>
              <a:t>The Middle period</a:t>
            </a:r>
            <a:endParaRPr dirty="0"/>
          </a:p>
        </p:txBody>
      </p:sp>
      <p:sp>
        <p:nvSpPr>
          <p:cNvPr id="92" name="Google Shape;92;p19"/>
          <p:cNvSpPr txBox="1">
            <a:spLocks noGrp="1"/>
          </p:cNvSpPr>
          <p:nvPr>
            <p:ph type="body" idx="1"/>
          </p:nvPr>
        </p:nvSpPr>
        <p:spPr>
          <a:xfrm>
            <a:off x="0" y="1527241"/>
            <a:ext cx="9043516" cy="3234300"/>
          </a:xfrm>
          <a:prstGeom prst="rect">
            <a:avLst/>
          </a:prstGeom>
        </p:spPr>
        <p:txBody>
          <a:bodyPr spcFirstLastPara="1" wrap="square" lIns="91425" tIns="91425" rIns="91425" bIns="91425" anchor="t" anchorCtr="0">
            <a:noAutofit/>
          </a:bodyPr>
          <a:lstStyle/>
          <a:p>
            <a:pPr marL="342900" lvl="0" indent="-342900" algn="just">
              <a:buFont typeface="Symbol" panose="05050102010706020507" pitchFamily="18" charset="2"/>
              <a:buChar char=""/>
            </a:pPr>
            <a:r>
              <a:rPr lang="en-US" sz="1800" dirty="0">
                <a:solidFill>
                  <a:srgbClr val="000000"/>
                </a:solidFill>
                <a:effectLst/>
                <a:latin typeface="Almendra" panose="020B0604020202020204" charset="0"/>
                <a:ea typeface="Calibri" panose="020F0502020204030204" pitchFamily="34" charset="0"/>
                <a:cs typeface="Times New Roman" panose="02020603050405020304" pitchFamily="18" charset="0"/>
              </a:rPr>
              <a:t>During the High Middle Ages, massive population growth in Europe, as well as technological advances. </a:t>
            </a:r>
            <a:r>
              <a:rPr lang="en-US" sz="1800" dirty="0">
                <a:solidFill>
                  <a:srgbClr val="000000"/>
                </a:solidFill>
                <a:latin typeface="Almendra" panose="020B0604020202020204" charset="0"/>
                <a:ea typeface="Calibri" panose="020F0502020204030204" pitchFamily="34" charset="0"/>
                <a:cs typeface="Times New Roman" panose="02020603050405020304" pitchFamily="18" charset="0"/>
              </a:rPr>
              <a:t>Great political changes, f</a:t>
            </a:r>
            <a:r>
              <a:rPr lang="en-US" sz="1800" dirty="0">
                <a:solidFill>
                  <a:srgbClr val="000000"/>
                </a:solidFill>
                <a:effectLst/>
                <a:latin typeface="Almendra" panose="020B0604020202020204" charset="0"/>
                <a:ea typeface="Calibri" panose="020F0502020204030204" pitchFamily="34" charset="0"/>
                <a:cs typeface="Times New Roman" panose="02020603050405020304" pitchFamily="18" charset="0"/>
              </a:rPr>
              <a:t>eudalism becomes popular</a:t>
            </a:r>
            <a:endParaRPr lang="en-US" sz="1800" dirty="0">
              <a:effectLst/>
              <a:latin typeface="Almendra" panose="020B060402020202020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1800" dirty="0">
                <a:effectLst/>
                <a:latin typeface="Almendra" panose="020B0604020202020204" charset="0"/>
                <a:ea typeface="Calibri" panose="020F0502020204030204" pitchFamily="34" charset="0"/>
                <a:cs typeface="Times New Roman" panose="02020603050405020304" pitchFamily="18" charset="0"/>
              </a:rPr>
              <a:t>1095: The First Crusade is decreed. 1204 sacking of Constantinople, leading Byzantine scholars to migrate to Europe</a:t>
            </a:r>
          </a:p>
          <a:p>
            <a:pPr marL="342900" lvl="0" indent="-342900" algn="just">
              <a:spcAft>
                <a:spcPts val="300"/>
              </a:spcAft>
              <a:buFont typeface="Symbol" panose="05050102010706020507" pitchFamily="18" charset="2"/>
              <a:buChar char=""/>
            </a:pPr>
            <a:r>
              <a:rPr lang="en-US" sz="1800" dirty="0">
                <a:solidFill>
                  <a:srgbClr val="000000"/>
                </a:solidFill>
                <a:effectLst/>
                <a:latin typeface="Almendra" panose="020B0604020202020204" charset="0"/>
                <a:ea typeface="Times New Roman" panose="02020603050405020304" pitchFamily="18" charset="0"/>
              </a:rPr>
              <a:t>1170: Thomas Becket is murdered as part of the struggle between rising monarchy and the power of the Roman Catholic church</a:t>
            </a:r>
            <a:endParaRPr lang="en-US" sz="1800" dirty="0">
              <a:effectLst/>
              <a:latin typeface="Almendra" panose="020B0604020202020204" charset="0"/>
              <a:ea typeface="Times New Roman" panose="02020603050405020304" pitchFamily="18" charset="0"/>
            </a:endParaRPr>
          </a:p>
          <a:p>
            <a:pPr marL="342900" lvl="0" indent="-342900" algn="just">
              <a:spcAft>
                <a:spcPts val="300"/>
              </a:spcAft>
              <a:buFont typeface="Symbol" panose="05050102010706020507" pitchFamily="18" charset="2"/>
              <a:buChar char=""/>
            </a:pPr>
            <a:r>
              <a:rPr lang="en-US" sz="1800" dirty="0">
                <a:solidFill>
                  <a:srgbClr val="000000"/>
                </a:solidFill>
                <a:effectLst/>
                <a:latin typeface="Almendra" panose="020B0604020202020204" charset="0"/>
                <a:ea typeface="Times New Roman" panose="02020603050405020304" pitchFamily="18" charset="0"/>
              </a:rPr>
              <a:t>1215: Magna Carta is signed by King John (“Lackland”)</a:t>
            </a:r>
            <a:endParaRPr lang="en-US" sz="1800" dirty="0">
              <a:effectLst/>
              <a:latin typeface="Almendra" panose="020B0604020202020204" charset="0"/>
              <a:ea typeface="Times New Roman" panose="02020603050405020304" pitchFamily="18" charset="0"/>
            </a:endParaRPr>
          </a:p>
          <a:p>
            <a:pPr marL="342900" lvl="0" indent="-342900" algn="just">
              <a:spcAft>
                <a:spcPts val="300"/>
              </a:spcAft>
              <a:buFont typeface="Symbol" panose="05050102010706020507" pitchFamily="18" charset="2"/>
              <a:buChar char=""/>
            </a:pPr>
            <a:r>
              <a:rPr lang="en-US" sz="1800" dirty="0">
                <a:solidFill>
                  <a:srgbClr val="000000"/>
                </a:solidFill>
                <a:effectLst/>
                <a:latin typeface="Almendra" panose="020B0604020202020204" charset="0"/>
                <a:ea typeface="Times New Roman" panose="02020603050405020304" pitchFamily="18" charset="0"/>
              </a:rPr>
              <a:t>1314: Battle of Bannockburn, a victory of the army of King of Scots Robert the Bruce over the army of King Edward II of England in the First War of Scottish Independence. Although it did not end the war (which lasted for 14 years more), Bannockburn is still a major landmark in Scottish history and marked the form of feudal unrest of the times.</a:t>
            </a:r>
            <a:endParaRPr lang="en-US" sz="1800" dirty="0">
              <a:effectLst/>
              <a:latin typeface="Almendra" panose="020B0604020202020204" charset="0"/>
              <a:ea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9851BC-4535-78DB-B149-476605B2B9A3}"/>
              </a:ext>
            </a:extLst>
          </p:cNvPr>
          <p:cNvSpPr>
            <a:spLocks noGrp="1"/>
          </p:cNvSpPr>
          <p:nvPr>
            <p:ph type="title"/>
          </p:nvPr>
        </p:nvSpPr>
        <p:spPr/>
        <p:txBody>
          <a:bodyPr/>
          <a:lstStyle/>
          <a:p>
            <a:endParaRPr lang="en-US"/>
          </a:p>
        </p:txBody>
      </p:sp>
      <p:pic>
        <p:nvPicPr>
          <p:cNvPr id="4" name="Picture 3" descr="A picture containing text, person, dancer&#10;&#10;Description automatically generated">
            <a:extLst>
              <a:ext uri="{FF2B5EF4-FFF2-40B4-BE49-F238E27FC236}">
                <a16:creationId xmlns:a16="http://schemas.microsoft.com/office/drawing/2014/main" xmlns="" id="{73BA0D96-8610-64BC-1549-07392E4F8CF6}"/>
              </a:ext>
            </a:extLst>
          </p:cNvPr>
          <p:cNvPicPr>
            <a:picLocks noChangeAspect="1"/>
          </p:cNvPicPr>
          <p:nvPr/>
        </p:nvPicPr>
        <p:blipFill>
          <a:blip r:embed="rId2"/>
          <a:stretch>
            <a:fillRect/>
          </a:stretch>
        </p:blipFill>
        <p:spPr>
          <a:xfrm>
            <a:off x="711199" y="13381"/>
            <a:ext cx="7707971" cy="5125801"/>
          </a:xfrm>
          <a:prstGeom prst="rect">
            <a:avLst/>
          </a:prstGeom>
        </p:spPr>
      </p:pic>
    </p:spTree>
    <p:extLst>
      <p:ext uri="{BB962C8B-B14F-4D97-AF65-F5344CB8AC3E}">
        <p14:creationId xmlns:p14="http://schemas.microsoft.com/office/powerpoint/2010/main" val="3839566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252225" y="122725"/>
            <a:ext cx="8620800" cy="77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800" dirty="0"/>
              <a:t>The Middle period</a:t>
            </a:r>
            <a:endParaRPr dirty="0"/>
          </a:p>
        </p:txBody>
      </p:sp>
      <p:sp>
        <p:nvSpPr>
          <p:cNvPr id="92" name="Google Shape;92;p19"/>
          <p:cNvSpPr txBox="1">
            <a:spLocks noGrp="1"/>
          </p:cNvSpPr>
          <p:nvPr>
            <p:ph type="body" idx="1"/>
          </p:nvPr>
        </p:nvSpPr>
        <p:spPr>
          <a:xfrm>
            <a:off x="0" y="1909200"/>
            <a:ext cx="8873025" cy="3234300"/>
          </a:xfrm>
          <a:prstGeom prst="rect">
            <a:avLst/>
          </a:prstGeom>
        </p:spPr>
        <p:txBody>
          <a:bodyPr spcFirstLastPara="1" wrap="square" lIns="91425" tIns="91425" rIns="91425" bIns="91425" anchor="t" anchorCtr="0">
            <a:noAutofit/>
          </a:bodyPr>
          <a:lstStyle/>
          <a:p>
            <a:pPr marL="342900" lvl="0" indent="-342900" algn="just">
              <a:buFont typeface="Symbol" panose="05050102010706020507" pitchFamily="18" charset="2"/>
              <a:buChar char=""/>
            </a:pPr>
            <a:r>
              <a:rPr lang="en-US" sz="1800" dirty="0">
                <a:solidFill>
                  <a:srgbClr val="000000"/>
                </a:solidFill>
                <a:effectLst/>
                <a:latin typeface="Almendra" panose="020B0604020202020204" charset="0"/>
                <a:ea typeface="Calibri" panose="020F0502020204030204" pitchFamily="34" charset="0"/>
                <a:cs typeface="Times New Roman" panose="02020603050405020304" pitchFamily="18" charset="0"/>
              </a:rPr>
              <a:t>When the Christian kingdoms took control of the Arabic cities in Spain in the 12</a:t>
            </a:r>
            <a:r>
              <a:rPr lang="en-US" sz="1800" baseline="30000" dirty="0">
                <a:solidFill>
                  <a:srgbClr val="000000"/>
                </a:solidFill>
                <a:effectLst/>
                <a:latin typeface="Almendra" panose="020B0604020202020204" charset="0"/>
                <a:ea typeface="Calibri" panose="020F0502020204030204" pitchFamily="34" charset="0"/>
                <a:cs typeface="Times New Roman" panose="02020603050405020304" pitchFamily="18" charset="0"/>
              </a:rPr>
              <a:t>th</a:t>
            </a:r>
            <a:r>
              <a:rPr lang="en-US" sz="1800" dirty="0">
                <a:solidFill>
                  <a:srgbClr val="000000"/>
                </a:solidFill>
                <a:effectLst/>
                <a:latin typeface="Almendra" panose="020B0604020202020204" charset="0"/>
                <a:ea typeface="Calibri" panose="020F0502020204030204" pitchFamily="34" charset="0"/>
                <a:cs typeface="Times New Roman" panose="02020603050405020304" pitchFamily="18" charset="0"/>
              </a:rPr>
              <a:t> century, they opened up the libraries of Cordoba, Seville, and especially Toledo to western scholars–most of whom didn’t speak Greek, but many of whom could read Arabic. Hence Aristotle and his logic came to Europe again, and planted the Renaissance seeds</a:t>
            </a:r>
          </a:p>
          <a:p>
            <a:pPr marL="342900" lvl="0" indent="-342900" algn="just">
              <a:buFont typeface="Symbol" panose="05050102010706020507" pitchFamily="18" charset="2"/>
              <a:buChar char=""/>
            </a:pPr>
            <a:r>
              <a:rPr lang="en-US" sz="1800" dirty="0">
                <a:solidFill>
                  <a:srgbClr val="000000"/>
                </a:solidFill>
                <a:effectLst/>
                <a:latin typeface="Almendra" panose="020B0604020202020204" charset="0"/>
                <a:ea typeface="Calibri" panose="020F0502020204030204" pitchFamily="34" charset="0"/>
                <a:cs typeface="Times New Roman" panose="02020603050405020304" pitchFamily="18" charset="0"/>
                <a:sym typeface="Wingdings" panose="05000000000000000000" pitchFamily="2" charset="2"/>
              </a:rPr>
              <a:t></a:t>
            </a:r>
            <a:r>
              <a:rPr lang="en-US" sz="1800" dirty="0">
                <a:solidFill>
                  <a:srgbClr val="000000"/>
                </a:solidFill>
                <a:effectLst/>
                <a:latin typeface="Almendra" panose="020B0604020202020204" charset="0"/>
                <a:ea typeface="Calibri" panose="020F0502020204030204" pitchFamily="34" charset="0"/>
                <a:cs typeface="Times New Roman" panose="02020603050405020304" pitchFamily="18" charset="0"/>
              </a:rPr>
              <a:t>the birth of the </a:t>
            </a:r>
            <a:r>
              <a:rPr lang="en-US" sz="1800" dirty="0">
                <a:solidFill>
                  <a:srgbClr val="000000"/>
                </a:solidFill>
                <a:latin typeface="Almendra" panose="020B0604020202020204" charset="0"/>
                <a:ea typeface="Calibri" panose="020F0502020204030204" pitchFamily="34" charset="0"/>
                <a:cs typeface="Times New Roman" panose="02020603050405020304" pitchFamily="18" charset="0"/>
              </a:rPr>
              <a:t>university</a:t>
            </a:r>
            <a:r>
              <a:rPr lang="en-US" sz="1800" dirty="0">
                <a:solidFill>
                  <a:srgbClr val="000000"/>
                </a:solidFill>
                <a:effectLst/>
                <a:latin typeface="Almendra" panose="020B0604020202020204" charset="0"/>
                <a:ea typeface="Calibri" panose="020F0502020204030204" pitchFamily="34" charset="0"/>
                <a:cs typeface="Times New Roman" panose="02020603050405020304" pitchFamily="18" charset="0"/>
              </a:rPr>
              <a:t>, the recovery of ancient Greek thought, and the soaring intellectual achievements of St. Thomas Aquinas (</a:t>
            </a:r>
            <a:r>
              <a:rPr lang="en-US" sz="1800" i="1" dirty="0">
                <a:solidFill>
                  <a:srgbClr val="000000"/>
                </a:solidFill>
                <a:effectLst/>
                <a:latin typeface="Almendra" panose="020B0604020202020204" charset="0"/>
                <a:ea typeface="Calibri" panose="020F0502020204030204" pitchFamily="34" charset="0"/>
                <a:cs typeface="Times New Roman" panose="02020603050405020304" pitchFamily="18" charset="0"/>
              </a:rPr>
              <a:t>c.</a:t>
            </a:r>
            <a:r>
              <a:rPr lang="en-US" sz="1800" dirty="0">
                <a:solidFill>
                  <a:srgbClr val="000000"/>
                </a:solidFill>
                <a:effectLst/>
                <a:latin typeface="Almendra" panose="020B0604020202020204" charset="0"/>
                <a:ea typeface="Calibri" panose="020F0502020204030204" pitchFamily="34" charset="0"/>
                <a:cs typeface="Times New Roman" panose="02020603050405020304" pitchFamily="18" charset="0"/>
              </a:rPr>
              <a:t> 1224–74)</a:t>
            </a:r>
            <a:endParaRPr lang="en-US" sz="1800" dirty="0">
              <a:effectLst/>
              <a:latin typeface="Almendra" panose="020B060402020202020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4519080"/>
      </p:ext>
    </p:extLst>
  </p:cSld>
  <p:clrMapOvr>
    <a:masterClrMapping/>
  </p:clrMapOvr>
</p:sld>
</file>

<file path=ppt/theme/theme1.xml><?xml version="1.0" encoding="utf-8"?>
<a:theme xmlns:a="http://schemas.openxmlformats.org/drawingml/2006/main" name="Medieva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796</Words>
  <Application>Microsoft Office PowerPoint</Application>
  <PresentationFormat>Προβολή στην οθόνη (16:9)</PresentationFormat>
  <Paragraphs>65</Paragraphs>
  <Slides>15</Slides>
  <Notes>13</Notes>
  <HiddenSlides>0</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1</vt:i4>
      </vt:variant>
      <vt:variant>
        <vt:lpstr>Τίτλοι διαφανειών</vt:lpstr>
      </vt:variant>
      <vt:variant>
        <vt:i4>15</vt:i4>
      </vt:variant>
    </vt:vector>
  </HeadingPairs>
  <TitlesOfParts>
    <vt:vector size="28" baseType="lpstr">
      <vt:lpstr>Arial</vt:lpstr>
      <vt:lpstr>Uncial Antiqua</vt:lpstr>
      <vt:lpstr>Palatino Linotype</vt:lpstr>
      <vt:lpstr>Symbol</vt:lpstr>
      <vt:lpstr>Almendra</vt:lpstr>
      <vt:lpstr>Courier New</vt:lpstr>
      <vt:lpstr>Source Serif Pro</vt:lpstr>
      <vt:lpstr>Delius</vt:lpstr>
      <vt:lpstr>Wingdings</vt:lpstr>
      <vt:lpstr>Calibri</vt:lpstr>
      <vt:lpstr>Times New Roman</vt:lpstr>
      <vt:lpstr>Cabin</vt:lpstr>
      <vt:lpstr>Medieval</vt:lpstr>
      <vt:lpstr>Mediaeval Literature</vt:lpstr>
      <vt:lpstr>WHY do we like/hate the Middle Ages?</vt:lpstr>
      <vt:lpstr>Παρουσίαση του PowerPoint</vt:lpstr>
      <vt:lpstr>THE THREE AGES OF THE MIDDLE AGES</vt:lpstr>
      <vt:lpstr>The Early Middle Ages</vt:lpstr>
      <vt:lpstr>The Early Middle Ages</vt:lpstr>
      <vt:lpstr>The Middle period</vt:lpstr>
      <vt:lpstr>Παρουσίαση του PowerPoint</vt:lpstr>
      <vt:lpstr>The Middle period</vt:lpstr>
      <vt:lpstr>The Late period: decline</vt:lpstr>
      <vt:lpstr>Παρουσίαση του PowerPoint</vt:lpstr>
      <vt:lpstr>The Late period: decline</vt:lpstr>
      <vt:lpstr>Afterlife:  Dismissed by humanists, the Enlightenment, and the Age of Reason, the Middle Ages experienced a mutated revival in the Romantic spirit of the late 18th-early 19th century. </vt:lpstr>
      <vt:lpstr>“Jolly Jankin” By Anonymous (c. 1450AD) </vt:lpstr>
      <vt:lpstr>The carnivalesque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Mediaeval Literature</dc:title>
  <cp:lastModifiedBy>Christina Dokou</cp:lastModifiedBy>
  <cp:revision>4</cp:revision>
  <dcterms:modified xsi:type="dcterms:W3CDTF">2024-10-02T09:47:47Z</dcterms:modified>
</cp:coreProperties>
</file>