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304" r:id="rId4"/>
    <p:sldId id="259" r:id="rId5"/>
    <p:sldId id="260" r:id="rId6"/>
    <p:sldId id="261" r:id="rId7"/>
    <p:sldId id="262" r:id="rId8"/>
    <p:sldId id="277" r:id="rId9"/>
    <p:sldId id="305" r:id="rId10"/>
    <p:sldId id="306" r:id="rId11"/>
    <p:sldId id="309" r:id="rId12"/>
    <p:sldId id="308" r:id="rId13"/>
    <p:sldId id="269" r:id="rId14"/>
    <p:sldId id="310" r:id="rId15"/>
  </p:sldIdLst>
  <p:sldSz cx="9144000" cy="5143500" type="screen16x9"/>
  <p:notesSz cx="6858000" cy="9144000"/>
  <p:embeddedFontLst>
    <p:embeddedFont>
      <p:font typeface="Actor" panose="020B0604020202020204" charset="0"/>
      <p:regular r:id="rId17"/>
    </p:embeddedFont>
    <p:embeddedFont>
      <p:font typeface="Cantata One" panose="02060503070700060704" charset="0"/>
      <p:regular r:id="rId18"/>
    </p:embeddedFont>
    <p:embeddedFont>
      <p:font typeface="Cinzel Decorative" panose="020B0604020202020204" charset="0"/>
      <p:regular r:id="rId19"/>
      <p:bold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Lancelot" panose="020B0604020202020204" charset="0"/>
      <p:regular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81EDA5-DD96-4D81-AF16-431887DFC806}">
  <a:tblStyle styleId="{1E81EDA5-DD96-4D81-AF16-431887DFC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20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2401b8e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02401b8e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02401b8efb_2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02401b8efb_2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02401b8efb_2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02401b8efb_2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2401b8efb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2401b8efb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fc50cc37d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fc50cc37d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fc50cc37d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fc50cc37d1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fc50cc37d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fc50cc37d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02401b8efb_2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02401b8efb_2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51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2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4022697" y="1360479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 flipH="1">
            <a:off x="5784852" y="594032"/>
            <a:ext cx="1024892" cy="1024892"/>
            <a:chOff x="5784852" y="3746799"/>
            <a:chExt cx="1024892" cy="1024892"/>
          </a:xfrm>
        </p:grpSpPr>
        <p:grpSp>
          <p:nvGrpSpPr>
            <p:cNvPr id="11" name="Google Shape;11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B5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5784852" y="3522866"/>
            <a:ext cx="1024892" cy="1024892"/>
            <a:chOff x="5784852" y="3746799"/>
            <a:chExt cx="1024892" cy="1024892"/>
          </a:xfrm>
        </p:grpSpPr>
        <p:grpSp>
          <p:nvGrpSpPr>
            <p:cNvPr id="23" name="Google Shape;23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4"/>
          <p:cNvSpPr/>
          <p:nvPr/>
        </p:nvSpPr>
        <p:spPr>
          <a:xfrm flipH="1">
            <a:off x="581588" y="4494825"/>
            <a:ext cx="35305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"/>
          <p:cNvSpPr/>
          <p:nvPr/>
        </p:nvSpPr>
        <p:spPr>
          <a:xfrm flipH="1">
            <a:off x="5063992" y="4494825"/>
            <a:ext cx="349832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24"/>
          <p:cNvGrpSpPr/>
          <p:nvPr/>
        </p:nvGrpSpPr>
        <p:grpSpPr>
          <a:xfrm>
            <a:off x="4059502" y="3515999"/>
            <a:ext cx="1024892" cy="1024892"/>
            <a:chOff x="5784852" y="3746799"/>
            <a:chExt cx="1024892" cy="1024892"/>
          </a:xfrm>
        </p:grpSpPr>
        <p:grpSp>
          <p:nvGrpSpPr>
            <p:cNvPr id="574" name="Google Shape;574;p2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2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768" name="Google Shape;768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69" name="Google Shape;769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779" name="Google Shape;77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80" name="Google Shape;78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8" name="Google Shape;78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790" name="Google Shape;790;p3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99" name="Google Shape;79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00" name="Google Shape;80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2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4"/>
          <p:cNvSpPr/>
          <p:nvPr/>
        </p:nvSpPr>
        <p:spPr>
          <a:xfrm flipH="1">
            <a:off x="2880869" y="4494825"/>
            <a:ext cx="3398031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4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812" name="Google Shape;812;p3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13" name="Google Shape;813;p3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3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4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823" name="Google Shape;823;p34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 hasCustomPrompt="1"/>
          </p:nvPr>
        </p:nvSpPr>
        <p:spPr>
          <a:xfrm>
            <a:off x="3774250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/>
          </p:nvPr>
        </p:nvSpPr>
        <p:spPr>
          <a:xfrm flipH="1">
            <a:off x="2017450" y="2456300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flipH="1">
            <a:off x="2017450" y="3254000"/>
            <a:ext cx="50889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1774076" y="696950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40" name="Google Shape;40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51" name="Google Shape;5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62" name="Google Shape;62;p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1" name="Google Shape;7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710200" y="1100275"/>
            <a:ext cx="7723500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2851435" y="4494825"/>
            <a:ext cx="34410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4463500" y="31478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4463500" y="2642124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4463500" y="19362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4463500" y="1430400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 flipH="1">
            <a:off x="3942644" y="4494825"/>
            <a:ext cx="361357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5"/>
          <p:cNvGrpSpPr/>
          <p:nvPr/>
        </p:nvGrpSpPr>
        <p:grpSpPr>
          <a:xfrm>
            <a:off x="7405877" y="3515999"/>
            <a:ext cx="1024892" cy="1024892"/>
            <a:chOff x="5784852" y="3746799"/>
            <a:chExt cx="1024892" cy="1024892"/>
          </a:xfrm>
        </p:grpSpPr>
        <p:grpSp>
          <p:nvGrpSpPr>
            <p:cNvPr id="93" name="Google Shape;93;p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1444350" y="1213050"/>
            <a:ext cx="625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1758300" y="2844550"/>
            <a:ext cx="56274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182" name="Google Shape;182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193" name="Google Shape;19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9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204" name="Google Shape;204;p9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9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213" name="Google Shape;21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14" name="Google Shape;21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 hasCustomPrompt="1"/>
          </p:nvPr>
        </p:nvSpPr>
        <p:spPr>
          <a:xfrm>
            <a:off x="71322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 idx="2"/>
          </p:nvPr>
        </p:nvSpPr>
        <p:spPr>
          <a:xfrm flipH="1">
            <a:off x="71322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3238025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15"/>
          <p:cNvGrpSpPr/>
          <p:nvPr/>
        </p:nvGrpSpPr>
        <p:grpSpPr>
          <a:xfrm rot="10800000" flipH="1">
            <a:off x="710202" y="600899"/>
            <a:ext cx="1024892" cy="1024892"/>
            <a:chOff x="5784852" y="3746799"/>
            <a:chExt cx="1024892" cy="1024892"/>
          </a:xfrm>
        </p:grpSpPr>
        <p:grpSp>
          <p:nvGrpSpPr>
            <p:cNvPr id="350" name="Google Shape;350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51" name="Google Shape;351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710202" y="3515999"/>
            <a:ext cx="1024892" cy="1024892"/>
            <a:chOff x="5784852" y="3746799"/>
            <a:chExt cx="1024892" cy="1024892"/>
          </a:xfrm>
        </p:grpSpPr>
        <p:grpSp>
          <p:nvGrpSpPr>
            <p:cNvPr id="361" name="Google Shape;361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62" name="Google Shape;362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 hasCustomPrompt="1"/>
          </p:nvPr>
        </p:nvSpPr>
        <p:spPr>
          <a:xfrm>
            <a:off x="551117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3" name="Google Shape;373;p16"/>
          <p:cNvSpPr txBox="1">
            <a:spLocks noGrp="1"/>
          </p:cNvSpPr>
          <p:nvPr>
            <p:ph type="title" idx="2"/>
          </p:nvPr>
        </p:nvSpPr>
        <p:spPr>
          <a:xfrm flipH="1">
            <a:off x="447167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4" name="Google Shape;374;p16"/>
          <p:cNvSpPr txBox="1">
            <a:spLocks noGrp="1"/>
          </p:cNvSpPr>
          <p:nvPr>
            <p:ph type="subTitle" idx="1"/>
          </p:nvPr>
        </p:nvSpPr>
        <p:spPr>
          <a:xfrm flipH="1">
            <a:off x="4471675" y="3254000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5" name="Google Shape;375;p16"/>
          <p:cNvGrpSpPr/>
          <p:nvPr/>
        </p:nvGrpSpPr>
        <p:grpSpPr>
          <a:xfrm rot="10800000" flipH="1">
            <a:off x="5784852" y="600899"/>
            <a:ext cx="1024892" cy="1024892"/>
            <a:chOff x="5784852" y="3746799"/>
            <a:chExt cx="1024892" cy="1024892"/>
          </a:xfrm>
        </p:grpSpPr>
        <p:grpSp>
          <p:nvGrpSpPr>
            <p:cNvPr id="376" name="Google Shape;376;p16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77" name="Google Shape;377;p16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6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6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16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16"/>
          <p:cNvGrpSpPr/>
          <p:nvPr/>
        </p:nvGrpSpPr>
        <p:grpSpPr>
          <a:xfrm>
            <a:off x="5784852" y="3515999"/>
            <a:ext cx="1024892" cy="1024892"/>
            <a:chOff x="5784852" y="3746799"/>
            <a:chExt cx="1024892" cy="1024892"/>
          </a:xfrm>
        </p:grpSpPr>
        <p:grpSp>
          <p:nvGrpSpPr>
            <p:cNvPr id="387" name="Google Shape;387;p16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88" name="Google Shape;388;p16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" name="Google Shape;396;p16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9047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subTitle" idx="1"/>
          </p:nvPr>
        </p:nvSpPr>
        <p:spPr>
          <a:xfrm>
            <a:off x="713225" y="1633525"/>
            <a:ext cx="4281300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20"/>
          <p:cNvSpPr/>
          <p:nvPr/>
        </p:nvSpPr>
        <p:spPr>
          <a:xfrm flipH="1">
            <a:off x="819333" y="4494825"/>
            <a:ext cx="428129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ncelot"/>
              <a:buChar char="●"/>
              <a:defRPr sz="180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1" r:id="rId7"/>
    <p:sldLayoutId id="2147483662" r:id="rId8"/>
    <p:sldLayoutId id="2147483666" r:id="rId9"/>
    <p:sldLayoutId id="2147483670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38"/>
          <p:cNvPicPr preferRelativeResize="0"/>
          <p:nvPr/>
        </p:nvPicPr>
        <p:blipFill rotWithShape="1">
          <a:blip r:embed="rId4">
            <a:alphaModFix/>
          </a:blip>
          <a:srcRect l="18891" r="28148"/>
          <a:stretch/>
        </p:blipFill>
        <p:spPr>
          <a:xfrm flipH="1">
            <a:off x="788316" y="886440"/>
            <a:ext cx="2676222" cy="3368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38"/>
          <p:cNvGrpSpPr/>
          <p:nvPr/>
        </p:nvGrpSpPr>
        <p:grpSpPr>
          <a:xfrm flipH="1">
            <a:off x="681279" y="612157"/>
            <a:ext cx="2954762" cy="3917486"/>
            <a:chOff x="2282625" y="710525"/>
            <a:chExt cx="3030525" cy="4099075"/>
          </a:xfrm>
        </p:grpSpPr>
        <p:sp>
          <p:nvSpPr>
            <p:cNvPr id="843" name="Google Shape;843;p38"/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8"/>
          <p:cNvSpPr txBox="1">
            <a:spLocks noGrp="1"/>
          </p:cNvSpPr>
          <p:nvPr>
            <p:ph type="ctrTitle"/>
          </p:nvPr>
        </p:nvSpPr>
        <p:spPr>
          <a:xfrm flipH="1">
            <a:off x="4022697" y="1242322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>
                <a:solidFill>
                  <a:srgbClr val="FC9804"/>
                </a:solidFill>
              </a:rPr>
              <a:t>Le Morte D’Arthur</a:t>
            </a:r>
            <a:endParaRPr sz="4400" i="1" dirty="0">
              <a:solidFill>
                <a:srgbClr val="FC9804"/>
              </a:solidFill>
            </a:endParaRPr>
          </a:p>
        </p:txBody>
      </p:sp>
      <p:sp>
        <p:nvSpPr>
          <p:cNvPr id="879" name="Google Shape;879;p38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000"/>
                </a:solidFill>
              </a:rPr>
              <a:t>by Sir Thomas Malory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80" name="Google Shape;880;p38"/>
          <p:cNvSpPr/>
          <p:nvPr/>
        </p:nvSpPr>
        <p:spPr>
          <a:xfrm flipH="1">
            <a:off x="4746898" y="3245395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754747" y="133931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Ii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60980" y="674071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681073" y="1268369"/>
            <a:ext cx="6277855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Lancelot"/>
                <a:sym typeface="Lancelot"/>
              </a:rPr>
              <a:t>Chapters </a:t>
            </a: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Times New Roman" panose="02020603050405020304" pitchFamily="18" charset="0"/>
                <a:sym typeface="Lancelot"/>
              </a:rPr>
              <a:t>I-IV</a:t>
            </a:r>
            <a:endParaRPr lang="en-US" sz="20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Again, semiology of drawing sword out of the damsel’s scabbard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Knight must be purest possible (though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Balin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is poor and just out of jail)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Lady has sword hidden inside a “furred” mantle</a:t>
            </a:r>
          </a:p>
          <a:p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Balin</a:t>
            </a: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keeps sword despite warning (“cursed treasure”)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Lady of the Lake asks for a head as payment for Excalibur, loses hers to her victim,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Balin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Damsel with sword false, took a lover, wants her own brother slain for killing her lover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of power of women unto men via castration (motif)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  <p:pic>
        <p:nvPicPr>
          <p:cNvPr id="2009" name="Picture 2008">
            <a:extLst>
              <a:ext uri="{FF2B5EF4-FFF2-40B4-BE49-F238E27FC236}">
                <a16:creationId xmlns:a16="http://schemas.microsoft.com/office/drawing/2014/main" id="{836BB1EF-A44D-953E-E04B-61E55AA9F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8"/>
          <a:stretch/>
        </p:blipFill>
        <p:spPr>
          <a:xfrm>
            <a:off x="429850" y="957605"/>
            <a:ext cx="1917485" cy="2979167"/>
          </a:xfrm>
          <a:prstGeom prst="rect">
            <a:avLst/>
          </a:prstGeom>
        </p:spPr>
      </p:pic>
      <p:grpSp>
        <p:nvGrpSpPr>
          <p:cNvPr id="3" name="Google Shape;1460;p51">
            <a:extLst>
              <a:ext uri="{FF2B5EF4-FFF2-40B4-BE49-F238E27FC236}">
                <a16:creationId xmlns:a16="http://schemas.microsoft.com/office/drawing/2014/main" id="{DFAB1241-CD8A-46B0-3134-852B7A598319}"/>
              </a:ext>
            </a:extLst>
          </p:cNvPr>
          <p:cNvGrpSpPr/>
          <p:nvPr/>
        </p:nvGrpSpPr>
        <p:grpSpPr>
          <a:xfrm>
            <a:off x="121020" y="406578"/>
            <a:ext cx="2497310" cy="4085231"/>
            <a:chOff x="1915700" y="2891575"/>
            <a:chExt cx="1725425" cy="2005125"/>
          </a:xfrm>
        </p:grpSpPr>
        <p:sp>
          <p:nvSpPr>
            <p:cNvPr id="4" name="Google Shape;1461;p51">
              <a:extLst>
                <a:ext uri="{FF2B5EF4-FFF2-40B4-BE49-F238E27FC236}">
                  <a16:creationId xmlns:a16="http://schemas.microsoft.com/office/drawing/2014/main" id="{14CB1274-EFAE-8D15-2903-817B39DB4DDC}"/>
                </a:ext>
              </a:extLst>
            </p:cNvPr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62;p51">
              <a:extLst>
                <a:ext uri="{FF2B5EF4-FFF2-40B4-BE49-F238E27FC236}">
                  <a16:creationId xmlns:a16="http://schemas.microsoft.com/office/drawing/2014/main" id="{141B6764-2626-3BF8-3FA5-68230C1433B5}"/>
                </a:ext>
              </a:extLst>
            </p:cNvPr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63;p51">
              <a:extLst>
                <a:ext uri="{FF2B5EF4-FFF2-40B4-BE49-F238E27FC236}">
                  <a16:creationId xmlns:a16="http://schemas.microsoft.com/office/drawing/2014/main" id="{08C16F3C-B917-E2E4-4AA6-E1E854C012EE}"/>
                </a:ext>
              </a:extLst>
            </p:cNvPr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64;p51">
              <a:extLst>
                <a:ext uri="{FF2B5EF4-FFF2-40B4-BE49-F238E27FC236}">
                  <a16:creationId xmlns:a16="http://schemas.microsoft.com/office/drawing/2014/main" id="{1B6B4C84-7F72-64A1-84D2-3AE7E75CD5AE}"/>
                </a:ext>
              </a:extLst>
            </p:cNvPr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65;p51">
              <a:extLst>
                <a:ext uri="{FF2B5EF4-FFF2-40B4-BE49-F238E27FC236}">
                  <a16:creationId xmlns:a16="http://schemas.microsoft.com/office/drawing/2014/main" id="{859250DF-278C-93B7-6BBB-46655C91F1FD}"/>
                </a:ext>
              </a:extLst>
            </p:cNvPr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6;p51">
              <a:extLst>
                <a:ext uri="{FF2B5EF4-FFF2-40B4-BE49-F238E27FC236}">
                  <a16:creationId xmlns:a16="http://schemas.microsoft.com/office/drawing/2014/main" id="{A87B3351-4F42-F4B9-6A2E-093F0C4CA339}"/>
                </a:ext>
              </a:extLst>
            </p:cNvPr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7;p51">
              <a:extLst>
                <a:ext uri="{FF2B5EF4-FFF2-40B4-BE49-F238E27FC236}">
                  <a16:creationId xmlns:a16="http://schemas.microsoft.com/office/drawing/2014/main" id="{C12531AA-951E-6BBF-0782-3B88F8DCFD56}"/>
                </a:ext>
              </a:extLst>
            </p:cNvPr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8;p51">
              <a:extLst>
                <a:ext uri="{FF2B5EF4-FFF2-40B4-BE49-F238E27FC236}">
                  <a16:creationId xmlns:a16="http://schemas.microsoft.com/office/drawing/2014/main" id="{FC9565C9-12FC-C8A6-3D49-58C0A0457A2C}"/>
                </a:ext>
              </a:extLst>
            </p:cNvPr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9;p51">
              <a:extLst>
                <a:ext uri="{FF2B5EF4-FFF2-40B4-BE49-F238E27FC236}">
                  <a16:creationId xmlns:a16="http://schemas.microsoft.com/office/drawing/2014/main" id="{27AE3C28-18BA-B2B7-82B8-6E41FCEC7669}"/>
                </a:ext>
              </a:extLst>
            </p:cNvPr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0;p51">
              <a:extLst>
                <a:ext uri="{FF2B5EF4-FFF2-40B4-BE49-F238E27FC236}">
                  <a16:creationId xmlns:a16="http://schemas.microsoft.com/office/drawing/2014/main" id="{8D0FB963-CDA6-A285-2B00-45C94AACC860}"/>
                </a:ext>
              </a:extLst>
            </p:cNvPr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1;p51">
              <a:extLst>
                <a:ext uri="{FF2B5EF4-FFF2-40B4-BE49-F238E27FC236}">
                  <a16:creationId xmlns:a16="http://schemas.microsoft.com/office/drawing/2014/main" id="{013541DF-3787-767D-70DA-12473C6721B2}"/>
                </a:ext>
              </a:extLst>
            </p:cNvPr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2;p51">
              <a:extLst>
                <a:ext uri="{FF2B5EF4-FFF2-40B4-BE49-F238E27FC236}">
                  <a16:creationId xmlns:a16="http://schemas.microsoft.com/office/drawing/2014/main" id="{887D452E-303E-0597-8E78-DC0F97F47414}"/>
                </a:ext>
              </a:extLst>
            </p:cNvPr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3;p51">
              <a:extLst>
                <a:ext uri="{FF2B5EF4-FFF2-40B4-BE49-F238E27FC236}">
                  <a16:creationId xmlns:a16="http://schemas.microsoft.com/office/drawing/2014/main" id="{AAC28D4A-E9D0-4A1A-EC7D-FD77A6D11BB1}"/>
                </a:ext>
              </a:extLst>
            </p:cNvPr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4;p51">
              <a:extLst>
                <a:ext uri="{FF2B5EF4-FFF2-40B4-BE49-F238E27FC236}">
                  <a16:creationId xmlns:a16="http://schemas.microsoft.com/office/drawing/2014/main" id="{1C072E4F-71A0-2594-6C9A-F9DE775E6371}"/>
                </a:ext>
              </a:extLst>
            </p:cNvPr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5;p51">
              <a:extLst>
                <a:ext uri="{FF2B5EF4-FFF2-40B4-BE49-F238E27FC236}">
                  <a16:creationId xmlns:a16="http://schemas.microsoft.com/office/drawing/2014/main" id="{A7621282-68D2-2264-AD4E-DCE8699CA9BA}"/>
                </a:ext>
              </a:extLst>
            </p:cNvPr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76;p51">
              <a:extLst>
                <a:ext uri="{FF2B5EF4-FFF2-40B4-BE49-F238E27FC236}">
                  <a16:creationId xmlns:a16="http://schemas.microsoft.com/office/drawing/2014/main" id="{C9481684-D305-F451-25FE-A816BA21411C}"/>
                </a:ext>
              </a:extLst>
            </p:cNvPr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77;p51">
              <a:extLst>
                <a:ext uri="{FF2B5EF4-FFF2-40B4-BE49-F238E27FC236}">
                  <a16:creationId xmlns:a16="http://schemas.microsoft.com/office/drawing/2014/main" id="{65D24C11-C0B4-92C7-91DD-2AEF4A310687}"/>
                </a:ext>
              </a:extLst>
            </p:cNvPr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8;p51">
              <a:extLst>
                <a:ext uri="{FF2B5EF4-FFF2-40B4-BE49-F238E27FC236}">
                  <a16:creationId xmlns:a16="http://schemas.microsoft.com/office/drawing/2014/main" id="{C02F6C4F-7B28-0A93-E889-A81FCD572164}"/>
                </a:ext>
              </a:extLst>
            </p:cNvPr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79;p51">
              <a:extLst>
                <a:ext uri="{FF2B5EF4-FFF2-40B4-BE49-F238E27FC236}">
                  <a16:creationId xmlns:a16="http://schemas.microsoft.com/office/drawing/2014/main" id="{B6F3273E-5A59-D2B5-4713-21166C3FFD8B}"/>
                </a:ext>
              </a:extLst>
            </p:cNvPr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0;p51">
              <a:extLst>
                <a:ext uri="{FF2B5EF4-FFF2-40B4-BE49-F238E27FC236}">
                  <a16:creationId xmlns:a16="http://schemas.microsoft.com/office/drawing/2014/main" id="{43F47210-35AF-8170-AF42-FC2A65E24465}"/>
                </a:ext>
              </a:extLst>
            </p:cNvPr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81;p51">
              <a:extLst>
                <a:ext uri="{FF2B5EF4-FFF2-40B4-BE49-F238E27FC236}">
                  <a16:creationId xmlns:a16="http://schemas.microsoft.com/office/drawing/2014/main" id="{2FC1D6A9-DA0E-0983-AEA3-7B3B78B3467B}"/>
                </a:ext>
              </a:extLst>
            </p:cNvPr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82;p51">
              <a:extLst>
                <a:ext uri="{FF2B5EF4-FFF2-40B4-BE49-F238E27FC236}">
                  <a16:creationId xmlns:a16="http://schemas.microsoft.com/office/drawing/2014/main" id="{5FE7DE1D-C451-49D5-5CB9-6B2C95F0C76A}"/>
                </a:ext>
              </a:extLst>
            </p:cNvPr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83;p51">
              <a:extLst>
                <a:ext uri="{FF2B5EF4-FFF2-40B4-BE49-F238E27FC236}">
                  <a16:creationId xmlns:a16="http://schemas.microsoft.com/office/drawing/2014/main" id="{CA57FF2C-9971-BC6E-711D-11FDA0C71EC6}"/>
                </a:ext>
              </a:extLst>
            </p:cNvPr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84;p51">
              <a:extLst>
                <a:ext uri="{FF2B5EF4-FFF2-40B4-BE49-F238E27FC236}">
                  <a16:creationId xmlns:a16="http://schemas.microsoft.com/office/drawing/2014/main" id="{0C1E16CF-B5B1-472D-813A-61B1B9B1ACC1}"/>
                </a:ext>
              </a:extLst>
            </p:cNvPr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5;p51">
              <a:extLst>
                <a:ext uri="{FF2B5EF4-FFF2-40B4-BE49-F238E27FC236}">
                  <a16:creationId xmlns:a16="http://schemas.microsoft.com/office/drawing/2014/main" id="{5BB52BD0-F43A-31C1-6551-233AA1A38EFD}"/>
                </a:ext>
              </a:extLst>
            </p:cNvPr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86;p51">
              <a:extLst>
                <a:ext uri="{FF2B5EF4-FFF2-40B4-BE49-F238E27FC236}">
                  <a16:creationId xmlns:a16="http://schemas.microsoft.com/office/drawing/2014/main" id="{F5F10515-1A26-D2EC-72C0-21344B0A8F80}"/>
                </a:ext>
              </a:extLst>
            </p:cNvPr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87;p51">
              <a:extLst>
                <a:ext uri="{FF2B5EF4-FFF2-40B4-BE49-F238E27FC236}">
                  <a16:creationId xmlns:a16="http://schemas.microsoft.com/office/drawing/2014/main" id="{8BF9E9EB-3E90-3109-5C27-BBBC17727DE4}"/>
                </a:ext>
              </a:extLst>
            </p:cNvPr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88;p51">
              <a:extLst>
                <a:ext uri="{FF2B5EF4-FFF2-40B4-BE49-F238E27FC236}">
                  <a16:creationId xmlns:a16="http://schemas.microsoft.com/office/drawing/2014/main" id="{4DC00DC5-89F1-B065-4EBF-643C6A380B79}"/>
                </a:ext>
              </a:extLst>
            </p:cNvPr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89;p51">
              <a:extLst>
                <a:ext uri="{FF2B5EF4-FFF2-40B4-BE49-F238E27FC236}">
                  <a16:creationId xmlns:a16="http://schemas.microsoft.com/office/drawing/2014/main" id="{C8B7B4CD-3F89-1BE5-8FD4-4E7DC8B8DA2C}"/>
                </a:ext>
              </a:extLst>
            </p:cNvPr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0;p51">
              <a:extLst>
                <a:ext uri="{FF2B5EF4-FFF2-40B4-BE49-F238E27FC236}">
                  <a16:creationId xmlns:a16="http://schemas.microsoft.com/office/drawing/2014/main" id="{EAC46D1F-337A-AEBC-3EAA-169B69414EC3}"/>
                </a:ext>
              </a:extLst>
            </p:cNvPr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1;p51">
              <a:extLst>
                <a:ext uri="{FF2B5EF4-FFF2-40B4-BE49-F238E27FC236}">
                  <a16:creationId xmlns:a16="http://schemas.microsoft.com/office/drawing/2014/main" id="{D4311D9E-0537-FAC7-0188-9175658017E0}"/>
                </a:ext>
              </a:extLst>
            </p:cNvPr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92;p51">
              <a:extLst>
                <a:ext uri="{FF2B5EF4-FFF2-40B4-BE49-F238E27FC236}">
                  <a16:creationId xmlns:a16="http://schemas.microsoft.com/office/drawing/2014/main" id="{8E113A3B-5FC7-EB04-2DAD-92A4432D6B2F}"/>
                </a:ext>
              </a:extLst>
            </p:cNvPr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3;p51">
              <a:extLst>
                <a:ext uri="{FF2B5EF4-FFF2-40B4-BE49-F238E27FC236}">
                  <a16:creationId xmlns:a16="http://schemas.microsoft.com/office/drawing/2014/main" id="{0BB0C871-2469-6799-8CB0-424A9A7969E0}"/>
                </a:ext>
              </a:extLst>
            </p:cNvPr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94;p51">
              <a:extLst>
                <a:ext uri="{FF2B5EF4-FFF2-40B4-BE49-F238E27FC236}">
                  <a16:creationId xmlns:a16="http://schemas.microsoft.com/office/drawing/2014/main" id="{04D3673A-35CE-0F09-DCBF-3E787BB89EAE}"/>
                </a:ext>
              </a:extLst>
            </p:cNvPr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95;p51">
              <a:extLst>
                <a:ext uri="{FF2B5EF4-FFF2-40B4-BE49-F238E27FC236}">
                  <a16:creationId xmlns:a16="http://schemas.microsoft.com/office/drawing/2014/main" id="{B66BE153-1C4B-E578-46EB-0C3754484373}"/>
                </a:ext>
              </a:extLst>
            </p:cNvPr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96;p51">
              <a:extLst>
                <a:ext uri="{FF2B5EF4-FFF2-40B4-BE49-F238E27FC236}">
                  <a16:creationId xmlns:a16="http://schemas.microsoft.com/office/drawing/2014/main" id="{CCACAB34-B6BC-3E65-0CD2-09D3FED8566C}"/>
                </a:ext>
              </a:extLst>
            </p:cNvPr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97;p51">
              <a:extLst>
                <a:ext uri="{FF2B5EF4-FFF2-40B4-BE49-F238E27FC236}">
                  <a16:creationId xmlns:a16="http://schemas.microsoft.com/office/drawing/2014/main" id="{A15E382A-F2C9-BE5D-97F9-071F3853004E}"/>
                </a:ext>
              </a:extLst>
            </p:cNvPr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98;p51">
              <a:extLst>
                <a:ext uri="{FF2B5EF4-FFF2-40B4-BE49-F238E27FC236}">
                  <a16:creationId xmlns:a16="http://schemas.microsoft.com/office/drawing/2014/main" id="{0FEB95B8-0FA8-EB67-FA46-F09FC0DAB61D}"/>
                </a:ext>
              </a:extLst>
            </p:cNvPr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99;p51">
              <a:extLst>
                <a:ext uri="{FF2B5EF4-FFF2-40B4-BE49-F238E27FC236}">
                  <a16:creationId xmlns:a16="http://schemas.microsoft.com/office/drawing/2014/main" id="{4AA014E2-DFE7-409F-2B82-2DE7D2856715}"/>
                </a:ext>
              </a:extLst>
            </p:cNvPr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0;p51">
              <a:extLst>
                <a:ext uri="{FF2B5EF4-FFF2-40B4-BE49-F238E27FC236}">
                  <a16:creationId xmlns:a16="http://schemas.microsoft.com/office/drawing/2014/main" id="{9FB0DB80-DA82-C1B2-EE61-A33F78BFBE69}"/>
                </a:ext>
              </a:extLst>
            </p:cNvPr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1;p51">
              <a:extLst>
                <a:ext uri="{FF2B5EF4-FFF2-40B4-BE49-F238E27FC236}">
                  <a16:creationId xmlns:a16="http://schemas.microsoft.com/office/drawing/2014/main" id="{E5FAE0D5-9825-3A5B-8126-C8DEFAECF490}"/>
                </a:ext>
              </a:extLst>
            </p:cNvPr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2;p51">
              <a:extLst>
                <a:ext uri="{FF2B5EF4-FFF2-40B4-BE49-F238E27FC236}">
                  <a16:creationId xmlns:a16="http://schemas.microsoft.com/office/drawing/2014/main" id="{33B61697-35B5-B696-0CA9-930EFAC28346}"/>
                </a:ext>
              </a:extLst>
            </p:cNvPr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03;p51">
              <a:extLst>
                <a:ext uri="{FF2B5EF4-FFF2-40B4-BE49-F238E27FC236}">
                  <a16:creationId xmlns:a16="http://schemas.microsoft.com/office/drawing/2014/main" id="{C1A64EF2-84DF-B341-B662-3DA47A63D3D6}"/>
                </a:ext>
              </a:extLst>
            </p:cNvPr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04;p51">
              <a:extLst>
                <a:ext uri="{FF2B5EF4-FFF2-40B4-BE49-F238E27FC236}">
                  <a16:creationId xmlns:a16="http://schemas.microsoft.com/office/drawing/2014/main" id="{95D1D0D5-3CD1-A960-67F7-05F296A6912F}"/>
                </a:ext>
              </a:extLst>
            </p:cNvPr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05;p51">
              <a:extLst>
                <a:ext uri="{FF2B5EF4-FFF2-40B4-BE49-F238E27FC236}">
                  <a16:creationId xmlns:a16="http://schemas.microsoft.com/office/drawing/2014/main" id="{F6B17370-74D1-21A7-37FC-EF126238E796}"/>
                </a:ext>
              </a:extLst>
            </p:cNvPr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06;p51">
              <a:extLst>
                <a:ext uri="{FF2B5EF4-FFF2-40B4-BE49-F238E27FC236}">
                  <a16:creationId xmlns:a16="http://schemas.microsoft.com/office/drawing/2014/main" id="{4233CD8F-E57F-A44E-F317-63330C114A38}"/>
                </a:ext>
              </a:extLst>
            </p:cNvPr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07;p51">
              <a:extLst>
                <a:ext uri="{FF2B5EF4-FFF2-40B4-BE49-F238E27FC236}">
                  <a16:creationId xmlns:a16="http://schemas.microsoft.com/office/drawing/2014/main" id="{37622BEC-49C0-BEB6-1115-8988671F1DF8}"/>
                </a:ext>
              </a:extLst>
            </p:cNvPr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08;p51">
              <a:extLst>
                <a:ext uri="{FF2B5EF4-FFF2-40B4-BE49-F238E27FC236}">
                  <a16:creationId xmlns:a16="http://schemas.microsoft.com/office/drawing/2014/main" id="{DDECD373-824D-5C36-CA79-1A0AC5CE7FE9}"/>
                </a:ext>
              </a:extLst>
            </p:cNvPr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09;p51">
              <a:extLst>
                <a:ext uri="{FF2B5EF4-FFF2-40B4-BE49-F238E27FC236}">
                  <a16:creationId xmlns:a16="http://schemas.microsoft.com/office/drawing/2014/main" id="{02DE886C-10CB-B5EE-5611-0853AD6AEF5C}"/>
                </a:ext>
              </a:extLst>
            </p:cNvPr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10;p51">
              <a:extLst>
                <a:ext uri="{FF2B5EF4-FFF2-40B4-BE49-F238E27FC236}">
                  <a16:creationId xmlns:a16="http://schemas.microsoft.com/office/drawing/2014/main" id="{FF68E6BA-0F16-F649-D873-F1112851ED0D}"/>
                </a:ext>
              </a:extLst>
            </p:cNvPr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11;p51">
              <a:extLst>
                <a:ext uri="{FF2B5EF4-FFF2-40B4-BE49-F238E27FC236}">
                  <a16:creationId xmlns:a16="http://schemas.microsoft.com/office/drawing/2014/main" id="{93DBFEBA-6EDA-B03F-286F-6C1E8B6A4D1B}"/>
                </a:ext>
              </a:extLst>
            </p:cNvPr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12;p51">
              <a:extLst>
                <a:ext uri="{FF2B5EF4-FFF2-40B4-BE49-F238E27FC236}">
                  <a16:creationId xmlns:a16="http://schemas.microsoft.com/office/drawing/2014/main" id="{FAF6A9CB-38C5-5DB1-1319-0635A133F466}"/>
                </a:ext>
              </a:extLst>
            </p:cNvPr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13;p51">
              <a:extLst>
                <a:ext uri="{FF2B5EF4-FFF2-40B4-BE49-F238E27FC236}">
                  <a16:creationId xmlns:a16="http://schemas.microsoft.com/office/drawing/2014/main" id="{664F4A04-96C7-A633-0454-1D8794F8AEC8}"/>
                </a:ext>
              </a:extLst>
            </p:cNvPr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14;p51">
              <a:extLst>
                <a:ext uri="{FF2B5EF4-FFF2-40B4-BE49-F238E27FC236}">
                  <a16:creationId xmlns:a16="http://schemas.microsoft.com/office/drawing/2014/main" id="{E5DF9AAB-04B5-6B6A-5E10-1F170203B90A}"/>
                </a:ext>
              </a:extLst>
            </p:cNvPr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15;p51">
              <a:extLst>
                <a:ext uri="{FF2B5EF4-FFF2-40B4-BE49-F238E27FC236}">
                  <a16:creationId xmlns:a16="http://schemas.microsoft.com/office/drawing/2014/main" id="{3E610874-27AE-0C52-A2B1-D52C61782CEB}"/>
                </a:ext>
              </a:extLst>
            </p:cNvPr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16;p51">
              <a:extLst>
                <a:ext uri="{FF2B5EF4-FFF2-40B4-BE49-F238E27FC236}">
                  <a16:creationId xmlns:a16="http://schemas.microsoft.com/office/drawing/2014/main" id="{2BEA9E03-3553-D965-B8D4-ED8F7D0FC1BD}"/>
                </a:ext>
              </a:extLst>
            </p:cNvPr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17;p51">
              <a:extLst>
                <a:ext uri="{FF2B5EF4-FFF2-40B4-BE49-F238E27FC236}">
                  <a16:creationId xmlns:a16="http://schemas.microsoft.com/office/drawing/2014/main" id="{2FB22453-3C72-5635-B0E6-54838F256939}"/>
                </a:ext>
              </a:extLst>
            </p:cNvPr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18;p51">
              <a:extLst>
                <a:ext uri="{FF2B5EF4-FFF2-40B4-BE49-F238E27FC236}">
                  <a16:creationId xmlns:a16="http://schemas.microsoft.com/office/drawing/2014/main" id="{B6D45D0D-A79D-EF0A-967E-0B977F4FDE23}"/>
                </a:ext>
              </a:extLst>
            </p:cNvPr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19;p51">
              <a:extLst>
                <a:ext uri="{FF2B5EF4-FFF2-40B4-BE49-F238E27FC236}">
                  <a16:creationId xmlns:a16="http://schemas.microsoft.com/office/drawing/2014/main" id="{F7AF395D-6E93-C867-3665-98E39CFB9415}"/>
                </a:ext>
              </a:extLst>
            </p:cNvPr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20;p51">
              <a:extLst>
                <a:ext uri="{FF2B5EF4-FFF2-40B4-BE49-F238E27FC236}">
                  <a16:creationId xmlns:a16="http://schemas.microsoft.com/office/drawing/2014/main" id="{279D446A-8A83-ED2C-04CB-E4ABB377F300}"/>
                </a:ext>
              </a:extLst>
            </p:cNvPr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521;p51">
              <a:extLst>
                <a:ext uri="{FF2B5EF4-FFF2-40B4-BE49-F238E27FC236}">
                  <a16:creationId xmlns:a16="http://schemas.microsoft.com/office/drawing/2014/main" id="{F6D6369B-EA0B-6D4E-083F-B17403E14A2E}"/>
                </a:ext>
              </a:extLst>
            </p:cNvPr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522;p51">
              <a:extLst>
                <a:ext uri="{FF2B5EF4-FFF2-40B4-BE49-F238E27FC236}">
                  <a16:creationId xmlns:a16="http://schemas.microsoft.com/office/drawing/2014/main" id="{554913CC-1711-C2F0-8BE6-75FF89747523}"/>
                </a:ext>
              </a:extLst>
            </p:cNvPr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523;p51">
              <a:extLst>
                <a:ext uri="{FF2B5EF4-FFF2-40B4-BE49-F238E27FC236}">
                  <a16:creationId xmlns:a16="http://schemas.microsoft.com/office/drawing/2014/main" id="{0DE5ACAB-2FF3-6BBC-E7CB-AD02243A4227}"/>
                </a:ext>
              </a:extLst>
            </p:cNvPr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524;p51">
              <a:extLst>
                <a:ext uri="{FF2B5EF4-FFF2-40B4-BE49-F238E27FC236}">
                  <a16:creationId xmlns:a16="http://schemas.microsoft.com/office/drawing/2014/main" id="{96F66FF8-6A83-9D3C-62EC-86A6B7D830E7}"/>
                </a:ext>
              </a:extLst>
            </p:cNvPr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525;p51">
              <a:extLst>
                <a:ext uri="{FF2B5EF4-FFF2-40B4-BE49-F238E27FC236}">
                  <a16:creationId xmlns:a16="http://schemas.microsoft.com/office/drawing/2014/main" id="{F000E34E-9A6B-1DE0-33E5-F56EDB6FF20B}"/>
                </a:ext>
              </a:extLst>
            </p:cNvPr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526;p51">
              <a:extLst>
                <a:ext uri="{FF2B5EF4-FFF2-40B4-BE49-F238E27FC236}">
                  <a16:creationId xmlns:a16="http://schemas.microsoft.com/office/drawing/2014/main" id="{957B1A38-31CF-0FD4-75DB-8A7B25690BF7}"/>
                </a:ext>
              </a:extLst>
            </p:cNvPr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527;p51">
              <a:extLst>
                <a:ext uri="{FF2B5EF4-FFF2-40B4-BE49-F238E27FC236}">
                  <a16:creationId xmlns:a16="http://schemas.microsoft.com/office/drawing/2014/main" id="{EA0AFAE0-7072-B48C-3F73-533838CB3E66}"/>
                </a:ext>
              </a:extLst>
            </p:cNvPr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528;p51">
              <a:extLst>
                <a:ext uri="{FF2B5EF4-FFF2-40B4-BE49-F238E27FC236}">
                  <a16:creationId xmlns:a16="http://schemas.microsoft.com/office/drawing/2014/main" id="{A8B4AF2A-CCE1-0247-4B14-5BA7EE224CC5}"/>
                </a:ext>
              </a:extLst>
            </p:cNvPr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529;p51">
              <a:extLst>
                <a:ext uri="{FF2B5EF4-FFF2-40B4-BE49-F238E27FC236}">
                  <a16:creationId xmlns:a16="http://schemas.microsoft.com/office/drawing/2014/main" id="{B1FEB8A7-DC80-8A4C-CE7F-D6E07BCE017D}"/>
                </a:ext>
              </a:extLst>
            </p:cNvPr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530;p51">
              <a:extLst>
                <a:ext uri="{FF2B5EF4-FFF2-40B4-BE49-F238E27FC236}">
                  <a16:creationId xmlns:a16="http://schemas.microsoft.com/office/drawing/2014/main" id="{485F3A59-39E6-B2F3-FB20-20E38B5BC256}"/>
                </a:ext>
              </a:extLst>
            </p:cNvPr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531;p51">
              <a:extLst>
                <a:ext uri="{FF2B5EF4-FFF2-40B4-BE49-F238E27FC236}">
                  <a16:creationId xmlns:a16="http://schemas.microsoft.com/office/drawing/2014/main" id="{118A24C2-B4DC-20E7-56BA-E59A76ABB8AD}"/>
                </a:ext>
              </a:extLst>
            </p:cNvPr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532;p51">
              <a:extLst>
                <a:ext uri="{FF2B5EF4-FFF2-40B4-BE49-F238E27FC236}">
                  <a16:creationId xmlns:a16="http://schemas.microsoft.com/office/drawing/2014/main" id="{3D4D2E7C-2983-CA6B-EB2D-C28F05E81998}"/>
                </a:ext>
              </a:extLst>
            </p:cNvPr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533;p51">
              <a:extLst>
                <a:ext uri="{FF2B5EF4-FFF2-40B4-BE49-F238E27FC236}">
                  <a16:creationId xmlns:a16="http://schemas.microsoft.com/office/drawing/2014/main" id="{31EB613D-12A0-A770-7531-152F235A7987}"/>
                </a:ext>
              </a:extLst>
            </p:cNvPr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534;p51">
              <a:extLst>
                <a:ext uri="{FF2B5EF4-FFF2-40B4-BE49-F238E27FC236}">
                  <a16:creationId xmlns:a16="http://schemas.microsoft.com/office/drawing/2014/main" id="{7F8DD32C-D391-AB04-B6ED-42BDD0D3274E}"/>
                </a:ext>
              </a:extLst>
            </p:cNvPr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535;p51">
              <a:extLst>
                <a:ext uri="{FF2B5EF4-FFF2-40B4-BE49-F238E27FC236}">
                  <a16:creationId xmlns:a16="http://schemas.microsoft.com/office/drawing/2014/main" id="{B57A6F9B-D4EC-D18A-8D12-E39EC18F5DDE}"/>
                </a:ext>
              </a:extLst>
            </p:cNvPr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536;p51">
              <a:extLst>
                <a:ext uri="{FF2B5EF4-FFF2-40B4-BE49-F238E27FC236}">
                  <a16:creationId xmlns:a16="http://schemas.microsoft.com/office/drawing/2014/main" id="{A3ACBAF2-ED86-58B3-60BA-4D5B07E58914}"/>
                </a:ext>
              </a:extLst>
            </p:cNvPr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1537;p51">
              <a:extLst>
                <a:ext uri="{FF2B5EF4-FFF2-40B4-BE49-F238E27FC236}">
                  <a16:creationId xmlns:a16="http://schemas.microsoft.com/office/drawing/2014/main" id="{2E1FDE0C-C51B-06E7-944B-2AF89ED3975F}"/>
                </a:ext>
              </a:extLst>
            </p:cNvPr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1538;p51">
              <a:extLst>
                <a:ext uri="{FF2B5EF4-FFF2-40B4-BE49-F238E27FC236}">
                  <a16:creationId xmlns:a16="http://schemas.microsoft.com/office/drawing/2014/main" id="{C06448D3-4A10-5E67-E218-500069E1354E}"/>
                </a:ext>
              </a:extLst>
            </p:cNvPr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1539;p51">
              <a:extLst>
                <a:ext uri="{FF2B5EF4-FFF2-40B4-BE49-F238E27FC236}">
                  <a16:creationId xmlns:a16="http://schemas.microsoft.com/office/drawing/2014/main" id="{8FB34623-EF5F-55F3-18B2-FB479C056B19}"/>
                </a:ext>
              </a:extLst>
            </p:cNvPr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1540;p51">
              <a:extLst>
                <a:ext uri="{FF2B5EF4-FFF2-40B4-BE49-F238E27FC236}">
                  <a16:creationId xmlns:a16="http://schemas.microsoft.com/office/drawing/2014/main" id="{B199F35E-0964-9599-DBAB-205795C608CB}"/>
                </a:ext>
              </a:extLst>
            </p:cNvPr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1541;p51">
              <a:extLst>
                <a:ext uri="{FF2B5EF4-FFF2-40B4-BE49-F238E27FC236}">
                  <a16:creationId xmlns:a16="http://schemas.microsoft.com/office/drawing/2014/main" id="{BB454225-9568-F4DD-6D92-287984469CA6}"/>
                </a:ext>
              </a:extLst>
            </p:cNvPr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1542;p51">
              <a:extLst>
                <a:ext uri="{FF2B5EF4-FFF2-40B4-BE49-F238E27FC236}">
                  <a16:creationId xmlns:a16="http://schemas.microsoft.com/office/drawing/2014/main" id="{143369CF-6B98-7279-6951-2E7557B615F3}"/>
                </a:ext>
              </a:extLst>
            </p:cNvPr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1543;p51">
              <a:extLst>
                <a:ext uri="{FF2B5EF4-FFF2-40B4-BE49-F238E27FC236}">
                  <a16:creationId xmlns:a16="http://schemas.microsoft.com/office/drawing/2014/main" id="{7D45DFC9-A1B5-C1C4-02C9-D8844173737A}"/>
                </a:ext>
              </a:extLst>
            </p:cNvPr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95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 Witchy Wedding Gowns For Your Halloween Wedding">
            <a:extLst>
              <a:ext uri="{FF2B5EF4-FFF2-40B4-BE49-F238E27FC236}">
                <a16:creationId xmlns:a16="http://schemas.microsoft.com/office/drawing/2014/main" id="{B69E027F-C641-60FA-C2D6-59A478BF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74" y="628772"/>
            <a:ext cx="2171615" cy="32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F8B34-39C3-66C0-C183-DB7881C5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38" y="1026100"/>
            <a:ext cx="6156985" cy="2906837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Lancelot"/>
                <a:sym typeface="Lancelot"/>
              </a:rPr>
              <a:t>Chapters </a:t>
            </a: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Times New Roman" panose="02020603050405020304" pitchFamily="18" charset="0"/>
                <a:sym typeface="Lancelot"/>
              </a:rPr>
              <a:t>I-IV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Arthur’s love for </a:t>
            </a:r>
            <a:r>
              <a:rPr lang="en-US" sz="20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Guenever</a:t>
            </a: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(Merlin’s objections)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Origin of the Round Table: a wedding gift from </a:t>
            </a:r>
            <a:r>
              <a:rPr lang="en-US" sz="20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Leodegrance</a:t>
            </a: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(originally Uther’s), along with 100 knights; Arthur must provide 50 more, but can only find 28 (why?)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Number symbolism?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The two empty seats (</a:t>
            </a:r>
            <a:r>
              <a:rPr lang="en-US" sz="20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Pellinore’s</a:t>
            </a: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and Siege Perilous)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Meaning of Sir Tor’s story (bastard son of king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raised by cowherd)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Why Tor juxtaposed to </a:t>
            </a: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 Gawain’s knighting?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Family, favors and vendettas (prefiguration?)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16423-8588-E558-2EA7-0ABE49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5" y="364751"/>
            <a:ext cx="5775125" cy="572700"/>
          </a:xfrm>
        </p:spPr>
        <p:txBody>
          <a:bodyPr/>
          <a:lstStyle/>
          <a:p>
            <a:r>
              <a:rPr lang="en-US" dirty="0"/>
              <a:t>BOOK III</a:t>
            </a:r>
          </a:p>
        </p:txBody>
      </p:sp>
      <p:grpSp>
        <p:nvGrpSpPr>
          <p:cNvPr id="4" name="Google Shape;1313;p49">
            <a:extLst>
              <a:ext uri="{FF2B5EF4-FFF2-40B4-BE49-F238E27FC236}">
                <a16:creationId xmlns:a16="http://schemas.microsoft.com/office/drawing/2014/main" id="{8AC16684-2D22-CB00-0A15-583CF7E0767B}"/>
              </a:ext>
            </a:extLst>
          </p:cNvPr>
          <p:cNvGrpSpPr/>
          <p:nvPr/>
        </p:nvGrpSpPr>
        <p:grpSpPr>
          <a:xfrm>
            <a:off x="6376357" y="304800"/>
            <a:ext cx="2679850" cy="3972343"/>
            <a:chOff x="3977175" y="783700"/>
            <a:chExt cx="1665375" cy="1922675"/>
          </a:xfrm>
        </p:grpSpPr>
        <p:sp>
          <p:nvSpPr>
            <p:cNvPr id="5" name="Google Shape;1314;p49">
              <a:extLst>
                <a:ext uri="{FF2B5EF4-FFF2-40B4-BE49-F238E27FC236}">
                  <a16:creationId xmlns:a16="http://schemas.microsoft.com/office/drawing/2014/main" id="{D3B24432-E2AC-D250-4319-33F21872312E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5;p49">
              <a:extLst>
                <a:ext uri="{FF2B5EF4-FFF2-40B4-BE49-F238E27FC236}">
                  <a16:creationId xmlns:a16="http://schemas.microsoft.com/office/drawing/2014/main" id="{E0BA0E0E-6F01-F6B0-50D8-F8226E860A29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6;p49">
              <a:extLst>
                <a:ext uri="{FF2B5EF4-FFF2-40B4-BE49-F238E27FC236}">
                  <a16:creationId xmlns:a16="http://schemas.microsoft.com/office/drawing/2014/main" id="{E39B3C3F-1EF1-7C87-AB3F-2C2C3D059451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7;p49">
              <a:extLst>
                <a:ext uri="{FF2B5EF4-FFF2-40B4-BE49-F238E27FC236}">
                  <a16:creationId xmlns:a16="http://schemas.microsoft.com/office/drawing/2014/main" id="{D147F4F8-AA2F-F919-EB4F-B86465DAF702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8;p49">
              <a:extLst>
                <a:ext uri="{FF2B5EF4-FFF2-40B4-BE49-F238E27FC236}">
                  <a16:creationId xmlns:a16="http://schemas.microsoft.com/office/drawing/2014/main" id="{E13878D0-B6E8-7B0E-269C-E47DE733B80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9;p49">
              <a:extLst>
                <a:ext uri="{FF2B5EF4-FFF2-40B4-BE49-F238E27FC236}">
                  <a16:creationId xmlns:a16="http://schemas.microsoft.com/office/drawing/2014/main" id="{F5CCDE63-26B1-7E39-4B19-A47D53A03090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0;p49">
              <a:extLst>
                <a:ext uri="{FF2B5EF4-FFF2-40B4-BE49-F238E27FC236}">
                  <a16:creationId xmlns:a16="http://schemas.microsoft.com/office/drawing/2014/main" id="{3292109C-7A40-EAF9-90D1-D7E1C0F69135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1;p49">
              <a:extLst>
                <a:ext uri="{FF2B5EF4-FFF2-40B4-BE49-F238E27FC236}">
                  <a16:creationId xmlns:a16="http://schemas.microsoft.com/office/drawing/2014/main" id="{6AA6780D-A05D-3EA9-C24F-88D3CC19B090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2;p49">
              <a:extLst>
                <a:ext uri="{FF2B5EF4-FFF2-40B4-BE49-F238E27FC236}">
                  <a16:creationId xmlns:a16="http://schemas.microsoft.com/office/drawing/2014/main" id="{C5E8F630-D841-77D5-3D41-22592122C9DA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3;p49">
              <a:extLst>
                <a:ext uri="{FF2B5EF4-FFF2-40B4-BE49-F238E27FC236}">
                  <a16:creationId xmlns:a16="http://schemas.microsoft.com/office/drawing/2014/main" id="{862255C6-A44A-22B3-36B3-F3D8C4073ED6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4;p49">
              <a:extLst>
                <a:ext uri="{FF2B5EF4-FFF2-40B4-BE49-F238E27FC236}">
                  <a16:creationId xmlns:a16="http://schemas.microsoft.com/office/drawing/2014/main" id="{35A3D553-ED21-884E-E60B-9971D28ABF85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5;p49">
              <a:extLst>
                <a:ext uri="{FF2B5EF4-FFF2-40B4-BE49-F238E27FC236}">
                  <a16:creationId xmlns:a16="http://schemas.microsoft.com/office/drawing/2014/main" id="{F61D349A-8D9B-A648-9898-F926FC9C0DD5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6;p49">
              <a:extLst>
                <a:ext uri="{FF2B5EF4-FFF2-40B4-BE49-F238E27FC236}">
                  <a16:creationId xmlns:a16="http://schemas.microsoft.com/office/drawing/2014/main" id="{C8F7C520-D981-68A2-09E6-E765D742AD92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7;p49">
              <a:extLst>
                <a:ext uri="{FF2B5EF4-FFF2-40B4-BE49-F238E27FC236}">
                  <a16:creationId xmlns:a16="http://schemas.microsoft.com/office/drawing/2014/main" id="{D4FFA00F-5E61-FFC0-6998-BB4C5EC46725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49">
              <a:extLst>
                <a:ext uri="{FF2B5EF4-FFF2-40B4-BE49-F238E27FC236}">
                  <a16:creationId xmlns:a16="http://schemas.microsoft.com/office/drawing/2014/main" id="{600D115C-77D8-E3B2-472F-014F11F0093B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49">
              <a:extLst>
                <a:ext uri="{FF2B5EF4-FFF2-40B4-BE49-F238E27FC236}">
                  <a16:creationId xmlns:a16="http://schemas.microsoft.com/office/drawing/2014/main" id="{1C136820-567D-585B-D9F5-E629B5F7C97E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49">
              <a:extLst>
                <a:ext uri="{FF2B5EF4-FFF2-40B4-BE49-F238E27FC236}">
                  <a16:creationId xmlns:a16="http://schemas.microsoft.com/office/drawing/2014/main" id="{E32369F3-E4C4-8435-C5EF-BBFA40DDC4EF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49">
              <a:extLst>
                <a:ext uri="{FF2B5EF4-FFF2-40B4-BE49-F238E27FC236}">
                  <a16:creationId xmlns:a16="http://schemas.microsoft.com/office/drawing/2014/main" id="{72CDE316-0C25-0D90-00EE-7125F412E4E5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49">
              <a:extLst>
                <a:ext uri="{FF2B5EF4-FFF2-40B4-BE49-F238E27FC236}">
                  <a16:creationId xmlns:a16="http://schemas.microsoft.com/office/drawing/2014/main" id="{99DD6491-ADEB-F4D8-5443-C715DD9DC6AC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49">
              <a:extLst>
                <a:ext uri="{FF2B5EF4-FFF2-40B4-BE49-F238E27FC236}">
                  <a16:creationId xmlns:a16="http://schemas.microsoft.com/office/drawing/2014/main" id="{DB666B52-8B32-8C61-CFEB-FE5C25F2DBB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49">
              <a:extLst>
                <a:ext uri="{FF2B5EF4-FFF2-40B4-BE49-F238E27FC236}">
                  <a16:creationId xmlns:a16="http://schemas.microsoft.com/office/drawing/2014/main" id="{55EAE5C4-C28A-9A8D-86B4-C7221B568722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49">
              <a:extLst>
                <a:ext uri="{FF2B5EF4-FFF2-40B4-BE49-F238E27FC236}">
                  <a16:creationId xmlns:a16="http://schemas.microsoft.com/office/drawing/2014/main" id="{0E7C3079-2478-AF50-70DE-A5F9CE817D33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49">
              <a:extLst>
                <a:ext uri="{FF2B5EF4-FFF2-40B4-BE49-F238E27FC236}">
                  <a16:creationId xmlns:a16="http://schemas.microsoft.com/office/drawing/2014/main" id="{C72A1DE9-D9A5-2364-BEB1-1FC7274A3F54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49">
              <a:extLst>
                <a:ext uri="{FF2B5EF4-FFF2-40B4-BE49-F238E27FC236}">
                  <a16:creationId xmlns:a16="http://schemas.microsoft.com/office/drawing/2014/main" id="{19E826CD-40D8-1834-0E51-0660025718E3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49">
              <a:extLst>
                <a:ext uri="{FF2B5EF4-FFF2-40B4-BE49-F238E27FC236}">
                  <a16:creationId xmlns:a16="http://schemas.microsoft.com/office/drawing/2014/main" id="{894F63B0-0665-1E6B-5F7D-4E5D5213CCD2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49">
              <a:extLst>
                <a:ext uri="{FF2B5EF4-FFF2-40B4-BE49-F238E27FC236}">
                  <a16:creationId xmlns:a16="http://schemas.microsoft.com/office/drawing/2014/main" id="{9F8DA1C3-B2F8-7388-7A7C-EF35EA8931F2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49">
              <a:extLst>
                <a:ext uri="{FF2B5EF4-FFF2-40B4-BE49-F238E27FC236}">
                  <a16:creationId xmlns:a16="http://schemas.microsoft.com/office/drawing/2014/main" id="{CD2EDFA3-A5C1-CA74-063C-F5A58F20CD6A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49">
              <a:extLst>
                <a:ext uri="{FF2B5EF4-FFF2-40B4-BE49-F238E27FC236}">
                  <a16:creationId xmlns:a16="http://schemas.microsoft.com/office/drawing/2014/main" id="{530B20B1-4BC8-2E8F-CD58-BA49B1FE6DBD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49">
              <a:extLst>
                <a:ext uri="{FF2B5EF4-FFF2-40B4-BE49-F238E27FC236}">
                  <a16:creationId xmlns:a16="http://schemas.microsoft.com/office/drawing/2014/main" id="{0EEAC6E2-F479-8F9F-FC53-B9F72ECC3591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49">
              <a:extLst>
                <a:ext uri="{FF2B5EF4-FFF2-40B4-BE49-F238E27FC236}">
                  <a16:creationId xmlns:a16="http://schemas.microsoft.com/office/drawing/2014/main" id="{77214496-1961-1D09-AA58-EA406384A06F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49">
              <a:extLst>
                <a:ext uri="{FF2B5EF4-FFF2-40B4-BE49-F238E27FC236}">
                  <a16:creationId xmlns:a16="http://schemas.microsoft.com/office/drawing/2014/main" id="{2C3FAE5B-960A-DC43-9086-3C332D239ACC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49">
              <a:extLst>
                <a:ext uri="{FF2B5EF4-FFF2-40B4-BE49-F238E27FC236}">
                  <a16:creationId xmlns:a16="http://schemas.microsoft.com/office/drawing/2014/main" id="{D3FEEA7C-2077-C382-EF0E-A557C6546C65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49">
              <a:extLst>
                <a:ext uri="{FF2B5EF4-FFF2-40B4-BE49-F238E27FC236}">
                  <a16:creationId xmlns:a16="http://schemas.microsoft.com/office/drawing/2014/main" id="{6AF1DFED-9036-C2DA-B2B4-657BDE0BE6E8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49">
              <a:extLst>
                <a:ext uri="{FF2B5EF4-FFF2-40B4-BE49-F238E27FC236}">
                  <a16:creationId xmlns:a16="http://schemas.microsoft.com/office/drawing/2014/main" id="{5541C191-8B97-D87E-EECD-356B64DB582B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49">
              <a:extLst>
                <a:ext uri="{FF2B5EF4-FFF2-40B4-BE49-F238E27FC236}">
                  <a16:creationId xmlns:a16="http://schemas.microsoft.com/office/drawing/2014/main" id="{13FAD1A5-FCB7-2C2B-15A2-D5CB444D62C3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49">
              <a:extLst>
                <a:ext uri="{FF2B5EF4-FFF2-40B4-BE49-F238E27FC236}">
                  <a16:creationId xmlns:a16="http://schemas.microsoft.com/office/drawing/2014/main" id="{1CDA7FD0-ADAC-EAE4-A925-81B4F31B5A2B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49">
              <a:extLst>
                <a:ext uri="{FF2B5EF4-FFF2-40B4-BE49-F238E27FC236}">
                  <a16:creationId xmlns:a16="http://schemas.microsoft.com/office/drawing/2014/main" id="{A91A2FC5-4D53-88E9-4EC1-290F202FF386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49">
              <a:extLst>
                <a:ext uri="{FF2B5EF4-FFF2-40B4-BE49-F238E27FC236}">
                  <a16:creationId xmlns:a16="http://schemas.microsoft.com/office/drawing/2014/main" id="{B8D6728D-FE65-3CD9-2408-7D6A8D331C71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49">
              <a:extLst>
                <a:ext uri="{FF2B5EF4-FFF2-40B4-BE49-F238E27FC236}">
                  <a16:creationId xmlns:a16="http://schemas.microsoft.com/office/drawing/2014/main" id="{4ED12E94-2AA7-BC68-7EA7-6B973A5318AA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49">
              <a:extLst>
                <a:ext uri="{FF2B5EF4-FFF2-40B4-BE49-F238E27FC236}">
                  <a16:creationId xmlns:a16="http://schemas.microsoft.com/office/drawing/2014/main" id="{A011EB45-81E4-9EE9-4315-76FD8C44FB4D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49">
              <a:extLst>
                <a:ext uri="{FF2B5EF4-FFF2-40B4-BE49-F238E27FC236}">
                  <a16:creationId xmlns:a16="http://schemas.microsoft.com/office/drawing/2014/main" id="{8368A8FB-8DD5-BC31-8038-EE151B9BFF27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49">
              <a:extLst>
                <a:ext uri="{FF2B5EF4-FFF2-40B4-BE49-F238E27FC236}">
                  <a16:creationId xmlns:a16="http://schemas.microsoft.com/office/drawing/2014/main" id="{EAA4F6AC-9BCF-84C6-B790-BE5A4F23390C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49">
              <a:extLst>
                <a:ext uri="{FF2B5EF4-FFF2-40B4-BE49-F238E27FC236}">
                  <a16:creationId xmlns:a16="http://schemas.microsoft.com/office/drawing/2014/main" id="{D791015E-6A37-0A65-24FF-40E7A22951B2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49">
              <a:extLst>
                <a:ext uri="{FF2B5EF4-FFF2-40B4-BE49-F238E27FC236}">
                  <a16:creationId xmlns:a16="http://schemas.microsoft.com/office/drawing/2014/main" id="{63408DA9-D8C3-5EF0-D0ED-8B85B7F6E175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49">
              <a:extLst>
                <a:ext uri="{FF2B5EF4-FFF2-40B4-BE49-F238E27FC236}">
                  <a16:creationId xmlns:a16="http://schemas.microsoft.com/office/drawing/2014/main" id="{07FEFAE6-68AF-BB17-9056-05ACCE21D300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49">
              <a:extLst>
                <a:ext uri="{FF2B5EF4-FFF2-40B4-BE49-F238E27FC236}">
                  <a16:creationId xmlns:a16="http://schemas.microsoft.com/office/drawing/2014/main" id="{C4E380F4-603C-7ECA-B965-7C5B17DFCA2C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49">
              <a:extLst>
                <a:ext uri="{FF2B5EF4-FFF2-40B4-BE49-F238E27FC236}">
                  <a16:creationId xmlns:a16="http://schemas.microsoft.com/office/drawing/2014/main" id="{B865EB1F-2E7A-0FE8-3508-028F29248634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49">
              <a:extLst>
                <a:ext uri="{FF2B5EF4-FFF2-40B4-BE49-F238E27FC236}">
                  <a16:creationId xmlns:a16="http://schemas.microsoft.com/office/drawing/2014/main" id="{0E187FEF-5799-FC42-6DEA-0EC58812146B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49">
              <a:extLst>
                <a:ext uri="{FF2B5EF4-FFF2-40B4-BE49-F238E27FC236}">
                  <a16:creationId xmlns:a16="http://schemas.microsoft.com/office/drawing/2014/main" id="{F0D5050C-B1B9-FF07-9C9B-C9E4EDFD263F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49">
              <a:extLst>
                <a:ext uri="{FF2B5EF4-FFF2-40B4-BE49-F238E27FC236}">
                  <a16:creationId xmlns:a16="http://schemas.microsoft.com/office/drawing/2014/main" id="{CD6219FA-FFF3-BD6D-4BD7-3D94BAB301B7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49">
              <a:extLst>
                <a:ext uri="{FF2B5EF4-FFF2-40B4-BE49-F238E27FC236}">
                  <a16:creationId xmlns:a16="http://schemas.microsoft.com/office/drawing/2014/main" id="{8CAAF61C-D08D-00B6-C99D-F2819BE0D6EE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49">
              <a:extLst>
                <a:ext uri="{FF2B5EF4-FFF2-40B4-BE49-F238E27FC236}">
                  <a16:creationId xmlns:a16="http://schemas.microsoft.com/office/drawing/2014/main" id="{F54C79C3-CCC1-C634-20D9-E9972AB9914D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49">
              <a:extLst>
                <a:ext uri="{FF2B5EF4-FFF2-40B4-BE49-F238E27FC236}">
                  <a16:creationId xmlns:a16="http://schemas.microsoft.com/office/drawing/2014/main" id="{7088C1F3-C6A7-F644-3863-CCBDE458A761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49">
              <a:extLst>
                <a:ext uri="{FF2B5EF4-FFF2-40B4-BE49-F238E27FC236}">
                  <a16:creationId xmlns:a16="http://schemas.microsoft.com/office/drawing/2014/main" id="{DBF849CC-D827-5289-5782-EF2C85C1D9BC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49">
              <a:extLst>
                <a:ext uri="{FF2B5EF4-FFF2-40B4-BE49-F238E27FC236}">
                  <a16:creationId xmlns:a16="http://schemas.microsoft.com/office/drawing/2014/main" id="{D0046497-6C6C-4A44-F809-416C5D38B2A1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49">
              <a:extLst>
                <a:ext uri="{FF2B5EF4-FFF2-40B4-BE49-F238E27FC236}">
                  <a16:creationId xmlns:a16="http://schemas.microsoft.com/office/drawing/2014/main" id="{41DF2395-D3B3-BE73-BC8C-5CE9D48C643B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49">
              <a:extLst>
                <a:ext uri="{FF2B5EF4-FFF2-40B4-BE49-F238E27FC236}">
                  <a16:creationId xmlns:a16="http://schemas.microsoft.com/office/drawing/2014/main" id="{713F8876-6B76-1805-A039-6081AF193BC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49">
              <a:extLst>
                <a:ext uri="{FF2B5EF4-FFF2-40B4-BE49-F238E27FC236}">
                  <a16:creationId xmlns:a16="http://schemas.microsoft.com/office/drawing/2014/main" id="{AA85DFFD-DAAD-4453-F526-5F2FCCBE3A9E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49">
              <a:extLst>
                <a:ext uri="{FF2B5EF4-FFF2-40B4-BE49-F238E27FC236}">
                  <a16:creationId xmlns:a16="http://schemas.microsoft.com/office/drawing/2014/main" id="{403CA392-59DD-1B5A-A53A-D2F2BAC4A23B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49">
              <a:extLst>
                <a:ext uri="{FF2B5EF4-FFF2-40B4-BE49-F238E27FC236}">
                  <a16:creationId xmlns:a16="http://schemas.microsoft.com/office/drawing/2014/main" id="{A4A1DEE9-7D99-ABDF-8F01-6D474BCB45D3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49">
              <a:extLst>
                <a:ext uri="{FF2B5EF4-FFF2-40B4-BE49-F238E27FC236}">
                  <a16:creationId xmlns:a16="http://schemas.microsoft.com/office/drawing/2014/main" id="{503711FA-C768-35E6-52F0-68F60ACBB553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49">
              <a:extLst>
                <a:ext uri="{FF2B5EF4-FFF2-40B4-BE49-F238E27FC236}">
                  <a16:creationId xmlns:a16="http://schemas.microsoft.com/office/drawing/2014/main" id="{4AFC910E-5735-0DF9-B064-9013A82861E4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49">
              <a:extLst>
                <a:ext uri="{FF2B5EF4-FFF2-40B4-BE49-F238E27FC236}">
                  <a16:creationId xmlns:a16="http://schemas.microsoft.com/office/drawing/2014/main" id="{E49992B8-8B79-B767-0C5B-8811D0D111E6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49">
              <a:extLst>
                <a:ext uri="{FF2B5EF4-FFF2-40B4-BE49-F238E27FC236}">
                  <a16:creationId xmlns:a16="http://schemas.microsoft.com/office/drawing/2014/main" id="{3307289E-1ADB-A1E5-D61F-03FD89FCD211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49">
              <a:extLst>
                <a:ext uri="{FF2B5EF4-FFF2-40B4-BE49-F238E27FC236}">
                  <a16:creationId xmlns:a16="http://schemas.microsoft.com/office/drawing/2014/main" id="{7DC903C8-EB30-5965-9068-780B4956AB13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49">
              <a:extLst>
                <a:ext uri="{FF2B5EF4-FFF2-40B4-BE49-F238E27FC236}">
                  <a16:creationId xmlns:a16="http://schemas.microsoft.com/office/drawing/2014/main" id="{BEA82ADA-722C-348B-4EDD-26C3DA487A4C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49">
              <a:extLst>
                <a:ext uri="{FF2B5EF4-FFF2-40B4-BE49-F238E27FC236}">
                  <a16:creationId xmlns:a16="http://schemas.microsoft.com/office/drawing/2014/main" id="{30DC8A28-FEC2-CABB-3333-4F88569493EB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49">
              <a:extLst>
                <a:ext uri="{FF2B5EF4-FFF2-40B4-BE49-F238E27FC236}">
                  <a16:creationId xmlns:a16="http://schemas.microsoft.com/office/drawing/2014/main" id="{5121AA18-ADBD-15CC-3564-178161986E54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49">
              <a:extLst>
                <a:ext uri="{FF2B5EF4-FFF2-40B4-BE49-F238E27FC236}">
                  <a16:creationId xmlns:a16="http://schemas.microsoft.com/office/drawing/2014/main" id="{18CBD6CF-C1F4-1E17-7DDA-0E8D912EDC71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49">
              <a:extLst>
                <a:ext uri="{FF2B5EF4-FFF2-40B4-BE49-F238E27FC236}">
                  <a16:creationId xmlns:a16="http://schemas.microsoft.com/office/drawing/2014/main" id="{AD715D94-E3FC-D147-8CDC-77A0331D5B38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49">
              <a:extLst>
                <a:ext uri="{FF2B5EF4-FFF2-40B4-BE49-F238E27FC236}">
                  <a16:creationId xmlns:a16="http://schemas.microsoft.com/office/drawing/2014/main" id="{DCE957E0-1F1E-131C-5272-22F3768B81A1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49">
              <a:extLst>
                <a:ext uri="{FF2B5EF4-FFF2-40B4-BE49-F238E27FC236}">
                  <a16:creationId xmlns:a16="http://schemas.microsoft.com/office/drawing/2014/main" id="{C0C9D575-7D3B-11BA-5FDF-F0B6B48EF1E9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49">
              <a:extLst>
                <a:ext uri="{FF2B5EF4-FFF2-40B4-BE49-F238E27FC236}">
                  <a16:creationId xmlns:a16="http://schemas.microsoft.com/office/drawing/2014/main" id="{37D76226-00FF-9684-1BC6-53FB46D16C53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49">
              <a:extLst>
                <a:ext uri="{FF2B5EF4-FFF2-40B4-BE49-F238E27FC236}">
                  <a16:creationId xmlns:a16="http://schemas.microsoft.com/office/drawing/2014/main" id="{90005405-2145-2FB2-B87A-C3D4C9990F3A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49">
              <a:extLst>
                <a:ext uri="{FF2B5EF4-FFF2-40B4-BE49-F238E27FC236}">
                  <a16:creationId xmlns:a16="http://schemas.microsoft.com/office/drawing/2014/main" id="{09BD9C81-FE53-4C48-8857-7067B41AE672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49">
              <a:extLst>
                <a:ext uri="{FF2B5EF4-FFF2-40B4-BE49-F238E27FC236}">
                  <a16:creationId xmlns:a16="http://schemas.microsoft.com/office/drawing/2014/main" id="{8ABB6482-6D1A-20C1-AA92-506DFAC7F450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49">
              <a:extLst>
                <a:ext uri="{FF2B5EF4-FFF2-40B4-BE49-F238E27FC236}">
                  <a16:creationId xmlns:a16="http://schemas.microsoft.com/office/drawing/2014/main" id="{B0EC496A-B07F-E3B0-15E4-079BE744ADDE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49">
              <a:extLst>
                <a:ext uri="{FF2B5EF4-FFF2-40B4-BE49-F238E27FC236}">
                  <a16:creationId xmlns:a16="http://schemas.microsoft.com/office/drawing/2014/main" id="{0BB815A4-57AB-244E-CBF3-629E3313F865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49">
              <a:extLst>
                <a:ext uri="{FF2B5EF4-FFF2-40B4-BE49-F238E27FC236}">
                  <a16:creationId xmlns:a16="http://schemas.microsoft.com/office/drawing/2014/main" id="{E5D86915-AB5F-A903-B7C3-C8EB453C057E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49">
              <a:extLst>
                <a:ext uri="{FF2B5EF4-FFF2-40B4-BE49-F238E27FC236}">
                  <a16:creationId xmlns:a16="http://schemas.microsoft.com/office/drawing/2014/main" id="{E53804C9-2042-AD55-0ED0-DDA156C450FF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49">
              <a:extLst>
                <a:ext uri="{FF2B5EF4-FFF2-40B4-BE49-F238E27FC236}">
                  <a16:creationId xmlns:a16="http://schemas.microsoft.com/office/drawing/2014/main" id="{D9F608AC-3F10-E251-5C38-9CF92348EA2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49">
              <a:extLst>
                <a:ext uri="{FF2B5EF4-FFF2-40B4-BE49-F238E27FC236}">
                  <a16:creationId xmlns:a16="http://schemas.microsoft.com/office/drawing/2014/main" id="{8DCB8B28-33B5-C893-29D0-B77C11D45104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49">
              <a:extLst>
                <a:ext uri="{FF2B5EF4-FFF2-40B4-BE49-F238E27FC236}">
                  <a16:creationId xmlns:a16="http://schemas.microsoft.com/office/drawing/2014/main" id="{F37CA9F3-217B-640D-EB7F-4E495251B25F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49">
              <a:extLst>
                <a:ext uri="{FF2B5EF4-FFF2-40B4-BE49-F238E27FC236}">
                  <a16:creationId xmlns:a16="http://schemas.microsoft.com/office/drawing/2014/main" id="{98F937F9-18D0-77EE-8AD9-22F73EB0918E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49">
              <a:extLst>
                <a:ext uri="{FF2B5EF4-FFF2-40B4-BE49-F238E27FC236}">
                  <a16:creationId xmlns:a16="http://schemas.microsoft.com/office/drawing/2014/main" id="{573A3F04-2333-AE2D-0B8F-090FCEE6144E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49">
              <a:extLst>
                <a:ext uri="{FF2B5EF4-FFF2-40B4-BE49-F238E27FC236}">
                  <a16:creationId xmlns:a16="http://schemas.microsoft.com/office/drawing/2014/main" id="{772C199C-969C-052C-4358-C7D9E62BDB54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49">
              <a:extLst>
                <a:ext uri="{FF2B5EF4-FFF2-40B4-BE49-F238E27FC236}">
                  <a16:creationId xmlns:a16="http://schemas.microsoft.com/office/drawing/2014/main" id="{57620ED3-EE94-AAB3-84D6-8CED88EE51E0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49">
              <a:extLst>
                <a:ext uri="{FF2B5EF4-FFF2-40B4-BE49-F238E27FC236}">
                  <a16:creationId xmlns:a16="http://schemas.microsoft.com/office/drawing/2014/main" id="{13BFE4DC-03E6-B101-246B-4A169A653D92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49">
              <a:extLst>
                <a:ext uri="{FF2B5EF4-FFF2-40B4-BE49-F238E27FC236}">
                  <a16:creationId xmlns:a16="http://schemas.microsoft.com/office/drawing/2014/main" id="{5887696B-C899-70A3-1D41-E3507760147F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49">
              <a:extLst>
                <a:ext uri="{FF2B5EF4-FFF2-40B4-BE49-F238E27FC236}">
                  <a16:creationId xmlns:a16="http://schemas.microsoft.com/office/drawing/2014/main" id="{77695217-7F56-BD72-20CA-0FE8363BFC62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49">
              <a:extLst>
                <a:ext uri="{FF2B5EF4-FFF2-40B4-BE49-F238E27FC236}">
                  <a16:creationId xmlns:a16="http://schemas.microsoft.com/office/drawing/2014/main" id="{8D294993-EFA8-594E-828E-8F0BD244235F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49">
              <a:extLst>
                <a:ext uri="{FF2B5EF4-FFF2-40B4-BE49-F238E27FC236}">
                  <a16:creationId xmlns:a16="http://schemas.microsoft.com/office/drawing/2014/main" id="{C5AAB870-0ED2-75C6-2FA2-DC4A97183046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49">
              <a:extLst>
                <a:ext uri="{FF2B5EF4-FFF2-40B4-BE49-F238E27FC236}">
                  <a16:creationId xmlns:a16="http://schemas.microsoft.com/office/drawing/2014/main" id="{E588965C-FEDA-CE77-02D9-791051A33963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49">
              <a:extLst>
                <a:ext uri="{FF2B5EF4-FFF2-40B4-BE49-F238E27FC236}">
                  <a16:creationId xmlns:a16="http://schemas.microsoft.com/office/drawing/2014/main" id="{CCDEF2AE-3818-48D6-1B5B-85DA594EFD98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49">
              <a:extLst>
                <a:ext uri="{FF2B5EF4-FFF2-40B4-BE49-F238E27FC236}">
                  <a16:creationId xmlns:a16="http://schemas.microsoft.com/office/drawing/2014/main" id="{5862D322-51EE-304F-76A3-2A2BA5E04321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49">
              <a:extLst>
                <a:ext uri="{FF2B5EF4-FFF2-40B4-BE49-F238E27FC236}">
                  <a16:creationId xmlns:a16="http://schemas.microsoft.com/office/drawing/2014/main" id="{FC413628-E08F-DA13-1121-4049C4BAF0AE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49">
              <a:extLst>
                <a:ext uri="{FF2B5EF4-FFF2-40B4-BE49-F238E27FC236}">
                  <a16:creationId xmlns:a16="http://schemas.microsoft.com/office/drawing/2014/main" id="{7DE03CE0-CF23-B672-9578-D0DBC554050B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49">
              <a:extLst>
                <a:ext uri="{FF2B5EF4-FFF2-40B4-BE49-F238E27FC236}">
                  <a16:creationId xmlns:a16="http://schemas.microsoft.com/office/drawing/2014/main" id="{EC5278D4-1F15-F23F-C04B-E109A090E0CC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49">
              <a:extLst>
                <a:ext uri="{FF2B5EF4-FFF2-40B4-BE49-F238E27FC236}">
                  <a16:creationId xmlns:a16="http://schemas.microsoft.com/office/drawing/2014/main" id="{4A9DB482-022C-C369-5156-86FC9F8AC08E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49">
              <a:extLst>
                <a:ext uri="{FF2B5EF4-FFF2-40B4-BE49-F238E27FC236}">
                  <a16:creationId xmlns:a16="http://schemas.microsoft.com/office/drawing/2014/main" id="{5A3BA3AD-DAA5-F200-F679-59F189B424A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49">
              <a:extLst>
                <a:ext uri="{FF2B5EF4-FFF2-40B4-BE49-F238E27FC236}">
                  <a16:creationId xmlns:a16="http://schemas.microsoft.com/office/drawing/2014/main" id="{37043577-D11C-870A-903A-09E8ABD5391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49">
              <a:extLst>
                <a:ext uri="{FF2B5EF4-FFF2-40B4-BE49-F238E27FC236}">
                  <a16:creationId xmlns:a16="http://schemas.microsoft.com/office/drawing/2014/main" id="{9D2811B3-ADA5-6529-8E07-E5DCE907CC4E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49">
              <a:extLst>
                <a:ext uri="{FF2B5EF4-FFF2-40B4-BE49-F238E27FC236}">
                  <a16:creationId xmlns:a16="http://schemas.microsoft.com/office/drawing/2014/main" id="{A53F0CED-159E-09B2-4874-5A086E1351A3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49">
              <a:extLst>
                <a:ext uri="{FF2B5EF4-FFF2-40B4-BE49-F238E27FC236}">
                  <a16:creationId xmlns:a16="http://schemas.microsoft.com/office/drawing/2014/main" id="{064618DF-F445-E27F-045E-E84CA95970BD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49">
              <a:extLst>
                <a:ext uri="{FF2B5EF4-FFF2-40B4-BE49-F238E27FC236}">
                  <a16:creationId xmlns:a16="http://schemas.microsoft.com/office/drawing/2014/main" id="{480BACAC-099A-0D99-09D6-F8517B152E57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49">
              <a:extLst>
                <a:ext uri="{FF2B5EF4-FFF2-40B4-BE49-F238E27FC236}">
                  <a16:creationId xmlns:a16="http://schemas.microsoft.com/office/drawing/2014/main" id="{7AC4D831-7142-B76B-B794-40544DC16D39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49">
              <a:extLst>
                <a:ext uri="{FF2B5EF4-FFF2-40B4-BE49-F238E27FC236}">
                  <a16:creationId xmlns:a16="http://schemas.microsoft.com/office/drawing/2014/main" id="{F58A3094-0B5D-C818-EB48-B5D5994807BA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49">
              <a:extLst>
                <a:ext uri="{FF2B5EF4-FFF2-40B4-BE49-F238E27FC236}">
                  <a16:creationId xmlns:a16="http://schemas.microsoft.com/office/drawing/2014/main" id="{A8DD6212-85D7-CD84-7CB3-7BC10182D155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49">
              <a:extLst>
                <a:ext uri="{FF2B5EF4-FFF2-40B4-BE49-F238E27FC236}">
                  <a16:creationId xmlns:a16="http://schemas.microsoft.com/office/drawing/2014/main" id="{F0D09A52-17F5-8394-732D-BEE8A6DD5723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49">
              <a:extLst>
                <a:ext uri="{FF2B5EF4-FFF2-40B4-BE49-F238E27FC236}">
                  <a16:creationId xmlns:a16="http://schemas.microsoft.com/office/drawing/2014/main" id="{65DECAA6-74DB-E04A-9879-40D728BC00A7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49">
              <a:extLst>
                <a:ext uri="{FF2B5EF4-FFF2-40B4-BE49-F238E27FC236}">
                  <a16:creationId xmlns:a16="http://schemas.microsoft.com/office/drawing/2014/main" id="{7921072B-BCA2-98D3-101A-F564DB5F313A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49">
              <a:extLst>
                <a:ext uri="{FF2B5EF4-FFF2-40B4-BE49-F238E27FC236}">
                  <a16:creationId xmlns:a16="http://schemas.microsoft.com/office/drawing/2014/main" id="{5573F09F-B07C-DCAB-4A8E-8FF3529D814B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49">
              <a:extLst>
                <a:ext uri="{FF2B5EF4-FFF2-40B4-BE49-F238E27FC236}">
                  <a16:creationId xmlns:a16="http://schemas.microsoft.com/office/drawing/2014/main" id="{88006447-4B4A-6E64-AB48-915C0DE34D46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49">
              <a:extLst>
                <a:ext uri="{FF2B5EF4-FFF2-40B4-BE49-F238E27FC236}">
                  <a16:creationId xmlns:a16="http://schemas.microsoft.com/office/drawing/2014/main" id="{9AB88266-A437-22C9-BEB1-D4B09230CFCE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49">
              <a:extLst>
                <a:ext uri="{FF2B5EF4-FFF2-40B4-BE49-F238E27FC236}">
                  <a16:creationId xmlns:a16="http://schemas.microsoft.com/office/drawing/2014/main" id="{3C37D6FF-64AD-7904-E917-DE2696EC1001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49">
              <a:extLst>
                <a:ext uri="{FF2B5EF4-FFF2-40B4-BE49-F238E27FC236}">
                  <a16:creationId xmlns:a16="http://schemas.microsoft.com/office/drawing/2014/main" id="{2B15095A-F80D-30CB-213D-F78024B04FEE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49">
              <a:extLst>
                <a:ext uri="{FF2B5EF4-FFF2-40B4-BE49-F238E27FC236}">
                  <a16:creationId xmlns:a16="http://schemas.microsoft.com/office/drawing/2014/main" id="{0BAC67F2-25A0-1E50-6A80-52BE5BEDA1E1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49">
              <a:extLst>
                <a:ext uri="{FF2B5EF4-FFF2-40B4-BE49-F238E27FC236}">
                  <a16:creationId xmlns:a16="http://schemas.microsoft.com/office/drawing/2014/main" id="{D56D877C-4B5E-0577-AC9E-9B9100D8518C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49">
              <a:extLst>
                <a:ext uri="{FF2B5EF4-FFF2-40B4-BE49-F238E27FC236}">
                  <a16:creationId xmlns:a16="http://schemas.microsoft.com/office/drawing/2014/main" id="{09248670-7F81-3599-0826-D78237FC8F04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49">
              <a:extLst>
                <a:ext uri="{FF2B5EF4-FFF2-40B4-BE49-F238E27FC236}">
                  <a16:creationId xmlns:a16="http://schemas.microsoft.com/office/drawing/2014/main" id="{51314A60-103B-66C9-EAD2-0C845390587A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49">
              <a:extLst>
                <a:ext uri="{FF2B5EF4-FFF2-40B4-BE49-F238E27FC236}">
                  <a16:creationId xmlns:a16="http://schemas.microsoft.com/office/drawing/2014/main" id="{0E7FECE6-000A-DB33-E61D-E4B3CC9967EA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49">
              <a:extLst>
                <a:ext uri="{FF2B5EF4-FFF2-40B4-BE49-F238E27FC236}">
                  <a16:creationId xmlns:a16="http://schemas.microsoft.com/office/drawing/2014/main" id="{D058B487-7D82-0ABC-F0D8-4A7A9C9267DE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49">
              <a:extLst>
                <a:ext uri="{FF2B5EF4-FFF2-40B4-BE49-F238E27FC236}">
                  <a16:creationId xmlns:a16="http://schemas.microsoft.com/office/drawing/2014/main" id="{43C82CC3-1B0A-0867-2E61-201E51B1E460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49">
              <a:extLst>
                <a:ext uri="{FF2B5EF4-FFF2-40B4-BE49-F238E27FC236}">
                  <a16:creationId xmlns:a16="http://schemas.microsoft.com/office/drawing/2014/main" id="{A3B1928C-93CE-D821-948F-E7BCA9C510CB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49">
              <a:extLst>
                <a:ext uri="{FF2B5EF4-FFF2-40B4-BE49-F238E27FC236}">
                  <a16:creationId xmlns:a16="http://schemas.microsoft.com/office/drawing/2014/main" id="{A4B01775-A894-8DD4-C7D4-2F0C39844A4A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49">
              <a:extLst>
                <a:ext uri="{FF2B5EF4-FFF2-40B4-BE49-F238E27FC236}">
                  <a16:creationId xmlns:a16="http://schemas.microsoft.com/office/drawing/2014/main" id="{C36C446A-2B4D-3171-F2D1-BD68DF45920D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49">
              <a:extLst>
                <a:ext uri="{FF2B5EF4-FFF2-40B4-BE49-F238E27FC236}">
                  <a16:creationId xmlns:a16="http://schemas.microsoft.com/office/drawing/2014/main" id="{3A73C574-9C4B-17A1-75D2-F93A1B3864AF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49">
              <a:extLst>
                <a:ext uri="{FF2B5EF4-FFF2-40B4-BE49-F238E27FC236}">
                  <a16:creationId xmlns:a16="http://schemas.microsoft.com/office/drawing/2014/main" id="{71F8C1D6-3CA8-8856-6CA6-C5B01C71942B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792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02;p49">
            <a:extLst>
              <a:ext uri="{FF2B5EF4-FFF2-40B4-BE49-F238E27FC236}">
                <a16:creationId xmlns:a16="http://schemas.microsoft.com/office/drawing/2014/main" id="{B20D45A4-3E72-C506-BBF4-723378E0659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1213"/>
          <a:stretch/>
        </p:blipFill>
        <p:spPr>
          <a:xfrm>
            <a:off x="6648275" y="1441659"/>
            <a:ext cx="2115066" cy="26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F8B34-39C3-66C0-C183-DB7881C5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04" y="579689"/>
            <a:ext cx="6466688" cy="3264600"/>
          </a:xfrm>
        </p:spPr>
        <p:txBody>
          <a:bodyPr/>
          <a:lstStyle/>
          <a:p>
            <a:pPr marL="152400" indent="0">
              <a:buNone/>
            </a:pPr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Chapters I, VI-XVI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-Merlin falls for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Nimue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ends up under a rock.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-Hart hunt—exhausted hart killed by a hound (symbol?) near water: prefiguration of Arthur’s fate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Three knights enchanted by silk ship: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Uriens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ends with his wife Morgan le Fay, Arthur in evil Sir Damas’s prison by Le Fay’s scheme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Fay gives her lover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Accolon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Arthur’s sword and scabbard, bids him to kill sb. (Arthur) for her; gives Arthur a fake set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Power rests with good man, but dominance with good sword!</a:t>
            </a:r>
          </a:p>
          <a:p>
            <a:pPr marL="152400" indent="0">
              <a:buNone/>
            </a:pP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Accolon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redeemed, sent dead as a gift to Morgan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Morgan stopped from </a:t>
            </a:r>
            <a:r>
              <a:rPr lang="en-US" sz="18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killing her sleeping husband by 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her son, Sir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Uwaine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revenge for her lover’s death, Morgan steals scabbard from Arthur: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gendering of sword and scabbard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woman is a man’s best protection?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Morgan sends her brother a poison mantle (Medea)</a:t>
            </a:r>
            <a:r>
              <a:rPr lang="en-US" sz="18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her son </a:t>
            </a:r>
            <a:r>
              <a:rPr lang="en-US" sz="1800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Uwaine</a:t>
            </a:r>
            <a:r>
              <a:rPr lang="en-US" sz="18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banished from court: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women initiators of quests, magic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52400" indent="0">
              <a:buNone/>
            </a:pPr>
            <a:endParaRPr lang="en-US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16423-8588-E558-2EA7-0ABE49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5" y="98348"/>
            <a:ext cx="5775125" cy="572700"/>
          </a:xfrm>
        </p:spPr>
        <p:txBody>
          <a:bodyPr/>
          <a:lstStyle/>
          <a:p>
            <a:r>
              <a:rPr lang="en-US" dirty="0"/>
              <a:t>BOOK IV</a:t>
            </a:r>
          </a:p>
        </p:txBody>
      </p:sp>
      <p:grpSp>
        <p:nvGrpSpPr>
          <p:cNvPr id="4" name="Google Shape;1313;p49">
            <a:extLst>
              <a:ext uri="{FF2B5EF4-FFF2-40B4-BE49-F238E27FC236}">
                <a16:creationId xmlns:a16="http://schemas.microsoft.com/office/drawing/2014/main" id="{8AC16684-2D22-CB00-0A15-583CF7E0767B}"/>
              </a:ext>
            </a:extLst>
          </p:cNvPr>
          <p:cNvGrpSpPr/>
          <p:nvPr/>
        </p:nvGrpSpPr>
        <p:grpSpPr>
          <a:xfrm>
            <a:off x="6376357" y="1207852"/>
            <a:ext cx="2679850" cy="3069291"/>
            <a:chOff x="3977175" y="783700"/>
            <a:chExt cx="1665375" cy="1922675"/>
          </a:xfrm>
        </p:grpSpPr>
        <p:sp>
          <p:nvSpPr>
            <p:cNvPr id="5" name="Google Shape;1314;p49">
              <a:extLst>
                <a:ext uri="{FF2B5EF4-FFF2-40B4-BE49-F238E27FC236}">
                  <a16:creationId xmlns:a16="http://schemas.microsoft.com/office/drawing/2014/main" id="{D3B24432-E2AC-D250-4319-33F21872312E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5;p49">
              <a:extLst>
                <a:ext uri="{FF2B5EF4-FFF2-40B4-BE49-F238E27FC236}">
                  <a16:creationId xmlns:a16="http://schemas.microsoft.com/office/drawing/2014/main" id="{E0BA0E0E-6F01-F6B0-50D8-F8226E860A29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6;p49">
              <a:extLst>
                <a:ext uri="{FF2B5EF4-FFF2-40B4-BE49-F238E27FC236}">
                  <a16:creationId xmlns:a16="http://schemas.microsoft.com/office/drawing/2014/main" id="{E39B3C3F-1EF1-7C87-AB3F-2C2C3D059451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7;p49">
              <a:extLst>
                <a:ext uri="{FF2B5EF4-FFF2-40B4-BE49-F238E27FC236}">
                  <a16:creationId xmlns:a16="http://schemas.microsoft.com/office/drawing/2014/main" id="{D147F4F8-AA2F-F919-EB4F-B86465DAF702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8;p49">
              <a:extLst>
                <a:ext uri="{FF2B5EF4-FFF2-40B4-BE49-F238E27FC236}">
                  <a16:creationId xmlns:a16="http://schemas.microsoft.com/office/drawing/2014/main" id="{E13878D0-B6E8-7B0E-269C-E47DE733B80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9;p49">
              <a:extLst>
                <a:ext uri="{FF2B5EF4-FFF2-40B4-BE49-F238E27FC236}">
                  <a16:creationId xmlns:a16="http://schemas.microsoft.com/office/drawing/2014/main" id="{F5CCDE63-26B1-7E39-4B19-A47D53A03090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0;p49">
              <a:extLst>
                <a:ext uri="{FF2B5EF4-FFF2-40B4-BE49-F238E27FC236}">
                  <a16:creationId xmlns:a16="http://schemas.microsoft.com/office/drawing/2014/main" id="{3292109C-7A40-EAF9-90D1-D7E1C0F69135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1;p49">
              <a:extLst>
                <a:ext uri="{FF2B5EF4-FFF2-40B4-BE49-F238E27FC236}">
                  <a16:creationId xmlns:a16="http://schemas.microsoft.com/office/drawing/2014/main" id="{6AA6780D-A05D-3EA9-C24F-88D3CC19B090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2;p49">
              <a:extLst>
                <a:ext uri="{FF2B5EF4-FFF2-40B4-BE49-F238E27FC236}">
                  <a16:creationId xmlns:a16="http://schemas.microsoft.com/office/drawing/2014/main" id="{C5E8F630-D841-77D5-3D41-22592122C9DA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3;p49">
              <a:extLst>
                <a:ext uri="{FF2B5EF4-FFF2-40B4-BE49-F238E27FC236}">
                  <a16:creationId xmlns:a16="http://schemas.microsoft.com/office/drawing/2014/main" id="{862255C6-A44A-22B3-36B3-F3D8C4073ED6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4;p49">
              <a:extLst>
                <a:ext uri="{FF2B5EF4-FFF2-40B4-BE49-F238E27FC236}">
                  <a16:creationId xmlns:a16="http://schemas.microsoft.com/office/drawing/2014/main" id="{35A3D553-ED21-884E-E60B-9971D28ABF85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5;p49">
              <a:extLst>
                <a:ext uri="{FF2B5EF4-FFF2-40B4-BE49-F238E27FC236}">
                  <a16:creationId xmlns:a16="http://schemas.microsoft.com/office/drawing/2014/main" id="{F61D349A-8D9B-A648-9898-F926FC9C0DD5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6;p49">
              <a:extLst>
                <a:ext uri="{FF2B5EF4-FFF2-40B4-BE49-F238E27FC236}">
                  <a16:creationId xmlns:a16="http://schemas.microsoft.com/office/drawing/2014/main" id="{C8F7C520-D981-68A2-09E6-E765D742AD92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7;p49">
              <a:extLst>
                <a:ext uri="{FF2B5EF4-FFF2-40B4-BE49-F238E27FC236}">
                  <a16:creationId xmlns:a16="http://schemas.microsoft.com/office/drawing/2014/main" id="{D4FFA00F-5E61-FFC0-6998-BB4C5EC46725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49">
              <a:extLst>
                <a:ext uri="{FF2B5EF4-FFF2-40B4-BE49-F238E27FC236}">
                  <a16:creationId xmlns:a16="http://schemas.microsoft.com/office/drawing/2014/main" id="{600D115C-77D8-E3B2-472F-014F11F0093B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49">
              <a:extLst>
                <a:ext uri="{FF2B5EF4-FFF2-40B4-BE49-F238E27FC236}">
                  <a16:creationId xmlns:a16="http://schemas.microsoft.com/office/drawing/2014/main" id="{1C136820-567D-585B-D9F5-E629B5F7C97E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49">
              <a:extLst>
                <a:ext uri="{FF2B5EF4-FFF2-40B4-BE49-F238E27FC236}">
                  <a16:creationId xmlns:a16="http://schemas.microsoft.com/office/drawing/2014/main" id="{E32369F3-E4C4-8435-C5EF-BBFA40DDC4EF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49">
              <a:extLst>
                <a:ext uri="{FF2B5EF4-FFF2-40B4-BE49-F238E27FC236}">
                  <a16:creationId xmlns:a16="http://schemas.microsoft.com/office/drawing/2014/main" id="{72CDE316-0C25-0D90-00EE-7125F412E4E5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49">
              <a:extLst>
                <a:ext uri="{FF2B5EF4-FFF2-40B4-BE49-F238E27FC236}">
                  <a16:creationId xmlns:a16="http://schemas.microsoft.com/office/drawing/2014/main" id="{99DD6491-ADEB-F4D8-5443-C715DD9DC6AC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49">
              <a:extLst>
                <a:ext uri="{FF2B5EF4-FFF2-40B4-BE49-F238E27FC236}">
                  <a16:creationId xmlns:a16="http://schemas.microsoft.com/office/drawing/2014/main" id="{DB666B52-8B32-8C61-CFEB-FE5C25F2DBB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49">
              <a:extLst>
                <a:ext uri="{FF2B5EF4-FFF2-40B4-BE49-F238E27FC236}">
                  <a16:creationId xmlns:a16="http://schemas.microsoft.com/office/drawing/2014/main" id="{55EAE5C4-C28A-9A8D-86B4-C7221B568722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49">
              <a:extLst>
                <a:ext uri="{FF2B5EF4-FFF2-40B4-BE49-F238E27FC236}">
                  <a16:creationId xmlns:a16="http://schemas.microsoft.com/office/drawing/2014/main" id="{0E7C3079-2478-AF50-70DE-A5F9CE817D33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49">
              <a:extLst>
                <a:ext uri="{FF2B5EF4-FFF2-40B4-BE49-F238E27FC236}">
                  <a16:creationId xmlns:a16="http://schemas.microsoft.com/office/drawing/2014/main" id="{C72A1DE9-D9A5-2364-BEB1-1FC7274A3F54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49">
              <a:extLst>
                <a:ext uri="{FF2B5EF4-FFF2-40B4-BE49-F238E27FC236}">
                  <a16:creationId xmlns:a16="http://schemas.microsoft.com/office/drawing/2014/main" id="{19E826CD-40D8-1834-0E51-0660025718E3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49">
              <a:extLst>
                <a:ext uri="{FF2B5EF4-FFF2-40B4-BE49-F238E27FC236}">
                  <a16:creationId xmlns:a16="http://schemas.microsoft.com/office/drawing/2014/main" id="{894F63B0-0665-1E6B-5F7D-4E5D5213CCD2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49">
              <a:extLst>
                <a:ext uri="{FF2B5EF4-FFF2-40B4-BE49-F238E27FC236}">
                  <a16:creationId xmlns:a16="http://schemas.microsoft.com/office/drawing/2014/main" id="{9F8DA1C3-B2F8-7388-7A7C-EF35EA8931F2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49">
              <a:extLst>
                <a:ext uri="{FF2B5EF4-FFF2-40B4-BE49-F238E27FC236}">
                  <a16:creationId xmlns:a16="http://schemas.microsoft.com/office/drawing/2014/main" id="{CD2EDFA3-A5C1-CA74-063C-F5A58F20CD6A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49">
              <a:extLst>
                <a:ext uri="{FF2B5EF4-FFF2-40B4-BE49-F238E27FC236}">
                  <a16:creationId xmlns:a16="http://schemas.microsoft.com/office/drawing/2014/main" id="{530B20B1-4BC8-2E8F-CD58-BA49B1FE6DBD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49">
              <a:extLst>
                <a:ext uri="{FF2B5EF4-FFF2-40B4-BE49-F238E27FC236}">
                  <a16:creationId xmlns:a16="http://schemas.microsoft.com/office/drawing/2014/main" id="{0EEAC6E2-F479-8F9F-FC53-B9F72ECC3591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49">
              <a:extLst>
                <a:ext uri="{FF2B5EF4-FFF2-40B4-BE49-F238E27FC236}">
                  <a16:creationId xmlns:a16="http://schemas.microsoft.com/office/drawing/2014/main" id="{77214496-1961-1D09-AA58-EA406384A06F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49">
              <a:extLst>
                <a:ext uri="{FF2B5EF4-FFF2-40B4-BE49-F238E27FC236}">
                  <a16:creationId xmlns:a16="http://schemas.microsoft.com/office/drawing/2014/main" id="{2C3FAE5B-960A-DC43-9086-3C332D239ACC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49">
              <a:extLst>
                <a:ext uri="{FF2B5EF4-FFF2-40B4-BE49-F238E27FC236}">
                  <a16:creationId xmlns:a16="http://schemas.microsoft.com/office/drawing/2014/main" id="{D3FEEA7C-2077-C382-EF0E-A557C6546C65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49">
              <a:extLst>
                <a:ext uri="{FF2B5EF4-FFF2-40B4-BE49-F238E27FC236}">
                  <a16:creationId xmlns:a16="http://schemas.microsoft.com/office/drawing/2014/main" id="{6AF1DFED-9036-C2DA-B2B4-657BDE0BE6E8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49">
              <a:extLst>
                <a:ext uri="{FF2B5EF4-FFF2-40B4-BE49-F238E27FC236}">
                  <a16:creationId xmlns:a16="http://schemas.microsoft.com/office/drawing/2014/main" id="{5541C191-8B97-D87E-EECD-356B64DB582B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49">
              <a:extLst>
                <a:ext uri="{FF2B5EF4-FFF2-40B4-BE49-F238E27FC236}">
                  <a16:creationId xmlns:a16="http://schemas.microsoft.com/office/drawing/2014/main" id="{13FAD1A5-FCB7-2C2B-15A2-D5CB444D62C3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49">
              <a:extLst>
                <a:ext uri="{FF2B5EF4-FFF2-40B4-BE49-F238E27FC236}">
                  <a16:creationId xmlns:a16="http://schemas.microsoft.com/office/drawing/2014/main" id="{1CDA7FD0-ADAC-EAE4-A925-81B4F31B5A2B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49">
              <a:extLst>
                <a:ext uri="{FF2B5EF4-FFF2-40B4-BE49-F238E27FC236}">
                  <a16:creationId xmlns:a16="http://schemas.microsoft.com/office/drawing/2014/main" id="{A91A2FC5-4D53-88E9-4EC1-290F202FF386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49">
              <a:extLst>
                <a:ext uri="{FF2B5EF4-FFF2-40B4-BE49-F238E27FC236}">
                  <a16:creationId xmlns:a16="http://schemas.microsoft.com/office/drawing/2014/main" id="{B8D6728D-FE65-3CD9-2408-7D6A8D331C71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49">
              <a:extLst>
                <a:ext uri="{FF2B5EF4-FFF2-40B4-BE49-F238E27FC236}">
                  <a16:creationId xmlns:a16="http://schemas.microsoft.com/office/drawing/2014/main" id="{4ED12E94-2AA7-BC68-7EA7-6B973A5318AA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49">
              <a:extLst>
                <a:ext uri="{FF2B5EF4-FFF2-40B4-BE49-F238E27FC236}">
                  <a16:creationId xmlns:a16="http://schemas.microsoft.com/office/drawing/2014/main" id="{A011EB45-81E4-9EE9-4315-76FD8C44FB4D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49">
              <a:extLst>
                <a:ext uri="{FF2B5EF4-FFF2-40B4-BE49-F238E27FC236}">
                  <a16:creationId xmlns:a16="http://schemas.microsoft.com/office/drawing/2014/main" id="{8368A8FB-8DD5-BC31-8038-EE151B9BFF27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49">
              <a:extLst>
                <a:ext uri="{FF2B5EF4-FFF2-40B4-BE49-F238E27FC236}">
                  <a16:creationId xmlns:a16="http://schemas.microsoft.com/office/drawing/2014/main" id="{EAA4F6AC-9BCF-84C6-B790-BE5A4F23390C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49">
              <a:extLst>
                <a:ext uri="{FF2B5EF4-FFF2-40B4-BE49-F238E27FC236}">
                  <a16:creationId xmlns:a16="http://schemas.microsoft.com/office/drawing/2014/main" id="{D791015E-6A37-0A65-24FF-40E7A22951B2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49">
              <a:extLst>
                <a:ext uri="{FF2B5EF4-FFF2-40B4-BE49-F238E27FC236}">
                  <a16:creationId xmlns:a16="http://schemas.microsoft.com/office/drawing/2014/main" id="{63408DA9-D8C3-5EF0-D0ED-8B85B7F6E175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49">
              <a:extLst>
                <a:ext uri="{FF2B5EF4-FFF2-40B4-BE49-F238E27FC236}">
                  <a16:creationId xmlns:a16="http://schemas.microsoft.com/office/drawing/2014/main" id="{07FEFAE6-68AF-BB17-9056-05ACCE21D300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49">
              <a:extLst>
                <a:ext uri="{FF2B5EF4-FFF2-40B4-BE49-F238E27FC236}">
                  <a16:creationId xmlns:a16="http://schemas.microsoft.com/office/drawing/2014/main" id="{C4E380F4-603C-7ECA-B965-7C5B17DFCA2C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49">
              <a:extLst>
                <a:ext uri="{FF2B5EF4-FFF2-40B4-BE49-F238E27FC236}">
                  <a16:creationId xmlns:a16="http://schemas.microsoft.com/office/drawing/2014/main" id="{B865EB1F-2E7A-0FE8-3508-028F29248634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49">
              <a:extLst>
                <a:ext uri="{FF2B5EF4-FFF2-40B4-BE49-F238E27FC236}">
                  <a16:creationId xmlns:a16="http://schemas.microsoft.com/office/drawing/2014/main" id="{0E187FEF-5799-FC42-6DEA-0EC58812146B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49">
              <a:extLst>
                <a:ext uri="{FF2B5EF4-FFF2-40B4-BE49-F238E27FC236}">
                  <a16:creationId xmlns:a16="http://schemas.microsoft.com/office/drawing/2014/main" id="{F0D5050C-B1B9-FF07-9C9B-C9E4EDFD263F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49">
              <a:extLst>
                <a:ext uri="{FF2B5EF4-FFF2-40B4-BE49-F238E27FC236}">
                  <a16:creationId xmlns:a16="http://schemas.microsoft.com/office/drawing/2014/main" id="{CD6219FA-FFF3-BD6D-4BD7-3D94BAB301B7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49">
              <a:extLst>
                <a:ext uri="{FF2B5EF4-FFF2-40B4-BE49-F238E27FC236}">
                  <a16:creationId xmlns:a16="http://schemas.microsoft.com/office/drawing/2014/main" id="{8CAAF61C-D08D-00B6-C99D-F2819BE0D6EE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49">
              <a:extLst>
                <a:ext uri="{FF2B5EF4-FFF2-40B4-BE49-F238E27FC236}">
                  <a16:creationId xmlns:a16="http://schemas.microsoft.com/office/drawing/2014/main" id="{F54C79C3-CCC1-C634-20D9-E9972AB9914D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49">
              <a:extLst>
                <a:ext uri="{FF2B5EF4-FFF2-40B4-BE49-F238E27FC236}">
                  <a16:creationId xmlns:a16="http://schemas.microsoft.com/office/drawing/2014/main" id="{7088C1F3-C6A7-F644-3863-CCBDE458A761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49">
              <a:extLst>
                <a:ext uri="{FF2B5EF4-FFF2-40B4-BE49-F238E27FC236}">
                  <a16:creationId xmlns:a16="http://schemas.microsoft.com/office/drawing/2014/main" id="{DBF849CC-D827-5289-5782-EF2C85C1D9BC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49">
              <a:extLst>
                <a:ext uri="{FF2B5EF4-FFF2-40B4-BE49-F238E27FC236}">
                  <a16:creationId xmlns:a16="http://schemas.microsoft.com/office/drawing/2014/main" id="{D0046497-6C6C-4A44-F809-416C5D38B2A1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49">
              <a:extLst>
                <a:ext uri="{FF2B5EF4-FFF2-40B4-BE49-F238E27FC236}">
                  <a16:creationId xmlns:a16="http://schemas.microsoft.com/office/drawing/2014/main" id="{41DF2395-D3B3-BE73-BC8C-5CE9D48C643B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49">
              <a:extLst>
                <a:ext uri="{FF2B5EF4-FFF2-40B4-BE49-F238E27FC236}">
                  <a16:creationId xmlns:a16="http://schemas.microsoft.com/office/drawing/2014/main" id="{713F8876-6B76-1805-A039-6081AF193BC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49">
              <a:extLst>
                <a:ext uri="{FF2B5EF4-FFF2-40B4-BE49-F238E27FC236}">
                  <a16:creationId xmlns:a16="http://schemas.microsoft.com/office/drawing/2014/main" id="{AA85DFFD-DAAD-4453-F526-5F2FCCBE3A9E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49">
              <a:extLst>
                <a:ext uri="{FF2B5EF4-FFF2-40B4-BE49-F238E27FC236}">
                  <a16:creationId xmlns:a16="http://schemas.microsoft.com/office/drawing/2014/main" id="{403CA392-59DD-1B5A-A53A-D2F2BAC4A23B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49">
              <a:extLst>
                <a:ext uri="{FF2B5EF4-FFF2-40B4-BE49-F238E27FC236}">
                  <a16:creationId xmlns:a16="http://schemas.microsoft.com/office/drawing/2014/main" id="{A4A1DEE9-7D99-ABDF-8F01-6D474BCB45D3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49">
              <a:extLst>
                <a:ext uri="{FF2B5EF4-FFF2-40B4-BE49-F238E27FC236}">
                  <a16:creationId xmlns:a16="http://schemas.microsoft.com/office/drawing/2014/main" id="{503711FA-C768-35E6-52F0-68F60ACBB553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49">
              <a:extLst>
                <a:ext uri="{FF2B5EF4-FFF2-40B4-BE49-F238E27FC236}">
                  <a16:creationId xmlns:a16="http://schemas.microsoft.com/office/drawing/2014/main" id="{4AFC910E-5735-0DF9-B064-9013A82861E4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49">
              <a:extLst>
                <a:ext uri="{FF2B5EF4-FFF2-40B4-BE49-F238E27FC236}">
                  <a16:creationId xmlns:a16="http://schemas.microsoft.com/office/drawing/2014/main" id="{E49992B8-8B79-B767-0C5B-8811D0D111E6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49">
              <a:extLst>
                <a:ext uri="{FF2B5EF4-FFF2-40B4-BE49-F238E27FC236}">
                  <a16:creationId xmlns:a16="http://schemas.microsoft.com/office/drawing/2014/main" id="{3307289E-1ADB-A1E5-D61F-03FD89FCD211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49">
              <a:extLst>
                <a:ext uri="{FF2B5EF4-FFF2-40B4-BE49-F238E27FC236}">
                  <a16:creationId xmlns:a16="http://schemas.microsoft.com/office/drawing/2014/main" id="{7DC903C8-EB30-5965-9068-780B4956AB13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49">
              <a:extLst>
                <a:ext uri="{FF2B5EF4-FFF2-40B4-BE49-F238E27FC236}">
                  <a16:creationId xmlns:a16="http://schemas.microsoft.com/office/drawing/2014/main" id="{BEA82ADA-722C-348B-4EDD-26C3DA487A4C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49">
              <a:extLst>
                <a:ext uri="{FF2B5EF4-FFF2-40B4-BE49-F238E27FC236}">
                  <a16:creationId xmlns:a16="http://schemas.microsoft.com/office/drawing/2014/main" id="{30DC8A28-FEC2-CABB-3333-4F88569493EB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49">
              <a:extLst>
                <a:ext uri="{FF2B5EF4-FFF2-40B4-BE49-F238E27FC236}">
                  <a16:creationId xmlns:a16="http://schemas.microsoft.com/office/drawing/2014/main" id="{5121AA18-ADBD-15CC-3564-178161986E54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49">
              <a:extLst>
                <a:ext uri="{FF2B5EF4-FFF2-40B4-BE49-F238E27FC236}">
                  <a16:creationId xmlns:a16="http://schemas.microsoft.com/office/drawing/2014/main" id="{18CBD6CF-C1F4-1E17-7DDA-0E8D912EDC71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49">
              <a:extLst>
                <a:ext uri="{FF2B5EF4-FFF2-40B4-BE49-F238E27FC236}">
                  <a16:creationId xmlns:a16="http://schemas.microsoft.com/office/drawing/2014/main" id="{AD715D94-E3FC-D147-8CDC-77A0331D5B38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49">
              <a:extLst>
                <a:ext uri="{FF2B5EF4-FFF2-40B4-BE49-F238E27FC236}">
                  <a16:creationId xmlns:a16="http://schemas.microsoft.com/office/drawing/2014/main" id="{DCE957E0-1F1E-131C-5272-22F3768B81A1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49">
              <a:extLst>
                <a:ext uri="{FF2B5EF4-FFF2-40B4-BE49-F238E27FC236}">
                  <a16:creationId xmlns:a16="http://schemas.microsoft.com/office/drawing/2014/main" id="{C0C9D575-7D3B-11BA-5FDF-F0B6B48EF1E9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49">
              <a:extLst>
                <a:ext uri="{FF2B5EF4-FFF2-40B4-BE49-F238E27FC236}">
                  <a16:creationId xmlns:a16="http://schemas.microsoft.com/office/drawing/2014/main" id="{37D76226-00FF-9684-1BC6-53FB46D16C53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49">
              <a:extLst>
                <a:ext uri="{FF2B5EF4-FFF2-40B4-BE49-F238E27FC236}">
                  <a16:creationId xmlns:a16="http://schemas.microsoft.com/office/drawing/2014/main" id="{90005405-2145-2FB2-B87A-C3D4C9990F3A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49">
              <a:extLst>
                <a:ext uri="{FF2B5EF4-FFF2-40B4-BE49-F238E27FC236}">
                  <a16:creationId xmlns:a16="http://schemas.microsoft.com/office/drawing/2014/main" id="{09BD9C81-FE53-4C48-8857-7067B41AE672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49">
              <a:extLst>
                <a:ext uri="{FF2B5EF4-FFF2-40B4-BE49-F238E27FC236}">
                  <a16:creationId xmlns:a16="http://schemas.microsoft.com/office/drawing/2014/main" id="{8ABB6482-6D1A-20C1-AA92-506DFAC7F450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49">
              <a:extLst>
                <a:ext uri="{FF2B5EF4-FFF2-40B4-BE49-F238E27FC236}">
                  <a16:creationId xmlns:a16="http://schemas.microsoft.com/office/drawing/2014/main" id="{B0EC496A-B07F-E3B0-15E4-079BE744ADDE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49">
              <a:extLst>
                <a:ext uri="{FF2B5EF4-FFF2-40B4-BE49-F238E27FC236}">
                  <a16:creationId xmlns:a16="http://schemas.microsoft.com/office/drawing/2014/main" id="{0BB815A4-57AB-244E-CBF3-629E3313F865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49">
              <a:extLst>
                <a:ext uri="{FF2B5EF4-FFF2-40B4-BE49-F238E27FC236}">
                  <a16:creationId xmlns:a16="http://schemas.microsoft.com/office/drawing/2014/main" id="{E5D86915-AB5F-A903-B7C3-C8EB453C057E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49">
              <a:extLst>
                <a:ext uri="{FF2B5EF4-FFF2-40B4-BE49-F238E27FC236}">
                  <a16:creationId xmlns:a16="http://schemas.microsoft.com/office/drawing/2014/main" id="{E53804C9-2042-AD55-0ED0-DDA156C450FF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49">
              <a:extLst>
                <a:ext uri="{FF2B5EF4-FFF2-40B4-BE49-F238E27FC236}">
                  <a16:creationId xmlns:a16="http://schemas.microsoft.com/office/drawing/2014/main" id="{D9F608AC-3F10-E251-5C38-9CF92348EA2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49">
              <a:extLst>
                <a:ext uri="{FF2B5EF4-FFF2-40B4-BE49-F238E27FC236}">
                  <a16:creationId xmlns:a16="http://schemas.microsoft.com/office/drawing/2014/main" id="{8DCB8B28-33B5-C893-29D0-B77C11D45104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49">
              <a:extLst>
                <a:ext uri="{FF2B5EF4-FFF2-40B4-BE49-F238E27FC236}">
                  <a16:creationId xmlns:a16="http://schemas.microsoft.com/office/drawing/2014/main" id="{F37CA9F3-217B-640D-EB7F-4E495251B25F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49">
              <a:extLst>
                <a:ext uri="{FF2B5EF4-FFF2-40B4-BE49-F238E27FC236}">
                  <a16:creationId xmlns:a16="http://schemas.microsoft.com/office/drawing/2014/main" id="{98F937F9-18D0-77EE-8AD9-22F73EB0918E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49">
              <a:extLst>
                <a:ext uri="{FF2B5EF4-FFF2-40B4-BE49-F238E27FC236}">
                  <a16:creationId xmlns:a16="http://schemas.microsoft.com/office/drawing/2014/main" id="{573A3F04-2333-AE2D-0B8F-090FCEE6144E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49">
              <a:extLst>
                <a:ext uri="{FF2B5EF4-FFF2-40B4-BE49-F238E27FC236}">
                  <a16:creationId xmlns:a16="http://schemas.microsoft.com/office/drawing/2014/main" id="{772C199C-969C-052C-4358-C7D9E62BDB54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49">
              <a:extLst>
                <a:ext uri="{FF2B5EF4-FFF2-40B4-BE49-F238E27FC236}">
                  <a16:creationId xmlns:a16="http://schemas.microsoft.com/office/drawing/2014/main" id="{57620ED3-EE94-AAB3-84D6-8CED88EE51E0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49">
              <a:extLst>
                <a:ext uri="{FF2B5EF4-FFF2-40B4-BE49-F238E27FC236}">
                  <a16:creationId xmlns:a16="http://schemas.microsoft.com/office/drawing/2014/main" id="{13BFE4DC-03E6-B101-246B-4A169A653D92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49">
              <a:extLst>
                <a:ext uri="{FF2B5EF4-FFF2-40B4-BE49-F238E27FC236}">
                  <a16:creationId xmlns:a16="http://schemas.microsoft.com/office/drawing/2014/main" id="{5887696B-C899-70A3-1D41-E3507760147F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49">
              <a:extLst>
                <a:ext uri="{FF2B5EF4-FFF2-40B4-BE49-F238E27FC236}">
                  <a16:creationId xmlns:a16="http://schemas.microsoft.com/office/drawing/2014/main" id="{77695217-7F56-BD72-20CA-0FE8363BFC62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49">
              <a:extLst>
                <a:ext uri="{FF2B5EF4-FFF2-40B4-BE49-F238E27FC236}">
                  <a16:creationId xmlns:a16="http://schemas.microsoft.com/office/drawing/2014/main" id="{8D294993-EFA8-594E-828E-8F0BD244235F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49">
              <a:extLst>
                <a:ext uri="{FF2B5EF4-FFF2-40B4-BE49-F238E27FC236}">
                  <a16:creationId xmlns:a16="http://schemas.microsoft.com/office/drawing/2014/main" id="{C5AAB870-0ED2-75C6-2FA2-DC4A97183046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49">
              <a:extLst>
                <a:ext uri="{FF2B5EF4-FFF2-40B4-BE49-F238E27FC236}">
                  <a16:creationId xmlns:a16="http://schemas.microsoft.com/office/drawing/2014/main" id="{E588965C-FEDA-CE77-02D9-791051A33963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49">
              <a:extLst>
                <a:ext uri="{FF2B5EF4-FFF2-40B4-BE49-F238E27FC236}">
                  <a16:creationId xmlns:a16="http://schemas.microsoft.com/office/drawing/2014/main" id="{CCDEF2AE-3818-48D6-1B5B-85DA594EFD98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49">
              <a:extLst>
                <a:ext uri="{FF2B5EF4-FFF2-40B4-BE49-F238E27FC236}">
                  <a16:creationId xmlns:a16="http://schemas.microsoft.com/office/drawing/2014/main" id="{5862D322-51EE-304F-76A3-2A2BA5E04321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49">
              <a:extLst>
                <a:ext uri="{FF2B5EF4-FFF2-40B4-BE49-F238E27FC236}">
                  <a16:creationId xmlns:a16="http://schemas.microsoft.com/office/drawing/2014/main" id="{FC413628-E08F-DA13-1121-4049C4BAF0AE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49">
              <a:extLst>
                <a:ext uri="{FF2B5EF4-FFF2-40B4-BE49-F238E27FC236}">
                  <a16:creationId xmlns:a16="http://schemas.microsoft.com/office/drawing/2014/main" id="{7DE03CE0-CF23-B672-9578-D0DBC554050B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49">
              <a:extLst>
                <a:ext uri="{FF2B5EF4-FFF2-40B4-BE49-F238E27FC236}">
                  <a16:creationId xmlns:a16="http://schemas.microsoft.com/office/drawing/2014/main" id="{EC5278D4-1F15-F23F-C04B-E109A090E0CC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49">
              <a:extLst>
                <a:ext uri="{FF2B5EF4-FFF2-40B4-BE49-F238E27FC236}">
                  <a16:creationId xmlns:a16="http://schemas.microsoft.com/office/drawing/2014/main" id="{4A9DB482-022C-C369-5156-86FC9F8AC08E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49">
              <a:extLst>
                <a:ext uri="{FF2B5EF4-FFF2-40B4-BE49-F238E27FC236}">
                  <a16:creationId xmlns:a16="http://schemas.microsoft.com/office/drawing/2014/main" id="{5A3BA3AD-DAA5-F200-F679-59F189B424A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49">
              <a:extLst>
                <a:ext uri="{FF2B5EF4-FFF2-40B4-BE49-F238E27FC236}">
                  <a16:creationId xmlns:a16="http://schemas.microsoft.com/office/drawing/2014/main" id="{37043577-D11C-870A-903A-09E8ABD5391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49">
              <a:extLst>
                <a:ext uri="{FF2B5EF4-FFF2-40B4-BE49-F238E27FC236}">
                  <a16:creationId xmlns:a16="http://schemas.microsoft.com/office/drawing/2014/main" id="{9D2811B3-ADA5-6529-8E07-E5DCE907CC4E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49">
              <a:extLst>
                <a:ext uri="{FF2B5EF4-FFF2-40B4-BE49-F238E27FC236}">
                  <a16:creationId xmlns:a16="http://schemas.microsoft.com/office/drawing/2014/main" id="{A53F0CED-159E-09B2-4874-5A086E1351A3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49">
              <a:extLst>
                <a:ext uri="{FF2B5EF4-FFF2-40B4-BE49-F238E27FC236}">
                  <a16:creationId xmlns:a16="http://schemas.microsoft.com/office/drawing/2014/main" id="{064618DF-F445-E27F-045E-E84CA95970BD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49">
              <a:extLst>
                <a:ext uri="{FF2B5EF4-FFF2-40B4-BE49-F238E27FC236}">
                  <a16:creationId xmlns:a16="http://schemas.microsoft.com/office/drawing/2014/main" id="{480BACAC-099A-0D99-09D6-F8517B152E57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49">
              <a:extLst>
                <a:ext uri="{FF2B5EF4-FFF2-40B4-BE49-F238E27FC236}">
                  <a16:creationId xmlns:a16="http://schemas.microsoft.com/office/drawing/2014/main" id="{7AC4D831-7142-B76B-B794-40544DC16D39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49">
              <a:extLst>
                <a:ext uri="{FF2B5EF4-FFF2-40B4-BE49-F238E27FC236}">
                  <a16:creationId xmlns:a16="http://schemas.microsoft.com/office/drawing/2014/main" id="{F58A3094-0B5D-C818-EB48-B5D5994807BA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49">
              <a:extLst>
                <a:ext uri="{FF2B5EF4-FFF2-40B4-BE49-F238E27FC236}">
                  <a16:creationId xmlns:a16="http://schemas.microsoft.com/office/drawing/2014/main" id="{A8DD6212-85D7-CD84-7CB3-7BC10182D155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49">
              <a:extLst>
                <a:ext uri="{FF2B5EF4-FFF2-40B4-BE49-F238E27FC236}">
                  <a16:creationId xmlns:a16="http://schemas.microsoft.com/office/drawing/2014/main" id="{F0D09A52-17F5-8394-732D-BEE8A6DD5723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49">
              <a:extLst>
                <a:ext uri="{FF2B5EF4-FFF2-40B4-BE49-F238E27FC236}">
                  <a16:creationId xmlns:a16="http://schemas.microsoft.com/office/drawing/2014/main" id="{65DECAA6-74DB-E04A-9879-40D728BC00A7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49">
              <a:extLst>
                <a:ext uri="{FF2B5EF4-FFF2-40B4-BE49-F238E27FC236}">
                  <a16:creationId xmlns:a16="http://schemas.microsoft.com/office/drawing/2014/main" id="{7921072B-BCA2-98D3-101A-F564DB5F313A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49">
              <a:extLst>
                <a:ext uri="{FF2B5EF4-FFF2-40B4-BE49-F238E27FC236}">
                  <a16:creationId xmlns:a16="http://schemas.microsoft.com/office/drawing/2014/main" id="{5573F09F-B07C-DCAB-4A8E-8FF3529D814B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49">
              <a:extLst>
                <a:ext uri="{FF2B5EF4-FFF2-40B4-BE49-F238E27FC236}">
                  <a16:creationId xmlns:a16="http://schemas.microsoft.com/office/drawing/2014/main" id="{88006447-4B4A-6E64-AB48-915C0DE34D46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49">
              <a:extLst>
                <a:ext uri="{FF2B5EF4-FFF2-40B4-BE49-F238E27FC236}">
                  <a16:creationId xmlns:a16="http://schemas.microsoft.com/office/drawing/2014/main" id="{9AB88266-A437-22C9-BEB1-D4B09230CFCE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49">
              <a:extLst>
                <a:ext uri="{FF2B5EF4-FFF2-40B4-BE49-F238E27FC236}">
                  <a16:creationId xmlns:a16="http://schemas.microsoft.com/office/drawing/2014/main" id="{3C37D6FF-64AD-7904-E917-DE2696EC1001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49">
              <a:extLst>
                <a:ext uri="{FF2B5EF4-FFF2-40B4-BE49-F238E27FC236}">
                  <a16:creationId xmlns:a16="http://schemas.microsoft.com/office/drawing/2014/main" id="{2B15095A-F80D-30CB-213D-F78024B04FEE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49">
              <a:extLst>
                <a:ext uri="{FF2B5EF4-FFF2-40B4-BE49-F238E27FC236}">
                  <a16:creationId xmlns:a16="http://schemas.microsoft.com/office/drawing/2014/main" id="{0BAC67F2-25A0-1E50-6A80-52BE5BEDA1E1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49">
              <a:extLst>
                <a:ext uri="{FF2B5EF4-FFF2-40B4-BE49-F238E27FC236}">
                  <a16:creationId xmlns:a16="http://schemas.microsoft.com/office/drawing/2014/main" id="{D56D877C-4B5E-0577-AC9E-9B9100D8518C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49">
              <a:extLst>
                <a:ext uri="{FF2B5EF4-FFF2-40B4-BE49-F238E27FC236}">
                  <a16:creationId xmlns:a16="http://schemas.microsoft.com/office/drawing/2014/main" id="{09248670-7F81-3599-0826-D78237FC8F04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49">
              <a:extLst>
                <a:ext uri="{FF2B5EF4-FFF2-40B4-BE49-F238E27FC236}">
                  <a16:creationId xmlns:a16="http://schemas.microsoft.com/office/drawing/2014/main" id="{51314A60-103B-66C9-EAD2-0C845390587A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49">
              <a:extLst>
                <a:ext uri="{FF2B5EF4-FFF2-40B4-BE49-F238E27FC236}">
                  <a16:creationId xmlns:a16="http://schemas.microsoft.com/office/drawing/2014/main" id="{0E7FECE6-000A-DB33-E61D-E4B3CC9967EA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49">
              <a:extLst>
                <a:ext uri="{FF2B5EF4-FFF2-40B4-BE49-F238E27FC236}">
                  <a16:creationId xmlns:a16="http://schemas.microsoft.com/office/drawing/2014/main" id="{D058B487-7D82-0ABC-F0D8-4A7A9C9267DE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49">
              <a:extLst>
                <a:ext uri="{FF2B5EF4-FFF2-40B4-BE49-F238E27FC236}">
                  <a16:creationId xmlns:a16="http://schemas.microsoft.com/office/drawing/2014/main" id="{43C82CC3-1B0A-0867-2E61-201E51B1E460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49">
              <a:extLst>
                <a:ext uri="{FF2B5EF4-FFF2-40B4-BE49-F238E27FC236}">
                  <a16:creationId xmlns:a16="http://schemas.microsoft.com/office/drawing/2014/main" id="{A3B1928C-93CE-D821-948F-E7BCA9C510CB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49">
              <a:extLst>
                <a:ext uri="{FF2B5EF4-FFF2-40B4-BE49-F238E27FC236}">
                  <a16:creationId xmlns:a16="http://schemas.microsoft.com/office/drawing/2014/main" id="{A4B01775-A894-8DD4-C7D4-2F0C39844A4A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49">
              <a:extLst>
                <a:ext uri="{FF2B5EF4-FFF2-40B4-BE49-F238E27FC236}">
                  <a16:creationId xmlns:a16="http://schemas.microsoft.com/office/drawing/2014/main" id="{C36C446A-2B4D-3171-F2D1-BD68DF45920D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49">
              <a:extLst>
                <a:ext uri="{FF2B5EF4-FFF2-40B4-BE49-F238E27FC236}">
                  <a16:creationId xmlns:a16="http://schemas.microsoft.com/office/drawing/2014/main" id="{3A73C574-9C4B-17A1-75D2-F93A1B3864AF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49">
              <a:extLst>
                <a:ext uri="{FF2B5EF4-FFF2-40B4-BE49-F238E27FC236}">
                  <a16:creationId xmlns:a16="http://schemas.microsoft.com/office/drawing/2014/main" id="{71F8C1D6-3CA8-8856-6CA6-C5B01C71942B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204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54511721-6285-E187-830A-171FEFF0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3" y="963742"/>
            <a:ext cx="2282952" cy="3199466"/>
          </a:xfrm>
          <a:prstGeom prst="rect">
            <a:avLst/>
          </a:prstGeom>
        </p:spPr>
      </p:pic>
      <p:sp>
        <p:nvSpPr>
          <p:cNvPr id="1456" name="Google Shape;1456;p51"/>
          <p:cNvSpPr txBox="1">
            <a:spLocks noGrp="1"/>
          </p:cNvSpPr>
          <p:nvPr>
            <p:ph type="title" idx="2"/>
          </p:nvPr>
        </p:nvSpPr>
        <p:spPr>
          <a:xfrm flipH="1">
            <a:off x="6044251" y="141834"/>
            <a:ext cx="3100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VI</a:t>
            </a:r>
            <a:endParaRPr dirty="0"/>
          </a:p>
        </p:txBody>
      </p:sp>
      <p:sp>
        <p:nvSpPr>
          <p:cNvPr id="1457" name="Google Shape;1457;p51"/>
          <p:cNvSpPr txBox="1">
            <a:spLocks noGrp="1"/>
          </p:cNvSpPr>
          <p:nvPr>
            <p:ph type="subTitle" idx="1"/>
          </p:nvPr>
        </p:nvSpPr>
        <p:spPr>
          <a:xfrm flipH="1">
            <a:off x="3392089" y="1380470"/>
            <a:ext cx="5751910" cy="236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Chapters X, XII, XVII-XVIII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 Launcelot as a paragon of knightly virtues: prowess and courtesy, charter of knighthood: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-Slays Sir Peris, who abused his power to rob and rape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-Puts knightly adventures over wedded domesticity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-Decries infidelity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-Wins enormous renown through acts of honorable prowess </a:t>
            </a:r>
            <a:r>
              <a:rPr lang="el-GR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defeats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knights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at once, and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spares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but is humble (exchanges armors with Sir Kay, probably the least powerful knight of the RT)</a:t>
            </a:r>
          </a:p>
        </p:txBody>
      </p:sp>
      <p:sp>
        <p:nvSpPr>
          <p:cNvPr id="1459" name="Google Shape;1459;p51"/>
          <p:cNvSpPr/>
          <p:nvPr/>
        </p:nvSpPr>
        <p:spPr>
          <a:xfrm flipH="1">
            <a:off x="5147472" y="390944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0" name="Google Shape;1460;p51"/>
          <p:cNvGrpSpPr/>
          <p:nvPr/>
        </p:nvGrpSpPr>
        <p:grpSpPr>
          <a:xfrm>
            <a:off x="0" y="528445"/>
            <a:ext cx="3486221" cy="3917012"/>
            <a:chOff x="1915700" y="2891575"/>
            <a:chExt cx="1725425" cy="2005125"/>
          </a:xfrm>
        </p:grpSpPr>
        <p:sp>
          <p:nvSpPr>
            <p:cNvPr id="1461" name="Google Shape;1461;p51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dy and her Knight? : r/midjourney">
            <a:extLst>
              <a:ext uri="{FF2B5EF4-FFF2-40B4-BE49-F238E27FC236}">
                <a16:creationId xmlns:a16="http://schemas.microsoft.com/office/drawing/2014/main" id="{9F8DC625-DCB4-89B0-5CD9-5AD28647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8" y="1081775"/>
            <a:ext cx="2804973" cy="28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6" name="Google Shape;1456;p51"/>
          <p:cNvSpPr txBox="1">
            <a:spLocks noGrp="1"/>
          </p:cNvSpPr>
          <p:nvPr>
            <p:ph type="title" idx="2"/>
          </p:nvPr>
        </p:nvSpPr>
        <p:spPr>
          <a:xfrm flipH="1">
            <a:off x="6044251" y="141834"/>
            <a:ext cx="3100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X</a:t>
            </a:r>
            <a:endParaRPr dirty="0"/>
          </a:p>
        </p:txBody>
      </p:sp>
      <p:sp>
        <p:nvSpPr>
          <p:cNvPr id="1457" name="Google Shape;1457;p51"/>
          <p:cNvSpPr txBox="1">
            <a:spLocks noGrp="1"/>
          </p:cNvSpPr>
          <p:nvPr>
            <p:ph type="subTitle" idx="1"/>
          </p:nvPr>
        </p:nvSpPr>
        <p:spPr>
          <a:xfrm flipH="1">
            <a:off x="3651235" y="1380470"/>
            <a:ext cx="5492763" cy="236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Chapter XXIV</a:t>
            </a:r>
          </a:p>
          <a:p>
            <a:pPr algn="l"/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 Gaheris slays his own mother</a:t>
            </a:r>
            <a:r>
              <a:rPr lang="en-US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Morgause, because </a:t>
            </a:r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she took as a lover Sir Lamorak, the son of his father’s (supposed) killer, Sir </a:t>
            </a:r>
            <a:r>
              <a:rPr lang="en-US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endParaRPr lang="en-US" dirty="0"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C/c Gaheris behavior vs. that of Sir </a:t>
            </a:r>
            <a:r>
              <a:rPr lang="en-US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Uwaine</a:t>
            </a:r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(vs. his own mother, Morgan Le Fay)</a:t>
            </a:r>
          </a:p>
          <a:p>
            <a:pPr algn="l"/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Court reaction: slaying of one’s own mother bad, but losing a good knight (inevitable to vendetta) worse</a:t>
            </a:r>
          </a:p>
        </p:txBody>
      </p:sp>
      <p:sp>
        <p:nvSpPr>
          <p:cNvPr id="1459" name="Google Shape;1459;p51"/>
          <p:cNvSpPr/>
          <p:nvPr/>
        </p:nvSpPr>
        <p:spPr>
          <a:xfrm flipH="1">
            <a:off x="5147472" y="390944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0" name="Google Shape;1460;p51"/>
          <p:cNvGrpSpPr/>
          <p:nvPr/>
        </p:nvGrpSpPr>
        <p:grpSpPr>
          <a:xfrm>
            <a:off x="0" y="528445"/>
            <a:ext cx="3773714" cy="3917012"/>
            <a:chOff x="1915700" y="2891575"/>
            <a:chExt cx="1725425" cy="2005125"/>
          </a:xfrm>
        </p:grpSpPr>
        <p:sp>
          <p:nvSpPr>
            <p:cNvPr id="1461" name="Google Shape;1461;p51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82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9"/>
          <p:cNvSpPr txBox="1">
            <a:spLocks noGrp="1"/>
          </p:cNvSpPr>
          <p:nvPr>
            <p:ph type="body" idx="1"/>
          </p:nvPr>
        </p:nvSpPr>
        <p:spPr>
          <a:xfrm>
            <a:off x="110125" y="1085095"/>
            <a:ext cx="5635328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Arthur: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(Welsh? Roman? Celt?) officer/chieftain who resisted Anglo-Saxon invasion from the south and Pict raids from the North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Earliest mention: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Goddodin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Old Welsh, by Scottish bard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Aneirin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(c.600 AD)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Welsh chronicle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Nennius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the Britons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in Latin (early 9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century)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Exponential proliferation of story, now claimed all over the UK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6" name="Google Shape;886;p39"/>
          <p:cNvSpPr txBox="1">
            <a:spLocks noGrp="1"/>
          </p:cNvSpPr>
          <p:nvPr>
            <p:ph type="title"/>
          </p:nvPr>
        </p:nvSpPr>
        <p:spPr>
          <a:xfrm>
            <a:off x="110125" y="302150"/>
            <a:ext cx="65191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History to Legend</a:t>
            </a:r>
            <a:endParaRPr dirty="0"/>
          </a:p>
        </p:txBody>
      </p:sp>
      <p:sp>
        <p:nvSpPr>
          <p:cNvPr id="887" name="Google Shape;887;p39"/>
          <p:cNvSpPr/>
          <p:nvPr/>
        </p:nvSpPr>
        <p:spPr>
          <a:xfrm flipH="1">
            <a:off x="3021548" y="1069920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5" name="Picture 854" descr="A picture containing text, clothing, fabric, bedclothes&#10;&#10;Description automatically generated">
            <a:extLst>
              <a:ext uri="{FF2B5EF4-FFF2-40B4-BE49-F238E27FC236}">
                <a16:creationId xmlns:a16="http://schemas.microsoft.com/office/drawing/2014/main" id="{FC5446EC-4CC1-E9E5-FE5A-94318D5B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879" y="0"/>
            <a:ext cx="293012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77F40-863E-D9F7-1F35-2C527087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28" y="641557"/>
            <a:ext cx="7084364" cy="3264600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as “king” first in Geoffrey of Monmouth’s Welsh pseudo-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chronicle Historia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Regum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Britanniae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(c.1136 AD), source for: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 Marie de France’s late-12</a:t>
            </a:r>
            <a:r>
              <a:rPr lang="en-US" sz="2000" baseline="30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lais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French vulgate and post-vulgate cycles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-Chrétien de Troyes’s </a:t>
            </a: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Arthurian Romances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(added Lancelot and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Gwenevere’s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romance)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(Robert) Wace’s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Roman de Brut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(c.1155; added Round Table, Excalibur)</a:t>
            </a:r>
          </a:p>
          <a:p>
            <a:pPr marL="457200" lvl="1" indent="0">
              <a:buNone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-Layamon’s alliterative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Brut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(end of 12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20212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Alliterative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(c.1400)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Thomas of Britain’s Anglo-Saxon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Tristan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(1173 AD) compiling 6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-century Irish and Cornish legends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Wolfram von Eschenbach’s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Parzival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Middle High German (c. 13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Mabinogion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(collection of 13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 Celtic stories in Middle Welsh). </a:t>
            </a:r>
          </a:p>
          <a:p>
            <a:endParaRPr lang="en-US" sz="2000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B7D8-3C56-5F55-706E-81CF5505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" y="224995"/>
            <a:ext cx="6140950" cy="572700"/>
          </a:xfrm>
        </p:spPr>
        <p:txBody>
          <a:bodyPr/>
          <a:lstStyle/>
          <a:p>
            <a:r>
              <a:rPr lang="en-US" dirty="0"/>
              <a:t>Sources for </a:t>
            </a:r>
            <a:r>
              <a:rPr lang="en-US" i="1" dirty="0"/>
              <a:t>Le </a:t>
            </a:r>
            <a:r>
              <a:rPr lang="en-US" i="1" dirty="0" err="1"/>
              <a:t>Morte</a:t>
            </a:r>
            <a:r>
              <a:rPr lang="en-US" i="1" dirty="0"/>
              <a:t> </a:t>
            </a:r>
          </a:p>
        </p:txBody>
      </p:sp>
      <p:pic>
        <p:nvPicPr>
          <p:cNvPr id="89" name="Picture 88" descr="A picture containing text&#10;&#10;Description automatically generated">
            <a:extLst>
              <a:ext uri="{FF2B5EF4-FFF2-40B4-BE49-F238E27FC236}">
                <a16:creationId xmlns:a16="http://schemas.microsoft.com/office/drawing/2014/main" id="{20A8D4ED-DDE3-1C67-350F-DC515DD9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78" y="641557"/>
            <a:ext cx="2470522" cy="35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1"/>
          <p:cNvSpPr txBox="1">
            <a:spLocks noGrp="1"/>
          </p:cNvSpPr>
          <p:nvPr>
            <p:ph type="title" idx="2"/>
          </p:nvPr>
        </p:nvSpPr>
        <p:spPr>
          <a:xfrm flipH="1">
            <a:off x="1033497" y="370325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Post-malory greatest hits</a:t>
            </a:r>
            <a:endParaRPr dirty="0"/>
          </a:p>
        </p:txBody>
      </p:sp>
      <p:sp>
        <p:nvSpPr>
          <p:cNvPr id="1000" name="Google Shape;1000;p41"/>
          <p:cNvSpPr txBox="1">
            <a:spLocks noGrp="1"/>
          </p:cNvSpPr>
          <p:nvPr>
            <p:ph type="subTitle" idx="1"/>
          </p:nvPr>
        </p:nvSpPr>
        <p:spPr>
          <a:xfrm flipH="1">
            <a:off x="638171" y="1746012"/>
            <a:ext cx="8267703" cy="1899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l"/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Edmund Spenser,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Faerie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Queene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(1590-96)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Alfred, Lord Tennyson,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Idylls of the King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(1859-85)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Mark Twain,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Connecticut Yankee in King Arthur’s Court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(1889)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T.S. Eliot,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Waste Land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T. H. White,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Once and Future King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Trilogy (1958)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John Steinbeck,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Acts of King Arthur and His Noble Knights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(1976)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Bolland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Brian (art) and Mike W. Barr (story),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Camelot 3000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(graphic novel, 1982-85)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Marion Zimmer Bradley,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Mists of Avalon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(1983)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B9EE5E-022F-435B-363E-776BEB9B9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85" r="17445"/>
          <a:stretch/>
        </p:blipFill>
        <p:spPr>
          <a:xfrm>
            <a:off x="7430460" y="1387861"/>
            <a:ext cx="1151558" cy="175894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2D28ACE-D4E4-F0BA-68C4-ABE79A366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045" y="375"/>
            <a:ext cx="1237209" cy="1897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2"/>
          <p:cNvSpPr txBox="1">
            <a:spLocks noGrp="1"/>
          </p:cNvSpPr>
          <p:nvPr>
            <p:ph type="title"/>
          </p:nvPr>
        </p:nvSpPr>
        <p:spPr>
          <a:xfrm>
            <a:off x="1368150" y="298650"/>
            <a:ext cx="6255300" cy="587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Films</a:t>
            </a:r>
            <a:endParaRPr sz="3600" dirty="0"/>
          </a:p>
        </p:txBody>
      </p:sp>
      <p:sp>
        <p:nvSpPr>
          <p:cNvPr id="1007" name="Google Shape;1007;p42"/>
          <p:cNvSpPr txBox="1">
            <a:spLocks noGrp="1"/>
          </p:cNvSpPr>
          <p:nvPr>
            <p:ph type="subTitle" idx="1"/>
          </p:nvPr>
        </p:nvSpPr>
        <p:spPr>
          <a:xfrm>
            <a:off x="3102499" y="1164179"/>
            <a:ext cx="5712711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Camelot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Alan Jay Lerner and Frederick Loewe (musical, 1960)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Monty Python and the Holy Grail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Monty Python (spoof 1975)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Excalibur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John Boorman (epic 1981)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King Arthur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by Antoine Fuqua (historicized 2004)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Tristan &amp; Isolde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Ridley Scott (2006)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King Arthur: Legend of the Sword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Guy Ritchie (2017)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The Green Knight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by David Lowery (2021)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8" name="Google Shape;1008;p42"/>
          <p:cNvSpPr/>
          <p:nvPr/>
        </p:nvSpPr>
        <p:spPr>
          <a:xfrm flipH="1">
            <a:off x="2380130" y="4357200"/>
            <a:ext cx="401497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3" name="Picture 98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55AC7302-BE96-9E28-A408-A2FC1691C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45" y="1278606"/>
            <a:ext cx="1747443" cy="2592674"/>
          </a:xfrm>
          <a:prstGeom prst="rect">
            <a:avLst/>
          </a:prstGeom>
        </p:spPr>
      </p:pic>
      <p:grpSp>
        <p:nvGrpSpPr>
          <p:cNvPr id="2" name="Google Shape;910;p40">
            <a:extLst>
              <a:ext uri="{FF2B5EF4-FFF2-40B4-BE49-F238E27FC236}">
                <a16:creationId xmlns:a16="http://schemas.microsoft.com/office/drawing/2014/main" id="{FBB881D7-1524-621F-9942-3C6A98AA2465}"/>
              </a:ext>
            </a:extLst>
          </p:cNvPr>
          <p:cNvGrpSpPr/>
          <p:nvPr/>
        </p:nvGrpSpPr>
        <p:grpSpPr>
          <a:xfrm>
            <a:off x="856343" y="885825"/>
            <a:ext cx="2512517" cy="3314738"/>
            <a:chOff x="1915700" y="2891575"/>
            <a:chExt cx="1725425" cy="2005125"/>
          </a:xfrm>
        </p:grpSpPr>
        <p:sp>
          <p:nvSpPr>
            <p:cNvPr id="3" name="Google Shape;911;p40">
              <a:extLst>
                <a:ext uri="{FF2B5EF4-FFF2-40B4-BE49-F238E27FC236}">
                  <a16:creationId xmlns:a16="http://schemas.microsoft.com/office/drawing/2014/main" id="{3477559D-5061-B659-47F8-4D1081EABF82}"/>
                </a:ext>
              </a:extLst>
            </p:cNvPr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12;p40">
              <a:extLst>
                <a:ext uri="{FF2B5EF4-FFF2-40B4-BE49-F238E27FC236}">
                  <a16:creationId xmlns:a16="http://schemas.microsoft.com/office/drawing/2014/main" id="{A7E08599-0AE2-20AF-0775-56FB4197DCB9}"/>
                </a:ext>
              </a:extLst>
            </p:cNvPr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;p40">
              <a:extLst>
                <a:ext uri="{FF2B5EF4-FFF2-40B4-BE49-F238E27FC236}">
                  <a16:creationId xmlns:a16="http://schemas.microsoft.com/office/drawing/2014/main" id="{9296A67D-677F-0FFF-6247-62EEC3C5F1D8}"/>
                </a:ext>
              </a:extLst>
            </p:cNvPr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4;p40">
              <a:extLst>
                <a:ext uri="{FF2B5EF4-FFF2-40B4-BE49-F238E27FC236}">
                  <a16:creationId xmlns:a16="http://schemas.microsoft.com/office/drawing/2014/main" id="{8A17F10B-F04B-83BA-0AEA-E88A53E01C9A}"/>
                </a:ext>
              </a:extLst>
            </p:cNvPr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5;p40">
              <a:extLst>
                <a:ext uri="{FF2B5EF4-FFF2-40B4-BE49-F238E27FC236}">
                  <a16:creationId xmlns:a16="http://schemas.microsoft.com/office/drawing/2014/main" id="{66268692-5B3D-7A6D-4FC2-C712E246E121}"/>
                </a:ext>
              </a:extLst>
            </p:cNvPr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6;p40">
              <a:extLst>
                <a:ext uri="{FF2B5EF4-FFF2-40B4-BE49-F238E27FC236}">
                  <a16:creationId xmlns:a16="http://schemas.microsoft.com/office/drawing/2014/main" id="{0F4E66CD-2F19-902A-FE94-3912DDF14996}"/>
                </a:ext>
              </a:extLst>
            </p:cNvPr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;p40">
              <a:extLst>
                <a:ext uri="{FF2B5EF4-FFF2-40B4-BE49-F238E27FC236}">
                  <a16:creationId xmlns:a16="http://schemas.microsoft.com/office/drawing/2014/main" id="{F030EB06-9FAF-A907-D9DD-8C64CDD45FD6}"/>
                </a:ext>
              </a:extLst>
            </p:cNvPr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918;p40">
              <a:extLst>
                <a:ext uri="{FF2B5EF4-FFF2-40B4-BE49-F238E27FC236}">
                  <a16:creationId xmlns:a16="http://schemas.microsoft.com/office/drawing/2014/main" id="{4EEC75F5-976C-D40E-127B-DEC869F9734C}"/>
                </a:ext>
              </a:extLst>
            </p:cNvPr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9;p40">
              <a:extLst>
                <a:ext uri="{FF2B5EF4-FFF2-40B4-BE49-F238E27FC236}">
                  <a16:creationId xmlns:a16="http://schemas.microsoft.com/office/drawing/2014/main" id="{D3B6F487-6E54-2B4C-7039-E950FD9716D8}"/>
                </a:ext>
              </a:extLst>
            </p:cNvPr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0;p40">
              <a:extLst>
                <a:ext uri="{FF2B5EF4-FFF2-40B4-BE49-F238E27FC236}">
                  <a16:creationId xmlns:a16="http://schemas.microsoft.com/office/drawing/2014/main" id="{ED72B24A-F2A6-4885-1955-4BA65805920E}"/>
                </a:ext>
              </a:extLst>
            </p:cNvPr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1;p40">
              <a:extLst>
                <a:ext uri="{FF2B5EF4-FFF2-40B4-BE49-F238E27FC236}">
                  <a16:creationId xmlns:a16="http://schemas.microsoft.com/office/drawing/2014/main" id="{14DBEEA8-5B6D-7206-C6A7-A1F24D3E3BC0}"/>
                </a:ext>
              </a:extLst>
            </p:cNvPr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2;p40">
              <a:extLst>
                <a:ext uri="{FF2B5EF4-FFF2-40B4-BE49-F238E27FC236}">
                  <a16:creationId xmlns:a16="http://schemas.microsoft.com/office/drawing/2014/main" id="{161F6F89-8C02-E240-3A77-AE428891CEF7}"/>
                </a:ext>
              </a:extLst>
            </p:cNvPr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3;p40">
              <a:extLst>
                <a:ext uri="{FF2B5EF4-FFF2-40B4-BE49-F238E27FC236}">
                  <a16:creationId xmlns:a16="http://schemas.microsoft.com/office/drawing/2014/main" id="{FC1CB0CB-61AF-BDF1-7480-6DADB47A05D4}"/>
                </a:ext>
              </a:extLst>
            </p:cNvPr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4;p40">
              <a:extLst>
                <a:ext uri="{FF2B5EF4-FFF2-40B4-BE49-F238E27FC236}">
                  <a16:creationId xmlns:a16="http://schemas.microsoft.com/office/drawing/2014/main" id="{6BC895EB-0EDB-98EE-52E4-C92F5CDC2078}"/>
                </a:ext>
              </a:extLst>
            </p:cNvPr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5;p40">
              <a:extLst>
                <a:ext uri="{FF2B5EF4-FFF2-40B4-BE49-F238E27FC236}">
                  <a16:creationId xmlns:a16="http://schemas.microsoft.com/office/drawing/2014/main" id="{46DE73CE-F3F6-8AAB-BFD0-B095CA515EFF}"/>
                </a:ext>
              </a:extLst>
            </p:cNvPr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6;p40">
              <a:extLst>
                <a:ext uri="{FF2B5EF4-FFF2-40B4-BE49-F238E27FC236}">
                  <a16:creationId xmlns:a16="http://schemas.microsoft.com/office/drawing/2014/main" id="{27E7C775-EE6D-18D3-70EA-6B41B87E70E5}"/>
                </a:ext>
              </a:extLst>
            </p:cNvPr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7;p40">
              <a:extLst>
                <a:ext uri="{FF2B5EF4-FFF2-40B4-BE49-F238E27FC236}">
                  <a16:creationId xmlns:a16="http://schemas.microsoft.com/office/drawing/2014/main" id="{8A9239A2-93E6-77C7-CE56-12A97A27D770}"/>
                </a:ext>
              </a:extLst>
            </p:cNvPr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8;p40">
              <a:extLst>
                <a:ext uri="{FF2B5EF4-FFF2-40B4-BE49-F238E27FC236}">
                  <a16:creationId xmlns:a16="http://schemas.microsoft.com/office/drawing/2014/main" id="{E68545B3-A9EB-7CC8-40D6-B7AE0B68E0DE}"/>
                </a:ext>
              </a:extLst>
            </p:cNvPr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9;p40">
              <a:extLst>
                <a:ext uri="{FF2B5EF4-FFF2-40B4-BE49-F238E27FC236}">
                  <a16:creationId xmlns:a16="http://schemas.microsoft.com/office/drawing/2014/main" id="{FB93F147-8595-4A0B-071E-9DFE7035A5EB}"/>
                </a:ext>
              </a:extLst>
            </p:cNvPr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0;p40">
              <a:extLst>
                <a:ext uri="{FF2B5EF4-FFF2-40B4-BE49-F238E27FC236}">
                  <a16:creationId xmlns:a16="http://schemas.microsoft.com/office/drawing/2014/main" id="{69684247-7E74-44D2-8B2F-677BD9D8D3A8}"/>
                </a:ext>
              </a:extLst>
            </p:cNvPr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1;p40">
              <a:extLst>
                <a:ext uri="{FF2B5EF4-FFF2-40B4-BE49-F238E27FC236}">
                  <a16:creationId xmlns:a16="http://schemas.microsoft.com/office/drawing/2014/main" id="{65829235-AD79-3FE1-E57F-F81223361817}"/>
                </a:ext>
              </a:extLst>
            </p:cNvPr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2;p40">
              <a:extLst>
                <a:ext uri="{FF2B5EF4-FFF2-40B4-BE49-F238E27FC236}">
                  <a16:creationId xmlns:a16="http://schemas.microsoft.com/office/drawing/2014/main" id="{B438AC51-48CC-E93E-6B09-A8DE545D62B5}"/>
                </a:ext>
              </a:extLst>
            </p:cNvPr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3;p40">
              <a:extLst>
                <a:ext uri="{FF2B5EF4-FFF2-40B4-BE49-F238E27FC236}">
                  <a16:creationId xmlns:a16="http://schemas.microsoft.com/office/drawing/2014/main" id="{949A3F3C-5B49-B897-7F74-B78F9BC28907}"/>
                </a:ext>
              </a:extLst>
            </p:cNvPr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4;p40">
              <a:extLst>
                <a:ext uri="{FF2B5EF4-FFF2-40B4-BE49-F238E27FC236}">
                  <a16:creationId xmlns:a16="http://schemas.microsoft.com/office/drawing/2014/main" id="{76E02047-E67C-314C-A80A-822DEFF4948C}"/>
                </a:ext>
              </a:extLst>
            </p:cNvPr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5;p40">
              <a:extLst>
                <a:ext uri="{FF2B5EF4-FFF2-40B4-BE49-F238E27FC236}">
                  <a16:creationId xmlns:a16="http://schemas.microsoft.com/office/drawing/2014/main" id="{B713DD4F-3A8C-6D57-FD24-F4AD7139A1EE}"/>
                </a:ext>
              </a:extLst>
            </p:cNvPr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6;p40">
              <a:extLst>
                <a:ext uri="{FF2B5EF4-FFF2-40B4-BE49-F238E27FC236}">
                  <a16:creationId xmlns:a16="http://schemas.microsoft.com/office/drawing/2014/main" id="{6E7EFFD9-25D6-729E-240C-BB054C3B9BEC}"/>
                </a:ext>
              </a:extLst>
            </p:cNvPr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7;p40">
              <a:extLst>
                <a:ext uri="{FF2B5EF4-FFF2-40B4-BE49-F238E27FC236}">
                  <a16:creationId xmlns:a16="http://schemas.microsoft.com/office/drawing/2014/main" id="{6923D1BF-F2B3-0E83-5189-6D97EC7DFD28}"/>
                </a:ext>
              </a:extLst>
            </p:cNvPr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8;p40">
              <a:extLst>
                <a:ext uri="{FF2B5EF4-FFF2-40B4-BE49-F238E27FC236}">
                  <a16:creationId xmlns:a16="http://schemas.microsoft.com/office/drawing/2014/main" id="{4A4C4F4B-24F1-9734-1907-ADF33E34ABD2}"/>
                </a:ext>
              </a:extLst>
            </p:cNvPr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9;p40">
              <a:extLst>
                <a:ext uri="{FF2B5EF4-FFF2-40B4-BE49-F238E27FC236}">
                  <a16:creationId xmlns:a16="http://schemas.microsoft.com/office/drawing/2014/main" id="{C127D356-9511-86ED-AB0B-4109EA0F854B}"/>
                </a:ext>
              </a:extLst>
            </p:cNvPr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0;p40">
              <a:extLst>
                <a:ext uri="{FF2B5EF4-FFF2-40B4-BE49-F238E27FC236}">
                  <a16:creationId xmlns:a16="http://schemas.microsoft.com/office/drawing/2014/main" id="{6B10BA5C-5782-D44E-D32D-FC4EA6FC19A8}"/>
                </a:ext>
              </a:extLst>
            </p:cNvPr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1;p40">
              <a:extLst>
                <a:ext uri="{FF2B5EF4-FFF2-40B4-BE49-F238E27FC236}">
                  <a16:creationId xmlns:a16="http://schemas.microsoft.com/office/drawing/2014/main" id="{9C0451D6-1D4D-FB49-FE8C-ADEC6C8CA130}"/>
                </a:ext>
              </a:extLst>
            </p:cNvPr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2;p40">
              <a:extLst>
                <a:ext uri="{FF2B5EF4-FFF2-40B4-BE49-F238E27FC236}">
                  <a16:creationId xmlns:a16="http://schemas.microsoft.com/office/drawing/2014/main" id="{E2865CED-5636-57E5-76DC-F2C3D57EF581}"/>
                </a:ext>
              </a:extLst>
            </p:cNvPr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3;p40">
              <a:extLst>
                <a:ext uri="{FF2B5EF4-FFF2-40B4-BE49-F238E27FC236}">
                  <a16:creationId xmlns:a16="http://schemas.microsoft.com/office/drawing/2014/main" id="{A88630A4-DF84-E603-3993-A541C4BE1F88}"/>
                </a:ext>
              </a:extLst>
            </p:cNvPr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4;p40">
              <a:extLst>
                <a:ext uri="{FF2B5EF4-FFF2-40B4-BE49-F238E27FC236}">
                  <a16:creationId xmlns:a16="http://schemas.microsoft.com/office/drawing/2014/main" id="{74EBA487-683A-AF30-108E-B76E7DE854EF}"/>
                </a:ext>
              </a:extLst>
            </p:cNvPr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5;p40">
              <a:extLst>
                <a:ext uri="{FF2B5EF4-FFF2-40B4-BE49-F238E27FC236}">
                  <a16:creationId xmlns:a16="http://schemas.microsoft.com/office/drawing/2014/main" id="{05A1C947-8D79-00C6-BD21-C2A9E9DBA7AA}"/>
                </a:ext>
              </a:extLst>
            </p:cNvPr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6;p40">
              <a:extLst>
                <a:ext uri="{FF2B5EF4-FFF2-40B4-BE49-F238E27FC236}">
                  <a16:creationId xmlns:a16="http://schemas.microsoft.com/office/drawing/2014/main" id="{37A9B6EB-AEFF-6055-014D-9B4FAAC7CECC}"/>
                </a:ext>
              </a:extLst>
            </p:cNvPr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7;p40">
              <a:extLst>
                <a:ext uri="{FF2B5EF4-FFF2-40B4-BE49-F238E27FC236}">
                  <a16:creationId xmlns:a16="http://schemas.microsoft.com/office/drawing/2014/main" id="{9DC26088-34C2-4E50-D223-66756B340410}"/>
                </a:ext>
              </a:extLst>
            </p:cNvPr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8;p40">
              <a:extLst>
                <a:ext uri="{FF2B5EF4-FFF2-40B4-BE49-F238E27FC236}">
                  <a16:creationId xmlns:a16="http://schemas.microsoft.com/office/drawing/2014/main" id="{68B72B38-7D5E-2283-C19B-F58278A90B45}"/>
                </a:ext>
              </a:extLst>
            </p:cNvPr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9;p40">
              <a:extLst>
                <a:ext uri="{FF2B5EF4-FFF2-40B4-BE49-F238E27FC236}">
                  <a16:creationId xmlns:a16="http://schemas.microsoft.com/office/drawing/2014/main" id="{78570079-7626-47B6-F9FE-3227A1FAD545}"/>
                </a:ext>
              </a:extLst>
            </p:cNvPr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0;p40">
              <a:extLst>
                <a:ext uri="{FF2B5EF4-FFF2-40B4-BE49-F238E27FC236}">
                  <a16:creationId xmlns:a16="http://schemas.microsoft.com/office/drawing/2014/main" id="{A658D821-4C70-F78E-729C-D6109DA09C3E}"/>
                </a:ext>
              </a:extLst>
            </p:cNvPr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1;p40">
              <a:extLst>
                <a:ext uri="{FF2B5EF4-FFF2-40B4-BE49-F238E27FC236}">
                  <a16:creationId xmlns:a16="http://schemas.microsoft.com/office/drawing/2014/main" id="{C303ADC2-DC3A-FE20-A646-2E2A7705C501}"/>
                </a:ext>
              </a:extLst>
            </p:cNvPr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2;p40">
              <a:extLst>
                <a:ext uri="{FF2B5EF4-FFF2-40B4-BE49-F238E27FC236}">
                  <a16:creationId xmlns:a16="http://schemas.microsoft.com/office/drawing/2014/main" id="{F29237EF-E5F5-1F31-989B-483FDD6CAF9B}"/>
                </a:ext>
              </a:extLst>
            </p:cNvPr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3;p40">
              <a:extLst>
                <a:ext uri="{FF2B5EF4-FFF2-40B4-BE49-F238E27FC236}">
                  <a16:creationId xmlns:a16="http://schemas.microsoft.com/office/drawing/2014/main" id="{7FDD28D7-3DF5-FC85-9FD0-8A8E56CDD6F5}"/>
                </a:ext>
              </a:extLst>
            </p:cNvPr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4;p40">
              <a:extLst>
                <a:ext uri="{FF2B5EF4-FFF2-40B4-BE49-F238E27FC236}">
                  <a16:creationId xmlns:a16="http://schemas.microsoft.com/office/drawing/2014/main" id="{D28042A8-5C1F-67EA-3563-38D870C158A7}"/>
                </a:ext>
              </a:extLst>
            </p:cNvPr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5;p40">
              <a:extLst>
                <a:ext uri="{FF2B5EF4-FFF2-40B4-BE49-F238E27FC236}">
                  <a16:creationId xmlns:a16="http://schemas.microsoft.com/office/drawing/2014/main" id="{8CA9D375-D55A-7A1C-6721-ACF6452B110F}"/>
                </a:ext>
              </a:extLst>
            </p:cNvPr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6;p40">
              <a:extLst>
                <a:ext uri="{FF2B5EF4-FFF2-40B4-BE49-F238E27FC236}">
                  <a16:creationId xmlns:a16="http://schemas.microsoft.com/office/drawing/2014/main" id="{7F730880-A06B-AE30-5817-6F32B94AB9C4}"/>
                </a:ext>
              </a:extLst>
            </p:cNvPr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7;p40">
              <a:extLst>
                <a:ext uri="{FF2B5EF4-FFF2-40B4-BE49-F238E27FC236}">
                  <a16:creationId xmlns:a16="http://schemas.microsoft.com/office/drawing/2014/main" id="{71D3A1F5-B6A5-B668-E480-67081F6070C7}"/>
                </a:ext>
              </a:extLst>
            </p:cNvPr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8;p40">
              <a:extLst>
                <a:ext uri="{FF2B5EF4-FFF2-40B4-BE49-F238E27FC236}">
                  <a16:creationId xmlns:a16="http://schemas.microsoft.com/office/drawing/2014/main" id="{17A45017-421B-C6A6-EF93-C3C7134DE0C3}"/>
                </a:ext>
              </a:extLst>
            </p:cNvPr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9;p40">
              <a:extLst>
                <a:ext uri="{FF2B5EF4-FFF2-40B4-BE49-F238E27FC236}">
                  <a16:creationId xmlns:a16="http://schemas.microsoft.com/office/drawing/2014/main" id="{974CC583-1734-DA6E-5E88-C4268A20AAE7}"/>
                </a:ext>
              </a:extLst>
            </p:cNvPr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60;p40">
              <a:extLst>
                <a:ext uri="{FF2B5EF4-FFF2-40B4-BE49-F238E27FC236}">
                  <a16:creationId xmlns:a16="http://schemas.microsoft.com/office/drawing/2014/main" id="{15F03959-AA1A-752A-4BF9-54680C04AF51}"/>
                </a:ext>
              </a:extLst>
            </p:cNvPr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1;p40">
              <a:extLst>
                <a:ext uri="{FF2B5EF4-FFF2-40B4-BE49-F238E27FC236}">
                  <a16:creationId xmlns:a16="http://schemas.microsoft.com/office/drawing/2014/main" id="{C74CB14B-F197-28F0-E3B5-C00BA6DC18E1}"/>
                </a:ext>
              </a:extLst>
            </p:cNvPr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2;p40">
              <a:extLst>
                <a:ext uri="{FF2B5EF4-FFF2-40B4-BE49-F238E27FC236}">
                  <a16:creationId xmlns:a16="http://schemas.microsoft.com/office/drawing/2014/main" id="{07F6720B-B56F-9B03-8799-9AEA2A3FCD9A}"/>
                </a:ext>
              </a:extLst>
            </p:cNvPr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3;p40">
              <a:extLst>
                <a:ext uri="{FF2B5EF4-FFF2-40B4-BE49-F238E27FC236}">
                  <a16:creationId xmlns:a16="http://schemas.microsoft.com/office/drawing/2014/main" id="{E47F9CE2-E214-668E-FC9A-5E501A1248AF}"/>
                </a:ext>
              </a:extLst>
            </p:cNvPr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4;p40">
              <a:extLst>
                <a:ext uri="{FF2B5EF4-FFF2-40B4-BE49-F238E27FC236}">
                  <a16:creationId xmlns:a16="http://schemas.microsoft.com/office/drawing/2014/main" id="{8F83783E-9A10-7548-373C-EE409A04241C}"/>
                </a:ext>
              </a:extLst>
            </p:cNvPr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5;p40">
              <a:extLst>
                <a:ext uri="{FF2B5EF4-FFF2-40B4-BE49-F238E27FC236}">
                  <a16:creationId xmlns:a16="http://schemas.microsoft.com/office/drawing/2014/main" id="{69F28D96-3009-266C-649B-A2121493EFC1}"/>
                </a:ext>
              </a:extLst>
            </p:cNvPr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6;p40">
              <a:extLst>
                <a:ext uri="{FF2B5EF4-FFF2-40B4-BE49-F238E27FC236}">
                  <a16:creationId xmlns:a16="http://schemas.microsoft.com/office/drawing/2014/main" id="{93DD0CF2-D171-BDBB-4BF8-435A5E5A01D3}"/>
                </a:ext>
              </a:extLst>
            </p:cNvPr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7;p40">
              <a:extLst>
                <a:ext uri="{FF2B5EF4-FFF2-40B4-BE49-F238E27FC236}">
                  <a16:creationId xmlns:a16="http://schemas.microsoft.com/office/drawing/2014/main" id="{3E94E799-4851-A573-24D5-8B79838FCC73}"/>
                </a:ext>
              </a:extLst>
            </p:cNvPr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8;p40">
              <a:extLst>
                <a:ext uri="{FF2B5EF4-FFF2-40B4-BE49-F238E27FC236}">
                  <a16:creationId xmlns:a16="http://schemas.microsoft.com/office/drawing/2014/main" id="{646599FA-31B3-4D23-C743-0A5E816024E9}"/>
                </a:ext>
              </a:extLst>
            </p:cNvPr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9;p40">
              <a:extLst>
                <a:ext uri="{FF2B5EF4-FFF2-40B4-BE49-F238E27FC236}">
                  <a16:creationId xmlns:a16="http://schemas.microsoft.com/office/drawing/2014/main" id="{F1D70CA8-273C-86FD-56AA-095F79FD667D}"/>
                </a:ext>
              </a:extLst>
            </p:cNvPr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70;p40">
              <a:extLst>
                <a:ext uri="{FF2B5EF4-FFF2-40B4-BE49-F238E27FC236}">
                  <a16:creationId xmlns:a16="http://schemas.microsoft.com/office/drawing/2014/main" id="{39DBF652-C981-A03E-7E18-C6508868E8AE}"/>
                </a:ext>
              </a:extLst>
            </p:cNvPr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71;p40">
              <a:extLst>
                <a:ext uri="{FF2B5EF4-FFF2-40B4-BE49-F238E27FC236}">
                  <a16:creationId xmlns:a16="http://schemas.microsoft.com/office/drawing/2014/main" id="{FD4C9C09-F6D7-CAAC-DB49-EF7F1A0B6A6C}"/>
                </a:ext>
              </a:extLst>
            </p:cNvPr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72;p40">
              <a:extLst>
                <a:ext uri="{FF2B5EF4-FFF2-40B4-BE49-F238E27FC236}">
                  <a16:creationId xmlns:a16="http://schemas.microsoft.com/office/drawing/2014/main" id="{3FDE49C9-5C43-91FA-980D-B99816081DA7}"/>
                </a:ext>
              </a:extLst>
            </p:cNvPr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73;p40">
              <a:extLst>
                <a:ext uri="{FF2B5EF4-FFF2-40B4-BE49-F238E27FC236}">
                  <a16:creationId xmlns:a16="http://schemas.microsoft.com/office/drawing/2014/main" id="{46B15192-0A5A-9C40-4D32-F4839B8E5AB9}"/>
                </a:ext>
              </a:extLst>
            </p:cNvPr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74;p40">
              <a:extLst>
                <a:ext uri="{FF2B5EF4-FFF2-40B4-BE49-F238E27FC236}">
                  <a16:creationId xmlns:a16="http://schemas.microsoft.com/office/drawing/2014/main" id="{88547BDE-CE9C-1CA6-E7D4-31C3F600CE58}"/>
                </a:ext>
              </a:extLst>
            </p:cNvPr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75;p40">
              <a:extLst>
                <a:ext uri="{FF2B5EF4-FFF2-40B4-BE49-F238E27FC236}">
                  <a16:creationId xmlns:a16="http://schemas.microsoft.com/office/drawing/2014/main" id="{C9E6104C-F433-8CEF-CFB4-4B35BC8F342D}"/>
                </a:ext>
              </a:extLst>
            </p:cNvPr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76;p40">
              <a:extLst>
                <a:ext uri="{FF2B5EF4-FFF2-40B4-BE49-F238E27FC236}">
                  <a16:creationId xmlns:a16="http://schemas.microsoft.com/office/drawing/2014/main" id="{104C2FFE-EBF2-EBE5-70A0-18805D9EF645}"/>
                </a:ext>
              </a:extLst>
            </p:cNvPr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77;p40">
              <a:extLst>
                <a:ext uri="{FF2B5EF4-FFF2-40B4-BE49-F238E27FC236}">
                  <a16:creationId xmlns:a16="http://schemas.microsoft.com/office/drawing/2014/main" id="{8076C5C1-0C1B-22BB-E730-BC5FB96B504D}"/>
                </a:ext>
              </a:extLst>
            </p:cNvPr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78;p40">
              <a:extLst>
                <a:ext uri="{FF2B5EF4-FFF2-40B4-BE49-F238E27FC236}">
                  <a16:creationId xmlns:a16="http://schemas.microsoft.com/office/drawing/2014/main" id="{D5A91F27-EAF6-1540-0CDF-DAE0948F0367}"/>
                </a:ext>
              </a:extLst>
            </p:cNvPr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79;p40">
              <a:extLst>
                <a:ext uri="{FF2B5EF4-FFF2-40B4-BE49-F238E27FC236}">
                  <a16:creationId xmlns:a16="http://schemas.microsoft.com/office/drawing/2014/main" id="{54DF13DB-9EF8-141F-4FF9-E23BC42CFADE}"/>
                </a:ext>
              </a:extLst>
            </p:cNvPr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80;p40">
              <a:extLst>
                <a:ext uri="{FF2B5EF4-FFF2-40B4-BE49-F238E27FC236}">
                  <a16:creationId xmlns:a16="http://schemas.microsoft.com/office/drawing/2014/main" id="{CDB9BBB2-A84E-D9A9-B11A-1E592D700E54}"/>
                </a:ext>
              </a:extLst>
            </p:cNvPr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81;p40">
              <a:extLst>
                <a:ext uri="{FF2B5EF4-FFF2-40B4-BE49-F238E27FC236}">
                  <a16:creationId xmlns:a16="http://schemas.microsoft.com/office/drawing/2014/main" id="{8759DAE6-F69E-0939-1654-62143B650389}"/>
                </a:ext>
              </a:extLst>
            </p:cNvPr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82;p40">
              <a:extLst>
                <a:ext uri="{FF2B5EF4-FFF2-40B4-BE49-F238E27FC236}">
                  <a16:creationId xmlns:a16="http://schemas.microsoft.com/office/drawing/2014/main" id="{11FF020B-FDA5-4DE4-D440-69F15D49C1D1}"/>
                </a:ext>
              </a:extLst>
            </p:cNvPr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83;p40">
              <a:extLst>
                <a:ext uri="{FF2B5EF4-FFF2-40B4-BE49-F238E27FC236}">
                  <a16:creationId xmlns:a16="http://schemas.microsoft.com/office/drawing/2014/main" id="{5FBE4FA2-5E0F-A70B-D516-C0ED6E67AF87}"/>
                </a:ext>
              </a:extLst>
            </p:cNvPr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84;p40">
              <a:extLst>
                <a:ext uri="{FF2B5EF4-FFF2-40B4-BE49-F238E27FC236}">
                  <a16:creationId xmlns:a16="http://schemas.microsoft.com/office/drawing/2014/main" id="{C4AE21B9-13AD-A848-558F-14A0E1FE03A0}"/>
                </a:ext>
              </a:extLst>
            </p:cNvPr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85;p40">
              <a:extLst>
                <a:ext uri="{FF2B5EF4-FFF2-40B4-BE49-F238E27FC236}">
                  <a16:creationId xmlns:a16="http://schemas.microsoft.com/office/drawing/2014/main" id="{729B64AB-D423-2A1A-FA67-BB62B1F39E83}"/>
                </a:ext>
              </a:extLst>
            </p:cNvPr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86;p40">
              <a:extLst>
                <a:ext uri="{FF2B5EF4-FFF2-40B4-BE49-F238E27FC236}">
                  <a16:creationId xmlns:a16="http://schemas.microsoft.com/office/drawing/2014/main" id="{CAB67AA5-389F-31FA-6A49-6C91A595D08E}"/>
                </a:ext>
              </a:extLst>
            </p:cNvPr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87;p40">
              <a:extLst>
                <a:ext uri="{FF2B5EF4-FFF2-40B4-BE49-F238E27FC236}">
                  <a16:creationId xmlns:a16="http://schemas.microsoft.com/office/drawing/2014/main" id="{D53696A0-7E29-B25F-5041-5BEAC2F73272}"/>
                </a:ext>
              </a:extLst>
            </p:cNvPr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88;p40">
              <a:extLst>
                <a:ext uri="{FF2B5EF4-FFF2-40B4-BE49-F238E27FC236}">
                  <a16:creationId xmlns:a16="http://schemas.microsoft.com/office/drawing/2014/main" id="{E1651AFA-8DDD-AF7D-AE38-BBB1BC92FAAB}"/>
                </a:ext>
              </a:extLst>
            </p:cNvPr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89;p40">
              <a:extLst>
                <a:ext uri="{FF2B5EF4-FFF2-40B4-BE49-F238E27FC236}">
                  <a16:creationId xmlns:a16="http://schemas.microsoft.com/office/drawing/2014/main" id="{CD139F51-0E0C-37B6-8810-0BE1E37525B1}"/>
                </a:ext>
              </a:extLst>
            </p:cNvPr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90;p40">
              <a:extLst>
                <a:ext uri="{FF2B5EF4-FFF2-40B4-BE49-F238E27FC236}">
                  <a16:creationId xmlns:a16="http://schemas.microsoft.com/office/drawing/2014/main" id="{FB47F996-8063-A361-EF18-CA90F91A0915}"/>
                </a:ext>
              </a:extLst>
            </p:cNvPr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91;p40">
              <a:extLst>
                <a:ext uri="{FF2B5EF4-FFF2-40B4-BE49-F238E27FC236}">
                  <a16:creationId xmlns:a16="http://schemas.microsoft.com/office/drawing/2014/main" id="{C696A948-461C-2514-5775-29EC17CA9E9F}"/>
                </a:ext>
              </a:extLst>
            </p:cNvPr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92;p40">
              <a:extLst>
                <a:ext uri="{FF2B5EF4-FFF2-40B4-BE49-F238E27FC236}">
                  <a16:creationId xmlns:a16="http://schemas.microsoft.com/office/drawing/2014/main" id="{C0A4DCB6-CD3F-0202-5BD8-2FF851F5AC71}"/>
                </a:ext>
              </a:extLst>
            </p:cNvPr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93;p40">
              <a:extLst>
                <a:ext uri="{FF2B5EF4-FFF2-40B4-BE49-F238E27FC236}">
                  <a16:creationId xmlns:a16="http://schemas.microsoft.com/office/drawing/2014/main" id="{390EB16B-EC5F-BE0B-F880-6078E4E29053}"/>
                </a:ext>
              </a:extLst>
            </p:cNvPr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3"/>
          <p:cNvSpPr txBox="1">
            <a:spLocks noGrp="1"/>
          </p:cNvSpPr>
          <p:nvPr>
            <p:ph type="title"/>
          </p:nvPr>
        </p:nvSpPr>
        <p:spPr>
          <a:xfrm>
            <a:off x="3746191" y="305723"/>
            <a:ext cx="4904700" cy="657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</a:rPr>
              <a:t>Sir Thomas Malory </a:t>
            </a:r>
            <a:r>
              <a:rPr lang="en-US" sz="2000" dirty="0">
                <a:solidFill>
                  <a:schemeClr val="dk2"/>
                </a:solidFill>
              </a:rPr>
              <a:t>(c. 1400-70)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1014" name="Google Shape;1014;p43"/>
          <p:cNvSpPr txBox="1">
            <a:spLocks noGrp="1"/>
          </p:cNvSpPr>
          <p:nvPr>
            <p:ph type="subTitle" idx="1"/>
          </p:nvPr>
        </p:nvSpPr>
        <p:spPr>
          <a:xfrm>
            <a:off x="3631653" y="1507819"/>
            <a:ext cx="5455123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Disgraced, imprisoned knight supporting the House of Lancaster</a:t>
            </a:r>
          </a:p>
          <a:p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ompiles (monumental task!) and composes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jail in the middle of the War of the Roses (1453-85), c.1469-70</a:t>
            </a:r>
          </a:p>
          <a:p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Perhaps originally intended as 8 books, </a:t>
            </a:r>
            <a:r>
              <a:rPr lang="en-US" sz="2000" i="1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US" sz="2000" i="1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US" sz="2000" i="1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was eventually published posthumously as a single, heavily edited volume by William Caxton in 1485).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5" name="Google Shape;1015;p43"/>
          <p:cNvSpPr/>
          <p:nvPr/>
        </p:nvSpPr>
        <p:spPr>
          <a:xfrm flipH="1">
            <a:off x="4808814" y="1348581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E2CD3DFD-126E-27F1-D188-236636713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0" y="658934"/>
            <a:ext cx="2845166" cy="3314756"/>
          </a:xfrm>
          <a:prstGeom prst="rect">
            <a:avLst/>
          </a:prstGeom>
        </p:spPr>
      </p:pic>
      <p:grpSp>
        <p:nvGrpSpPr>
          <p:cNvPr id="1017" name="Google Shape;1017;p43"/>
          <p:cNvGrpSpPr/>
          <p:nvPr/>
        </p:nvGrpSpPr>
        <p:grpSpPr>
          <a:xfrm>
            <a:off x="110256" y="305723"/>
            <a:ext cx="3324422" cy="3991858"/>
            <a:chOff x="3977175" y="783700"/>
            <a:chExt cx="1665375" cy="1922675"/>
          </a:xfrm>
        </p:grpSpPr>
        <p:sp>
          <p:nvSpPr>
            <p:cNvPr id="1018" name="Google Shape;1018;p43"/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4"/>
          <p:cNvSpPr txBox="1">
            <a:spLocks noGrp="1"/>
          </p:cNvSpPr>
          <p:nvPr>
            <p:ph type="title" idx="2"/>
          </p:nvPr>
        </p:nvSpPr>
        <p:spPr>
          <a:xfrm flipH="1">
            <a:off x="1568347" y="427571"/>
            <a:ext cx="4139492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r>
              <a:rPr lang="en" dirty="0"/>
              <a:t>nter</a:t>
            </a:r>
            <a:br>
              <a:rPr lang="en" dirty="0"/>
            </a:br>
            <a:r>
              <a:rPr lang="en" dirty="0"/>
              <a:t>pretations</a:t>
            </a:r>
            <a:endParaRPr dirty="0"/>
          </a:p>
        </p:txBody>
      </p:sp>
      <p:sp>
        <p:nvSpPr>
          <p:cNvPr id="1152" name="Google Shape;1152;p44"/>
          <p:cNvSpPr txBox="1">
            <a:spLocks noGrp="1"/>
          </p:cNvSpPr>
          <p:nvPr>
            <p:ph type="subTitle" idx="1"/>
          </p:nvPr>
        </p:nvSpPr>
        <p:spPr>
          <a:xfrm flipH="1">
            <a:off x="184788" y="2087883"/>
            <a:ext cx="5162094" cy="11665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(defeat of the House of Lancaster in War of the Roses; decline of a civil war-torn England)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Historico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-allegorical (the wars between France and Britain; Roman Empire claim)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allegory (vs Morgana le Fey)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Nation charter of hope: (“Hic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iacet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Arthurus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rex quondam,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rexque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futurus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</p:txBody>
      </p:sp>
      <p:pic>
        <p:nvPicPr>
          <p:cNvPr id="1153" name="Google Shape;1153;p44"/>
          <p:cNvPicPr preferRelativeResize="0"/>
          <p:nvPr/>
        </p:nvPicPr>
        <p:blipFill rotWithShape="1">
          <a:blip r:embed="rId3">
            <a:alphaModFix/>
          </a:blip>
          <a:srcRect b="8508"/>
          <a:stretch/>
        </p:blipFill>
        <p:spPr>
          <a:xfrm>
            <a:off x="5752013" y="914400"/>
            <a:ext cx="2639300" cy="33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4"/>
          <p:cNvSpPr/>
          <p:nvPr/>
        </p:nvSpPr>
        <p:spPr>
          <a:xfrm flipH="1">
            <a:off x="2518446" y="470347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>
            <a:off x="5328546" y="626885"/>
            <a:ext cx="3486221" cy="3917012"/>
            <a:chOff x="1915700" y="2891575"/>
            <a:chExt cx="1725425" cy="2005125"/>
          </a:xfrm>
        </p:grpSpPr>
        <p:sp>
          <p:nvSpPr>
            <p:cNvPr id="1156" name="Google Shape;1156;p44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Google Shape;1684;p56">
            <a:extLst>
              <a:ext uri="{FF2B5EF4-FFF2-40B4-BE49-F238E27FC236}">
                <a16:creationId xmlns:a16="http://schemas.microsoft.com/office/drawing/2014/main" id="{BD8423C3-284A-C3F9-BE6D-66C78B2112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963"/>
          <a:stretch/>
        </p:blipFill>
        <p:spPr>
          <a:xfrm>
            <a:off x="6720290" y="992096"/>
            <a:ext cx="2163348" cy="244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557589" y="167851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I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508293" y="704492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45803" y="1468381"/>
            <a:ext cx="6336420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rPr>
              <a:t>Chapters I-VII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Miraculous but also lawless conception of Arthur by Uther Pendragon upon Igraine, wife of Gorlois, Duke of Cornwall, at Tintagel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Doubleness and liminality: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Uther beds Igraine in the form of her dead husband; new life out of dead (?) body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trouble between old and new family ties (three half-sisters, one evil necromancer)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raised, nourished and christened outside of his home (commoner—and proclaimed by commoners—AND king)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proclaimed by dying king and God (on Christmas-New Year in London in cathedral churchyard) as next king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Semiology of sword in the stone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Miracle vs political machinations, grievances: 	commoners proclaim Arthur king!</a:t>
            </a:r>
          </a:p>
          <a:p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Lancelot"/>
              <a:ea typeface="Lancelot"/>
              <a:cs typeface="Lancelot"/>
              <a:sym typeface="Lancelot"/>
            </a:endParaRPr>
          </a:p>
        </p:txBody>
      </p:sp>
      <p:grpSp>
        <p:nvGrpSpPr>
          <p:cNvPr id="3" name="Google Shape;1313;p49">
            <a:extLst>
              <a:ext uri="{FF2B5EF4-FFF2-40B4-BE49-F238E27FC236}">
                <a16:creationId xmlns:a16="http://schemas.microsoft.com/office/drawing/2014/main" id="{EC9F6D94-7C26-4665-699A-E981F1E231C9}"/>
              </a:ext>
            </a:extLst>
          </p:cNvPr>
          <p:cNvGrpSpPr/>
          <p:nvPr/>
        </p:nvGrpSpPr>
        <p:grpSpPr>
          <a:xfrm>
            <a:off x="6464150" y="737257"/>
            <a:ext cx="2679850" cy="3069291"/>
            <a:chOff x="3977175" y="783700"/>
            <a:chExt cx="1665375" cy="1922675"/>
          </a:xfrm>
        </p:grpSpPr>
        <p:sp>
          <p:nvSpPr>
            <p:cNvPr id="4" name="Google Shape;1314;p49">
              <a:extLst>
                <a:ext uri="{FF2B5EF4-FFF2-40B4-BE49-F238E27FC236}">
                  <a16:creationId xmlns:a16="http://schemas.microsoft.com/office/drawing/2014/main" id="{E8F14DEC-887A-EB8D-88C9-DE5CA7DB23B2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15;p49">
              <a:extLst>
                <a:ext uri="{FF2B5EF4-FFF2-40B4-BE49-F238E27FC236}">
                  <a16:creationId xmlns:a16="http://schemas.microsoft.com/office/drawing/2014/main" id="{06C4C22B-E11F-2BEC-D5FD-671C480ACEA5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6;p49">
              <a:extLst>
                <a:ext uri="{FF2B5EF4-FFF2-40B4-BE49-F238E27FC236}">
                  <a16:creationId xmlns:a16="http://schemas.microsoft.com/office/drawing/2014/main" id="{76AB0D92-3528-38B5-893C-777F81626AC7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7;p49">
              <a:extLst>
                <a:ext uri="{FF2B5EF4-FFF2-40B4-BE49-F238E27FC236}">
                  <a16:creationId xmlns:a16="http://schemas.microsoft.com/office/drawing/2014/main" id="{1E0071D9-E970-9427-FCF2-D12AE39337EC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8;p49">
              <a:extLst>
                <a:ext uri="{FF2B5EF4-FFF2-40B4-BE49-F238E27FC236}">
                  <a16:creationId xmlns:a16="http://schemas.microsoft.com/office/drawing/2014/main" id="{6D810052-05ED-9F78-A5AA-777DBA8791A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9;p49">
              <a:extLst>
                <a:ext uri="{FF2B5EF4-FFF2-40B4-BE49-F238E27FC236}">
                  <a16:creationId xmlns:a16="http://schemas.microsoft.com/office/drawing/2014/main" id="{C3DDE404-1C76-C11B-9333-06FD6575AA2F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0;p49">
              <a:extLst>
                <a:ext uri="{FF2B5EF4-FFF2-40B4-BE49-F238E27FC236}">
                  <a16:creationId xmlns:a16="http://schemas.microsoft.com/office/drawing/2014/main" id="{2A1DC149-6A83-7C49-7E74-F0FA214A4143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1;p49">
              <a:extLst>
                <a:ext uri="{FF2B5EF4-FFF2-40B4-BE49-F238E27FC236}">
                  <a16:creationId xmlns:a16="http://schemas.microsoft.com/office/drawing/2014/main" id="{2001CF72-D839-2A4C-8F6D-1DD67E5C8EC5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2;p49">
              <a:extLst>
                <a:ext uri="{FF2B5EF4-FFF2-40B4-BE49-F238E27FC236}">
                  <a16:creationId xmlns:a16="http://schemas.microsoft.com/office/drawing/2014/main" id="{1A78DB7E-0CA7-DF23-3498-52475FDAD0F3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3;p49">
              <a:extLst>
                <a:ext uri="{FF2B5EF4-FFF2-40B4-BE49-F238E27FC236}">
                  <a16:creationId xmlns:a16="http://schemas.microsoft.com/office/drawing/2014/main" id="{716F7753-75C1-6690-DF35-98FE6E911335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4;p49">
              <a:extLst>
                <a:ext uri="{FF2B5EF4-FFF2-40B4-BE49-F238E27FC236}">
                  <a16:creationId xmlns:a16="http://schemas.microsoft.com/office/drawing/2014/main" id="{BC1EEF4D-BD97-5557-7AD3-36885D789B01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5;p49">
              <a:extLst>
                <a:ext uri="{FF2B5EF4-FFF2-40B4-BE49-F238E27FC236}">
                  <a16:creationId xmlns:a16="http://schemas.microsoft.com/office/drawing/2014/main" id="{D6793DD6-BB50-C910-FD40-B51E88636E82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6;p49">
              <a:extLst>
                <a:ext uri="{FF2B5EF4-FFF2-40B4-BE49-F238E27FC236}">
                  <a16:creationId xmlns:a16="http://schemas.microsoft.com/office/drawing/2014/main" id="{61A71CC1-0F27-BF0B-AD89-D02230E73073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7;p49">
              <a:extLst>
                <a:ext uri="{FF2B5EF4-FFF2-40B4-BE49-F238E27FC236}">
                  <a16:creationId xmlns:a16="http://schemas.microsoft.com/office/drawing/2014/main" id="{CA92C309-D688-5E68-44FA-095ACC2D370B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8;p49">
              <a:extLst>
                <a:ext uri="{FF2B5EF4-FFF2-40B4-BE49-F238E27FC236}">
                  <a16:creationId xmlns:a16="http://schemas.microsoft.com/office/drawing/2014/main" id="{F836619B-4310-A2D0-7A4D-E212B5C791B1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9;p49">
              <a:extLst>
                <a:ext uri="{FF2B5EF4-FFF2-40B4-BE49-F238E27FC236}">
                  <a16:creationId xmlns:a16="http://schemas.microsoft.com/office/drawing/2014/main" id="{E6077BFE-EDE0-A7A3-EC53-2FB7822585B1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0;p49">
              <a:extLst>
                <a:ext uri="{FF2B5EF4-FFF2-40B4-BE49-F238E27FC236}">
                  <a16:creationId xmlns:a16="http://schemas.microsoft.com/office/drawing/2014/main" id="{800A5985-0235-6405-376F-37B65F4F4CAD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1;p49">
              <a:extLst>
                <a:ext uri="{FF2B5EF4-FFF2-40B4-BE49-F238E27FC236}">
                  <a16:creationId xmlns:a16="http://schemas.microsoft.com/office/drawing/2014/main" id="{9F28DA0E-E895-1BC7-1A57-B9B512BE74F4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2;p49">
              <a:extLst>
                <a:ext uri="{FF2B5EF4-FFF2-40B4-BE49-F238E27FC236}">
                  <a16:creationId xmlns:a16="http://schemas.microsoft.com/office/drawing/2014/main" id="{FB0165D3-A190-B744-02B5-F73A2C653ABE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3;p49">
              <a:extLst>
                <a:ext uri="{FF2B5EF4-FFF2-40B4-BE49-F238E27FC236}">
                  <a16:creationId xmlns:a16="http://schemas.microsoft.com/office/drawing/2014/main" id="{7AA65D6E-30FA-BA7E-86DF-FBB472F330F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4;p49">
              <a:extLst>
                <a:ext uri="{FF2B5EF4-FFF2-40B4-BE49-F238E27FC236}">
                  <a16:creationId xmlns:a16="http://schemas.microsoft.com/office/drawing/2014/main" id="{4EBA5FCD-7D75-0E3D-623E-97F7961571DB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5;p49">
              <a:extLst>
                <a:ext uri="{FF2B5EF4-FFF2-40B4-BE49-F238E27FC236}">
                  <a16:creationId xmlns:a16="http://schemas.microsoft.com/office/drawing/2014/main" id="{2D7FDF4D-ACB8-7129-F71B-8E2451AF5AC1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6;p49">
              <a:extLst>
                <a:ext uri="{FF2B5EF4-FFF2-40B4-BE49-F238E27FC236}">
                  <a16:creationId xmlns:a16="http://schemas.microsoft.com/office/drawing/2014/main" id="{E84F3F8F-13A4-9D24-C853-380E3DA11D4A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7;p49">
              <a:extLst>
                <a:ext uri="{FF2B5EF4-FFF2-40B4-BE49-F238E27FC236}">
                  <a16:creationId xmlns:a16="http://schemas.microsoft.com/office/drawing/2014/main" id="{97EB7CAE-532A-49E3-633C-44DA4D690FE2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8;p49">
              <a:extLst>
                <a:ext uri="{FF2B5EF4-FFF2-40B4-BE49-F238E27FC236}">
                  <a16:creationId xmlns:a16="http://schemas.microsoft.com/office/drawing/2014/main" id="{772A5BDC-36CC-24D9-1B38-85E67212F06D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9;p49">
              <a:extLst>
                <a:ext uri="{FF2B5EF4-FFF2-40B4-BE49-F238E27FC236}">
                  <a16:creationId xmlns:a16="http://schemas.microsoft.com/office/drawing/2014/main" id="{6256B273-07A6-F051-E3DA-0ED96A84A2C7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40;p49">
              <a:extLst>
                <a:ext uri="{FF2B5EF4-FFF2-40B4-BE49-F238E27FC236}">
                  <a16:creationId xmlns:a16="http://schemas.microsoft.com/office/drawing/2014/main" id="{FB198AEB-017E-4849-94EB-C5AEF6487F37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1;p49">
              <a:extLst>
                <a:ext uri="{FF2B5EF4-FFF2-40B4-BE49-F238E27FC236}">
                  <a16:creationId xmlns:a16="http://schemas.microsoft.com/office/drawing/2014/main" id="{B2C20173-58DD-A375-5C3F-BC0F7464CF9B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2;p49">
              <a:extLst>
                <a:ext uri="{FF2B5EF4-FFF2-40B4-BE49-F238E27FC236}">
                  <a16:creationId xmlns:a16="http://schemas.microsoft.com/office/drawing/2014/main" id="{102C3159-E963-9E35-A21C-D70E2BEF9465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3;p49">
              <a:extLst>
                <a:ext uri="{FF2B5EF4-FFF2-40B4-BE49-F238E27FC236}">
                  <a16:creationId xmlns:a16="http://schemas.microsoft.com/office/drawing/2014/main" id="{9B6CEE65-C296-9A6B-3A12-A6F70BC3BFAE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4;p49">
              <a:extLst>
                <a:ext uri="{FF2B5EF4-FFF2-40B4-BE49-F238E27FC236}">
                  <a16:creationId xmlns:a16="http://schemas.microsoft.com/office/drawing/2014/main" id="{56A7FB4F-CFFD-92A1-2FD8-58AB7017BEA1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5;p49">
              <a:extLst>
                <a:ext uri="{FF2B5EF4-FFF2-40B4-BE49-F238E27FC236}">
                  <a16:creationId xmlns:a16="http://schemas.microsoft.com/office/drawing/2014/main" id="{ED2085B8-0540-4506-1CEA-9DAB010E91AA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6;p49">
              <a:extLst>
                <a:ext uri="{FF2B5EF4-FFF2-40B4-BE49-F238E27FC236}">
                  <a16:creationId xmlns:a16="http://schemas.microsoft.com/office/drawing/2014/main" id="{EA76478E-8CE3-A091-091E-B2D53299CBDD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7;p49">
              <a:extLst>
                <a:ext uri="{FF2B5EF4-FFF2-40B4-BE49-F238E27FC236}">
                  <a16:creationId xmlns:a16="http://schemas.microsoft.com/office/drawing/2014/main" id="{95FAF6BD-ADDA-AA1B-5543-BD8B7C019467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8;p49">
              <a:extLst>
                <a:ext uri="{FF2B5EF4-FFF2-40B4-BE49-F238E27FC236}">
                  <a16:creationId xmlns:a16="http://schemas.microsoft.com/office/drawing/2014/main" id="{48312300-82B1-4A9B-97EB-8FE0D80EF072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9;p49">
              <a:extLst>
                <a:ext uri="{FF2B5EF4-FFF2-40B4-BE49-F238E27FC236}">
                  <a16:creationId xmlns:a16="http://schemas.microsoft.com/office/drawing/2014/main" id="{0E9512F9-5819-5ED8-7171-E3EB15DEA8F6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50;p49">
              <a:extLst>
                <a:ext uri="{FF2B5EF4-FFF2-40B4-BE49-F238E27FC236}">
                  <a16:creationId xmlns:a16="http://schemas.microsoft.com/office/drawing/2014/main" id="{585B1F2A-9E5A-860D-13C6-E5172B3BDBCA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1;p49">
              <a:extLst>
                <a:ext uri="{FF2B5EF4-FFF2-40B4-BE49-F238E27FC236}">
                  <a16:creationId xmlns:a16="http://schemas.microsoft.com/office/drawing/2014/main" id="{6001EFFA-4923-9EA7-67F8-25DBBF6D09FA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2;p49">
              <a:extLst>
                <a:ext uri="{FF2B5EF4-FFF2-40B4-BE49-F238E27FC236}">
                  <a16:creationId xmlns:a16="http://schemas.microsoft.com/office/drawing/2014/main" id="{CA41A738-4611-10F5-E5BB-6D347522EF89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3;p49">
              <a:extLst>
                <a:ext uri="{FF2B5EF4-FFF2-40B4-BE49-F238E27FC236}">
                  <a16:creationId xmlns:a16="http://schemas.microsoft.com/office/drawing/2014/main" id="{6B1D5015-F76B-345B-1C46-2675E22A1353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4;p49">
              <a:extLst>
                <a:ext uri="{FF2B5EF4-FFF2-40B4-BE49-F238E27FC236}">
                  <a16:creationId xmlns:a16="http://schemas.microsoft.com/office/drawing/2014/main" id="{7974F851-3A99-4213-420A-B77C0DFD602C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5;p49">
              <a:extLst>
                <a:ext uri="{FF2B5EF4-FFF2-40B4-BE49-F238E27FC236}">
                  <a16:creationId xmlns:a16="http://schemas.microsoft.com/office/drawing/2014/main" id="{5C5A0570-BF6E-6F09-834D-52CC77E5F25D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6;p49">
              <a:extLst>
                <a:ext uri="{FF2B5EF4-FFF2-40B4-BE49-F238E27FC236}">
                  <a16:creationId xmlns:a16="http://schemas.microsoft.com/office/drawing/2014/main" id="{9543FACD-7DD2-0E0E-D452-AC8ADDF62555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7;p49">
              <a:extLst>
                <a:ext uri="{FF2B5EF4-FFF2-40B4-BE49-F238E27FC236}">
                  <a16:creationId xmlns:a16="http://schemas.microsoft.com/office/drawing/2014/main" id="{1D28D2F9-ACAD-72A5-326B-75B5DFE8A859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8;p49">
              <a:extLst>
                <a:ext uri="{FF2B5EF4-FFF2-40B4-BE49-F238E27FC236}">
                  <a16:creationId xmlns:a16="http://schemas.microsoft.com/office/drawing/2014/main" id="{CC78971F-E655-C66F-BA16-992944CFDF27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9;p49">
              <a:extLst>
                <a:ext uri="{FF2B5EF4-FFF2-40B4-BE49-F238E27FC236}">
                  <a16:creationId xmlns:a16="http://schemas.microsoft.com/office/drawing/2014/main" id="{69023BC9-521E-B9B5-27D9-33EA40FE97E7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60;p49">
              <a:extLst>
                <a:ext uri="{FF2B5EF4-FFF2-40B4-BE49-F238E27FC236}">
                  <a16:creationId xmlns:a16="http://schemas.microsoft.com/office/drawing/2014/main" id="{4C60D556-7A82-754F-447F-53E83E080569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1;p49">
              <a:extLst>
                <a:ext uri="{FF2B5EF4-FFF2-40B4-BE49-F238E27FC236}">
                  <a16:creationId xmlns:a16="http://schemas.microsoft.com/office/drawing/2014/main" id="{CFF6D381-484E-200C-8482-4DFA9CADD181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2;p49">
              <a:extLst>
                <a:ext uri="{FF2B5EF4-FFF2-40B4-BE49-F238E27FC236}">
                  <a16:creationId xmlns:a16="http://schemas.microsoft.com/office/drawing/2014/main" id="{A4B92C88-29A3-5A6B-AAB3-F90A2D76179C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3;p49">
              <a:extLst>
                <a:ext uri="{FF2B5EF4-FFF2-40B4-BE49-F238E27FC236}">
                  <a16:creationId xmlns:a16="http://schemas.microsoft.com/office/drawing/2014/main" id="{D43B91E8-9070-EC55-66AB-777911EEBB21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4;p49">
              <a:extLst>
                <a:ext uri="{FF2B5EF4-FFF2-40B4-BE49-F238E27FC236}">
                  <a16:creationId xmlns:a16="http://schemas.microsoft.com/office/drawing/2014/main" id="{EDD016E6-6CB3-AE08-C0E1-E85DDA6773AF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5;p49">
              <a:extLst>
                <a:ext uri="{FF2B5EF4-FFF2-40B4-BE49-F238E27FC236}">
                  <a16:creationId xmlns:a16="http://schemas.microsoft.com/office/drawing/2014/main" id="{DEDA9C7B-E078-255B-88E9-7973DC8F7849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6;p49">
              <a:extLst>
                <a:ext uri="{FF2B5EF4-FFF2-40B4-BE49-F238E27FC236}">
                  <a16:creationId xmlns:a16="http://schemas.microsoft.com/office/drawing/2014/main" id="{DF6116A4-AB52-01F1-F377-D0E589AB6ABE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7;p49">
              <a:extLst>
                <a:ext uri="{FF2B5EF4-FFF2-40B4-BE49-F238E27FC236}">
                  <a16:creationId xmlns:a16="http://schemas.microsoft.com/office/drawing/2014/main" id="{D54FA06D-9845-0709-0766-74C82C46DB69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8;p49">
              <a:extLst>
                <a:ext uri="{FF2B5EF4-FFF2-40B4-BE49-F238E27FC236}">
                  <a16:creationId xmlns:a16="http://schemas.microsoft.com/office/drawing/2014/main" id="{6A6A20BD-1C2D-E2A0-133B-FF11459EB6E6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9;p49">
              <a:extLst>
                <a:ext uri="{FF2B5EF4-FFF2-40B4-BE49-F238E27FC236}">
                  <a16:creationId xmlns:a16="http://schemas.microsoft.com/office/drawing/2014/main" id="{5BD64D69-E9F8-FA01-B850-12B445D6729F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70;p49">
              <a:extLst>
                <a:ext uri="{FF2B5EF4-FFF2-40B4-BE49-F238E27FC236}">
                  <a16:creationId xmlns:a16="http://schemas.microsoft.com/office/drawing/2014/main" id="{1BDD7F45-F156-4342-3C18-629076D63B2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1;p49">
              <a:extLst>
                <a:ext uri="{FF2B5EF4-FFF2-40B4-BE49-F238E27FC236}">
                  <a16:creationId xmlns:a16="http://schemas.microsoft.com/office/drawing/2014/main" id="{E3122658-7241-01EC-EA51-C6BA05FC3C7B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2;p49">
              <a:extLst>
                <a:ext uri="{FF2B5EF4-FFF2-40B4-BE49-F238E27FC236}">
                  <a16:creationId xmlns:a16="http://schemas.microsoft.com/office/drawing/2014/main" id="{164B49EB-8D6E-5574-8F7D-43F256D50EEA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3;p49">
              <a:extLst>
                <a:ext uri="{FF2B5EF4-FFF2-40B4-BE49-F238E27FC236}">
                  <a16:creationId xmlns:a16="http://schemas.microsoft.com/office/drawing/2014/main" id="{F28E46DB-A304-BE47-C33E-03163F492838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374;p49">
              <a:extLst>
                <a:ext uri="{FF2B5EF4-FFF2-40B4-BE49-F238E27FC236}">
                  <a16:creationId xmlns:a16="http://schemas.microsoft.com/office/drawing/2014/main" id="{8B590A39-C0F8-05B1-B403-172BC2C56A4B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375;p49">
              <a:extLst>
                <a:ext uri="{FF2B5EF4-FFF2-40B4-BE49-F238E27FC236}">
                  <a16:creationId xmlns:a16="http://schemas.microsoft.com/office/drawing/2014/main" id="{A1EDBC76-010B-2602-B8F2-B6E8187E9A5E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376;p49">
              <a:extLst>
                <a:ext uri="{FF2B5EF4-FFF2-40B4-BE49-F238E27FC236}">
                  <a16:creationId xmlns:a16="http://schemas.microsoft.com/office/drawing/2014/main" id="{BEEB32C9-DCDA-6D36-6605-86FD45BA8C52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377;p49">
              <a:extLst>
                <a:ext uri="{FF2B5EF4-FFF2-40B4-BE49-F238E27FC236}">
                  <a16:creationId xmlns:a16="http://schemas.microsoft.com/office/drawing/2014/main" id="{608002E4-6D14-E5E3-4FAF-BB6D02073606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378;p49">
              <a:extLst>
                <a:ext uri="{FF2B5EF4-FFF2-40B4-BE49-F238E27FC236}">
                  <a16:creationId xmlns:a16="http://schemas.microsoft.com/office/drawing/2014/main" id="{0C2BFA21-D6CF-D27F-CEF0-9D2F428614BC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379;p49">
              <a:extLst>
                <a:ext uri="{FF2B5EF4-FFF2-40B4-BE49-F238E27FC236}">
                  <a16:creationId xmlns:a16="http://schemas.microsoft.com/office/drawing/2014/main" id="{9BC9B747-ABED-0781-41BF-1C7FFDA50F92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380;p49">
              <a:extLst>
                <a:ext uri="{FF2B5EF4-FFF2-40B4-BE49-F238E27FC236}">
                  <a16:creationId xmlns:a16="http://schemas.microsoft.com/office/drawing/2014/main" id="{008BDE93-EBB1-7A2A-618F-7426B60C90FF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381;p49">
              <a:extLst>
                <a:ext uri="{FF2B5EF4-FFF2-40B4-BE49-F238E27FC236}">
                  <a16:creationId xmlns:a16="http://schemas.microsoft.com/office/drawing/2014/main" id="{B3562828-69A0-CF7D-340D-E590F102C940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382;p49">
              <a:extLst>
                <a:ext uri="{FF2B5EF4-FFF2-40B4-BE49-F238E27FC236}">
                  <a16:creationId xmlns:a16="http://schemas.microsoft.com/office/drawing/2014/main" id="{1B55E009-19F1-8867-C62D-5FB9BD2609AC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383;p49">
              <a:extLst>
                <a:ext uri="{FF2B5EF4-FFF2-40B4-BE49-F238E27FC236}">
                  <a16:creationId xmlns:a16="http://schemas.microsoft.com/office/drawing/2014/main" id="{FEAA3D20-10AC-37E0-C9B4-3EA5DE06FD42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384;p49">
              <a:extLst>
                <a:ext uri="{FF2B5EF4-FFF2-40B4-BE49-F238E27FC236}">
                  <a16:creationId xmlns:a16="http://schemas.microsoft.com/office/drawing/2014/main" id="{F8672E70-CD10-F0EF-3DD2-3BD467A3BAF3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385;p49">
              <a:extLst>
                <a:ext uri="{FF2B5EF4-FFF2-40B4-BE49-F238E27FC236}">
                  <a16:creationId xmlns:a16="http://schemas.microsoft.com/office/drawing/2014/main" id="{27815FC4-123B-5F4C-C6D1-BA5EF1A94485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386;p49">
              <a:extLst>
                <a:ext uri="{FF2B5EF4-FFF2-40B4-BE49-F238E27FC236}">
                  <a16:creationId xmlns:a16="http://schemas.microsoft.com/office/drawing/2014/main" id="{B32C5D73-E10F-D995-D3A4-D8C32E05E3C6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387;p49">
              <a:extLst>
                <a:ext uri="{FF2B5EF4-FFF2-40B4-BE49-F238E27FC236}">
                  <a16:creationId xmlns:a16="http://schemas.microsoft.com/office/drawing/2014/main" id="{28F13848-CE1B-9A8C-0624-71F85724D2A6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388;p49">
              <a:extLst>
                <a:ext uri="{FF2B5EF4-FFF2-40B4-BE49-F238E27FC236}">
                  <a16:creationId xmlns:a16="http://schemas.microsoft.com/office/drawing/2014/main" id="{A5BD5E12-BD44-FBCA-8708-AADA3076E8B1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389;p49">
              <a:extLst>
                <a:ext uri="{FF2B5EF4-FFF2-40B4-BE49-F238E27FC236}">
                  <a16:creationId xmlns:a16="http://schemas.microsoft.com/office/drawing/2014/main" id="{428C0895-51AC-CC3C-2ECE-88B9FA877813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1390;p49">
              <a:extLst>
                <a:ext uri="{FF2B5EF4-FFF2-40B4-BE49-F238E27FC236}">
                  <a16:creationId xmlns:a16="http://schemas.microsoft.com/office/drawing/2014/main" id="{536A1561-B8B2-33AE-D23C-B66D43A20872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1391;p49">
              <a:extLst>
                <a:ext uri="{FF2B5EF4-FFF2-40B4-BE49-F238E27FC236}">
                  <a16:creationId xmlns:a16="http://schemas.microsoft.com/office/drawing/2014/main" id="{735727EE-CB31-1153-F4C9-F47436C00966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1392;p49">
              <a:extLst>
                <a:ext uri="{FF2B5EF4-FFF2-40B4-BE49-F238E27FC236}">
                  <a16:creationId xmlns:a16="http://schemas.microsoft.com/office/drawing/2014/main" id="{24837D55-F9B2-BE80-C040-8D91631D731C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1393;p49">
              <a:extLst>
                <a:ext uri="{FF2B5EF4-FFF2-40B4-BE49-F238E27FC236}">
                  <a16:creationId xmlns:a16="http://schemas.microsoft.com/office/drawing/2014/main" id="{83086F1C-BF24-A61D-C8B9-AE2C030A219C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1394;p49">
              <a:extLst>
                <a:ext uri="{FF2B5EF4-FFF2-40B4-BE49-F238E27FC236}">
                  <a16:creationId xmlns:a16="http://schemas.microsoft.com/office/drawing/2014/main" id="{E0736597-7F24-E0B9-C46D-2071C54610C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1395;p49">
              <a:extLst>
                <a:ext uri="{FF2B5EF4-FFF2-40B4-BE49-F238E27FC236}">
                  <a16:creationId xmlns:a16="http://schemas.microsoft.com/office/drawing/2014/main" id="{18949F44-CC7F-6B3E-552D-2EE76D9D4003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1396;p49">
              <a:extLst>
                <a:ext uri="{FF2B5EF4-FFF2-40B4-BE49-F238E27FC236}">
                  <a16:creationId xmlns:a16="http://schemas.microsoft.com/office/drawing/2014/main" id="{66571953-8EB3-AB4F-7C28-E3C5CFC24810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1397;p49">
              <a:extLst>
                <a:ext uri="{FF2B5EF4-FFF2-40B4-BE49-F238E27FC236}">
                  <a16:creationId xmlns:a16="http://schemas.microsoft.com/office/drawing/2014/main" id="{0D43CE99-2684-EAAE-E998-9622571ADEF7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1398;p49">
              <a:extLst>
                <a:ext uri="{FF2B5EF4-FFF2-40B4-BE49-F238E27FC236}">
                  <a16:creationId xmlns:a16="http://schemas.microsoft.com/office/drawing/2014/main" id="{A787A48D-C2B8-44FB-0141-ED46F52EBE74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1399;p49">
              <a:extLst>
                <a:ext uri="{FF2B5EF4-FFF2-40B4-BE49-F238E27FC236}">
                  <a16:creationId xmlns:a16="http://schemas.microsoft.com/office/drawing/2014/main" id="{F183B56C-C906-6C38-4D7A-C239A1794187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1400;p49">
              <a:extLst>
                <a:ext uri="{FF2B5EF4-FFF2-40B4-BE49-F238E27FC236}">
                  <a16:creationId xmlns:a16="http://schemas.microsoft.com/office/drawing/2014/main" id="{B7DAA2F8-305D-0E6C-A306-331A80069E15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1401;p49">
              <a:extLst>
                <a:ext uri="{FF2B5EF4-FFF2-40B4-BE49-F238E27FC236}">
                  <a16:creationId xmlns:a16="http://schemas.microsoft.com/office/drawing/2014/main" id="{E96193F5-EE7F-A3ED-C519-178EAFB2513D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1402;p49">
              <a:extLst>
                <a:ext uri="{FF2B5EF4-FFF2-40B4-BE49-F238E27FC236}">
                  <a16:creationId xmlns:a16="http://schemas.microsoft.com/office/drawing/2014/main" id="{3AA9AD21-D02E-848C-6CB7-C84B727E97B2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1403;p49">
              <a:extLst>
                <a:ext uri="{FF2B5EF4-FFF2-40B4-BE49-F238E27FC236}">
                  <a16:creationId xmlns:a16="http://schemas.microsoft.com/office/drawing/2014/main" id="{40EAA37F-E444-F02D-1A88-CCFAEDCB8756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1404;p49">
              <a:extLst>
                <a:ext uri="{FF2B5EF4-FFF2-40B4-BE49-F238E27FC236}">
                  <a16:creationId xmlns:a16="http://schemas.microsoft.com/office/drawing/2014/main" id="{0C4CCFC5-1FB4-7434-7674-2210A56C2794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1405;p49">
              <a:extLst>
                <a:ext uri="{FF2B5EF4-FFF2-40B4-BE49-F238E27FC236}">
                  <a16:creationId xmlns:a16="http://schemas.microsoft.com/office/drawing/2014/main" id="{75273399-4318-0298-4D39-FEAE3C77755D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1406;p49">
              <a:extLst>
                <a:ext uri="{FF2B5EF4-FFF2-40B4-BE49-F238E27FC236}">
                  <a16:creationId xmlns:a16="http://schemas.microsoft.com/office/drawing/2014/main" id="{F98D9036-9201-2B5E-E7E0-11D59776DF16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1407;p49">
              <a:extLst>
                <a:ext uri="{FF2B5EF4-FFF2-40B4-BE49-F238E27FC236}">
                  <a16:creationId xmlns:a16="http://schemas.microsoft.com/office/drawing/2014/main" id="{DECBF000-41A5-AEA6-C94E-FC751831EC84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1408;p49">
              <a:extLst>
                <a:ext uri="{FF2B5EF4-FFF2-40B4-BE49-F238E27FC236}">
                  <a16:creationId xmlns:a16="http://schemas.microsoft.com/office/drawing/2014/main" id="{3F96697C-73FB-2A2A-CF96-C01C5601B334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1409;p49">
              <a:extLst>
                <a:ext uri="{FF2B5EF4-FFF2-40B4-BE49-F238E27FC236}">
                  <a16:creationId xmlns:a16="http://schemas.microsoft.com/office/drawing/2014/main" id="{A4401F2B-BA32-9574-45D5-37E172986F01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1410;p49">
              <a:extLst>
                <a:ext uri="{FF2B5EF4-FFF2-40B4-BE49-F238E27FC236}">
                  <a16:creationId xmlns:a16="http://schemas.microsoft.com/office/drawing/2014/main" id="{56D32678-24BD-D10D-3F2C-C22FBCF5B0C4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1411;p49">
              <a:extLst>
                <a:ext uri="{FF2B5EF4-FFF2-40B4-BE49-F238E27FC236}">
                  <a16:creationId xmlns:a16="http://schemas.microsoft.com/office/drawing/2014/main" id="{644CC81F-250E-E9C7-F62B-2045150AD50E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1412;p49">
              <a:extLst>
                <a:ext uri="{FF2B5EF4-FFF2-40B4-BE49-F238E27FC236}">
                  <a16:creationId xmlns:a16="http://schemas.microsoft.com/office/drawing/2014/main" id="{5EF63D38-D33C-56E4-9F9F-82F47DF14C08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1413;p49">
              <a:extLst>
                <a:ext uri="{FF2B5EF4-FFF2-40B4-BE49-F238E27FC236}">
                  <a16:creationId xmlns:a16="http://schemas.microsoft.com/office/drawing/2014/main" id="{90C522AA-4312-C002-55E9-ECDD51E0437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1414;p49">
              <a:extLst>
                <a:ext uri="{FF2B5EF4-FFF2-40B4-BE49-F238E27FC236}">
                  <a16:creationId xmlns:a16="http://schemas.microsoft.com/office/drawing/2014/main" id="{E605E2C9-02AD-19B7-6F0F-72B117E10BD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1415;p49">
              <a:extLst>
                <a:ext uri="{FF2B5EF4-FFF2-40B4-BE49-F238E27FC236}">
                  <a16:creationId xmlns:a16="http://schemas.microsoft.com/office/drawing/2014/main" id="{E0048265-AAEF-4B55-4557-2AB000D2FBE1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1416;p49">
              <a:extLst>
                <a:ext uri="{FF2B5EF4-FFF2-40B4-BE49-F238E27FC236}">
                  <a16:creationId xmlns:a16="http://schemas.microsoft.com/office/drawing/2014/main" id="{A11A45FA-814E-E62C-7658-EACF8143EADC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1417;p49">
              <a:extLst>
                <a:ext uri="{FF2B5EF4-FFF2-40B4-BE49-F238E27FC236}">
                  <a16:creationId xmlns:a16="http://schemas.microsoft.com/office/drawing/2014/main" id="{D398479B-F5BD-904E-5679-0EA09E5DF3C3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1418;p49">
              <a:extLst>
                <a:ext uri="{FF2B5EF4-FFF2-40B4-BE49-F238E27FC236}">
                  <a16:creationId xmlns:a16="http://schemas.microsoft.com/office/drawing/2014/main" id="{859D1420-0165-F934-EC8D-F445EBDE3474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1419;p49">
              <a:extLst>
                <a:ext uri="{FF2B5EF4-FFF2-40B4-BE49-F238E27FC236}">
                  <a16:creationId xmlns:a16="http://schemas.microsoft.com/office/drawing/2014/main" id="{C44C0324-1001-3109-48AE-9E087F5FEEC8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1420;p49">
              <a:extLst>
                <a:ext uri="{FF2B5EF4-FFF2-40B4-BE49-F238E27FC236}">
                  <a16:creationId xmlns:a16="http://schemas.microsoft.com/office/drawing/2014/main" id="{A267F8DC-8C2D-30D1-F4B3-6D85ED3A7034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1421;p49">
              <a:extLst>
                <a:ext uri="{FF2B5EF4-FFF2-40B4-BE49-F238E27FC236}">
                  <a16:creationId xmlns:a16="http://schemas.microsoft.com/office/drawing/2014/main" id="{51A7E9F4-C019-B373-50C4-5843F77F4A06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1422;p49">
              <a:extLst>
                <a:ext uri="{FF2B5EF4-FFF2-40B4-BE49-F238E27FC236}">
                  <a16:creationId xmlns:a16="http://schemas.microsoft.com/office/drawing/2014/main" id="{8277B2B2-AB17-CB15-AB33-7D67270DEED1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1423;p49">
              <a:extLst>
                <a:ext uri="{FF2B5EF4-FFF2-40B4-BE49-F238E27FC236}">
                  <a16:creationId xmlns:a16="http://schemas.microsoft.com/office/drawing/2014/main" id="{5E93DD7F-1066-B243-5BA1-B7A4728F41B1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1424;p49">
              <a:extLst>
                <a:ext uri="{FF2B5EF4-FFF2-40B4-BE49-F238E27FC236}">
                  <a16:creationId xmlns:a16="http://schemas.microsoft.com/office/drawing/2014/main" id="{A58933EE-2BDF-67CB-75C7-85BC0EB851F7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1425;p49">
              <a:extLst>
                <a:ext uri="{FF2B5EF4-FFF2-40B4-BE49-F238E27FC236}">
                  <a16:creationId xmlns:a16="http://schemas.microsoft.com/office/drawing/2014/main" id="{7B3B597A-EC54-6F33-0DDD-E32FCB0F4013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1426;p49">
              <a:extLst>
                <a:ext uri="{FF2B5EF4-FFF2-40B4-BE49-F238E27FC236}">
                  <a16:creationId xmlns:a16="http://schemas.microsoft.com/office/drawing/2014/main" id="{B0870368-FBE0-222A-F312-75EAE9CA77D7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1427;p49">
              <a:extLst>
                <a:ext uri="{FF2B5EF4-FFF2-40B4-BE49-F238E27FC236}">
                  <a16:creationId xmlns:a16="http://schemas.microsoft.com/office/drawing/2014/main" id="{0C418C4D-FB74-D5A2-FEBB-864FFD3E7C88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1428;p49">
              <a:extLst>
                <a:ext uri="{FF2B5EF4-FFF2-40B4-BE49-F238E27FC236}">
                  <a16:creationId xmlns:a16="http://schemas.microsoft.com/office/drawing/2014/main" id="{2A2E3124-7B18-3A38-F45D-D7C294A10CCB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1429;p49">
              <a:extLst>
                <a:ext uri="{FF2B5EF4-FFF2-40B4-BE49-F238E27FC236}">
                  <a16:creationId xmlns:a16="http://schemas.microsoft.com/office/drawing/2014/main" id="{DE56040F-4BC2-2CDA-DD5A-15F3B800468B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1430;p49">
              <a:extLst>
                <a:ext uri="{FF2B5EF4-FFF2-40B4-BE49-F238E27FC236}">
                  <a16:creationId xmlns:a16="http://schemas.microsoft.com/office/drawing/2014/main" id="{41DDD780-275D-9447-7F5D-1036459401B2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1431;p49">
              <a:extLst>
                <a:ext uri="{FF2B5EF4-FFF2-40B4-BE49-F238E27FC236}">
                  <a16:creationId xmlns:a16="http://schemas.microsoft.com/office/drawing/2014/main" id="{CD829BC7-3A38-7683-F855-95215C8D51A6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1432;p49">
              <a:extLst>
                <a:ext uri="{FF2B5EF4-FFF2-40B4-BE49-F238E27FC236}">
                  <a16:creationId xmlns:a16="http://schemas.microsoft.com/office/drawing/2014/main" id="{7DA26597-D752-E98F-FD6D-650514C51379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1433;p49">
              <a:extLst>
                <a:ext uri="{FF2B5EF4-FFF2-40B4-BE49-F238E27FC236}">
                  <a16:creationId xmlns:a16="http://schemas.microsoft.com/office/drawing/2014/main" id="{D09C5C26-F3F9-3AE6-BB87-3FC49C040A60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1434;p49">
              <a:extLst>
                <a:ext uri="{FF2B5EF4-FFF2-40B4-BE49-F238E27FC236}">
                  <a16:creationId xmlns:a16="http://schemas.microsoft.com/office/drawing/2014/main" id="{F23E74CA-4C0F-D449-ED09-C4900DD0603E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1435;p49">
              <a:extLst>
                <a:ext uri="{FF2B5EF4-FFF2-40B4-BE49-F238E27FC236}">
                  <a16:creationId xmlns:a16="http://schemas.microsoft.com/office/drawing/2014/main" id="{0D06396A-9A82-6764-73B1-84119430B6C5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1436;p49">
              <a:extLst>
                <a:ext uri="{FF2B5EF4-FFF2-40B4-BE49-F238E27FC236}">
                  <a16:creationId xmlns:a16="http://schemas.microsoft.com/office/drawing/2014/main" id="{D5337148-E7AB-0AD2-2D1D-E7361D4F8013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1437;p49">
              <a:extLst>
                <a:ext uri="{FF2B5EF4-FFF2-40B4-BE49-F238E27FC236}">
                  <a16:creationId xmlns:a16="http://schemas.microsoft.com/office/drawing/2014/main" id="{92FB4439-6B97-1E81-EC1D-A476462974D0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1438;p49">
              <a:extLst>
                <a:ext uri="{FF2B5EF4-FFF2-40B4-BE49-F238E27FC236}">
                  <a16:creationId xmlns:a16="http://schemas.microsoft.com/office/drawing/2014/main" id="{3E60F07F-D404-0BEE-5574-D53F17ECAB83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1439;p49">
              <a:extLst>
                <a:ext uri="{FF2B5EF4-FFF2-40B4-BE49-F238E27FC236}">
                  <a16:creationId xmlns:a16="http://schemas.microsoft.com/office/drawing/2014/main" id="{63357E50-DEEF-5F1C-AE9A-C02B07909E1E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1440;p49">
              <a:extLst>
                <a:ext uri="{FF2B5EF4-FFF2-40B4-BE49-F238E27FC236}">
                  <a16:creationId xmlns:a16="http://schemas.microsoft.com/office/drawing/2014/main" id="{884A3DF3-F188-55E3-8A94-439FD5B6DEF3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1441;p49">
              <a:extLst>
                <a:ext uri="{FF2B5EF4-FFF2-40B4-BE49-F238E27FC236}">
                  <a16:creationId xmlns:a16="http://schemas.microsoft.com/office/drawing/2014/main" id="{4D50FFF1-A4BE-E70C-DBA6-E08D9FB66A98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icture containing glass&#10;&#10;Description automatically generated">
            <a:extLst>
              <a:ext uri="{FF2B5EF4-FFF2-40B4-BE49-F238E27FC236}">
                <a16:creationId xmlns:a16="http://schemas.microsoft.com/office/drawing/2014/main" id="{2FEC28AE-073C-E495-6ADB-50288B02A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6" r="13283"/>
          <a:stretch/>
        </p:blipFill>
        <p:spPr>
          <a:xfrm>
            <a:off x="257366" y="452735"/>
            <a:ext cx="1809034" cy="3828790"/>
          </a:xfrm>
          <a:prstGeom prst="rect">
            <a:avLst/>
          </a:prstGeom>
        </p:spPr>
      </p:pic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775514" y="103221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I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60454" y="61080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359845" y="1373076"/>
            <a:ext cx="6681741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Lancelot"/>
                <a:sym typeface="Lancelot"/>
              </a:rPr>
              <a:t>Chapters </a:t>
            </a:r>
            <a:r>
              <a:rPr lang="en-US" sz="20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XXV, XXVII, XIX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Arthur’s birthright sword destroyed in jousting match with King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Sword by Lady of Lake (deal c/c to that of Uther with Merlin) and magic scabbard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Arthur unknowingly sleeps with his sister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Morgause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begets Mordred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Prophecy of his son destroying him and his realm (the question of Fate)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“Herod” solution to problem: mass infanticide (portrayed as “fortune,” so no blame)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“Questing Beast” allegory: unquenchable desires; magic of land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  <p:grpSp>
        <p:nvGrpSpPr>
          <p:cNvPr id="4" name="Google Shape;1962;p58">
            <a:extLst>
              <a:ext uri="{FF2B5EF4-FFF2-40B4-BE49-F238E27FC236}">
                <a16:creationId xmlns:a16="http://schemas.microsoft.com/office/drawing/2014/main" id="{43366A04-71BE-0893-A68F-9C3856820761}"/>
              </a:ext>
            </a:extLst>
          </p:cNvPr>
          <p:cNvGrpSpPr/>
          <p:nvPr/>
        </p:nvGrpSpPr>
        <p:grpSpPr>
          <a:xfrm flipH="1">
            <a:off x="2974" y="100607"/>
            <a:ext cx="2356871" cy="4476705"/>
            <a:chOff x="2282625" y="710525"/>
            <a:chExt cx="3030525" cy="4099075"/>
          </a:xfrm>
        </p:grpSpPr>
        <p:sp>
          <p:nvSpPr>
            <p:cNvPr id="5" name="Google Shape;1963;p58">
              <a:extLst>
                <a:ext uri="{FF2B5EF4-FFF2-40B4-BE49-F238E27FC236}">
                  <a16:creationId xmlns:a16="http://schemas.microsoft.com/office/drawing/2014/main" id="{8C883F69-A9A2-5D23-8C46-F07E051AC1F3}"/>
                </a:ext>
              </a:extLst>
            </p:cNvPr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4;p58">
              <a:extLst>
                <a:ext uri="{FF2B5EF4-FFF2-40B4-BE49-F238E27FC236}">
                  <a16:creationId xmlns:a16="http://schemas.microsoft.com/office/drawing/2014/main" id="{DB965C23-07AB-B72B-92D6-F05FA6CA43E7}"/>
                </a:ext>
              </a:extLst>
            </p:cNvPr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5;p58">
              <a:extLst>
                <a:ext uri="{FF2B5EF4-FFF2-40B4-BE49-F238E27FC236}">
                  <a16:creationId xmlns:a16="http://schemas.microsoft.com/office/drawing/2014/main" id="{FA1A74D8-AA30-2F2E-771A-EA0DC0D2F6BB}"/>
                </a:ext>
              </a:extLst>
            </p:cNvPr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66;p58">
              <a:extLst>
                <a:ext uri="{FF2B5EF4-FFF2-40B4-BE49-F238E27FC236}">
                  <a16:creationId xmlns:a16="http://schemas.microsoft.com/office/drawing/2014/main" id="{E8B669F8-0EFB-44D3-8B70-64AD67489690}"/>
                </a:ext>
              </a:extLst>
            </p:cNvPr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7;p58">
              <a:extLst>
                <a:ext uri="{FF2B5EF4-FFF2-40B4-BE49-F238E27FC236}">
                  <a16:creationId xmlns:a16="http://schemas.microsoft.com/office/drawing/2014/main" id="{BBEED121-EAF8-B6D8-30E9-69EC127271EB}"/>
                </a:ext>
              </a:extLst>
            </p:cNvPr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8;p58">
              <a:extLst>
                <a:ext uri="{FF2B5EF4-FFF2-40B4-BE49-F238E27FC236}">
                  <a16:creationId xmlns:a16="http://schemas.microsoft.com/office/drawing/2014/main" id="{76A923DD-9AAC-23A7-CF40-6310555CDA2C}"/>
                </a:ext>
              </a:extLst>
            </p:cNvPr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9;p58">
              <a:extLst>
                <a:ext uri="{FF2B5EF4-FFF2-40B4-BE49-F238E27FC236}">
                  <a16:creationId xmlns:a16="http://schemas.microsoft.com/office/drawing/2014/main" id="{950B8AED-46F6-867F-3A66-858E60C4DDD4}"/>
                </a:ext>
              </a:extLst>
            </p:cNvPr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70;p58">
              <a:extLst>
                <a:ext uri="{FF2B5EF4-FFF2-40B4-BE49-F238E27FC236}">
                  <a16:creationId xmlns:a16="http://schemas.microsoft.com/office/drawing/2014/main" id="{66D48E47-67BA-D02C-CDDA-DC45FE7407BD}"/>
                </a:ext>
              </a:extLst>
            </p:cNvPr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71;p58">
              <a:extLst>
                <a:ext uri="{FF2B5EF4-FFF2-40B4-BE49-F238E27FC236}">
                  <a16:creationId xmlns:a16="http://schemas.microsoft.com/office/drawing/2014/main" id="{3066A626-5BB2-2740-B959-BAB2B1A3CE77}"/>
                </a:ext>
              </a:extLst>
            </p:cNvPr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2;p58">
              <a:extLst>
                <a:ext uri="{FF2B5EF4-FFF2-40B4-BE49-F238E27FC236}">
                  <a16:creationId xmlns:a16="http://schemas.microsoft.com/office/drawing/2014/main" id="{58048DD7-5478-BF32-6779-1C6DE94415EE}"/>
                </a:ext>
              </a:extLst>
            </p:cNvPr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3;p58">
              <a:extLst>
                <a:ext uri="{FF2B5EF4-FFF2-40B4-BE49-F238E27FC236}">
                  <a16:creationId xmlns:a16="http://schemas.microsoft.com/office/drawing/2014/main" id="{A6FED431-91F8-CFDD-E6E1-A9C684E88976}"/>
                </a:ext>
              </a:extLst>
            </p:cNvPr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4;p58">
              <a:extLst>
                <a:ext uri="{FF2B5EF4-FFF2-40B4-BE49-F238E27FC236}">
                  <a16:creationId xmlns:a16="http://schemas.microsoft.com/office/drawing/2014/main" id="{EAAF4F94-1459-6917-CC85-D58D5997C34D}"/>
                </a:ext>
              </a:extLst>
            </p:cNvPr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5;p58">
              <a:extLst>
                <a:ext uri="{FF2B5EF4-FFF2-40B4-BE49-F238E27FC236}">
                  <a16:creationId xmlns:a16="http://schemas.microsoft.com/office/drawing/2014/main" id="{773E5760-A56E-91DC-E22D-327AA9C73143}"/>
                </a:ext>
              </a:extLst>
            </p:cNvPr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6;p58">
              <a:extLst>
                <a:ext uri="{FF2B5EF4-FFF2-40B4-BE49-F238E27FC236}">
                  <a16:creationId xmlns:a16="http://schemas.microsoft.com/office/drawing/2014/main" id="{CF3B9FE6-F08E-3AAC-CF04-EFD56934F560}"/>
                </a:ext>
              </a:extLst>
            </p:cNvPr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7;p58">
              <a:extLst>
                <a:ext uri="{FF2B5EF4-FFF2-40B4-BE49-F238E27FC236}">
                  <a16:creationId xmlns:a16="http://schemas.microsoft.com/office/drawing/2014/main" id="{D59E948F-371C-0074-1BFE-7788F488D721}"/>
                </a:ext>
              </a:extLst>
            </p:cNvPr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8;p58">
              <a:extLst>
                <a:ext uri="{FF2B5EF4-FFF2-40B4-BE49-F238E27FC236}">
                  <a16:creationId xmlns:a16="http://schemas.microsoft.com/office/drawing/2014/main" id="{0A6FD63F-46F6-4515-B937-F71316A9720D}"/>
                </a:ext>
              </a:extLst>
            </p:cNvPr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79;p58">
              <a:extLst>
                <a:ext uri="{FF2B5EF4-FFF2-40B4-BE49-F238E27FC236}">
                  <a16:creationId xmlns:a16="http://schemas.microsoft.com/office/drawing/2014/main" id="{98B5FD6C-658F-3C9E-C50E-42FF84FEA67F}"/>
                </a:ext>
              </a:extLst>
            </p:cNvPr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0;p58">
              <a:extLst>
                <a:ext uri="{FF2B5EF4-FFF2-40B4-BE49-F238E27FC236}">
                  <a16:creationId xmlns:a16="http://schemas.microsoft.com/office/drawing/2014/main" id="{723A8729-83E2-28B1-C46D-CBFF88A1FDFC}"/>
                </a:ext>
              </a:extLst>
            </p:cNvPr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81;p58">
              <a:extLst>
                <a:ext uri="{FF2B5EF4-FFF2-40B4-BE49-F238E27FC236}">
                  <a16:creationId xmlns:a16="http://schemas.microsoft.com/office/drawing/2014/main" id="{6A79D9C0-6CC2-9C5B-B6F2-034637AC2969}"/>
                </a:ext>
              </a:extLst>
            </p:cNvPr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2;p58">
              <a:extLst>
                <a:ext uri="{FF2B5EF4-FFF2-40B4-BE49-F238E27FC236}">
                  <a16:creationId xmlns:a16="http://schemas.microsoft.com/office/drawing/2014/main" id="{5CEE820F-2207-22D7-EF5E-6FD4FE6ACD51}"/>
                </a:ext>
              </a:extLst>
            </p:cNvPr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3;p58">
              <a:extLst>
                <a:ext uri="{FF2B5EF4-FFF2-40B4-BE49-F238E27FC236}">
                  <a16:creationId xmlns:a16="http://schemas.microsoft.com/office/drawing/2014/main" id="{13C14FC6-F9DC-A054-ADE9-21804A6BF165}"/>
                </a:ext>
              </a:extLst>
            </p:cNvPr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4;p58">
              <a:extLst>
                <a:ext uri="{FF2B5EF4-FFF2-40B4-BE49-F238E27FC236}">
                  <a16:creationId xmlns:a16="http://schemas.microsoft.com/office/drawing/2014/main" id="{5572A093-F113-271F-1BD1-8E53837D7E0B}"/>
                </a:ext>
              </a:extLst>
            </p:cNvPr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5;p58">
              <a:extLst>
                <a:ext uri="{FF2B5EF4-FFF2-40B4-BE49-F238E27FC236}">
                  <a16:creationId xmlns:a16="http://schemas.microsoft.com/office/drawing/2014/main" id="{189C0926-1250-7EA6-322A-531C18D9E7CE}"/>
                </a:ext>
              </a:extLst>
            </p:cNvPr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6;p58">
              <a:extLst>
                <a:ext uri="{FF2B5EF4-FFF2-40B4-BE49-F238E27FC236}">
                  <a16:creationId xmlns:a16="http://schemas.microsoft.com/office/drawing/2014/main" id="{62DD8098-79D7-5D4D-D339-8695EE26641C}"/>
                </a:ext>
              </a:extLst>
            </p:cNvPr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7;p58">
              <a:extLst>
                <a:ext uri="{FF2B5EF4-FFF2-40B4-BE49-F238E27FC236}">
                  <a16:creationId xmlns:a16="http://schemas.microsoft.com/office/drawing/2014/main" id="{EFB892B9-DA75-6E95-D76E-355245AB0230}"/>
                </a:ext>
              </a:extLst>
            </p:cNvPr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8;p58">
              <a:extLst>
                <a:ext uri="{FF2B5EF4-FFF2-40B4-BE49-F238E27FC236}">
                  <a16:creationId xmlns:a16="http://schemas.microsoft.com/office/drawing/2014/main" id="{D6E5F3E9-F2BA-3C15-C350-0DC6C7120F55}"/>
                </a:ext>
              </a:extLst>
            </p:cNvPr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9;p58">
              <a:extLst>
                <a:ext uri="{FF2B5EF4-FFF2-40B4-BE49-F238E27FC236}">
                  <a16:creationId xmlns:a16="http://schemas.microsoft.com/office/drawing/2014/main" id="{6A9DCFA6-58D3-F99F-1DAA-A0A9904FEFF5}"/>
                </a:ext>
              </a:extLst>
            </p:cNvPr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0;p58">
              <a:extLst>
                <a:ext uri="{FF2B5EF4-FFF2-40B4-BE49-F238E27FC236}">
                  <a16:creationId xmlns:a16="http://schemas.microsoft.com/office/drawing/2014/main" id="{266BF397-4E7D-75F5-8D2F-D105364F52D4}"/>
                </a:ext>
              </a:extLst>
            </p:cNvPr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1;p58">
              <a:extLst>
                <a:ext uri="{FF2B5EF4-FFF2-40B4-BE49-F238E27FC236}">
                  <a16:creationId xmlns:a16="http://schemas.microsoft.com/office/drawing/2014/main" id="{FFAE2896-1421-81ED-3D5D-CB90557360D1}"/>
                </a:ext>
              </a:extLst>
            </p:cNvPr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2;p58">
              <a:extLst>
                <a:ext uri="{FF2B5EF4-FFF2-40B4-BE49-F238E27FC236}">
                  <a16:creationId xmlns:a16="http://schemas.microsoft.com/office/drawing/2014/main" id="{E52FE41A-B4E7-F986-2ADB-884D392B0178}"/>
                </a:ext>
              </a:extLst>
            </p:cNvPr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3;p58">
              <a:extLst>
                <a:ext uri="{FF2B5EF4-FFF2-40B4-BE49-F238E27FC236}">
                  <a16:creationId xmlns:a16="http://schemas.microsoft.com/office/drawing/2014/main" id="{E4520784-D183-F991-3324-156C4170F5BD}"/>
                </a:ext>
              </a:extLst>
            </p:cNvPr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4;p58">
              <a:extLst>
                <a:ext uri="{FF2B5EF4-FFF2-40B4-BE49-F238E27FC236}">
                  <a16:creationId xmlns:a16="http://schemas.microsoft.com/office/drawing/2014/main" id="{7FCE37A3-2B9B-03A1-8687-E71A4D155903}"/>
                </a:ext>
              </a:extLst>
            </p:cNvPr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5;p58">
              <a:extLst>
                <a:ext uri="{FF2B5EF4-FFF2-40B4-BE49-F238E27FC236}">
                  <a16:creationId xmlns:a16="http://schemas.microsoft.com/office/drawing/2014/main" id="{C88CDFA6-49DF-5E27-B539-961B947E2735}"/>
                </a:ext>
              </a:extLst>
            </p:cNvPr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96;p58">
              <a:extLst>
                <a:ext uri="{FF2B5EF4-FFF2-40B4-BE49-F238E27FC236}">
                  <a16:creationId xmlns:a16="http://schemas.microsoft.com/office/drawing/2014/main" id="{AC5EDA9B-4492-C9B8-9779-3631E1048DED}"/>
                </a:ext>
              </a:extLst>
            </p:cNvPr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97;p58">
              <a:extLst>
                <a:ext uri="{FF2B5EF4-FFF2-40B4-BE49-F238E27FC236}">
                  <a16:creationId xmlns:a16="http://schemas.microsoft.com/office/drawing/2014/main" id="{5E8227A8-6C64-779A-90C9-E5B0C61A8E7A}"/>
                </a:ext>
              </a:extLst>
            </p:cNvPr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941458"/>
      </p:ext>
    </p:extLst>
  </p:cSld>
  <p:clrMapOvr>
    <a:masterClrMapping/>
  </p:clrMapOvr>
</p:sld>
</file>

<file path=ppt/theme/theme1.xml><?xml version="1.0" encoding="utf-8"?>
<a:theme xmlns:a="http://schemas.openxmlformats.org/drawingml/2006/main" name="Dark Academia Aesthetic Style Newsletter by Slidesgo">
  <a:themeElements>
    <a:clrScheme name="Simple Light">
      <a:dk1>
        <a:srgbClr val="000000"/>
      </a:dk1>
      <a:lt1>
        <a:srgbClr val="FFFFFF"/>
      </a:lt1>
      <a:dk2>
        <a:srgbClr val="B5A595"/>
      </a:dk2>
      <a:lt2>
        <a:srgbClr val="4F5431"/>
      </a:lt2>
      <a:accent1>
        <a:srgbClr val="857666"/>
      </a:accent1>
      <a:accent2>
        <a:srgbClr val="3F25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1311</Words>
  <Application>Microsoft Office PowerPoint</Application>
  <PresentationFormat>On-screen Show (16:9)</PresentationFormat>
  <Paragraphs>108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Cinzel Decorative</vt:lpstr>
      <vt:lpstr>Palatino Linotype</vt:lpstr>
      <vt:lpstr>Cantata One</vt:lpstr>
      <vt:lpstr>Garamond</vt:lpstr>
      <vt:lpstr>Lancelot</vt:lpstr>
      <vt:lpstr>Roboto Condensed Light</vt:lpstr>
      <vt:lpstr>Actor</vt:lpstr>
      <vt:lpstr>Symbol</vt:lpstr>
      <vt:lpstr>Courier New</vt:lpstr>
      <vt:lpstr>Arial</vt:lpstr>
      <vt:lpstr>Montserrat</vt:lpstr>
      <vt:lpstr>Dark Academia Aesthetic Style Newsletter by Slidesgo</vt:lpstr>
      <vt:lpstr>Le Morte D’Arthur</vt:lpstr>
      <vt:lpstr>From History to Legend</vt:lpstr>
      <vt:lpstr>Sources for Le Morte </vt:lpstr>
      <vt:lpstr>Post-malory greatest hits</vt:lpstr>
      <vt:lpstr>Films</vt:lpstr>
      <vt:lpstr>Sir Thomas Malory (c. 1400-70)</vt:lpstr>
      <vt:lpstr>Inter pretations</vt:lpstr>
      <vt:lpstr>Book I</vt:lpstr>
      <vt:lpstr>Book I</vt:lpstr>
      <vt:lpstr>Book Ii</vt:lpstr>
      <vt:lpstr>BOOK III</vt:lpstr>
      <vt:lpstr>BOOK IV</vt:lpstr>
      <vt:lpstr>Book VI</vt:lpstr>
      <vt:lpstr>Book 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ACADEMIA AESTHETIC STYLE NEWSLETTER</dc:title>
  <dc:creator>Christina Dokou</dc:creator>
  <cp:lastModifiedBy>Christina Dokou</cp:lastModifiedBy>
  <cp:revision>12</cp:revision>
  <dcterms:modified xsi:type="dcterms:W3CDTF">2025-11-23T08:45:05Z</dcterms:modified>
</cp:coreProperties>
</file>