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7" r:id="rId3"/>
    <p:sldId id="258" r:id="rId4"/>
    <p:sldId id="259" r:id="rId5"/>
    <p:sldId id="264" r:id="rId6"/>
    <p:sldId id="262" r:id="rId7"/>
    <p:sldId id="263" r:id="rId8"/>
    <p:sldId id="265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5CD0"/>
    <a:srgbClr val="6750C8"/>
    <a:srgbClr val="8D44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21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3A908-AE6F-42D1-85EC-F021EB1D8E58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136E5-34CB-4455-AFB9-5DB8692EBD6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3A908-AE6F-42D1-85EC-F021EB1D8E58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136E5-34CB-4455-AFB9-5DB8692EBD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3A908-AE6F-42D1-85EC-F021EB1D8E58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136E5-34CB-4455-AFB9-5DB8692EBD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3A908-AE6F-42D1-85EC-F021EB1D8E58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136E5-34CB-4455-AFB9-5DB8692EBD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3A908-AE6F-42D1-85EC-F021EB1D8E58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136E5-34CB-4455-AFB9-5DB8692EBD6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3A908-AE6F-42D1-85EC-F021EB1D8E58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136E5-34CB-4455-AFB9-5DB8692EBD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3A908-AE6F-42D1-85EC-F021EB1D8E58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136E5-34CB-4455-AFB9-5DB8692EBD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3A908-AE6F-42D1-85EC-F021EB1D8E58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E1136E5-34CB-4455-AFB9-5DB8692EBD6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3A908-AE6F-42D1-85EC-F021EB1D8E58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136E5-34CB-4455-AFB9-5DB8692EBD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3A908-AE6F-42D1-85EC-F021EB1D8E58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0E1136E5-34CB-4455-AFB9-5DB8692EBD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E523A908-AE6F-42D1-85EC-F021EB1D8E58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136E5-34CB-4455-AFB9-5DB8692EBD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523A908-AE6F-42D1-85EC-F021EB1D8E58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0E1136E5-34CB-4455-AFB9-5DB8692EBD60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image" Target="../media/image4.jpg"/><Relationship Id="rId3" Type="http://schemas.microsoft.com/office/2007/relationships/media" Target="../media/media2.mp3"/><Relationship Id="rId21" Type="http://schemas.openxmlformats.org/officeDocument/2006/relationships/image" Target="../media/image7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image" Target="../media/image6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microsoft.com/office/2007/relationships/media" Target="../media/media8.mp3"/><Relationship Id="rId10" Type="http://schemas.openxmlformats.org/officeDocument/2006/relationships/audio" Target="../media/media5.mp3"/><Relationship Id="rId19" Type="http://schemas.openxmlformats.org/officeDocument/2006/relationships/image" Target="../media/image5.jp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survey.uoa.gr/L134565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Confessionals and the Beats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76200"/>
            <a:ext cx="3810000" cy="28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690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Post-War Period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Period of “conformity and criticism”</a:t>
            </a:r>
          </a:p>
          <a:p>
            <a:pPr lvl="1"/>
            <a:r>
              <a:rPr lang="en-US" dirty="0"/>
              <a:t>suburban conservative culture, communal patriotism VS “Red Scare”</a:t>
            </a:r>
          </a:p>
          <a:p>
            <a:pPr lvl="1"/>
            <a:r>
              <a:rPr lang="en-US" dirty="0"/>
              <a:t>G.I. Bill veterans, young, hippies, pacifists and conspiracy theorists as questioners of the system/American Dream</a:t>
            </a:r>
            <a:r>
              <a:rPr lang="en-US" dirty="0">
                <a:sym typeface="Wingdings" panose="05000000000000000000" pitchFamily="2" charset="2"/>
              </a:rPr>
              <a:t> The Beats (beaten/beatific/”beat” of heart, life, public)</a:t>
            </a:r>
            <a:endParaRPr lang="en-US" dirty="0"/>
          </a:p>
          <a:p>
            <a:r>
              <a:rPr lang="en-US" dirty="0"/>
              <a:t>Confessional poetry a mix of:</a:t>
            </a:r>
          </a:p>
          <a:p>
            <a:pPr lvl="1"/>
            <a:r>
              <a:rPr lang="en-US" dirty="0"/>
              <a:t>modernist experiment</a:t>
            </a:r>
          </a:p>
          <a:p>
            <a:pPr lvl="1"/>
            <a:r>
              <a:rPr lang="en-US" dirty="0"/>
              <a:t>intense lyrical exposure (of and against taboos)</a:t>
            </a:r>
          </a:p>
        </p:txBody>
      </p:sp>
    </p:spTree>
    <p:extLst>
      <p:ext uri="{BB962C8B-B14F-4D97-AF65-F5344CB8AC3E}">
        <p14:creationId xmlns:p14="http://schemas.microsoft.com/office/powerpoint/2010/main" val="186803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SYLVIA PLATH (1932-63)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5562600" cy="51816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Early poetic talent, genius IQ, good Boston and Cambridge education</a:t>
            </a:r>
          </a:p>
          <a:p>
            <a:r>
              <a:rPr lang="en-US" dirty="0"/>
              <a:t>Fame and “dream” marriage to Ted Hughes</a:t>
            </a:r>
          </a:p>
          <a:p>
            <a:r>
              <a:rPr lang="en-US" dirty="0"/>
              <a:t>BUT death of German father at 8 years and life-long depression (two prior suicide attempts, death by suicide), divorce from philandering Hughes</a:t>
            </a:r>
          </a:p>
          <a:p>
            <a:r>
              <a:rPr lang="en-US" dirty="0"/>
              <a:t>Posthumous </a:t>
            </a:r>
            <a:r>
              <a:rPr lang="en-US" i="1" dirty="0"/>
              <a:t>Ariel</a:t>
            </a:r>
            <a:r>
              <a:rPr lang="en-US" dirty="0"/>
              <a:t> and Pulitzer prize; also </a:t>
            </a:r>
            <a:r>
              <a:rPr lang="en-US" i="1" dirty="0"/>
              <a:t>Bell Jar</a:t>
            </a:r>
            <a:r>
              <a:rPr lang="en-US" dirty="0"/>
              <a:t> (</a:t>
            </a:r>
            <a:r>
              <a:rPr lang="en-US" dirty="0" err="1"/>
              <a:t>autobiofiction</a:t>
            </a:r>
            <a:r>
              <a:rPr lang="en-US" dirty="0"/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981200"/>
            <a:ext cx="3581400" cy="447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259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“Daddy”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6477000" cy="52578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Title vs content, tone</a:t>
            </a:r>
          </a:p>
          <a:p>
            <a:r>
              <a:rPr lang="en-US" dirty="0"/>
              <a:t>Portrait of Otto Plath (older, patriarchal, authoritarian, amputated foot and early death due to diabetes)</a:t>
            </a:r>
          </a:p>
          <a:p>
            <a:r>
              <a:rPr lang="en-US" dirty="0"/>
              <a:t>Why did she “have had to kill” him? Why “devil” and “bastard” and “vampire”?</a:t>
            </a:r>
          </a:p>
          <a:p>
            <a:r>
              <a:rPr lang="en-US" dirty="0"/>
              <a:t>Why comparison to Nazis? Why does “every woman adore a Fascist”?</a:t>
            </a:r>
          </a:p>
          <a:p>
            <a:r>
              <a:rPr lang="en-US" dirty="0"/>
              <a:t>Description of her marriage as Electra complex/masochism</a:t>
            </a:r>
          </a:p>
          <a:p>
            <a:r>
              <a:rPr lang="en-US" dirty="0"/>
              <a:t>Final line: “through” abandonment, breakthrough, </a:t>
            </a:r>
            <a:r>
              <a:rPr lang="en-US"/>
              <a:t>or suicide?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9910"/>
            <a:ext cx="2860705" cy="358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316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>
            <a:extLst>
              <a:ext uri="{FF2B5EF4-FFF2-40B4-BE49-F238E27FC236}">
                <a16:creationId xmlns="" xmlns:a16="http://schemas.microsoft.com/office/drawing/2014/main" id="{D07648DC-DA66-116A-575F-990B572C5D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29690" y="4343691"/>
            <a:ext cx="2514309" cy="2514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472C24-B45F-1BE8-140E-5DABE0906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100" y="5455678"/>
            <a:ext cx="5131300" cy="1143000"/>
          </a:xfrm>
        </p:spPr>
        <p:txBody>
          <a:bodyPr/>
          <a:lstStyle/>
          <a:p>
            <a:r>
              <a:rPr lang="en-US" dirty="0"/>
              <a:t>They </a:t>
            </a:r>
            <a:r>
              <a:rPr lang="en-US" i="1" dirty="0"/>
              <a:t>Real</a:t>
            </a:r>
            <a:r>
              <a:rPr lang="en-US" dirty="0"/>
              <a:t> Cool…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80071F8-8FDB-179D-0564-F94502AC1EA0}"/>
              </a:ext>
            </a:extLst>
          </p:cNvPr>
          <p:cNvSpPr txBox="1"/>
          <p:nvPr/>
        </p:nvSpPr>
        <p:spPr>
          <a:xfrm>
            <a:off x="5080001" y="77212"/>
            <a:ext cx="402094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Elena </a:t>
            </a:r>
            <a:r>
              <a:rPr lang="en-US" dirty="0" err="1"/>
              <a:t>Volioti</a:t>
            </a:r>
            <a:endParaRPr lang="en-US" dirty="0"/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err="1"/>
              <a:t>Eleni</a:t>
            </a:r>
            <a:r>
              <a:rPr lang="en-US" dirty="0"/>
              <a:t> </a:t>
            </a:r>
            <a:r>
              <a:rPr lang="en-US" smtClean="0"/>
              <a:t>Zouveleki</a:t>
            </a:r>
            <a:endParaRPr lang="en-US" dirty="0"/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Evelyn </a:t>
            </a:r>
            <a:r>
              <a:rPr lang="en-US" dirty="0" err="1"/>
              <a:t>Sabatakou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Christos-Thomas </a:t>
            </a:r>
            <a:r>
              <a:rPr lang="en-US" dirty="0" err="1"/>
              <a:t>Tsagkas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err="1"/>
              <a:t>Mariastella</a:t>
            </a:r>
            <a:r>
              <a:rPr lang="en-US" dirty="0"/>
              <a:t> Tsimpidi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Natalia </a:t>
            </a:r>
            <a:r>
              <a:rPr lang="en-US" dirty="0" err="1"/>
              <a:t>Toliou</a:t>
            </a:r>
            <a:endParaRPr lang="en-US" dirty="0"/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err="1"/>
              <a:t>Leonitsa</a:t>
            </a:r>
            <a:r>
              <a:rPr lang="en-US" dirty="0"/>
              <a:t> Feta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Tatiana </a:t>
            </a:r>
            <a:r>
              <a:rPr lang="en-US" dirty="0" err="1"/>
              <a:t>Filippopoulou</a:t>
            </a:r>
            <a:r>
              <a:rPr lang="en-US" dirty="0"/>
              <a:t> 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4F5D4059-4426-6B9A-2C01-59DE85F1372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6" y="35835"/>
            <a:ext cx="5039668" cy="48821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E4C9675-9E1E-FC91-F5B8-E66D95A7D426}"/>
              </a:ext>
            </a:extLst>
          </p:cNvPr>
          <p:cNvSpPr txBox="1"/>
          <p:nvPr/>
        </p:nvSpPr>
        <p:spPr>
          <a:xfrm>
            <a:off x="73536" y="4970859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“WRC” by Christos-Thomas </a:t>
            </a:r>
            <a:r>
              <a:rPr lang="en-US" dirty="0" err="1"/>
              <a:t>Tsagkas</a:t>
            </a:r>
            <a:endParaRPr lang="en-US" dirty="0"/>
          </a:p>
        </p:txBody>
      </p:sp>
      <p:pic>
        <p:nvPicPr>
          <p:cNvPr id="7" name="Tsagkas Christos-Thomas 2025We Are Cool Psy Remix">
            <a:hlinkClick r:id="" action="ppaction://media"/>
            <a:extLst>
              <a:ext uri="{FF2B5EF4-FFF2-40B4-BE49-F238E27FC236}">
                <a16:creationId xmlns="" xmlns:a16="http://schemas.microsoft.com/office/drawing/2014/main" id="{09AAA857-AAD1-ABAB-001C-F954A98373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344691" y="1905652"/>
            <a:ext cx="609600" cy="609600"/>
          </a:xfrm>
          <a:prstGeom prst="rect">
            <a:avLst/>
          </a:prstGeom>
        </p:spPr>
      </p:pic>
      <p:pic>
        <p:nvPicPr>
          <p:cNvPr id="9" name="Evelyn Sabatakou- We Real Cool">
            <a:hlinkClick r:id="" action="ppaction://media"/>
            <a:extLst>
              <a:ext uri="{FF2B5EF4-FFF2-40B4-BE49-F238E27FC236}">
                <a16:creationId xmlns="" xmlns:a16="http://schemas.microsoft.com/office/drawing/2014/main" id="{A6AE61CA-7998-BB2A-2669-75D162AE5D0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650355" y="1383033"/>
            <a:ext cx="609600" cy="609600"/>
          </a:xfrm>
          <a:prstGeom prst="rect">
            <a:avLst/>
          </a:prstGeom>
        </p:spPr>
      </p:pic>
      <p:pic>
        <p:nvPicPr>
          <p:cNvPr id="10" name="Volioti Elena WRC 2025">
            <a:hlinkClick r:id="" action="ppaction://media"/>
            <a:extLst>
              <a:ext uri="{FF2B5EF4-FFF2-40B4-BE49-F238E27FC236}">
                <a16:creationId xmlns="" xmlns:a16="http://schemas.microsoft.com/office/drawing/2014/main" id="{99A52B7C-4236-9696-B733-2C5E073E578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934491" y="264386"/>
            <a:ext cx="609600" cy="609600"/>
          </a:xfrm>
          <a:prstGeom prst="rect">
            <a:avLst/>
          </a:prstGeom>
        </p:spPr>
      </p:pic>
      <p:pic>
        <p:nvPicPr>
          <p:cNvPr id="12" name="Zouveleki Eleni WRC 2025">
            <a:hlinkClick r:id="" action="ppaction://media"/>
            <a:extLst>
              <a:ext uri="{FF2B5EF4-FFF2-40B4-BE49-F238E27FC236}">
                <a16:creationId xmlns="" xmlns:a16="http://schemas.microsoft.com/office/drawing/2014/main" id="{42E0E4AB-D295-263A-5A85-A4BF89A1E76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260819" y="831516"/>
            <a:ext cx="609600" cy="609600"/>
          </a:xfrm>
          <a:prstGeom prst="rect">
            <a:avLst/>
          </a:prstGeom>
        </p:spPr>
      </p:pic>
      <p:pic>
        <p:nvPicPr>
          <p:cNvPr id="15" name="We Real Cool- Filippopoulou - Am. Poetry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797848" y="4114800"/>
            <a:ext cx="609600" cy="609600"/>
          </a:xfrm>
          <a:prstGeom prst="rect">
            <a:avLst/>
          </a:prstGeom>
        </p:spPr>
      </p:pic>
      <p:pic>
        <p:nvPicPr>
          <p:cNvPr id="16" name="Feta Leonisa WRC 2025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974162" y="3612667"/>
            <a:ext cx="609600" cy="609600"/>
          </a:xfrm>
          <a:prstGeom prst="rect">
            <a:avLst/>
          </a:prstGeom>
        </p:spPr>
      </p:pic>
      <p:pic>
        <p:nvPicPr>
          <p:cNvPr id="17" name="Mariastella Tsimpidi WRC 2025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565619" y="2476924"/>
            <a:ext cx="609600" cy="609600"/>
          </a:xfrm>
          <a:prstGeom prst="rect">
            <a:avLst/>
          </a:prstGeom>
        </p:spPr>
      </p:pic>
      <p:pic>
        <p:nvPicPr>
          <p:cNvPr id="18" name="Natalia Toliou we real cool 2025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974162" y="30030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3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17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427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2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5447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453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65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7506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ALLEN GINSBERG (1926-97)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poet, activist, public figure</a:t>
            </a:r>
          </a:p>
          <a:p>
            <a:r>
              <a:rPr lang="en-US" dirty="0"/>
              <a:t>unusual childhood: highly educated parents, mother communist and insane</a:t>
            </a:r>
          </a:p>
          <a:p>
            <a:r>
              <a:rPr lang="en-US" dirty="0"/>
              <a:t>Columbia scholar; met group who’d become the Beats: Gregory Corso, Neal </a:t>
            </a:r>
            <a:r>
              <a:rPr lang="en-US" dirty="0" err="1"/>
              <a:t>Cassady</a:t>
            </a:r>
            <a:r>
              <a:rPr lang="en-US" dirty="0"/>
              <a:t>, Jack Kerouac, William S. Burroughs</a:t>
            </a:r>
          </a:p>
          <a:p>
            <a:r>
              <a:rPr lang="en-US" dirty="0"/>
              <a:t>beaten/beatific </a:t>
            </a:r>
            <a:r>
              <a:rPr lang="en-US" dirty="0" err="1"/>
              <a:t>anticonformist</a:t>
            </a:r>
            <a:r>
              <a:rPr lang="en-US" dirty="0"/>
              <a:t> credo:</a:t>
            </a:r>
          </a:p>
          <a:p>
            <a:pPr lvl="1"/>
            <a:r>
              <a:rPr lang="en-US" dirty="0"/>
              <a:t>live truly, express yourself fully in all ways</a:t>
            </a:r>
          </a:p>
          <a:p>
            <a:pPr lvl="1"/>
            <a:r>
              <a:rPr lang="en-US" dirty="0"/>
              <a:t>eastern philosophy, drugs, sex, and black music </a:t>
            </a:r>
          </a:p>
          <a:p>
            <a:pPr lvl="1"/>
            <a:r>
              <a:rPr lang="en-US" dirty="0"/>
              <a:t>rejection of American Nightmare of materialism</a:t>
            </a:r>
          </a:p>
          <a:p>
            <a:r>
              <a:rPr lang="en-US" dirty="0"/>
              <a:t>Masterpiece “Howl” banned, obscenity trial for openly gay references</a:t>
            </a:r>
          </a:p>
        </p:txBody>
      </p:sp>
    </p:spTree>
    <p:extLst>
      <p:ext uri="{BB962C8B-B14F-4D97-AF65-F5344CB8AC3E}">
        <p14:creationId xmlns:p14="http://schemas.microsoft.com/office/powerpoint/2010/main" val="1423799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0" y="78889"/>
            <a:ext cx="2667000" cy="801128"/>
          </a:xfrm>
        </p:spPr>
        <p:txBody>
          <a:bodyPr>
            <a:normAutofit/>
          </a:bodyPr>
          <a:lstStyle/>
          <a:p>
            <a:r>
              <a:rPr lang="en-US" dirty="0"/>
              <a:t>“Howl”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5146717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0" y="761999"/>
            <a:ext cx="4572000" cy="6017111"/>
          </a:xfrm>
        </p:spPr>
        <p:txBody>
          <a:bodyPr>
            <a:noAutofit/>
          </a:bodyPr>
          <a:lstStyle/>
          <a:p>
            <a:r>
              <a:rPr lang="en-US" sz="1600" dirty="0"/>
              <a:t>“Gallery 6 Reading” (1955), where Beats began</a:t>
            </a:r>
          </a:p>
          <a:p>
            <a:r>
              <a:rPr lang="en-US" sz="1600" dirty="0"/>
              <a:t>Whitmanesque free verse</a:t>
            </a:r>
          </a:p>
          <a:p>
            <a:r>
              <a:rPr lang="en-US" sz="1600" dirty="0"/>
              <a:t>Combines critique of U.S. capitalism with chronicle of Beat generation and poet’s own biography (mother/Solomon)</a:t>
            </a:r>
          </a:p>
          <a:p>
            <a:r>
              <a:rPr lang="en-US" sz="1600" dirty="0"/>
              <a:t>apocalyptic vision</a:t>
            </a:r>
          </a:p>
          <a:p>
            <a:r>
              <a:rPr lang="en-US" sz="1600" dirty="0"/>
              <a:t>	I. Destruction of the best (shocking definition of the “best” re writer/fellow mental patient Carl Solomon)…</a:t>
            </a:r>
          </a:p>
          <a:p>
            <a:r>
              <a:rPr lang="en-US" sz="1600" dirty="0"/>
              <a:t>	II. …as sacrifice to Moloch (symbol of?)</a:t>
            </a:r>
          </a:p>
          <a:p>
            <a:r>
              <a:rPr lang="en-US" sz="1600" dirty="0"/>
              <a:t>	III. “I’m with you” refrain as chant, benediction of “lambs” (Solomon)</a:t>
            </a:r>
          </a:p>
          <a:p>
            <a:r>
              <a:rPr lang="en-US" sz="1600" dirty="0"/>
              <a:t>	end: pessimistic or optimistic? A second coming?</a:t>
            </a:r>
          </a:p>
          <a:p>
            <a:r>
              <a:rPr lang="en-US" sz="1600" dirty="0"/>
              <a:t>	IV. Footnote (added later): “Holy!” mantra of universal benediction/celebration</a:t>
            </a:r>
          </a:p>
          <a:p>
            <a:r>
              <a:rPr lang="en-US" sz="1600" b="1" dirty="0"/>
              <a:t>Note: the video for “Howl” from the film </a:t>
            </a:r>
            <a:r>
              <a:rPr lang="en-US" sz="1600" b="1" i="1" dirty="0"/>
              <a:t>Ginsberg</a:t>
            </a:r>
            <a:r>
              <a:rPr lang="en-US" sz="1600" b="1" dirty="0"/>
              <a:t> is available on my website and on </a:t>
            </a:r>
            <a:r>
              <a:rPr lang="en-US" sz="1600" b="1" dirty="0" err="1"/>
              <a:t>youtube</a:t>
            </a:r>
            <a:r>
              <a:rPr lang="en-US" sz="1600" b="1" dirty="0"/>
              <a:t>. Watch the entire film if you can, it’s worth it!</a:t>
            </a:r>
          </a:p>
        </p:txBody>
      </p:sp>
    </p:spTree>
    <p:extLst>
      <p:ext uri="{BB962C8B-B14F-4D97-AF65-F5344CB8AC3E}">
        <p14:creationId xmlns:p14="http://schemas.microsoft.com/office/powerpoint/2010/main" val="1378531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id="{5256E7B2-F0CB-3C9C-16C9-09FF29D44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AND NOW, TIME FOR </a:t>
            </a:r>
            <a:r>
              <a:rPr lang="en-US" sz="3600" b="1" dirty="0">
                <a:solidFill>
                  <a:srgbClr val="FF0000"/>
                </a:solidFill>
              </a:rPr>
              <a:t>REVENGE</a:t>
            </a:r>
            <a:r>
              <a:rPr lang="en-US" sz="3600" b="1" dirty="0"/>
              <a:t>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DAFE3B9-DE86-08D7-B5AC-FEEA26214F58}"/>
              </a:ext>
            </a:extLst>
          </p:cNvPr>
          <p:cNvSpPr txBox="1"/>
          <p:nvPr/>
        </p:nvSpPr>
        <p:spPr>
          <a:xfrm>
            <a:off x="381000" y="1219200"/>
            <a:ext cx="83820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800" dirty="0"/>
              <a:t>Please log in at </a:t>
            </a:r>
            <a:br>
              <a:rPr lang="en-US" sz="2800" dirty="0"/>
            </a:br>
            <a:r>
              <a:rPr lang="en-US" sz="4000" b="1" u="sng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https://survey.uoa.gr/L134565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and register your evaluation of this course.</a:t>
            </a:r>
          </a:p>
          <a:p>
            <a:pPr marL="0" indent="0" algn="ctr">
              <a:buNone/>
            </a:pPr>
            <a:r>
              <a:rPr lang="en-US" sz="2800" dirty="0"/>
              <a:t> </a:t>
            </a:r>
          </a:p>
          <a:p>
            <a:pPr marL="0" indent="0" algn="ctr">
              <a:buNone/>
            </a:pPr>
            <a:r>
              <a:rPr lang="en-US" sz="2800" dirty="0"/>
              <a:t>Of particular importance is the open answer, where your personal impressions and suggestions really let us know details about your experience that will help us improve the course in the future. 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Mention the name of your instructor (my colleagues are innocent!).</a:t>
            </a:r>
          </a:p>
        </p:txBody>
      </p:sp>
    </p:spTree>
    <p:extLst>
      <p:ext uri="{BB962C8B-B14F-4D97-AF65-F5344CB8AC3E}">
        <p14:creationId xmlns:p14="http://schemas.microsoft.com/office/powerpoint/2010/main" val="889705130"/>
      </p:ext>
    </p:extLst>
  </p:cSld>
  <p:clrMapOvr>
    <a:masterClrMapping/>
  </p:clrMapOvr>
</p:sld>
</file>

<file path=ppt/theme/theme1.xml><?xml version="1.0" encoding="utf-8"?>
<a:theme xmlns:a="http://schemas.openxmlformats.org/drawingml/2006/main" name="Technic">
  <a:themeElements>
    <a:clrScheme name="Custom 14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C0000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176</TotalTime>
  <Words>385</Words>
  <Application>Microsoft Office PowerPoint</Application>
  <PresentationFormat>Προβολή στην οθόνη (4:3)</PresentationFormat>
  <Paragraphs>64</Paragraphs>
  <Slides>8</Slides>
  <Notes>0</Notes>
  <HiddenSlides>0</HiddenSlides>
  <MMClips>8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8</vt:i4>
      </vt:variant>
    </vt:vector>
  </HeadingPairs>
  <TitlesOfParts>
    <vt:vector size="9" baseType="lpstr">
      <vt:lpstr>Technic</vt:lpstr>
      <vt:lpstr>The Confessionals and the Beats</vt:lpstr>
      <vt:lpstr>The Post-War Period</vt:lpstr>
      <vt:lpstr>SYLVIA PLATH (1932-63)</vt:lpstr>
      <vt:lpstr>“Daddy”</vt:lpstr>
      <vt:lpstr>They Real Cool…</vt:lpstr>
      <vt:lpstr>ALLEN GINSBERG (1926-97)</vt:lpstr>
      <vt:lpstr>“Howl”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Christina Dokou</dc:creator>
  <cp:lastModifiedBy>Christina Dokou</cp:lastModifiedBy>
  <cp:revision>28</cp:revision>
  <dcterms:created xsi:type="dcterms:W3CDTF">2020-05-24T10:47:08Z</dcterms:created>
  <dcterms:modified xsi:type="dcterms:W3CDTF">2025-05-23T09:54:10Z</dcterms:modified>
</cp:coreProperties>
</file>