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6" r:id="rId4"/>
    <p:sldId id="267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EADE6D0-B693-41D9-A210-7F443D8A765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3DEAAE8D-4425-406F-8DA9-DC809A9E6F2B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MODERNISM IN THE U.S.A.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Home Poets, Part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3276600" cy="384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2286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Charles Sheeler, “The Artist Looks at Nature” (1943)</a:t>
            </a:r>
          </a:p>
        </p:txBody>
      </p:sp>
    </p:spTree>
    <p:extLst>
      <p:ext uri="{BB962C8B-B14F-4D97-AF65-F5344CB8AC3E}">
        <p14:creationId xmlns:p14="http://schemas.microsoft.com/office/powerpoint/2010/main" val="103938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125113" cy="924475"/>
          </a:xfrm>
        </p:spPr>
        <p:txBody>
          <a:bodyPr>
            <a:normAutofit/>
          </a:bodyPr>
          <a:lstStyle/>
          <a:p>
            <a:r>
              <a:rPr lang="en-US" dirty="0"/>
              <a:t>Wallace Stevens (1879-1955)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" y="1828800"/>
            <a:ext cx="5867400" cy="4051437"/>
          </a:xfrm>
        </p:spPr>
        <p:txBody>
          <a:bodyPr>
            <a:normAutofit/>
          </a:bodyPr>
          <a:lstStyle/>
          <a:p>
            <a:r>
              <a:rPr lang="en-US" sz="2800" dirty="0"/>
              <a:t>-Insurance company lawyer in Hartford, Connecticut</a:t>
            </a:r>
          </a:p>
          <a:p>
            <a:r>
              <a:rPr lang="en-US" sz="2800" dirty="0"/>
              <a:t>-Late call to vocation but lasting fame--&gt; Pulitzer prize</a:t>
            </a:r>
          </a:p>
          <a:p>
            <a:r>
              <a:rPr lang="en-US" sz="2800" dirty="0"/>
              <a:t>-Fought with Frost and Hemingway</a:t>
            </a:r>
          </a:p>
          <a:p>
            <a:r>
              <a:rPr lang="en-US" sz="2800" dirty="0"/>
              <a:t>-Poetry an often playful oscillation between the mundane and the imaginative (in a secular way)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92" y="2136"/>
            <a:ext cx="356021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A78470-C939-E9AD-7B4A-498CD4507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" y="491490"/>
            <a:ext cx="9046464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297D-6F6F-6D21-14D9-84F998F9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9" y="-12192"/>
            <a:ext cx="5071872" cy="92447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“The Emperor of Ice-Cream”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55C19-5D4D-52E1-CE78-FB3178BB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66098"/>
            <a:ext cx="8610600" cy="59436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Vocabulary and tone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Symbols and metaphors: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“muscular” “roller of big cigars”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“concupiscent curds” “in kitchen cups” (alliteration)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“wenches” nicely dressed and dawdling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“flowers in last month’s newspapers”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“dresser of deal” lacking “glass knobs”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Embroidered sheet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“horny feet,” “dumb”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Lamp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“Emperor of Ice-cream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What is the purpose of irreverence?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What is the theme?</a:t>
            </a:r>
          </a:p>
        </p:txBody>
      </p:sp>
      <p:pic>
        <p:nvPicPr>
          <p:cNvPr id="1026" name="Picture 2" descr="The Emperor of Ice Cream (La La La) | by The Big Back Catalog | The Big  Back Catalog | Medium">
            <a:extLst>
              <a:ext uri="{FF2B5EF4-FFF2-40B4-BE49-F238E27FC236}">
                <a16:creationId xmlns:a16="http://schemas.microsoft.com/office/drawing/2014/main" id="{7DD45F21-BF02-A77C-3D7E-66772407F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704" r="6666" b="4210"/>
          <a:stretch/>
        </p:blipFill>
        <p:spPr bwMode="auto">
          <a:xfrm>
            <a:off x="6533896" y="2823305"/>
            <a:ext cx="2432304" cy="3991474"/>
          </a:xfrm>
          <a:prstGeom prst="rect">
            <a:avLst/>
          </a:prstGeom>
          <a:noFill/>
          <a:ln>
            <a:solidFill>
              <a:srgbClr val="128345"/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48" y="304800"/>
            <a:ext cx="6048060" cy="924475"/>
          </a:xfrm>
        </p:spPr>
        <p:txBody>
          <a:bodyPr>
            <a:normAutofit fontScale="90000"/>
          </a:bodyPr>
          <a:lstStyle/>
          <a:p>
            <a:r>
              <a:rPr lang="en-US" dirty="0"/>
              <a:t>William Carlos Williams</a:t>
            </a:r>
            <a:br>
              <a:rPr lang="en-US" dirty="0"/>
            </a:br>
            <a:r>
              <a:rPr lang="en-US" dirty="0"/>
              <a:t> (1883-1963)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5791200" cy="4051437"/>
          </a:xfrm>
        </p:spPr>
        <p:txBody>
          <a:bodyPr>
            <a:noAutofit/>
          </a:bodyPr>
          <a:lstStyle/>
          <a:p>
            <a:r>
              <a:rPr lang="en-US" sz="2800" dirty="0"/>
              <a:t>Pediatrician (and philanderer…)</a:t>
            </a:r>
          </a:p>
          <a:p>
            <a:r>
              <a:rPr lang="en-US" sz="2800" dirty="0"/>
              <a:t>“No ideas but in things” (simple, everyday American language and themes) VS movements, theories, YET experimental and fresh</a:t>
            </a:r>
          </a:p>
          <a:p>
            <a:r>
              <a:rPr lang="en-US" sz="2800" dirty="0"/>
              <a:t>Member of NY’s “The Others” (with Stevens, Marianne Moore, Mina Loy, et al.) VS High Modernism</a:t>
            </a:r>
          </a:p>
          <a:p>
            <a:r>
              <a:rPr lang="en-US" sz="2800" i="1" dirty="0"/>
              <a:t>Paterson</a:t>
            </a:r>
            <a:r>
              <a:rPr lang="en-US" sz="2800" dirty="0"/>
              <a:t>, epic poem for Jersey town</a:t>
            </a:r>
          </a:p>
          <a:p>
            <a:r>
              <a:rPr lang="en-US" sz="2800" dirty="0"/>
              <a:t>Great influence on the Beats and the Black Mountain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9" y="6409"/>
            <a:ext cx="310654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6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“This Is Just to Say”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125112" cy="405143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Haiku influence</a:t>
            </a:r>
          </a:p>
          <a:p>
            <a:pPr lvl="0"/>
            <a:r>
              <a:rPr lang="en-US" sz="2800" dirty="0"/>
              <a:t>Is this a poem? (form, language, images)</a:t>
            </a:r>
          </a:p>
          <a:p>
            <a:pPr lvl="0"/>
            <a:r>
              <a:rPr lang="en-US" sz="2800" dirty="0"/>
              <a:t>What does the poem “just” say?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19" y="0"/>
            <a:ext cx="4086838" cy="45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9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25113" cy="924475"/>
          </a:xfrm>
        </p:spPr>
        <p:txBody>
          <a:bodyPr/>
          <a:lstStyle/>
          <a:p>
            <a:r>
              <a:rPr lang="en-US" dirty="0"/>
              <a:t>“The Red Wheelbarrow”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951" y="2451031"/>
            <a:ext cx="4885249" cy="433076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From image to inference of story</a:t>
            </a:r>
          </a:p>
          <a:p>
            <a:pPr lvl="0"/>
            <a:r>
              <a:rPr lang="en-US" sz="2800" dirty="0"/>
              <a:t>Symbols of color and item contrast:</a:t>
            </a:r>
          </a:p>
          <a:p>
            <a:pPr lvl="1"/>
            <a:r>
              <a:rPr lang="en-US" sz="2800" dirty="0"/>
              <a:t>Red wheelbarrow</a:t>
            </a:r>
          </a:p>
          <a:p>
            <a:pPr lvl="1"/>
            <a:r>
              <a:rPr lang="en-US" sz="2800" dirty="0"/>
              <a:t>Rain water</a:t>
            </a:r>
          </a:p>
          <a:p>
            <a:pPr lvl="1"/>
            <a:r>
              <a:rPr lang="en-US" sz="2800" dirty="0"/>
              <a:t>White chickens</a:t>
            </a:r>
          </a:p>
          <a:p>
            <a:pPr marL="514350" indent="-457200"/>
            <a:r>
              <a:rPr lang="en-US" sz="2800" dirty="0"/>
              <a:t>What depends on the scene? Why is it “so much”?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43000"/>
            <a:ext cx="43148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2138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Custom 8">
      <a:dk1>
        <a:srgbClr val="2B3421"/>
      </a:dk1>
      <a:lt1>
        <a:sysClr val="window" lastClr="FFFFFF"/>
      </a:lt1>
      <a:dk2>
        <a:srgbClr val="007A37"/>
      </a:dk2>
      <a:lt2>
        <a:srgbClr val="495739"/>
      </a:lt2>
      <a:accent1>
        <a:srgbClr val="CEB966"/>
      </a:accent1>
      <a:accent2>
        <a:srgbClr val="576943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63</TotalTime>
  <Words>304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Courier New</vt:lpstr>
      <vt:lpstr>Wingdings 2</vt:lpstr>
      <vt:lpstr>Autumn</vt:lpstr>
      <vt:lpstr>MODERNISM IN THE U.S.A.</vt:lpstr>
      <vt:lpstr>Wallace Stevens (1879-1955)</vt:lpstr>
      <vt:lpstr>PowerPoint Presentation</vt:lpstr>
      <vt:lpstr>“The Emperor of Ice-Cream”</vt:lpstr>
      <vt:lpstr>William Carlos Williams  (1883-1963)</vt:lpstr>
      <vt:lpstr>“This Is Just to Say”</vt:lpstr>
      <vt:lpstr>“The Red Wheelbarrow”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 IN THE U.S.A.</dc:title>
  <dc:creator>Christina Dokou</dc:creator>
  <cp:lastModifiedBy>Christina Dokou</cp:lastModifiedBy>
  <cp:revision>9</cp:revision>
  <dcterms:created xsi:type="dcterms:W3CDTF">2020-04-23T06:28:26Z</dcterms:created>
  <dcterms:modified xsi:type="dcterms:W3CDTF">2025-04-02T19:12:52Z</dcterms:modified>
</cp:coreProperties>
</file>