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51" autoAdjust="0"/>
  </p:normalViewPr>
  <p:slideViewPr>
    <p:cSldViewPr>
      <p:cViewPr varScale="1">
        <p:scale>
          <a:sx n="110" d="100"/>
          <a:sy n="110" d="100"/>
        </p:scale>
        <p:origin x="161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658B-CC4C-4224-8B50-A7A4F4C3A20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40D1-9ED0-4D95-8434-506061F99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658B-CC4C-4224-8B50-A7A4F4C3A20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40D1-9ED0-4D95-8434-506061F99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14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658B-CC4C-4224-8B50-A7A4F4C3A20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40D1-9ED0-4D95-8434-506061F99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658B-CC4C-4224-8B50-A7A4F4C3A20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40D1-9ED0-4D95-8434-506061F99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2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658B-CC4C-4224-8B50-A7A4F4C3A20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40D1-9ED0-4D95-8434-506061F99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73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658B-CC4C-4224-8B50-A7A4F4C3A20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40D1-9ED0-4D95-8434-506061F99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32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658B-CC4C-4224-8B50-A7A4F4C3A20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40D1-9ED0-4D95-8434-506061F99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4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658B-CC4C-4224-8B50-A7A4F4C3A20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40D1-9ED0-4D95-8434-506061F99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9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658B-CC4C-4224-8B50-A7A4F4C3A20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40D1-9ED0-4D95-8434-506061F99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75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658B-CC4C-4224-8B50-A7A4F4C3A20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40D1-9ED0-4D95-8434-506061F99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87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658B-CC4C-4224-8B50-A7A4F4C3A20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40D1-9ED0-4D95-8434-506061F99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E658B-CC4C-4224-8B50-A7A4F4C3A20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440D1-9ED0-4D95-8434-506061F99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ΜΑΘΗΜΑΤΙΚΑ 1</a:t>
            </a:r>
            <a:br>
              <a:rPr lang="el-GR" sz="4000" dirty="0" smtClean="0"/>
            </a:br>
            <a:r>
              <a:rPr lang="el-GR" sz="4000" dirty="0" smtClean="0"/>
              <a:t>(ΕΥΑΓΓΕΛΟΣ ΜΕΛΛΑΣ)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2420888"/>
            <a:ext cx="6400800" cy="1752600"/>
          </a:xfrm>
        </p:spPr>
        <p:txBody>
          <a:bodyPr/>
          <a:lstStyle/>
          <a:p>
            <a:endParaRPr lang="el-GR" dirty="0" smtClean="0"/>
          </a:p>
          <a:p>
            <a:r>
              <a:rPr lang="el-GR" dirty="0" smtClean="0"/>
              <a:t>Διάλεξη 1</a:t>
            </a:r>
            <a:r>
              <a:rPr lang="en-US" smtClean="0"/>
              <a:t>9</a:t>
            </a:r>
            <a:r>
              <a:rPr lang="el-GR" smtClean="0"/>
              <a:t>-10-2020</a:t>
            </a:r>
            <a:r>
              <a:rPr lang="en-US" dirty="0" smtClean="0"/>
              <a:t> </a:t>
            </a:r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00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08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20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3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612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35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53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99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24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576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26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42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1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1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7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6</Words>
  <Application>Microsoft Office PowerPoint</Application>
  <PresentationFormat>Προβολή στην οθόνη (4:3)</PresentationFormat>
  <Paragraphs>3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ΜΑΘΗΜΑΤΙΚΑ 1 (ΕΥΑΓΓΕΛΟΣ ΜΕΛΛΑΣ)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ΜΑΘΗΜΑΤΙΚΑ 1 (ΕΥΑΓΓΕΛΟΣ ΜΕΛΛΑΣ)</dc:title>
  <dc:creator>SerJimmys</dc:creator>
  <cp:lastModifiedBy>Incom</cp:lastModifiedBy>
  <cp:revision>17</cp:revision>
  <dcterms:created xsi:type="dcterms:W3CDTF">2020-10-14T09:06:38Z</dcterms:created>
  <dcterms:modified xsi:type="dcterms:W3CDTF">2020-10-21T20:14:57Z</dcterms:modified>
</cp:coreProperties>
</file>