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38"/>
  </p:notesMasterIdLst>
  <p:sldIdLst>
    <p:sldId id="287" r:id="rId2"/>
    <p:sldId id="297" r:id="rId3"/>
    <p:sldId id="298" r:id="rId4"/>
    <p:sldId id="299" r:id="rId5"/>
    <p:sldId id="300" r:id="rId6"/>
    <p:sldId id="284" r:id="rId7"/>
    <p:sldId id="285" r:id="rId8"/>
    <p:sldId id="289" r:id="rId9"/>
    <p:sldId id="290" r:id="rId10"/>
    <p:sldId id="288" r:id="rId11"/>
    <p:sldId id="282" r:id="rId12"/>
    <p:sldId id="291" r:id="rId13"/>
    <p:sldId id="292" r:id="rId14"/>
    <p:sldId id="293" r:id="rId15"/>
    <p:sldId id="294" r:id="rId16"/>
    <p:sldId id="295" r:id="rId17"/>
    <p:sldId id="296" r:id="rId18"/>
    <p:sldId id="267" r:id="rId19"/>
    <p:sldId id="262" r:id="rId20"/>
    <p:sldId id="272" r:id="rId21"/>
    <p:sldId id="260" r:id="rId22"/>
    <p:sldId id="280" r:id="rId23"/>
    <p:sldId id="283" r:id="rId24"/>
    <p:sldId id="281" r:id="rId25"/>
    <p:sldId id="256" r:id="rId26"/>
    <p:sldId id="269" r:id="rId27"/>
    <p:sldId id="270" r:id="rId28"/>
    <p:sldId id="263" r:id="rId29"/>
    <p:sldId id="277" r:id="rId30"/>
    <p:sldId id="265" r:id="rId31"/>
    <p:sldId id="275" r:id="rId32"/>
    <p:sldId id="279" r:id="rId33"/>
    <p:sldId id="257" r:id="rId34"/>
    <p:sldId id="266" r:id="rId35"/>
    <p:sldId id="258" r:id="rId36"/>
    <p:sldId id="286" r:id="rId37"/>
  </p:sldIdLst>
  <p:sldSz cx="9144000" cy="6858000" type="screen4x3"/>
  <p:notesSz cx="6858000" cy="9144000"/>
  <p:defaultTextStyle>
    <a:defPPr>
      <a:defRPr lang="el-GR"/>
    </a:defPPr>
    <a:lvl1pPr marL="0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7471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4941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2413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09884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37354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64825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92296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19767" algn="l" defTabSz="105494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73673" autoAdjust="0"/>
  </p:normalViewPr>
  <p:slideViewPr>
    <p:cSldViewPr>
      <p:cViewPr varScale="1">
        <p:scale>
          <a:sx n="88" d="100"/>
          <a:sy n="88" d="100"/>
        </p:scale>
        <p:origin x="27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219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68BE6-7215-4B44-A377-B184C0EC5712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B8EDE-35CF-4CFA-8248-52EE6C2915EB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471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7471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4941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2413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09884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37354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64825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92296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19767" algn="l" defTabSz="105494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325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212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145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Κυριολεκτικά, μια ιστοσελίδα έχει 3 δευτερόλεπτα να απαντήσει στο ερώτημα «τι προσφέρει αυτό το site». Εαν ο χρήστης δεν βρει άμεση απάντηση σε αυτό, το πιθανότερο είναι να αποχωρήσει </a:t>
            </a:r>
            <a:endParaRPr lang="el-GR" dirty="0"/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Πρέπει να είναι σύντομη και περιεκτική. Μην περιγράφετε απλά την επιχείρηση αλλά προσπαθήστε να προσθέσετε αξία σε αυτή.</a:t>
            </a: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143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4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επισκέπτης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ρίχνουν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μα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κάθε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άζουν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γρήγορ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κείμεν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συνέχει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ιλέγουν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κάτι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ροσελκύσει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ενδι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φέρον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οκρίνετ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κάτι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ζητούν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γεγονός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άρχει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μεγάλο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μέρος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website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ισκέ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θόλου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ερισσότεροι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ιλέγουν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κάτι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ενδι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φέρον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χρήσιμο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εάν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ινούρι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δημιουργήσετε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οκρίνετε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ροσδοκίες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των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χρηστών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τότε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τάνε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“back button”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ζήτηση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συνεχίζετ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309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θώς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κοιτούν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ψάχνουν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σημεί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λέξεις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οδηγήσουν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γρήγορη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νόηση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κειμένου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χωρίς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άσουν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όλο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εριεχόμενο</a:t>
            </a:r>
            <a:r>
              <a:rPr lang="en-GB" dirty="0">
                <a:effectLst/>
              </a:rPr>
              <a:t> </a:t>
            </a:r>
            <a:endParaRPr lang="el-GR" dirty="0">
              <a:effectLst/>
            </a:endParaRPr>
          </a:p>
          <a:p>
            <a:endParaRPr lang="el-GR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6947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Μην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κάνετε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σκέφτοντ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endParaRPr lang="en-GB" sz="1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Σύμφων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ρώτο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νόν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χρηστικότητ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Krug’s,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ρέ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ροφ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νής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νοητή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δημιουργείτε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σκεφτείτε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χρειάζετ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έχουν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ερωτημ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ρέ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οφάσεις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αμβ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άνουν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συνειδητές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αμβ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άνουν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όψη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λεονεκτήμ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μειονεκτήμ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κτικές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λύσεις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Εάν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λοήγηση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δόμηση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website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(intuitive),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τότε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δημιουργούντ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ερωτημ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δύσκολο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νοήσει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λειτουργεί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σύστημ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σημείο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άλλο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δομή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ενδείξεις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εύκολ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γνωρίσιμοι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σύνδεσμοι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οηθήσουν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ιτύχει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ζήτησή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</a:t>
            </a:r>
            <a:r>
              <a:rPr lang="en-GB" dirty="0">
                <a:effectLst/>
              </a:rPr>
              <a:t> </a:t>
            </a:r>
            <a:r>
              <a:rPr lang="el-GR" dirty="0">
                <a:effectLst/>
              </a:rPr>
              <a:t> </a:t>
            </a:r>
          </a:p>
          <a:p>
            <a:r>
              <a:rPr lang="el-GR" b="1" dirty="0">
                <a:effectLst/>
              </a:rPr>
              <a:t>Για ΠΧ Πηγαίνετε στην </a:t>
            </a:r>
            <a:r>
              <a:rPr lang="el-GR" b="1" dirty="0" err="1">
                <a:effectLst/>
              </a:rPr>
              <a:t>επομενη</a:t>
            </a:r>
            <a:r>
              <a:rPr lang="el-GR" b="1" dirty="0">
                <a:effectLst/>
              </a:rPr>
              <a:t> σελίδα</a:t>
            </a:r>
            <a:endParaRPr lang="en-US" b="1" dirty="0"/>
          </a:p>
          <a:p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κάθε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project,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ροσφέρετε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ηρεσί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λείο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ισκέ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θήστε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κρ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τήσετε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ελάχιστο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ί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εδο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ιτήσεων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Όσο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λιγότερη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δράση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ιτείτ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ηρεσί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τόσο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τυχ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ίος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ισκέ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δοκιμάσει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ισκέ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ρώτη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φορά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website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ρόθυμοι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δοκιμάσουν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ηρεσί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ρκεί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μην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χρειάζετ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συμ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ληρώσουν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φόρμες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λογ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ρισμό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σίγουροι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εάν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χρησιμο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οιήσουν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ξ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νά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sz="1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Αφήστε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λοηγηθούν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να την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εξερευνήσουν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χωρίς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χρειάζετ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μοιράζοντ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ροσω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δεδομέν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dirty="0">
                <a:effectLst/>
              </a:rPr>
              <a:t> </a:t>
            </a:r>
            <a:endParaRPr lang="el-GR" dirty="0">
              <a:effectLst/>
            </a:endParaRPr>
          </a:p>
          <a:p>
            <a:endParaRPr lang="el-GR" dirty="0">
              <a:effectLst/>
            </a:endParaRP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μπ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έχει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μικό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εριεχόμενο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Προφ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νώς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εικόνες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ερισσότερο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ελκυστικές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μάτι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απ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ότι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κείμεν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νθρώ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ινο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μάτι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ιρετικό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εργ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λείο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μέσως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γνωρίσει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άκρ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σχήμ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κινήσεις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λόγο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υτό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φημίσεις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βα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σισμένες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β</a:t>
            </a:r>
            <a:r>
              <a:rPr lang="en-GB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ίντεο</a:t>
            </a:r>
            <a:r>
              <a:rPr lang="en-GB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ρκετά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ενοχλητικές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ροσοχή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σίγουρ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όμως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ετυχ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ίνουν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σκο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φού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αμβ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άνουν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ροσοχή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Εστιάζοντ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ροσοχή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των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χρηστών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συγκεκριμένες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εριοχές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ντίστοιχων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τικών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ερεθισμάτων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ορείτε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β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οηθήσετε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ισκέ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εριηγηθούν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ρχή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μέχρι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τέλος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χωρίς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χρειάζετ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σκεφτούν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τρό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γίνει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υτό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σύγχρον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site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έχουν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τηγορηθεί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ροσεγγίζουν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εκθέτοντ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ερεθίσμ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Αλλά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εάν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εξετάσει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οιος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σχεδι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λέγ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κάτι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μη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θεμιτό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Αντιθέτως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υτές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τευθυντήριες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γρ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μμές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ιρετικά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οτελεσμ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τικές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θώς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θοδηγούν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μέσ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στην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ιστοσελίδ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ολύ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σωστό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τρό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</a:t>
            </a:r>
            <a:r>
              <a:rPr lang="en-GB" dirty="0">
                <a:effectLst/>
              </a:rPr>
              <a:t> </a:t>
            </a:r>
            <a:endParaRPr lang="el-GR" dirty="0">
              <a:effectLst/>
            </a:endParaRP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54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γνώστες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ροσ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ερνούν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μεγάλ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κείμεν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χωρίς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εικόνες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λέξεις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κλειδιά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ή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υ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ογρ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μμισμέν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κύρι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σημεί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είν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κουρ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στικά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τους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χρήστες</a:t>
            </a: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3666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3893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8EDE-35CF-4CFA-8248-52EE6C2915EB}" type="slidenum">
              <a:rPr lang="el-GR" smtClean="0"/>
              <a:pPr/>
              <a:t>35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25/3/22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arous.wixsite.com/arabi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xerevniseissummer.wixsite.com/mysite-exerevnisei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eduteapi.weebly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>
            <a:normAutofit/>
          </a:bodyPr>
          <a:lstStyle/>
          <a:p>
            <a:r>
              <a:rPr lang="el-GR" dirty="0"/>
              <a:t>Πως θα στήσω</a:t>
            </a:r>
            <a:r>
              <a:rPr lang="en-US" dirty="0"/>
              <a:t> </a:t>
            </a:r>
            <a:r>
              <a:rPr lang="el-GR" dirty="0"/>
              <a:t>μια ερασιτεχνική ιστοσελίδα; </a:t>
            </a:r>
            <a:endParaRPr lang="en-US" dirty="0"/>
          </a:p>
        </p:txBody>
      </p:sp>
      <p:pic>
        <p:nvPicPr>
          <p:cNvPr id="4" name="Picture 3" descr="1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" y="2204864"/>
            <a:ext cx="9144000" cy="42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9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Κάνω αναζήτηση στις 10 καλύτερες</a:t>
            </a:r>
            <a:br>
              <a:rPr lang="el-GR" dirty="0"/>
            </a:br>
            <a:r>
              <a:rPr lang="en-US" dirty="0"/>
              <a:t>“free” </a:t>
            </a:r>
            <a:r>
              <a:rPr lang="el-GR" dirty="0"/>
              <a:t>ιστοσελίδες του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348880"/>
            <a:ext cx="8075240" cy="3777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Επιλέγω αυτή που είναι πιο κοντά στις δυνατότητές μου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Συνήθως, για να σε διευκολύνουν απαντάς βήμα βήμα σε ερωτήσεις τι είδος χρειάζεσαι</a:t>
            </a:r>
          </a:p>
          <a:p>
            <a:pPr marL="0" indent="0">
              <a:buNone/>
            </a:pPr>
            <a:r>
              <a:rPr lang="el-GR" dirty="0"/>
              <a:t>Σου προτείνουν ότι εκείνοι νομίζουν ότι θα σε εξυπηρετήσει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Όλες οι </a:t>
            </a:r>
            <a:r>
              <a:rPr lang="en-US" dirty="0"/>
              <a:t>free </a:t>
            </a:r>
            <a:r>
              <a:rPr lang="el-GR" dirty="0"/>
              <a:t>σελίδες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82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8.JPG"/>
          <p:cNvPicPr>
            <a:picLocks noChangeAspect="1"/>
          </p:cNvPicPr>
          <p:nvPr/>
        </p:nvPicPr>
        <p:blipFill>
          <a:blip r:embed="rId2" cstate="print">
            <a:alphaModFix am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40466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3">
                    <a:lumMod val="50000"/>
                  </a:schemeClr>
                </a:solidFill>
              </a:rPr>
              <a:t>ΤΙΤΛΟΣ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: 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</a:rPr>
              <a:t>ΠΜΣ ΠΑΝΕΠ ΑΘΗΝΩΝ  </a:t>
            </a:r>
            <a:r>
              <a:rPr lang="el-GR" dirty="0"/>
              <a:t>			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LOGO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196752"/>
            <a:ext cx="7704856" cy="53353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Pages / </a:t>
            </a:r>
            <a:r>
              <a:rPr lang="el-GR" sz="2000" b="1" dirty="0"/>
              <a:t>οι  ΣΕΛΙΔΕΣ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           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404040"/>
              </a:solidFill>
            </a:endParaRPr>
          </a:p>
          <a:p>
            <a:pPr>
              <a:lnSpc>
                <a:spcPct val="80000"/>
              </a:lnSpc>
            </a:pPr>
            <a:r>
              <a:rPr lang="el-GR" sz="2000" b="1" dirty="0">
                <a:solidFill>
                  <a:srgbClr val="404040"/>
                </a:solidFill>
              </a:rPr>
              <a:t>ΠΑΡΑΔΕΙΓΜΑ για σελίδες και υποσέλιδες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el-GR" sz="2000" dirty="0"/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el-GR" sz="2000" b="1" dirty="0">
                <a:solidFill>
                  <a:schemeClr val="accent2"/>
                </a:solidFill>
              </a:rPr>
              <a:t>ΚΕΝΤΡΙΚΗ  ή ΤΟ ΠΜΣ </a:t>
            </a:r>
          </a:p>
          <a:p>
            <a:pPr marL="1397841" lvl="2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Η ΛΕΙΤΟΥΡΓΙΑ</a:t>
            </a:r>
          </a:p>
          <a:p>
            <a:pPr marL="2452784" lvl="4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πρόγραμμα σπουδών     ........</a:t>
            </a:r>
          </a:p>
          <a:p>
            <a:pPr marL="2452784" lvl="4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Εξετάσεις</a:t>
            </a:r>
          </a:p>
          <a:p>
            <a:pPr marL="2452784" lvl="4" indent="-342900">
              <a:lnSpc>
                <a:spcPct val="80000"/>
              </a:lnSpc>
              <a:buFont typeface="Arial"/>
              <a:buChar char="•"/>
            </a:pPr>
            <a:endParaRPr lang="el-GR" sz="2000" dirty="0"/>
          </a:p>
          <a:p>
            <a:pPr marL="2452784" lvl="4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ΠΡΟΣΩΠΙΚΟ		..........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>
                <a:solidFill>
                  <a:srgbClr val="C0504D"/>
                </a:solidFill>
              </a:rPr>
              <a:t>ΦΟΙΤΗΤΕΣ</a:t>
            </a:r>
          </a:p>
          <a:p>
            <a:pPr marL="1925313" lvl="3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ΕΡΓΑΣΙΕΣ</a:t>
            </a:r>
          </a:p>
          <a:p>
            <a:pPr marL="1925313" lvl="3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ΦΩΤΟΓΡΑΦΙΕΣ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>
                <a:solidFill>
                  <a:srgbClr val="C0504D"/>
                </a:solidFill>
              </a:rPr>
              <a:t>ΓΡΑΜΜΑΤΕΙΑ</a:t>
            </a:r>
          </a:p>
          <a:p>
            <a:pPr marL="1925313" lvl="3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ΕΠΙΚΟΙΝΩΝΙΑ</a:t>
            </a:r>
          </a:p>
          <a:p>
            <a:pPr marL="1925313" lvl="3" indent="-342900">
              <a:lnSpc>
                <a:spcPct val="80000"/>
              </a:lnSpc>
              <a:buFont typeface="Arial"/>
              <a:buChar char="•"/>
            </a:pPr>
            <a:r>
              <a:rPr lang="el-GR" sz="2000" dirty="0"/>
              <a:t>ΑΝΑΚΟΙΝΩΣΕΙΣ</a:t>
            </a:r>
            <a:r>
              <a:rPr lang="el-GR" dirty="0"/>
              <a:t>		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el-GR" dirty="0"/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el-GR" dirty="0">
                <a:solidFill>
                  <a:srgbClr val="C0504D"/>
                </a:solidFill>
              </a:rPr>
              <a:t>ΚΤΙΡΙΑΚΕΣ ΕΓΚΑΤΑΣΤΑΣΕΙΣ</a:t>
            </a:r>
            <a:r>
              <a:rPr lang="el-GR" dirty="0"/>
              <a:t>	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el-GR" dirty="0"/>
          </a:p>
          <a:p>
            <a:pPr>
              <a:lnSpc>
                <a:spcPct val="80000"/>
              </a:lnSpc>
            </a:pPr>
            <a:r>
              <a:rPr lang="el-GR" dirty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4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764704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Headline</a:t>
            </a:r>
          </a:p>
          <a:p>
            <a:r>
              <a:rPr lang="en-GB" dirty="0"/>
              <a:t>Η </a:t>
            </a:r>
            <a:r>
              <a:rPr lang="el-GR" dirty="0"/>
              <a:t>επικεφαλίδα</a:t>
            </a:r>
            <a:r>
              <a:rPr lang="en-GB" dirty="0"/>
              <a:t> μιας ιστοσελίδας είναι ο κράχτης της.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1628800"/>
            <a:ext cx="44373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Sub-headline</a:t>
            </a:r>
          </a:p>
          <a:p>
            <a:r>
              <a:rPr lang="en-GB" dirty="0"/>
              <a:t>Η υποκεφαλίδα είναι το συμπλήρωμα.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3573016"/>
            <a:ext cx="63110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Benefits</a:t>
            </a:r>
            <a:r>
              <a:rPr lang="el-GR" b="1" dirty="0"/>
              <a:t>/ </a:t>
            </a:r>
            <a:r>
              <a:rPr lang="el-GR" dirty="0"/>
              <a:t>Οφέλη</a:t>
            </a:r>
            <a:endParaRPr lang="en-GB" b="1" dirty="0"/>
          </a:p>
          <a:p>
            <a:r>
              <a:rPr lang="el-GR" dirty="0"/>
              <a:t>Είναι σημαντικό να περιγράψετε γιατί να επισκεφτούν</a:t>
            </a:r>
          </a:p>
          <a:p>
            <a:r>
              <a:rPr lang="el-GR" dirty="0"/>
              <a:t>τη σελίδα σας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2420888"/>
            <a:ext cx="593368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Navigation</a:t>
            </a:r>
            <a:r>
              <a:rPr lang="el-GR" b="1" dirty="0"/>
              <a:t>/ Πλοήγηση</a:t>
            </a:r>
            <a:endParaRPr lang="en-GB" b="1" dirty="0"/>
          </a:p>
          <a:p>
            <a:r>
              <a:rPr lang="el-GR" dirty="0"/>
              <a:t>Ξεκάθαρο </a:t>
            </a:r>
            <a:r>
              <a:rPr lang="en-GB" dirty="0"/>
              <a:t>menu </a:t>
            </a:r>
            <a:r>
              <a:rPr lang="el-GR" dirty="0"/>
              <a:t>ο επισκέπτης να μπορεί με ευκολία </a:t>
            </a:r>
          </a:p>
          <a:p>
            <a:r>
              <a:rPr lang="el-GR" dirty="0"/>
              <a:t>να βρει αυτό που ψάχνει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4797152"/>
            <a:ext cx="57601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Image</a:t>
            </a:r>
            <a:r>
              <a:rPr lang="el-GR" b="1" dirty="0"/>
              <a:t>/ εικόνες και  Βίντεο</a:t>
            </a:r>
            <a:endParaRPr lang="en-GB" b="1" dirty="0"/>
          </a:p>
          <a:p>
            <a:r>
              <a:rPr lang="en-GB" dirty="0"/>
              <a:t>«</a:t>
            </a:r>
            <a:r>
              <a:rPr lang="el-GR" dirty="0"/>
              <a:t>Αν </a:t>
            </a:r>
            <a:r>
              <a:rPr lang="en-GB" dirty="0"/>
              <a:t>μια εικόνα είναι χίλιες λέξεις». </a:t>
            </a:r>
            <a:r>
              <a:rPr lang="el-GR" dirty="0"/>
              <a:t>Αξιοποιήστε το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8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067.JP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r>
              <a:rPr lang="el-GR" sz="3600" dirty="0"/>
              <a:t>Ένας αποτελεσματικός σχεδιασμός</a:t>
            </a:r>
            <a:br>
              <a:rPr lang="el-GR" sz="3600" dirty="0"/>
            </a:br>
            <a:r>
              <a:rPr lang="el-GR" sz="3600" dirty="0"/>
              <a:t>προσπαθεί «να καταλάβει» τον επισκέπτη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708920"/>
            <a:ext cx="8229600" cy="2969171"/>
          </a:xfrm>
        </p:spPr>
        <p:txBody>
          <a:bodyPr/>
          <a:lstStyle/>
          <a:p>
            <a:r>
              <a:rPr lang="el-GR" dirty="0"/>
              <a:t>πως αλληλεπιδρά με την ιστοσελίδα</a:t>
            </a:r>
          </a:p>
          <a:p>
            <a:r>
              <a:rPr lang="en-GB" dirty="0"/>
              <a:t>πως σκέφτ</a:t>
            </a:r>
            <a:r>
              <a:rPr lang="el-GR" dirty="0"/>
              <a:t>ε</a:t>
            </a:r>
            <a:r>
              <a:rPr lang="en-GB" dirty="0"/>
              <a:t>ται </a:t>
            </a:r>
            <a:endParaRPr lang="el-GR" dirty="0"/>
          </a:p>
          <a:p>
            <a:r>
              <a:rPr lang="en-GB" dirty="0"/>
              <a:t>π</a:t>
            </a:r>
            <a:r>
              <a:rPr lang="en-GB" dirty="0" err="1"/>
              <a:t>οι</a:t>
            </a:r>
            <a:r>
              <a:rPr lang="en-GB" dirty="0"/>
              <a:t>α είναι η συμπεριφορά του </a:t>
            </a: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09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Οι</a:t>
            </a:r>
            <a:r>
              <a:rPr lang="en-GB" dirty="0"/>
              <a:t> </a:t>
            </a:r>
            <a:r>
              <a:rPr lang="en-GB" dirty="0" err="1"/>
              <a:t>ε</a:t>
            </a:r>
            <a:r>
              <a:rPr lang="en-GB" dirty="0"/>
              <a:t>π</a:t>
            </a:r>
            <a:r>
              <a:rPr lang="en-GB" dirty="0" err="1"/>
              <a:t>ισκέ</a:t>
            </a:r>
            <a:r>
              <a:rPr lang="en-GB" dirty="0"/>
              <a:t>π</a:t>
            </a:r>
            <a:r>
              <a:rPr lang="en-GB" dirty="0" err="1"/>
              <a:t>τες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“</a:t>
            </a:r>
            <a:r>
              <a:rPr lang="el-GR" dirty="0" err="1"/>
              <a:t>Ρ</a:t>
            </a:r>
            <a:r>
              <a:rPr lang="en-GB" dirty="0" err="1"/>
              <a:t>ίχνουν</a:t>
            </a:r>
            <a:r>
              <a:rPr lang="en-GB" dirty="0"/>
              <a:t> </a:t>
            </a:r>
            <a:r>
              <a:rPr lang="en-GB" dirty="0" err="1"/>
              <a:t>μι</a:t>
            </a:r>
            <a:r>
              <a:rPr lang="en-GB" dirty="0"/>
              <a:t>α μα</a:t>
            </a:r>
            <a:r>
              <a:rPr lang="en-GB" dirty="0" err="1"/>
              <a:t>τιά</a:t>
            </a:r>
            <a:r>
              <a:rPr lang="en-GB" dirty="0"/>
              <a:t>” </a:t>
            </a:r>
            <a:r>
              <a:rPr lang="en-GB" dirty="0" err="1"/>
              <a:t>σε</a:t>
            </a:r>
            <a:r>
              <a:rPr lang="en-GB" dirty="0"/>
              <a:t> </a:t>
            </a:r>
            <a:r>
              <a:rPr lang="en-GB" dirty="0" err="1"/>
              <a:t>κάθε</a:t>
            </a:r>
            <a:r>
              <a:rPr lang="en-GB" dirty="0"/>
              <a:t> </a:t>
            </a:r>
            <a:r>
              <a:rPr lang="en-GB" dirty="0" err="1"/>
              <a:t>σελίδ</a:t>
            </a:r>
            <a:r>
              <a:rPr lang="en-GB" dirty="0"/>
              <a:t>α, </a:t>
            </a:r>
            <a:r>
              <a:rPr lang="en-GB" dirty="0" err="1"/>
              <a:t>δι</a:t>
            </a:r>
            <a:r>
              <a:rPr lang="en-GB" dirty="0"/>
              <a:t>αβ</a:t>
            </a:r>
            <a:r>
              <a:rPr lang="en-GB" dirty="0" err="1"/>
              <a:t>άζουν</a:t>
            </a:r>
            <a:r>
              <a:rPr lang="en-GB" dirty="0"/>
              <a:t> </a:t>
            </a:r>
            <a:r>
              <a:rPr lang="en-GB" dirty="0" err="1"/>
              <a:t>γρήγορ</a:t>
            </a:r>
            <a:r>
              <a:rPr lang="en-GB" dirty="0"/>
              <a:t>α</a:t>
            </a:r>
            <a:endParaRPr lang="el-GR" dirty="0"/>
          </a:p>
          <a:p>
            <a:r>
              <a:rPr lang="el-GR" dirty="0"/>
              <a:t>Συνήθως </a:t>
            </a:r>
            <a:r>
              <a:rPr lang="en-GB" dirty="0" err="1"/>
              <a:t>ε</a:t>
            </a:r>
            <a:r>
              <a:rPr lang="en-GB" dirty="0"/>
              <a:t>π</a:t>
            </a:r>
            <a:r>
              <a:rPr lang="en-GB" dirty="0" err="1"/>
              <a:t>ιλέγουν</a:t>
            </a:r>
            <a:r>
              <a:rPr lang="en-GB" dirty="0"/>
              <a:t> </a:t>
            </a:r>
            <a:r>
              <a:rPr lang="en-GB" dirty="0" err="1"/>
              <a:t>ν</a:t>
            </a:r>
            <a:r>
              <a:rPr lang="en-GB" dirty="0"/>
              <a:t>α </a:t>
            </a:r>
            <a:r>
              <a:rPr lang="en-GB" dirty="0" err="1"/>
              <a:t>δούν</a:t>
            </a:r>
            <a:r>
              <a:rPr lang="en-GB" dirty="0"/>
              <a:t> </a:t>
            </a:r>
            <a:r>
              <a:rPr lang="en-GB" dirty="0" err="1"/>
              <a:t>κάτι</a:t>
            </a:r>
            <a:r>
              <a:rPr lang="en-GB" dirty="0"/>
              <a:t> π</a:t>
            </a:r>
            <a:r>
              <a:rPr lang="en-GB" dirty="0" err="1"/>
              <a:t>ου</a:t>
            </a:r>
            <a:r>
              <a:rPr lang="en-GB" dirty="0"/>
              <a:t> </a:t>
            </a:r>
            <a:r>
              <a:rPr lang="en-GB" dirty="0" err="1"/>
              <a:t>θ</a:t>
            </a:r>
            <a:r>
              <a:rPr lang="en-GB" dirty="0"/>
              <a:t>α π</a:t>
            </a:r>
            <a:r>
              <a:rPr lang="en-GB" dirty="0" err="1"/>
              <a:t>ροσελκύσει</a:t>
            </a:r>
            <a:r>
              <a:rPr lang="en-GB" dirty="0"/>
              <a:t> </a:t>
            </a:r>
            <a:r>
              <a:rPr lang="en-GB" dirty="0" err="1"/>
              <a:t>το</a:t>
            </a:r>
            <a:r>
              <a:rPr lang="en-GB" dirty="0"/>
              <a:t> </a:t>
            </a:r>
            <a:r>
              <a:rPr lang="en-GB" dirty="0" err="1"/>
              <a:t>ενδι</a:t>
            </a:r>
            <a:r>
              <a:rPr lang="en-GB" dirty="0"/>
              <a:t>α</a:t>
            </a:r>
            <a:r>
              <a:rPr lang="en-GB" dirty="0" err="1"/>
              <a:t>φέρον</a:t>
            </a:r>
            <a:r>
              <a:rPr lang="el-GR" dirty="0"/>
              <a:t>, </a:t>
            </a:r>
            <a:r>
              <a:rPr lang="en-GB" dirty="0" err="1"/>
              <a:t>ή</a:t>
            </a:r>
            <a:r>
              <a:rPr lang="en-GB" dirty="0"/>
              <a:t> </a:t>
            </a:r>
            <a:r>
              <a:rPr lang="en-GB" dirty="0" err="1"/>
              <a:t>θ</a:t>
            </a:r>
            <a:r>
              <a:rPr lang="en-GB" dirty="0"/>
              <a:t>α α</a:t>
            </a:r>
            <a:r>
              <a:rPr lang="en-GB" dirty="0" err="1"/>
              <a:t>ντ</a:t>
            </a:r>
            <a:r>
              <a:rPr lang="en-GB" dirty="0"/>
              <a:t>απ</a:t>
            </a:r>
            <a:r>
              <a:rPr lang="en-GB" dirty="0" err="1"/>
              <a:t>οκρίνετ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</a:t>
            </a:r>
            <a:r>
              <a:rPr lang="en-GB" dirty="0" err="1"/>
              <a:t>σε</a:t>
            </a:r>
            <a:r>
              <a:rPr lang="en-GB" dirty="0"/>
              <a:t> </a:t>
            </a:r>
            <a:r>
              <a:rPr lang="en-GB" dirty="0" err="1"/>
              <a:t>κάτι</a:t>
            </a:r>
            <a:r>
              <a:rPr lang="en-GB" dirty="0"/>
              <a:t> π</a:t>
            </a:r>
            <a:r>
              <a:rPr lang="en-GB" dirty="0" err="1"/>
              <a:t>ου</a:t>
            </a:r>
            <a:r>
              <a:rPr lang="en-GB" dirty="0"/>
              <a:t> α</a:t>
            </a:r>
            <a:r>
              <a:rPr lang="en-GB" dirty="0" err="1"/>
              <a:t>ν</a:t>
            </a:r>
            <a:r>
              <a:rPr lang="en-GB" dirty="0"/>
              <a:t>α</a:t>
            </a:r>
            <a:r>
              <a:rPr lang="en-GB" dirty="0" err="1"/>
              <a:t>ζητούν</a:t>
            </a:r>
            <a:r>
              <a:rPr lang="en-GB" dirty="0"/>
              <a:t>.</a:t>
            </a:r>
            <a:endParaRPr lang="el-GR" dirty="0"/>
          </a:p>
          <a:p>
            <a:r>
              <a:rPr lang="el-GR" dirty="0"/>
              <a:t>Μ</a:t>
            </a:r>
            <a:r>
              <a:rPr lang="en-GB" dirty="0" err="1"/>
              <a:t>εγάλο</a:t>
            </a:r>
            <a:r>
              <a:rPr lang="en-GB" dirty="0"/>
              <a:t> </a:t>
            </a:r>
            <a:r>
              <a:rPr lang="en-GB" dirty="0" err="1"/>
              <a:t>μέρος</a:t>
            </a:r>
            <a:r>
              <a:rPr lang="en-GB" dirty="0"/>
              <a:t> </a:t>
            </a:r>
            <a:r>
              <a:rPr lang="en-GB" dirty="0" err="1"/>
              <a:t>του</a:t>
            </a:r>
            <a:r>
              <a:rPr lang="en-GB" dirty="0"/>
              <a:t> website </a:t>
            </a:r>
            <a:r>
              <a:rPr lang="en-GB" dirty="0" err="1"/>
              <a:t>δεν</a:t>
            </a:r>
            <a:r>
              <a:rPr lang="en-GB" dirty="0"/>
              <a:t> </a:t>
            </a:r>
            <a:r>
              <a:rPr lang="en-GB" dirty="0" err="1"/>
              <a:t>το</a:t>
            </a:r>
            <a:r>
              <a:rPr lang="en-GB" dirty="0"/>
              <a:t> </a:t>
            </a:r>
            <a:r>
              <a:rPr lang="en-GB" dirty="0" err="1"/>
              <a:t>ε</a:t>
            </a:r>
            <a:r>
              <a:rPr lang="en-GB" dirty="0"/>
              <a:t>π</a:t>
            </a:r>
            <a:r>
              <a:rPr lang="en-GB" dirty="0" err="1"/>
              <a:t>ισκέ</a:t>
            </a:r>
            <a:r>
              <a:rPr lang="en-GB" dirty="0"/>
              <a:t>π</a:t>
            </a:r>
            <a:r>
              <a:rPr lang="en-GB" dirty="0" err="1"/>
              <a:t>τοντ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θόλου</a:t>
            </a:r>
            <a:r>
              <a:rPr lang="en-GB" dirty="0"/>
              <a:t>.</a:t>
            </a:r>
            <a:endParaRPr lang="el-GR" dirty="0"/>
          </a:p>
          <a:p>
            <a:r>
              <a:rPr lang="el-GR" dirty="0"/>
              <a:t>Ε</a:t>
            </a:r>
            <a:r>
              <a:rPr lang="en-GB" dirty="0"/>
              <a:t>π</a:t>
            </a:r>
            <a:r>
              <a:rPr lang="en-GB" dirty="0" err="1"/>
              <a:t>ιλέγουν</a:t>
            </a:r>
            <a:r>
              <a:rPr lang="en-GB" dirty="0"/>
              <a:t> </a:t>
            </a:r>
            <a:r>
              <a:rPr lang="en-GB" dirty="0" err="1"/>
              <a:t>ν</a:t>
            </a:r>
            <a:r>
              <a:rPr lang="en-GB" dirty="0"/>
              <a:t>α </a:t>
            </a:r>
            <a:r>
              <a:rPr lang="en-GB" dirty="0" err="1"/>
              <a:t>δούν</a:t>
            </a:r>
            <a:r>
              <a:rPr lang="en-GB" dirty="0"/>
              <a:t> </a:t>
            </a:r>
            <a:r>
              <a:rPr lang="en-GB" dirty="0" err="1"/>
              <a:t>κάτι</a:t>
            </a:r>
            <a:r>
              <a:rPr lang="en-GB" dirty="0"/>
              <a:t> π</a:t>
            </a:r>
            <a:r>
              <a:rPr lang="en-GB" dirty="0" err="1"/>
              <a:t>ου</a:t>
            </a:r>
            <a:r>
              <a:rPr lang="en-GB" dirty="0"/>
              <a:t> </a:t>
            </a:r>
            <a:r>
              <a:rPr lang="en-GB" dirty="0" err="1"/>
              <a:t>θ</a:t>
            </a:r>
            <a:r>
              <a:rPr lang="en-GB" dirty="0"/>
              <a:t>α </a:t>
            </a:r>
            <a:r>
              <a:rPr lang="en-GB" dirty="0" err="1"/>
              <a:t>τους</a:t>
            </a:r>
            <a:r>
              <a:rPr lang="en-GB" dirty="0"/>
              <a:t> </a:t>
            </a:r>
            <a:r>
              <a:rPr lang="en-GB" dirty="0" err="1"/>
              <a:t>φ</a:t>
            </a:r>
            <a:r>
              <a:rPr lang="en-GB" dirty="0"/>
              <a:t>α</a:t>
            </a:r>
            <a:r>
              <a:rPr lang="en-GB" dirty="0" err="1"/>
              <a:t>νεί</a:t>
            </a:r>
            <a:r>
              <a:rPr lang="el-GR" dirty="0"/>
              <a:t> </a:t>
            </a:r>
            <a:r>
              <a:rPr lang="en-GB" dirty="0" err="1"/>
              <a:t>ενδι</a:t>
            </a:r>
            <a:r>
              <a:rPr lang="en-GB" dirty="0"/>
              <a:t>α</a:t>
            </a:r>
            <a:r>
              <a:rPr lang="en-GB" dirty="0" err="1"/>
              <a:t>φέρον</a:t>
            </a:r>
            <a:r>
              <a:rPr lang="en-GB" dirty="0"/>
              <a:t> </a:t>
            </a:r>
            <a:r>
              <a:rPr lang="en-GB" dirty="0" err="1"/>
              <a:t>ή</a:t>
            </a:r>
            <a:r>
              <a:rPr lang="en-GB" dirty="0"/>
              <a:t> </a:t>
            </a:r>
            <a:r>
              <a:rPr lang="en-GB" dirty="0" err="1"/>
              <a:t>χρήσιμο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4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</a:t>
            </a:r>
            <a:r>
              <a:rPr lang="en-GB" dirty="0" err="1"/>
              <a:t>κτιμούν</a:t>
            </a:r>
            <a:r>
              <a:rPr lang="en-GB" dirty="0"/>
              <a:t> </a:t>
            </a:r>
            <a:r>
              <a:rPr lang="en-GB" dirty="0" err="1"/>
              <a:t>την</a:t>
            </a:r>
            <a:r>
              <a:rPr lang="en-GB" dirty="0"/>
              <a:t> π</a:t>
            </a:r>
            <a:r>
              <a:rPr lang="en-GB" dirty="0" err="1"/>
              <a:t>οιότητ</a:t>
            </a:r>
            <a:r>
              <a:rPr lang="en-GB" dirty="0"/>
              <a:t>α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</a:t>
            </a:r>
            <a:r>
              <a:rPr lang="en-GB" dirty="0" err="1"/>
              <a:t>την</a:t>
            </a:r>
            <a:r>
              <a:rPr lang="en-GB" dirty="0"/>
              <a:t> α</a:t>
            </a:r>
            <a:r>
              <a:rPr lang="en-GB" dirty="0" err="1"/>
              <a:t>ξιο</a:t>
            </a:r>
            <a:r>
              <a:rPr lang="en-GB" dirty="0"/>
              <a:t>π</a:t>
            </a:r>
            <a:r>
              <a:rPr lang="en-GB" dirty="0" err="1"/>
              <a:t>ιστί</a:t>
            </a:r>
            <a:r>
              <a:rPr lang="en-GB" dirty="0"/>
              <a:t>α</a:t>
            </a:r>
            <a:endParaRPr lang="el-GR" dirty="0"/>
          </a:p>
          <a:p>
            <a:r>
              <a:rPr lang="el-GR" dirty="0"/>
              <a:t>Δ</a:t>
            </a:r>
            <a:r>
              <a:rPr lang="en-GB" dirty="0" err="1"/>
              <a:t>εν</a:t>
            </a:r>
            <a:r>
              <a:rPr lang="en-GB" dirty="0"/>
              <a:t> </a:t>
            </a:r>
            <a:r>
              <a:rPr lang="en-GB" dirty="0" err="1"/>
              <a:t>δι</a:t>
            </a:r>
            <a:r>
              <a:rPr lang="en-GB" dirty="0"/>
              <a:t>αβ</a:t>
            </a:r>
            <a:r>
              <a:rPr lang="en-GB" dirty="0" err="1"/>
              <a:t>άζουν</a:t>
            </a:r>
            <a:r>
              <a:rPr lang="en-GB" dirty="0"/>
              <a:t> απ</a:t>
            </a:r>
            <a:r>
              <a:rPr lang="en-GB" dirty="0" err="1"/>
              <a:t>λώς</a:t>
            </a:r>
            <a:r>
              <a:rPr lang="en-GB" dirty="0"/>
              <a:t> “</a:t>
            </a:r>
            <a:r>
              <a:rPr lang="en-GB" dirty="0" err="1"/>
              <a:t>σκ</a:t>
            </a:r>
            <a:r>
              <a:rPr lang="en-GB" dirty="0"/>
              <a:t>α</a:t>
            </a:r>
            <a:r>
              <a:rPr lang="en-GB" dirty="0" err="1"/>
              <a:t>νάρουν</a:t>
            </a:r>
            <a:r>
              <a:rPr lang="en-GB" dirty="0"/>
              <a:t>”, </a:t>
            </a:r>
            <a:r>
              <a:rPr lang="en-GB" dirty="0" err="1"/>
              <a:t>ψάχνουν</a:t>
            </a:r>
            <a:r>
              <a:rPr lang="en-GB" dirty="0"/>
              <a:t> </a:t>
            </a:r>
            <a:r>
              <a:rPr lang="en-GB" dirty="0" err="1"/>
              <a:t>σημεί</a:t>
            </a:r>
            <a:r>
              <a:rPr lang="en-GB" dirty="0"/>
              <a:t>α-</a:t>
            </a:r>
            <a:r>
              <a:rPr lang="en-GB" dirty="0" err="1"/>
              <a:t>λέξεις</a:t>
            </a:r>
            <a:r>
              <a:rPr lang="en-GB" dirty="0"/>
              <a:t>, </a:t>
            </a:r>
            <a:r>
              <a:rPr lang="el-GR" dirty="0"/>
              <a:t>επιζητούν τη</a:t>
            </a:r>
            <a:r>
              <a:rPr lang="en-GB" dirty="0"/>
              <a:t> </a:t>
            </a:r>
            <a:r>
              <a:rPr lang="en-GB" dirty="0" err="1"/>
              <a:t>γρήγορη</a:t>
            </a:r>
            <a:r>
              <a:rPr lang="en-GB" dirty="0"/>
              <a:t>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τ</a:t>
            </a:r>
            <a:r>
              <a:rPr lang="en-GB" dirty="0"/>
              <a:t>α</a:t>
            </a:r>
            <a:r>
              <a:rPr lang="en-GB" dirty="0" err="1"/>
              <a:t>νόηση</a:t>
            </a:r>
            <a:r>
              <a:rPr lang="en-GB" dirty="0"/>
              <a:t> </a:t>
            </a:r>
            <a:r>
              <a:rPr lang="en-GB" dirty="0" err="1"/>
              <a:t>του</a:t>
            </a:r>
            <a:r>
              <a:rPr lang="en-GB" dirty="0"/>
              <a:t> </a:t>
            </a:r>
            <a:r>
              <a:rPr lang="en-GB" dirty="0" err="1"/>
              <a:t>κειμ</a:t>
            </a:r>
            <a:r>
              <a:rPr lang="el-GR" dirty="0" err="1"/>
              <a:t>ένου</a:t>
            </a:r>
            <a:endParaRPr lang="el-GR" dirty="0"/>
          </a:p>
          <a:p>
            <a:r>
              <a:rPr lang="el-GR" dirty="0" err="1"/>
              <a:t>Ε</a:t>
            </a:r>
            <a:r>
              <a:rPr lang="en-GB" dirty="0" err="1"/>
              <a:t>ίν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α</a:t>
            </a:r>
            <a:r>
              <a:rPr lang="en-GB" dirty="0" err="1"/>
              <a:t>νυ</a:t>
            </a:r>
            <a:r>
              <a:rPr lang="en-GB" dirty="0"/>
              <a:t>π</a:t>
            </a:r>
            <a:r>
              <a:rPr lang="en-GB" dirty="0" err="1"/>
              <a:t>όμονοι</a:t>
            </a:r>
            <a:r>
              <a:rPr lang="en-GB" dirty="0"/>
              <a:t>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</a:t>
            </a:r>
            <a:r>
              <a:rPr lang="en-GB" dirty="0" err="1"/>
              <a:t>θέλουν</a:t>
            </a:r>
            <a:r>
              <a:rPr lang="en-GB" dirty="0"/>
              <a:t> </a:t>
            </a:r>
            <a:r>
              <a:rPr lang="en-GB" dirty="0" err="1"/>
              <a:t>άμεση</a:t>
            </a:r>
            <a:r>
              <a:rPr lang="en-GB" dirty="0"/>
              <a:t> π</a:t>
            </a:r>
            <a:r>
              <a:rPr lang="en-GB" dirty="0" err="1"/>
              <a:t>ρόσ</a:t>
            </a:r>
            <a:r>
              <a:rPr lang="en-GB" dirty="0"/>
              <a:t>βα</a:t>
            </a:r>
            <a:r>
              <a:rPr lang="en-GB" dirty="0" err="1"/>
              <a:t>ση</a:t>
            </a:r>
            <a:endParaRPr lang="el-GR" dirty="0"/>
          </a:p>
          <a:p>
            <a:r>
              <a:rPr lang="el-GR" dirty="0"/>
              <a:t>Α</a:t>
            </a:r>
            <a:r>
              <a:rPr lang="en-GB" dirty="0" err="1"/>
              <a:t>υτό</a:t>
            </a:r>
            <a:r>
              <a:rPr lang="en-GB" dirty="0"/>
              <a:t> π</a:t>
            </a:r>
            <a:r>
              <a:rPr lang="en-GB" dirty="0" err="1"/>
              <a:t>ου</a:t>
            </a:r>
            <a:r>
              <a:rPr lang="en-GB" dirty="0"/>
              <a:t> </a:t>
            </a:r>
            <a:r>
              <a:rPr lang="en-GB" dirty="0" err="1"/>
              <a:t>τους</a:t>
            </a:r>
            <a:r>
              <a:rPr lang="en-GB" dirty="0"/>
              <a:t> </a:t>
            </a:r>
            <a:r>
              <a:rPr lang="en-GB" dirty="0" err="1"/>
              <a:t>ενδι</a:t>
            </a:r>
            <a:r>
              <a:rPr lang="en-GB" dirty="0"/>
              <a:t>α</a:t>
            </a:r>
            <a:r>
              <a:rPr lang="en-GB" dirty="0" err="1"/>
              <a:t>φέρει</a:t>
            </a:r>
            <a:r>
              <a:rPr lang="en-GB" dirty="0"/>
              <a:t> </a:t>
            </a:r>
            <a:r>
              <a:rPr lang="en-GB" dirty="0" err="1"/>
              <a:t>είν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</a:t>
            </a:r>
            <a:r>
              <a:rPr lang="en-GB" dirty="0" err="1"/>
              <a:t>το</a:t>
            </a:r>
            <a:r>
              <a:rPr lang="en-GB" dirty="0"/>
              <a:t> π</a:t>
            </a:r>
            <a:r>
              <a:rPr lang="en-GB" dirty="0" err="1"/>
              <a:t>εριεχόμενο</a:t>
            </a:r>
            <a:r>
              <a:rPr lang="en-GB" dirty="0"/>
              <a:t>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ι</a:t>
            </a:r>
            <a:r>
              <a:rPr lang="en-GB" dirty="0"/>
              <a:t> </a:t>
            </a:r>
            <a:r>
              <a:rPr lang="en-GB" dirty="0" err="1"/>
              <a:t>η</a:t>
            </a:r>
            <a:r>
              <a:rPr lang="en-GB" dirty="0"/>
              <a:t> </a:t>
            </a:r>
            <a:r>
              <a:rPr lang="en-GB" dirty="0" err="1"/>
              <a:t>ευκολί</a:t>
            </a:r>
            <a:r>
              <a:rPr lang="en-GB" dirty="0"/>
              <a:t>α π</a:t>
            </a:r>
            <a:r>
              <a:rPr lang="en-GB" dirty="0" err="1"/>
              <a:t>λοήγησης</a:t>
            </a:r>
            <a:r>
              <a:rPr lang="en-GB" dirty="0"/>
              <a:t>  </a:t>
            </a:r>
            <a:endParaRPr lang="el-GR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4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Μην</a:t>
            </a:r>
            <a:r>
              <a:rPr lang="en-GB" dirty="0"/>
              <a:t> </a:t>
            </a:r>
            <a:r>
              <a:rPr lang="en-GB" dirty="0" err="1"/>
              <a:t>κάνετε</a:t>
            </a:r>
            <a:r>
              <a:rPr lang="en-GB" dirty="0"/>
              <a:t> </a:t>
            </a:r>
            <a:r>
              <a:rPr lang="en-GB" dirty="0" err="1"/>
              <a:t>τους</a:t>
            </a:r>
            <a:r>
              <a:rPr lang="en-GB" dirty="0"/>
              <a:t> </a:t>
            </a:r>
            <a:r>
              <a:rPr lang="en-GB" dirty="0" err="1"/>
              <a:t>χρήστες</a:t>
            </a:r>
            <a:r>
              <a:rPr lang="en-GB" dirty="0"/>
              <a:t> </a:t>
            </a:r>
            <a:r>
              <a:rPr lang="en-GB" dirty="0" err="1"/>
              <a:t>σ</a:t>
            </a:r>
            <a:r>
              <a:rPr lang="en-GB" dirty="0"/>
              <a:t>α</a:t>
            </a:r>
            <a:r>
              <a:rPr lang="en-GB" dirty="0" err="1"/>
              <a:t>ς</a:t>
            </a:r>
            <a:r>
              <a:rPr lang="en-GB" dirty="0"/>
              <a:t> </a:t>
            </a:r>
            <a:r>
              <a:rPr lang="en-GB" dirty="0" err="1"/>
              <a:t>ν</a:t>
            </a:r>
            <a:r>
              <a:rPr lang="en-GB" dirty="0"/>
              <a:t>α </a:t>
            </a:r>
            <a:r>
              <a:rPr lang="en-GB" dirty="0" err="1"/>
              <a:t>σκέφτοντ</a:t>
            </a:r>
            <a:r>
              <a:rPr lang="en-GB" dirty="0"/>
              <a:t>α</a:t>
            </a:r>
            <a:r>
              <a:rPr lang="en-GB" dirty="0" err="1"/>
              <a:t>ι</a:t>
            </a:r>
            <a:endParaRPr lang="en-GB" dirty="0"/>
          </a:p>
          <a:p>
            <a:r>
              <a:rPr lang="en-GB" dirty="0" err="1"/>
              <a:t>Μην</a:t>
            </a:r>
            <a:r>
              <a:rPr lang="en-GB" dirty="0"/>
              <a:t> </a:t>
            </a:r>
            <a:r>
              <a:rPr lang="en-GB" dirty="0" err="1"/>
              <a:t>εξ</a:t>
            </a:r>
            <a:r>
              <a:rPr lang="en-GB" dirty="0"/>
              <a:t>α</a:t>
            </a:r>
            <a:r>
              <a:rPr lang="en-GB" dirty="0" err="1"/>
              <a:t>ντλείτε</a:t>
            </a:r>
            <a:r>
              <a:rPr lang="en-GB" dirty="0"/>
              <a:t> </a:t>
            </a:r>
            <a:r>
              <a:rPr lang="en-GB" dirty="0" err="1"/>
              <a:t>την</a:t>
            </a:r>
            <a:r>
              <a:rPr lang="en-GB" dirty="0"/>
              <a:t> </a:t>
            </a:r>
            <a:r>
              <a:rPr lang="en-GB" dirty="0" err="1"/>
              <a:t>υ</a:t>
            </a:r>
            <a:r>
              <a:rPr lang="en-GB" dirty="0"/>
              <a:t>π</a:t>
            </a:r>
            <a:r>
              <a:rPr lang="en-GB" dirty="0" err="1"/>
              <a:t>ομονή</a:t>
            </a:r>
            <a:r>
              <a:rPr lang="en-GB" dirty="0"/>
              <a:t> </a:t>
            </a:r>
            <a:r>
              <a:rPr lang="en-GB" dirty="0" err="1"/>
              <a:t>τ</a:t>
            </a:r>
            <a:r>
              <a:rPr lang="el-GR" dirty="0"/>
              <a:t>ους</a:t>
            </a:r>
          </a:p>
          <a:p>
            <a:r>
              <a:rPr lang="en-GB" dirty="0" err="1"/>
              <a:t>Εστιάστε</a:t>
            </a:r>
            <a:r>
              <a:rPr lang="en-GB" dirty="0"/>
              <a:t> </a:t>
            </a:r>
            <a:r>
              <a:rPr lang="en-GB" dirty="0" err="1"/>
              <a:t>στην</a:t>
            </a:r>
            <a:r>
              <a:rPr lang="en-GB" dirty="0"/>
              <a:t> π</a:t>
            </a:r>
            <a:r>
              <a:rPr lang="en-GB" dirty="0" err="1"/>
              <a:t>ροσοχή</a:t>
            </a:r>
            <a:r>
              <a:rPr lang="en-GB" dirty="0"/>
              <a:t> </a:t>
            </a:r>
            <a:r>
              <a:rPr lang="en-GB" dirty="0" err="1"/>
              <a:t>των</a:t>
            </a:r>
            <a:r>
              <a:rPr lang="en-GB" dirty="0"/>
              <a:t> </a:t>
            </a:r>
            <a:r>
              <a:rPr lang="en-GB" dirty="0" err="1"/>
              <a:t>χρηστών</a:t>
            </a:r>
            <a:endParaRPr lang="el-GR" dirty="0"/>
          </a:p>
          <a:p>
            <a:r>
              <a:rPr lang="el-GR" dirty="0"/>
              <a:t>Α</a:t>
            </a:r>
            <a:r>
              <a:rPr lang="en-GB" dirty="0" err="1"/>
              <a:t>ν</a:t>
            </a:r>
            <a:r>
              <a:rPr lang="en-GB" dirty="0"/>
              <a:t>α</a:t>
            </a:r>
            <a:r>
              <a:rPr lang="en-GB" dirty="0" err="1"/>
              <a:t>δείξτε</a:t>
            </a:r>
            <a:r>
              <a:rPr lang="en-GB" dirty="0"/>
              <a:t> </a:t>
            </a:r>
            <a:r>
              <a:rPr lang="en-GB" dirty="0" err="1"/>
              <a:t>έν</a:t>
            </a:r>
            <a:r>
              <a:rPr lang="en-GB" dirty="0"/>
              <a:t>α </a:t>
            </a:r>
            <a:r>
              <a:rPr lang="en-GB" dirty="0" err="1"/>
              <a:t>χ</a:t>
            </a:r>
            <a:r>
              <a:rPr lang="en-GB" dirty="0"/>
              <a:t>α</a:t>
            </a:r>
            <a:r>
              <a:rPr lang="en-GB" dirty="0" err="1"/>
              <a:t>ρ</a:t>
            </a:r>
            <a:r>
              <a:rPr lang="en-GB" dirty="0"/>
              <a:t>α</a:t>
            </a:r>
            <a:r>
              <a:rPr lang="en-GB" dirty="0" err="1"/>
              <a:t>κτηριστικό</a:t>
            </a:r>
            <a:endParaRPr lang="el-GR" dirty="0"/>
          </a:p>
          <a:p>
            <a:r>
              <a:rPr lang="en-GB" dirty="0" err="1"/>
              <a:t>Κάντε</a:t>
            </a:r>
            <a:r>
              <a:rPr lang="en-GB" dirty="0"/>
              <a:t> </a:t>
            </a:r>
            <a:r>
              <a:rPr lang="en-GB" dirty="0" err="1"/>
              <a:t>σωστή</a:t>
            </a:r>
            <a:r>
              <a:rPr lang="en-GB" dirty="0"/>
              <a:t> </a:t>
            </a:r>
            <a:r>
              <a:rPr lang="en-GB" dirty="0" err="1"/>
              <a:t>χρήση</a:t>
            </a:r>
            <a:r>
              <a:rPr lang="en-GB" dirty="0"/>
              <a:t> </a:t>
            </a:r>
            <a:r>
              <a:rPr lang="en-GB" dirty="0" err="1"/>
              <a:t>γρ</a:t>
            </a:r>
            <a:r>
              <a:rPr lang="en-GB" dirty="0"/>
              <a:t>απ</a:t>
            </a:r>
            <a:r>
              <a:rPr lang="en-GB" dirty="0" err="1"/>
              <a:t>τού</a:t>
            </a:r>
            <a:r>
              <a:rPr lang="en-GB" dirty="0"/>
              <a:t> </a:t>
            </a:r>
            <a:r>
              <a:rPr lang="en-GB" dirty="0" err="1"/>
              <a:t>λόγου</a:t>
            </a:r>
            <a:endParaRPr lang="el-GR" dirty="0"/>
          </a:p>
          <a:p>
            <a:r>
              <a:rPr lang="el-GR" dirty="0"/>
              <a:t>Ο </a:t>
            </a:r>
            <a:r>
              <a:rPr lang="en-GB" dirty="0" err="1"/>
              <a:t>κ</a:t>
            </a:r>
            <a:r>
              <a:rPr lang="en-GB" dirty="0"/>
              <a:t>α</a:t>
            </a:r>
            <a:r>
              <a:rPr lang="en-GB" dirty="0" err="1"/>
              <a:t>νόν</a:t>
            </a:r>
            <a:r>
              <a:rPr lang="en-GB" dirty="0"/>
              <a:t>α</a:t>
            </a:r>
            <a:r>
              <a:rPr lang="en-GB" dirty="0" err="1"/>
              <a:t>ς</a:t>
            </a:r>
            <a:r>
              <a:rPr lang="en-GB" dirty="0"/>
              <a:t> “</a:t>
            </a:r>
            <a:r>
              <a:rPr lang="en-GB" b="1" dirty="0"/>
              <a:t>keep it simple</a:t>
            </a:r>
            <a:r>
              <a:rPr lang="en-GB" dirty="0"/>
              <a:t>” -KIS- (“</a:t>
            </a:r>
            <a:r>
              <a:rPr lang="en-GB" dirty="0" err="1"/>
              <a:t>Κράτ</a:t>
            </a:r>
            <a:r>
              <a:rPr lang="en-GB" dirty="0"/>
              <a:t>α </a:t>
            </a:r>
            <a:r>
              <a:rPr lang="en-GB" dirty="0" err="1"/>
              <a:t>το</a:t>
            </a:r>
            <a:r>
              <a:rPr lang="en-GB" dirty="0"/>
              <a:t> απ</a:t>
            </a:r>
            <a:r>
              <a:rPr lang="en-GB" dirty="0" err="1"/>
              <a:t>λό</a:t>
            </a:r>
            <a:r>
              <a:rPr lang="en-GB" dirty="0"/>
              <a:t>”) 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9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723"/>
            <a:ext cx="8229600" cy="1143000"/>
          </a:xfrm>
        </p:spPr>
        <p:txBody>
          <a:bodyPr/>
          <a:lstStyle/>
          <a:p>
            <a:r>
              <a:rPr lang="el-GR" dirty="0"/>
              <a:t>Η </a:t>
            </a:r>
            <a:r>
              <a:rPr lang="en-GB" dirty="0"/>
              <a:t>“</a:t>
            </a:r>
            <a:r>
              <a:rPr lang="en-GB" dirty="0" err="1"/>
              <a:t>ορ</a:t>
            </a:r>
            <a:r>
              <a:rPr lang="en-GB" dirty="0"/>
              <a:t>α</a:t>
            </a:r>
            <a:r>
              <a:rPr lang="en-GB" dirty="0" err="1"/>
              <a:t>τή</a:t>
            </a:r>
            <a:r>
              <a:rPr lang="en-GB" dirty="0"/>
              <a:t> </a:t>
            </a:r>
            <a:r>
              <a:rPr lang="en-GB" dirty="0" err="1"/>
              <a:t>γλώσσ</a:t>
            </a:r>
            <a:r>
              <a:rPr lang="en-GB" dirty="0"/>
              <a:t>α”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Για την </a:t>
            </a:r>
            <a:r>
              <a:rPr lang="en-GB" sz="2400" dirty="0" err="1"/>
              <a:t>ο</a:t>
            </a:r>
            <a:r>
              <a:rPr lang="en-GB" sz="2400" dirty="0"/>
              <a:t>π</a:t>
            </a:r>
            <a:r>
              <a:rPr lang="en-GB" sz="2400" dirty="0" err="1"/>
              <a:t>τική</a:t>
            </a:r>
            <a:r>
              <a:rPr lang="en-GB" sz="2400" dirty="0"/>
              <a:t> </a:t>
            </a:r>
            <a:r>
              <a:rPr lang="en-GB" sz="2400" dirty="0" err="1"/>
              <a:t>ε</a:t>
            </a:r>
            <a:r>
              <a:rPr lang="en-GB" sz="2400" dirty="0"/>
              <a:t>π</a:t>
            </a:r>
            <a:r>
              <a:rPr lang="en-GB" sz="2400" dirty="0" err="1"/>
              <a:t>ικοινωνί</a:t>
            </a:r>
            <a:r>
              <a:rPr lang="en-GB" sz="2400" dirty="0"/>
              <a:t>α, </a:t>
            </a:r>
            <a:r>
              <a:rPr lang="en-GB" sz="2400" dirty="0" err="1"/>
              <a:t>ο</a:t>
            </a:r>
            <a:r>
              <a:rPr lang="en-GB" sz="2400" dirty="0"/>
              <a:t> Aaron Marcus α</a:t>
            </a:r>
            <a:r>
              <a:rPr lang="en-GB" sz="2400" dirty="0" err="1"/>
              <a:t>ν</a:t>
            </a:r>
            <a:r>
              <a:rPr lang="en-GB" sz="2400" dirty="0"/>
              <a:t>α</a:t>
            </a:r>
            <a:r>
              <a:rPr lang="en-GB" sz="2400" dirty="0" err="1"/>
              <a:t>φέρει</a:t>
            </a:r>
            <a:r>
              <a:rPr lang="en-GB" sz="2400" dirty="0"/>
              <a:t> </a:t>
            </a:r>
            <a:r>
              <a:rPr lang="en-GB" sz="2400" dirty="0" err="1"/>
              <a:t>τρεις</a:t>
            </a:r>
            <a:r>
              <a:rPr lang="en-GB" sz="2400" dirty="0"/>
              <a:t> βα</a:t>
            </a:r>
            <a:r>
              <a:rPr lang="en-GB" sz="2400" dirty="0" err="1"/>
              <a:t>σικές</a:t>
            </a:r>
            <a:r>
              <a:rPr lang="en-GB" sz="2400" dirty="0"/>
              <a:t> α</a:t>
            </a:r>
            <a:r>
              <a:rPr lang="en-GB" sz="2400" dirty="0" err="1"/>
              <a:t>ρχές</a:t>
            </a:r>
            <a:r>
              <a:rPr lang="en-GB" sz="2400" dirty="0"/>
              <a:t> π</a:t>
            </a:r>
            <a:r>
              <a:rPr lang="en-GB" sz="2400" dirty="0" err="1"/>
              <a:t>ου</a:t>
            </a:r>
            <a:r>
              <a:rPr lang="en-GB" sz="2400" dirty="0"/>
              <a:t> α</a:t>
            </a:r>
            <a:r>
              <a:rPr lang="en-GB" sz="2400" dirty="0" err="1"/>
              <a:t>ν</a:t>
            </a:r>
            <a:r>
              <a:rPr lang="en-GB" sz="2400" dirty="0"/>
              <a:t>α</a:t>
            </a:r>
            <a:r>
              <a:rPr lang="en-GB" sz="2400" dirty="0" err="1"/>
              <a:t>φέροντ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στην</a:t>
            </a:r>
            <a:r>
              <a:rPr lang="en-GB" sz="2400" dirty="0"/>
              <a:t> </a:t>
            </a:r>
            <a:r>
              <a:rPr lang="en-GB" sz="2400" dirty="0" err="1"/>
              <a:t>χρήση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λεγόμενης</a:t>
            </a:r>
            <a:r>
              <a:rPr lang="en-GB" sz="2400" dirty="0"/>
              <a:t> “visible language” (</a:t>
            </a:r>
            <a:r>
              <a:rPr lang="en-GB" sz="2400" dirty="0" err="1"/>
              <a:t>ορ</a:t>
            </a:r>
            <a:r>
              <a:rPr lang="en-GB" sz="2400" dirty="0"/>
              <a:t>α</a:t>
            </a:r>
            <a:r>
              <a:rPr lang="en-GB" sz="2400" dirty="0" err="1"/>
              <a:t>τή</a:t>
            </a:r>
            <a:r>
              <a:rPr lang="en-GB" sz="2400" dirty="0"/>
              <a:t> </a:t>
            </a:r>
            <a:r>
              <a:rPr lang="en-GB" sz="2400" dirty="0" err="1"/>
              <a:t>γλώσσ</a:t>
            </a:r>
            <a:r>
              <a:rPr lang="en-GB" sz="2400" dirty="0"/>
              <a:t>α), </a:t>
            </a:r>
            <a:r>
              <a:rPr lang="en-GB" sz="2400" dirty="0" err="1"/>
              <a:t>το</a:t>
            </a:r>
            <a:r>
              <a:rPr lang="en-GB" sz="2400" dirty="0"/>
              <a:t> π</a:t>
            </a:r>
            <a:r>
              <a:rPr lang="en-GB" sz="2400" dirty="0" err="1"/>
              <a:t>εριεχόμενο</a:t>
            </a:r>
            <a:r>
              <a:rPr lang="en-GB" sz="2400" dirty="0"/>
              <a:t> </a:t>
            </a:r>
            <a:r>
              <a:rPr lang="en-GB" sz="2400" dirty="0" err="1"/>
              <a:t>δηλ</a:t>
            </a:r>
            <a:r>
              <a:rPr lang="en-GB" sz="2400" dirty="0"/>
              <a:t>α</a:t>
            </a:r>
            <a:r>
              <a:rPr lang="en-GB" sz="2400" dirty="0" err="1"/>
              <a:t>δή</a:t>
            </a:r>
            <a:r>
              <a:rPr lang="en-GB" sz="2400" dirty="0"/>
              <a:t> π</a:t>
            </a:r>
            <a:r>
              <a:rPr lang="en-GB" sz="2400" dirty="0" err="1"/>
              <a:t>ου</a:t>
            </a:r>
            <a:r>
              <a:rPr lang="en-GB" sz="2400" dirty="0"/>
              <a:t> β</a:t>
            </a:r>
            <a:r>
              <a:rPr lang="en-GB" sz="2400" dirty="0" err="1"/>
              <a:t>λέ</a:t>
            </a:r>
            <a:r>
              <a:rPr lang="en-GB" sz="2400" dirty="0"/>
              <a:t>π</a:t>
            </a:r>
            <a:r>
              <a:rPr lang="en-GB" sz="2400" dirty="0" err="1"/>
              <a:t>ουν</a:t>
            </a:r>
            <a:r>
              <a:rPr lang="en-GB" sz="2400" dirty="0"/>
              <a:t>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χρήστες</a:t>
            </a:r>
            <a:r>
              <a:rPr lang="en-GB" sz="2400" dirty="0"/>
              <a:t> </a:t>
            </a:r>
            <a:r>
              <a:rPr lang="en-GB" sz="2400" dirty="0" err="1"/>
              <a:t>στην</a:t>
            </a:r>
            <a:r>
              <a:rPr lang="en-GB" sz="2400" dirty="0"/>
              <a:t> </a:t>
            </a:r>
            <a:r>
              <a:rPr lang="en-GB" sz="2400" dirty="0" err="1"/>
              <a:t>οθόνη</a:t>
            </a:r>
            <a:r>
              <a:rPr lang="en-GB" sz="2400" dirty="0"/>
              <a:t> </a:t>
            </a:r>
            <a:r>
              <a:rPr lang="en-GB" sz="2400" dirty="0" err="1"/>
              <a:t>τους</a:t>
            </a:r>
            <a:r>
              <a:rPr lang="en-GB" sz="2400" dirty="0"/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780928"/>
            <a:ext cx="853244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Οργάνωση</a:t>
            </a:r>
            <a:r>
              <a:rPr lang="el-GR" sz="2400" b="1" dirty="0"/>
              <a:t>: </a:t>
            </a:r>
            <a:r>
              <a:rPr lang="el-GR" sz="2400" dirty="0"/>
              <a:t>η </a:t>
            </a:r>
            <a:r>
              <a:rPr lang="en-GB" sz="2400" dirty="0" err="1"/>
              <a:t>σ</a:t>
            </a:r>
            <a:r>
              <a:rPr lang="en-GB" sz="2400" dirty="0"/>
              <a:t>α</a:t>
            </a:r>
            <a:r>
              <a:rPr lang="en-GB" sz="2400" dirty="0" err="1"/>
              <a:t>φή</a:t>
            </a:r>
            <a:r>
              <a:rPr lang="el-GR" sz="2400" dirty="0"/>
              <a:t>ς</a:t>
            </a:r>
            <a:r>
              <a:rPr lang="en-GB" sz="2400" dirty="0"/>
              <a:t> </a:t>
            </a:r>
            <a:r>
              <a:rPr lang="en-GB" sz="2400" dirty="0" err="1"/>
              <a:t>κ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συνε</a:t>
            </a:r>
            <a:r>
              <a:rPr lang="en-GB" sz="2400" dirty="0"/>
              <a:t>π</a:t>
            </a:r>
            <a:r>
              <a:rPr lang="en-GB" sz="2400" dirty="0" err="1"/>
              <a:t>ή</a:t>
            </a:r>
            <a:r>
              <a:rPr lang="en-GB" sz="2400" dirty="0"/>
              <a:t> </a:t>
            </a:r>
            <a:r>
              <a:rPr lang="en-GB" sz="2400" dirty="0" err="1"/>
              <a:t>δομή</a:t>
            </a:r>
            <a:r>
              <a:rPr lang="en-GB" sz="2400" dirty="0"/>
              <a:t> </a:t>
            </a:r>
            <a:endParaRPr lang="el-GR" sz="2400" dirty="0"/>
          </a:p>
          <a:p>
            <a:r>
              <a:rPr lang="en-GB" sz="2400" b="1" dirty="0" err="1"/>
              <a:t>Λιτότητ</a:t>
            </a:r>
            <a:r>
              <a:rPr lang="en-GB" sz="2400" b="1" dirty="0"/>
              <a:t>α</a:t>
            </a:r>
            <a:r>
              <a:rPr lang="el-GR" sz="2400" b="1" dirty="0"/>
              <a:t>:  </a:t>
            </a:r>
            <a:r>
              <a:rPr lang="el-GR" sz="2400" dirty="0"/>
              <a:t>Α. </a:t>
            </a:r>
            <a:r>
              <a:rPr lang="en-GB" sz="2400" i="1" dirty="0" err="1"/>
              <a:t>Σ</a:t>
            </a:r>
            <a:r>
              <a:rPr lang="en-GB" sz="2400" i="1" dirty="0"/>
              <a:t>α</a:t>
            </a:r>
            <a:r>
              <a:rPr lang="en-GB" sz="2400" i="1" dirty="0" err="1"/>
              <a:t>φήνει</a:t>
            </a:r>
            <a:r>
              <a:rPr lang="en-GB" sz="2400" i="1" dirty="0"/>
              <a:t>α</a:t>
            </a:r>
            <a:r>
              <a:rPr lang="en-GB" sz="2400" dirty="0"/>
              <a:t>, </a:t>
            </a:r>
            <a:r>
              <a:rPr lang="en-GB" sz="2400" dirty="0" err="1"/>
              <a:t>όλες</a:t>
            </a:r>
            <a:r>
              <a:rPr lang="en-GB" sz="2400" dirty="0"/>
              <a:t>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ενότητες</a:t>
            </a:r>
            <a:r>
              <a:rPr lang="en-GB" sz="2400" dirty="0"/>
              <a:t> </a:t>
            </a:r>
            <a:r>
              <a:rPr lang="en-GB" sz="2400" dirty="0" err="1"/>
              <a:t>θ</a:t>
            </a:r>
            <a:r>
              <a:rPr lang="en-GB" sz="2400" dirty="0"/>
              <a:t>α π</a:t>
            </a:r>
            <a:r>
              <a:rPr lang="en-GB" sz="2400" dirty="0" err="1"/>
              <a:t>ρέ</a:t>
            </a:r>
            <a:r>
              <a:rPr lang="en-GB" sz="2400" dirty="0"/>
              <a:t>π</a:t>
            </a:r>
            <a:r>
              <a:rPr lang="en-GB" sz="2400" dirty="0" err="1"/>
              <a:t>ει</a:t>
            </a:r>
            <a:r>
              <a:rPr lang="en-GB" sz="2400" dirty="0"/>
              <a:t>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είν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σχεδι</a:t>
            </a:r>
            <a:r>
              <a:rPr lang="en-GB" sz="2400" dirty="0"/>
              <a:t>α</a:t>
            </a:r>
            <a:r>
              <a:rPr lang="en-GB" sz="2400" dirty="0" err="1"/>
              <a:t>σμένες</a:t>
            </a:r>
            <a:r>
              <a:rPr lang="en-GB" sz="2400" dirty="0"/>
              <a:t> </a:t>
            </a:r>
            <a:r>
              <a:rPr lang="en-GB" sz="2400" dirty="0" err="1"/>
              <a:t>έτσι</a:t>
            </a:r>
            <a:r>
              <a:rPr lang="en-GB" sz="2400" dirty="0"/>
              <a:t> </a:t>
            </a:r>
            <a:r>
              <a:rPr lang="en-GB" sz="2400" dirty="0" err="1"/>
              <a:t>ώστε</a:t>
            </a:r>
            <a:r>
              <a:rPr lang="en-GB" sz="2400" dirty="0"/>
              <a:t> </a:t>
            </a:r>
            <a:r>
              <a:rPr lang="en-GB" sz="2400" dirty="0" err="1"/>
              <a:t>το</a:t>
            </a:r>
            <a:r>
              <a:rPr lang="en-GB" sz="2400" dirty="0"/>
              <a:t> </a:t>
            </a:r>
            <a:r>
              <a:rPr lang="en-GB" sz="2400" dirty="0" err="1"/>
              <a:t>νόημά</a:t>
            </a:r>
            <a:r>
              <a:rPr lang="en-GB" sz="2400" dirty="0"/>
              <a:t> </a:t>
            </a:r>
            <a:r>
              <a:rPr lang="en-GB" sz="2400" dirty="0" err="1"/>
              <a:t>τους</a:t>
            </a:r>
            <a:r>
              <a:rPr lang="en-GB" sz="2400" dirty="0"/>
              <a:t>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μην</a:t>
            </a:r>
            <a:r>
              <a:rPr lang="en-GB" sz="2400" dirty="0"/>
              <a:t> </a:t>
            </a:r>
            <a:r>
              <a:rPr lang="en-GB" sz="2400" dirty="0" err="1"/>
              <a:t>είν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l-GR" sz="2400" dirty="0"/>
              <a:t> </a:t>
            </a:r>
            <a:r>
              <a:rPr lang="en-GB" sz="2400" dirty="0" err="1"/>
              <a:t>διφορούμενο</a:t>
            </a:r>
            <a:endParaRPr lang="el-GR" sz="2400" dirty="0"/>
          </a:p>
          <a:p>
            <a:r>
              <a:rPr lang="el-GR" sz="2400" dirty="0"/>
              <a:t>Β. </a:t>
            </a:r>
            <a:r>
              <a:rPr lang="en-GB" sz="2400" dirty="0"/>
              <a:t> </a:t>
            </a:r>
            <a:r>
              <a:rPr lang="en-GB" sz="2400" i="1" dirty="0" err="1"/>
              <a:t>Δι</a:t>
            </a:r>
            <a:r>
              <a:rPr lang="en-GB" sz="2400" i="1" dirty="0"/>
              <a:t>α</a:t>
            </a:r>
            <a:r>
              <a:rPr lang="en-GB" sz="2400" i="1" dirty="0" err="1"/>
              <a:t>κριτότητ</a:t>
            </a:r>
            <a:r>
              <a:rPr lang="en-GB" sz="2400" i="1" dirty="0"/>
              <a:t>α</a:t>
            </a:r>
            <a:r>
              <a:rPr lang="en-GB" sz="2400" dirty="0"/>
              <a:t>,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σημ</a:t>
            </a:r>
            <a:r>
              <a:rPr lang="en-GB" sz="2400" dirty="0"/>
              <a:t>α</a:t>
            </a:r>
            <a:r>
              <a:rPr lang="en-GB" sz="2400" dirty="0" err="1"/>
              <a:t>ντικές</a:t>
            </a:r>
            <a:r>
              <a:rPr lang="en-GB" sz="2400" dirty="0"/>
              <a:t> </a:t>
            </a:r>
            <a:r>
              <a:rPr lang="en-GB" sz="2400" dirty="0" err="1"/>
              <a:t>ιδιότητες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βα</a:t>
            </a:r>
            <a:r>
              <a:rPr lang="en-GB" sz="2400" dirty="0" err="1"/>
              <a:t>σικών</a:t>
            </a:r>
            <a:r>
              <a:rPr lang="en-GB" sz="2400" dirty="0"/>
              <a:t> </a:t>
            </a:r>
            <a:r>
              <a:rPr lang="en-GB" sz="2400" dirty="0" err="1"/>
              <a:t>στοιχείων</a:t>
            </a:r>
            <a:r>
              <a:rPr lang="en-GB" sz="2400" dirty="0"/>
              <a:t> </a:t>
            </a:r>
            <a:r>
              <a:rPr lang="en-GB" sz="2400" dirty="0" err="1"/>
              <a:t>θ</a:t>
            </a:r>
            <a:r>
              <a:rPr lang="en-GB" sz="2400" dirty="0"/>
              <a:t>α π</a:t>
            </a:r>
            <a:r>
              <a:rPr lang="en-GB" sz="2400" dirty="0" err="1"/>
              <a:t>ρέ</a:t>
            </a:r>
            <a:r>
              <a:rPr lang="en-GB" sz="2400" dirty="0"/>
              <a:t>π</a:t>
            </a:r>
            <a:r>
              <a:rPr lang="en-GB" sz="2400" dirty="0" err="1"/>
              <a:t>ει</a:t>
            </a:r>
            <a:r>
              <a:rPr lang="en-GB" sz="2400" dirty="0"/>
              <a:t>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είν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φ</a:t>
            </a:r>
            <a:r>
              <a:rPr lang="en-GB" sz="2400" dirty="0"/>
              <a:t>α</a:t>
            </a:r>
            <a:r>
              <a:rPr lang="en-GB" sz="2400" dirty="0" err="1"/>
              <a:t>νερές</a:t>
            </a:r>
            <a:endParaRPr lang="el-GR" sz="2400" dirty="0"/>
          </a:p>
          <a:p>
            <a:r>
              <a:rPr lang="el-GR" sz="2400" dirty="0"/>
              <a:t>Γ. </a:t>
            </a:r>
            <a:r>
              <a:rPr lang="en-GB" sz="2400" dirty="0"/>
              <a:t> </a:t>
            </a:r>
            <a:r>
              <a:rPr lang="en-GB" sz="2400" i="1" dirty="0" err="1"/>
              <a:t>Έμφ</a:t>
            </a:r>
            <a:r>
              <a:rPr lang="en-GB" sz="2400" i="1" dirty="0"/>
              <a:t>α</a:t>
            </a:r>
            <a:r>
              <a:rPr lang="en-GB" sz="2400" i="1" dirty="0" err="1"/>
              <a:t>ση</a:t>
            </a:r>
            <a:r>
              <a:rPr lang="en-GB" sz="2400" dirty="0"/>
              <a:t>, </a:t>
            </a:r>
            <a:r>
              <a:rPr lang="en-GB" sz="2400" dirty="0" err="1"/>
              <a:t>τ</a:t>
            </a:r>
            <a:r>
              <a:rPr lang="en-GB" sz="2400" dirty="0"/>
              <a:t>α βα</a:t>
            </a:r>
            <a:r>
              <a:rPr lang="en-GB" sz="2400" dirty="0" err="1"/>
              <a:t>σικά</a:t>
            </a:r>
            <a:r>
              <a:rPr lang="en-GB" sz="2400" dirty="0"/>
              <a:t> </a:t>
            </a:r>
            <a:r>
              <a:rPr lang="en-GB" sz="2400" dirty="0" err="1"/>
              <a:t>στοιχεί</a:t>
            </a:r>
            <a:r>
              <a:rPr lang="en-GB" sz="2400" dirty="0"/>
              <a:t>α </a:t>
            </a:r>
            <a:r>
              <a:rPr lang="en-GB" sz="2400" dirty="0" err="1"/>
              <a:t>θ</a:t>
            </a:r>
            <a:r>
              <a:rPr lang="en-GB" sz="2400" dirty="0"/>
              <a:t>α π</a:t>
            </a:r>
            <a:r>
              <a:rPr lang="en-GB" sz="2400" dirty="0" err="1"/>
              <a:t>ρέ</a:t>
            </a:r>
            <a:r>
              <a:rPr lang="en-GB" sz="2400" dirty="0"/>
              <a:t>π</a:t>
            </a:r>
            <a:r>
              <a:rPr lang="en-GB" sz="2400" dirty="0" err="1"/>
              <a:t>ει</a:t>
            </a:r>
            <a:r>
              <a:rPr lang="en-GB" sz="2400" dirty="0"/>
              <a:t>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γίνοντ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εύκολ</a:t>
            </a:r>
            <a:r>
              <a:rPr lang="en-GB" sz="2400" dirty="0"/>
              <a:t>α α</a:t>
            </a:r>
            <a:r>
              <a:rPr lang="en-GB" sz="2400" dirty="0" err="1"/>
              <a:t>ντιλη</a:t>
            </a:r>
            <a:r>
              <a:rPr lang="en-GB" sz="2400" dirty="0"/>
              <a:t>π</a:t>
            </a:r>
            <a:r>
              <a:rPr lang="en-GB" sz="2400" dirty="0" err="1"/>
              <a:t>τά</a:t>
            </a:r>
            <a:r>
              <a:rPr lang="en-GB" sz="2400" dirty="0"/>
              <a:t>.</a:t>
            </a:r>
            <a:endParaRPr lang="el-GR" sz="2400" dirty="0"/>
          </a:p>
          <a:p>
            <a:r>
              <a:rPr lang="en-GB" sz="2400" b="1" dirty="0" err="1"/>
              <a:t>Ε</a:t>
            </a:r>
            <a:r>
              <a:rPr lang="en-GB" sz="2400" b="1" dirty="0"/>
              <a:t>π</a:t>
            </a:r>
            <a:r>
              <a:rPr lang="en-GB" sz="2400" b="1" dirty="0" err="1"/>
              <a:t>ικοινωνί</a:t>
            </a:r>
            <a:r>
              <a:rPr lang="en-GB" sz="2400" b="1" dirty="0"/>
              <a:t>α</a:t>
            </a:r>
            <a:r>
              <a:rPr lang="el-GR" sz="2400" b="1" dirty="0"/>
              <a:t>:</a:t>
            </a:r>
            <a:r>
              <a:rPr lang="en-GB" sz="2400" b="1" dirty="0"/>
              <a:t> </a:t>
            </a:r>
            <a:r>
              <a:rPr lang="en-GB" sz="2400" dirty="0" err="1"/>
              <a:t>Το</a:t>
            </a:r>
            <a:r>
              <a:rPr lang="en-GB" sz="2400" dirty="0"/>
              <a:t> π</a:t>
            </a:r>
            <a:r>
              <a:rPr lang="en-GB" sz="2400" dirty="0" err="1"/>
              <a:t>εριεχόμενο</a:t>
            </a:r>
            <a:r>
              <a:rPr lang="en-GB" sz="2400" dirty="0"/>
              <a:t> </a:t>
            </a:r>
            <a:r>
              <a:rPr lang="en-GB" sz="2400" dirty="0" err="1"/>
              <a:t>θ</a:t>
            </a:r>
            <a:r>
              <a:rPr lang="en-GB" sz="2400" dirty="0"/>
              <a:t>α π</a:t>
            </a:r>
            <a:r>
              <a:rPr lang="en-GB" sz="2400" dirty="0" err="1"/>
              <a:t>ρέ</a:t>
            </a:r>
            <a:r>
              <a:rPr lang="en-GB" sz="2400" dirty="0"/>
              <a:t>π</a:t>
            </a:r>
            <a:r>
              <a:rPr lang="en-GB" sz="2400" dirty="0" err="1"/>
              <a:t>ει</a:t>
            </a:r>
            <a:r>
              <a:rPr lang="en-GB" sz="2400" dirty="0"/>
              <a:t>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έχει</a:t>
            </a:r>
            <a:r>
              <a:rPr lang="en-GB" sz="2400" dirty="0"/>
              <a:t> </a:t>
            </a:r>
            <a:r>
              <a:rPr lang="en-GB" sz="2400" dirty="0" err="1"/>
              <a:t>ισορρο</a:t>
            </a:r>
            <a:r>
              <a:rPr lang="en-GB" sz="2400" dirty="0"/>
              <a:t>π</a:t>
            </a:r>
            <a:r>
              <a:rPr lang="en-GB" sz="2400" dirty="0" err="1"/>
              <a:t>ί</a:t>
            </a:r>
            <a:r>
              <a:rPr lang="en-GB" sz="2400" dirty="0"/>
              <a:t>α,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είν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ευ</a:t>
            </a:r>
            <a:r>
              <a:rPr lang="en-GB" sz="2400" dirty="0"/>
              <a:t>α</a:t>
            </a:r>
            <a:r>
              <a:rPr lang="en-GB" sz="2400" dirty="0" err="1"/>
              <a:t>νάγνωστο</a:t>
            </a:r>
            <a:r>
              <a:rPr lang="en-GB" sz="2400" dirty="0"/>
              <a:t> </a:t>
            </a:r>
            <a:r>
              <a:rPr lang="en-GB" sz="2400" dirty="0" err="1"/>
              <a:t>κ</a:t>
            </a:r>
            <a:r>
              <a:rPr lang="en-GB" sz="2400" dirty="0"/>
              <a:t>α</a:t>
            </a:r>
            <a:r>
              <a:rPr lang="en-GB" sz="2400" dirty="0" err="1"/>
              <a:t>ι</a:t>
            </a:r>
            <a:r>
              <a:rPr lang="en-GB" sz="2400" dirty="0"/>
              <a:t> </a:t>
            </a:r>
            <a:r>
              <a:rPr lang="en-GB" sz="2400" dirty="0" err="1"/>
              <a:t>ν</a:t>
            </a:r>
            <a:r>
              <a:rPr lang="en-GB" sz="2400" dirty="0"/>
              <a:t>α </a:t>
            </a:r>
            <a:r>
              <a:rPr lang="en-GB" sz="2400" dirty="0" err="1"/>
              <a:t>έχει</a:t>
            </a:r>
            <a:r>
              <a:rPr lang="en-GB" sz="2400" dirty="0"/>
              <a:t> </a:t>
            </a:r>
            <a:r>
              <a:rPr lang="en-GB" sz="2400" dirty="0" err="1"/>
              <a:t>σωστά</a:t>
            </a:r>
            <a:r>
              <a:rPr lang="en-GB" sz="2400" dirty="0"/>
              <a:t> </a:t>
            </a:r>
            <a:r>
              <a:rPr lang="en-GB" sz="2400" dirty="0" err="1"/>
              <a:t>χρώμ</a:t>
            </a:r>
            <a:r>
              <a:rPr lang="en-GB" sz="2400" dirty="0"/>
              <a:t>α</a:t>
            </a:r>
            <a:r>
              <a:rPr lang="en-GB" sz="2400" dirty="0" err="1"/>
              <a:t>τ</a:t>
            </a:r>
            <a:r>
              <a:rPr lang="en-GB" sz="2400" dirty="0"/>
              <a:t>α</a:t>
            </a:r>
            <a:endParaRPr lang="en-GB" sz="2400" b="1" dirty="0"/>
          </a:p>
          <a:p>
            <a:r>
              <a:rPr lang="en-GB" dirty="0"/>
              <a:t>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0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~PP244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9.51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046"/>
            <a:ext cx="9144000" cy="5664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49503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Ξεκινάω με το </a:t>
            </a:r>
            <a:r>
              <a:rPr lang="en-US" dirty="0"/>
              <a:t>Logo </a:t>
            </a:r>
            <a:r>
              <a:rPr lang="el-GR" dirty="0"/>
              <a:t>ή το όνομα της σελίδας</a:t>
            </a:r>
            <a:endParaRPr lang="en-US" dirty="0"/>
          </a:p>
        </p:txBody>
      </p:sp>
    </p:spTree>
  </p:cSld>
  <p:clrMapOvr>
    <a:masterClrMapping/>
  </p:clrMapOvr>
  <p:transition advTm="1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~PP317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9.52.4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1"/>
            <a:ext cx="9144000" cy="5895173"/>
          </a:xfrm>
          <a:prstGeom prst="rect">
            <a:avLst/>
          </a:prstGeom>
        </p:spPr>
      </p:pic>
    </p:spTree>
  </p:cSld>
  <p:clrMapOvr>
    <a:masterClrMapping/>
  </p:clrMapOvr>
  <p:transition advTm="1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329"/>
            <a:ext cx="8229600" cy="1143000"/>
          </a:xfrm>
        </p:spPr>
        <p:txBody>
          <a:bodyPr/>
          <a:lstStyle/>
          <a:p>
            <a:r>
              <a:rPr lang="el-GR" dirty="0"/>
              <a:t>Τι θέλω να προβάλω;</a:t>
            </a:r>
            <a:endParaRPr lang="en-US" dirty="0"/>
          </a:p>
        </p:txBody>
      </p:sp>
      <p:pic>
        <p:nvPicPr>
          <p:cNvPr id="4" name="Content Placeholder 3" descr="Screen Shot 2020-02-10 at 20.43.0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25" t="-3482" r="-11445" b="-3949"/>
          <a:stretch/>
        </p:blipFill>
        <p:spPr>
          <a:xfrm>
            <a:off x="-180528" y="1268760"/>
            <a:ext cx="9144000" cy="5433961"/>
          </a:xfrm>
        </p:spPr>
      </p:pic>
      <p:sp>
        <p:nvSpPr>
          <p:cNvPr id="3" name="TextBox 2"/>
          <p:cNvSpPr txBox="1"/>
          <p:nvPr/>
        </p:nvSpPr>
        <p:spPr>
          <a:xfrm>
            <a:off x="1187624" y="90872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https://aparous.wixsite.com/arabim</a:t>
            </a:r>
            <a:endParaRPr lang="el-GR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00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346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9.56.5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636"/>
            <a:ext cx="9144000" cy="5822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24563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ΟΡΓΑΝΩΣΗ ΣΕΛΙΔΩΝ</a:t>
            </a:r>
            <a:endParaRPr lang="en-US" dirty="0"/>
          </a:p>
        </p:txBody>
      </p:sp>
    </p:spTree>
  </p:cSld>
  <p:clrMapOvr>
    <a:masterClrMapping/>
  </p:clrMapOvr>
  <p:transition advTm="4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~PP365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4" name="Picture 3" descr="Screen Shot 2015-03-17 at 9.5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146380"/>
          </a:xfrm>
          <a:prstGeom prst="rect">
            <a:avLst/>
          </a:prstGeom>
        </p:spPr>
      </p:pic>
    </p:spTree>
  </p:cSld>
  <p:clrMapOvr>
    <a:masterClrMapping/>
  </p:clrMapOvr>
  <p:transition advTm="16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62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9.59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809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15824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ΤΑ ΕΡΓΑΛΕΙΑ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31725"/>
      </p:ext>
    </p:extLst>
  </p:cSld>
  <p:clrMapOvr>
    <a:masterClrMapping/>
  </p:clrMapOvr>
  <p:transition advTm="5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3-17 at 5.0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31"/>
            <a:ext cx="9144000" cy="61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 Shot 2015-03-17 at 10.01.12 A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4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372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~PP300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3" name="Picture 2" descr="Screen Shot 2015-03-17 at 10.00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832718"/>
          </a:xfrm>
          <a:prstGeom prst="rect">
            <a:avLst/>
          </a:prstGeom>
        </p:spPr>
      </p:pic>
    </p:spTree>
  </p:cSld>
  <p:clrMapOvr>
    <a:masterClrMapping/>
  </p:clrMapOvr>
  <p:transition advTm="21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3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10.03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72173"/>
          </a:xfrm>
          <a:prstGeom prst="rect">
            <a:avLst/>
          </a:prstGeom>
        </p:spPr>
      </p:pic>
    </p:spTree>
  </p:cSld>
  <p:clrMapOvr>
    <a:masterClrMapping/>
  </p:clrMapOvr>
  <p:transition advTm="5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~PP177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4" name="Picture 3" descr="Screen Shot 2015-03-17 at 10.08.5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95365"/>
          </a:xfrm>
          <a:prstGeom prst="rect">
            <a:avLst/>
          </a:prstGeom>
        </p:spPr>
      </p:pic>
    </p:spTree>
  </p:cSld>
  <p:clrMapOvr>
    <a:masterClrMapping/>
  </p:clrMapOvr>
  <p:transition advTm="30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~PP216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10.08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2662"/>
          </a:xfrm>
          <a:prstGeom prst="rect">
            <a:avLst/>
          </a:prstGeom>
        </p:spPr>
      </p:pic>
    </p:spTree>
  </p:cSld>
  <p:clrMapOvr>
    <a:masterClrMapping/>
  </p:clrMapOvr>
  <p:transition advTm="9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~PP98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4" name="Picture 3" descr="Screen Shot 2015-03-17 at 4.34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32447"/>
          </a:xfrm>
          <a:prstGeom prst="rect">
            <a:avLst/>
          </a:prstGeom>
        </p:spPr>
      </p:pic>
    </p:spTree>
  </p:cSld>
  <p:clrMapOvr>
    <a:masterClrMapping/>
  </p:clrMapOvr>
  <p:transition advTm="22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l-GR" dirty="0"/>
              <a:t>Ένα εκπαιδευτικό πρόγραμμα</a:t>
            </a:r>
            <a:endParaRPr lang="en-US" dirty="0"/>
          </a:p>
        </p:txBody>
      </p:sp>
      <p:pic>
        <p:nvPicPr>
          <p:cNvPr id="4" name="Content Placeholder 3" descr="Screen Shot 2020-02-10 at 20.49.5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1" r="1712" b="728"/>
          <a:stretch/>
        </p:blipFill>
        <p:spPr>
          <a:xfrm>
            <a:off x="-124159" y="1193114"/>
            <a:ext cx="9268159" cy="5664886"/>
          </a:xfrm>
        </p:spPr>
      </p:pic>
      <p:sp>
        <p:nvSpPr>
          <p:cNvPr id="3" name="TextBox 2"/>
          <p:cNvSpPr txBox="1"/>
          <p:nvPr/>
        </p:nvSpPr>
        <p:spPr>
          <a:xfrm>
            <a:off x="683568" y="764704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https://exerevniseissummer.wixsite.com/mysite-exerevniseis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61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~PP237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4.34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2095"/>
          </a:xfrm>
          <a:prstGeom prst="rect">
            <a:avLst/>
          </a:prstGeom>
        </p:spPr>
      </p:pic>
    </p:spTree>
  </p:cSld>
  <p:clrMapOvr>
    <a:masterClrMapping/>
  </p:clrMapOvr>
  <p:transition advTm="1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248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4.35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872"/>
            <a:ext cx="9144000" cy="5870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76672"/>
            <a:ext cx="32958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ΠΡΟΣΘΕΤΩ ΜΙΑ ΝΕΑ ΣΕΛΙΔΑ</a:t>
            </a:r>
            <a:endParaRPr lang="en-US" dirty="0"/>
          </a:p>
        </p:txBody>
      </p:sp>
    </p:spTree>
  </p:cSld>
  <p:clrMapOvr>
    <a:masterClrMapping/>
  </p:clrMapOvr>
  <p:transition advTm="4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166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4.35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ransition advTm="4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~PP247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6" name="Picture 5" descr="Screen Shot 2015-03-17 at 4.35.4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874"/>
            <a:ext cx="9144000" cy="594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260648"/>
            <a:ext cx="51009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ΜΠΟΡΩ ΝΑ ΑΛΑΞΩ ΤΗ ΜΟΡΦΗ ΤΗΣ ΣΕΛΙΔΑΣ</a:t>
            </a:r>
            <a:endParaRPr lang="en-US" dirty="0"/>
          </a:p>
        </p:txBody>
      </p:sp>
    </p:spTree>
  </p:cSld>
  <p:clrMapOvr>
    <a:masterClrMapping/>
  </p:clrMapOvr>
  <p:transition advTm="20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~PP674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3" name="Picture 2" descr="Screen Shot 2015-03-17 at 4.44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95758"/>
          </a:xfrm>
          <a:prstGeom prst="rect">
            <a:avLst/>
          </a:prstGeom>
        </p:spPr>
      </p:pic>
    </p:spTree>
  </p:cSld>
  <p:clrMapOvr>
    <a:masterClrMapping/>
  </p:clrMapOvr>
  <p:transition advTm="1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~PP182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pic>
        <p:nvPicPr>
          <p:cNvPr id="2" name="Picture 1" descr="Screen Shot 2015-03-17 at 4.47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50"/>
            <a:ext cx="9144000" cy="5963810"/>
          </a:xfrm>
          <a:prstGeom prst="rect">
            <a:avLst/>
          </a:prstGeom>
        </p:spPr>
      </p:pic>
    </p:spTree>
  </p:cSld>
  <p:clrMapOvr>
    <a:masterClrMapping/>
  </p:clrMapOvr>
  <p:transition advTm="5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1412776"/>
            <a:ext cx="45428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Δεν ξεχνάω να κάνω </a:t>
            </a:r>
            <a:r>
              <a:rPr lang="en-US" sz="3200" dirty="0"/>
              <a:t>SAVE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3140968"/>
            <a:ext cx="18563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ΚΑΛΗ ΕΠΙΤΥΧΙΑ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0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5706" y="-243408"/>
            <a:ext cx="9144000" cy="1143000"/>
          </a:xfrm>
        </p:spPr>
        <p:txBody>
          <a:bodyPr/>
          <a:lstStyle/>
          <a:p>
            <a:r>
              <a:rPr lang="el-GR" dirty="0"/>
              <a:t>Συνέδριο</a:t>
            </a:r>
            <a:endParaRPr lang="en-US" dirty="0"/>
          </a:p>
        </p:txBody>
      </p:sp>
      <p:pic>
        <p:nvPicPr>
          <p:cNvPr id="4" name="Content Placeholder 3" descr="Screen Shot 2020-02-10 at 20.56.59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455" r="-1289" b="-878"/>
          <a:stretch/>
        </p:blipFill>
        <p:spPr>
          <a:xfrm>
            <a:off x="539552" y="836712"/>
            <a:ext cx="8335962" cy="5676900"/>
          </a:xfrm>
        </p:spPr>
      </p:pic>
      <p:sp>
        <p:nvSpPr>
          <p:cNvPr id="5" name="TextBox 4"/>
          <p:cNvSpPr txBox="1"/>
          <p:nvPr/>
        </p:nvSpPr>
        <p:spPr>
          <a:xfrm>
            <a:off x="1763688" y="548680"/>
            <a:ext cx="56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https://scienceeduteapi.weebly.com</a:t>
            </a:r>
            <a:endParaRPr lang="el-GR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68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Ένα </a:t>
            </a:r>
            <a:r>
              <a:rPr lang="el-GR" sz="4400" dirty="0">
                <a:solidFill>
                  <a:schemeClr val="tx2">
                    <a:lumMod val="75000"/>
                  </a:schemeClr>
                </a:solidFill>
              </a:rPr>
              <a:t>ψηφιακό προϊόν της αγοράς </a:t>
            </a:r>
          </a:p>
          <a:p>
            <a:pPr algn="ctr"/>
            <a:r>
              <a:rPr lang="el-GR" sz="4400" dirty="0">
                <a:solidFill>
                  <a:schemeClr val="tx2">
                    <a:lumMod val="75000"/>
                  </a:schemeClr>
                </a:solidFill>
              </a:rPr>
              <a:t>για παιδιά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2276872"/>
            <a:ext cx="8173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	</a:t>
            </a:r>
          </a:p>
          <a:p>
            <a:r>
              <a:rPr lang="el-GR" sz="2800" dirty="0"/>
              <a:t>Να είναι κάποιο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προϊόν</a:t>
            </a:r>
            <a:r>
              <a:rPr lang="el-GR" sz="2800" dirty="0"/>
              <a:t> που γνωρίζετε καλά για να 	μπορέσετε να το υποστηρίξετε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en-US" dirty="0"/>
              <a:t>TA BHMATA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496944" cy="17526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Υπάρχουν πολλές εταιρίες που σου δίνουν την ευκαιρία να δοκιμάσεις «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να φτιάξεις</a:t>
            </a:r>
          </a:p>
          <a:p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τη προσωπική σου ιστοσελίδα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4140" y="4869160"/>
            <a:ext cx="55898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l-GR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Πριν όμως επιλέξω........</a:t>
            </a:r>
          </a:p>
        </p:txBody>
      </p:sp>
      <p:pic>
        <p:nvPicPr>
          <p:cNvPr id="6" name="Picture 5" descr="Screen Shot 2020-02-10 at 20.4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933056"/>
            <a:ext cx="889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Καλό είναι να ....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dirty="0"/>
              <a:t>Κάνω πρώτα ένα σχεδιασμό σε χαρτί με μολύβι</a:t>
            </a:r>
          </a:p>
          <a:p>
            <a:r>
              <a:rPr lang="el-GR" dirty="0"/>
              <a:t>Το </a:t>
            </a:r>
            <a:r>
              <a:rPr lang="en-US" dirty="0"/>
              <a:t>Logo </a:t>
            </a:r>
            <a:r>
              <a:rPr lang="el-GR" dirty="0"/>
              <a:t> (έχω ή θα κατασκευάσω)</a:t>
            </a:r>
          </a:p>
          <a:p>
            <a:r>
              <a:rPr lang="el-GR" dirty="0"/>
              <a:t> Την ονομασία της σελίδας </a:t>
            </a:r>
          </a:p>
          <a:p>
            <a:r>
              <a:rPr lang="el-GR" dirty="0"/>
              <a:t>Οργανώνω το υλικό μου σε φακέλους</a:t>
            </a:r>
            <a:endParaRPr lang="en-US" dirty="0"/>
          </a:p>
          <a:p>
            <a:r>
              <a:rPr lang="el-GR" dirty="0"/>
              <a:t>Τις φωτογραφίες που θέλω να ανεβάσω</a:t>
            </a:r>
          </a:p>
          <a:p>
            <a:r>
              <a:rPr lang="el-GR" dirty="0"/>
              <a:t>Τα βίντεο τα οποία πρώτα θα πρέπει να ανέβουν στο </a:t>
            </a:r>
            <a:r>
              <a:rPr lang="en-US" dirty="0"/>
              <a:t>You tube</a:t>
            </a:r>
          </a:p>
        </p:txBody>
      </p:sp>
    </p:spTree>
    <p:extLst>
      <p:ext uri="{BB962C8B-B14F-4D97-AF65-F5344CB8AC3E}">
        <p14:creationId xmlns:p14="http://schemas.microsoft.com/office/powerpoint/2010/main" val="3449347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 να γραφτώ σε μια ιστοσελίδα</a:t>
            </a:r>
            <a:endParaRPr lang="en-US" dirty="0"/>
          </a:p>
        </p:txBody>
      </p:sp>
      <p:pic>
        <p:nvPicPr>
          <p:cNvPr id="4" name="Picture 3" descr="Screen Shot 2020-02-09 at 18.3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84776" cy="47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el-GR" dirty="0"/>
              <a:t>Θα χρησιμοποιήσω το </a:t>
            </a:r>
            <a:r>
              <a:rPr lang="en-US" dirty="0"/>
              <a:t>email</a:t>
            </a:r>
            <a:r>
              <a:rPr lang="el-GR" dirty="0"/>
              <a:t> μου;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Ή θα φτιάξω ένα καινούργιο</a:t>
            </a:r>
            <a:r>
              <a:rPr lang="en-US" dirty="0"/>
              <a:t> </a:t>
            </a:r>
            <a:r>
              <a:rPr lang="el-GR" dirty="0"/>
              <a:t>στην επωνυμία της ιστοσελίδας</a:t>
            </a:r>
            <a:endParaRPr lang="en-US" dirty="0"/>
          </a:p>
          <a:p>
            <a:r>
              <a:rPr lang="el-GR" dirty="0"/>
              <a:t>Ο τίτλος της σελίδας μου. Έχω έτοιμες δυο ή τρεις επιλογές</a:t>
            </a:r>
          </a:p>
          <a:p>
            <a:r>
              <a:rPr lang="el-GR" dirty="0"/>
              <a:t>Έχω έτοιμο ένα </a:t>
            </a:r>
            <a:r>
              <a:rPr lang="en-US" dirty="0"/>
              <a:t>password </a:t>
            </a:r>
            <a:r>
              <a:rPr lang="el-GR" dirty="0"/>
              <a:t>που θα θυμάμαι ή χρησιμοποιώ το </a:t>
            </a:r>
            <a:r>
              <a:rPr lang="en-US" dirty="0"/>
              <a:t>email</a:t>
            </a:r>
            <a:r>
              <a:rPr lang="el-GR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29118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2258</TotalTime>
  <Words>1258</Words>
  <Application>Microsoft Macintosh PowerPoint</Application>
  <PresentationFormat>On-screen Show (4:3)</PresentationFormat>
  <Paragraphs>136</Paragraphs>
  <Slides>36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Black</vt:lpstr>
      <vt:lpstr>Πως θα στήσω μια ερασιτεχνική ιστοσελίδα; </vt:lpstr>
      <vt:lpstr>Τι θέλω να προβάλω;</vt:lpstr>
      <vt:lpstr>Ένα εκπαιδευτικό πρόγραμμα</vt:lpstr>
      <vt:lpstr>Συνέδριο</vt:lpstr>
      <vt:lpstr>PowerPoint Presentation</vt:lpstr>
      <vt:lpstr>TA BHMATA</vt:lpstr>
      <vt:lpstr>Καλό είναι να ....</vt:lpstr>
      <vt:lpstr>Για να γραφτώ σε μια ιστοσελίδα</vt:lpstr>
      <vt:lpstr>PowerPoint Presentation</vt:lpstr>
      <vt:lpstr>Κάνω αναζήτηση στις 10 καλύτερες “free” ιστοσελίδες του 2020</vt:lpstr>
      <vt:lpstr>PowerPoint Presentation</vt:lpstr>
      <vt:lpstr>PowerPoint Presentation</vt:lpstr>
      <vt:lpstr>Ένας αποτελεσματικός σχεδιασμός προσπαθεί «να καταλάβει» τον επισκέπτη</vt:lpstr>
      <vt:lpstr>Οι επισκέπτες </vt:lpstr>
      <vt:lpstr>PowerPoint Presentation</vt:lpstr>
      <vt:lpstr>PowerPoint Presentation</vt:lpstr>
      <vt:lpstr>Η “ορατή γλώσσα”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cp:lastModifiedBy>Antigoni Parousi</cp:lastModifiedBy>
  <cp:revision>84</cp:revision>
  <dcterms:modified xsi:type="dcterms:W3CDTF">2022-03-25T11:04:16Z</dcterms:modified>
</cp:coreProperties>
</file>