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8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6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2" r:id="rId29"/>
    <p:sldId id="283" r:id="rId30"/>
    <p:sldId id="284" r:id="rId31"/>
    <p:sldId id="285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7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D44C-B4F2-934B-B003-C402FBE70D9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AD-EB95-B94C-93D0-1A160AD0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5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D44C-B4F2-934B-B003-C402FBE70D9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AD-EB95-B94C-93D0-1A160AD0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9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D44C-B4F2-934B-B003-C402FBE70D9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AD-EB95-B94C-93D0-1A160AD0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D44C-B4F2-934B-B003-C402FBE70D9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AD-EB95-B94C-93D0-1A160AD0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D44C-B4F2-934B-B003-C402FBE70D9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AD-EB95-B94C-93D0-1A160AD0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4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D44C-B4F2-934B-B003-C402FBE70D9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AD-EB95-B94C-93D0-1A160AD0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5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D44C-B4F2-934B-B003-C402FBE70D9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AD-EB95-B94C-93D0-1A160AD0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3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D44C-B4F2-934B-B003-C402FBE70D9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AD-EB95-B94C-93D0-1A160AD0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D44C-B4F2-934B-B003-C402FBE70D9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AD-EB95-B94C-93D0-1A160AD0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0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D44C-B4F2-934B-B003-C402FBE70D9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AD-EB95-B94C-93D0-1A160AD0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7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D44C-B4F2-934B-B003-C402FBE70D9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AD-EB95-B94C-93D0-1A160AD0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9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ED44C-B4F2-934B-B003-C402FBE70D9E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D8DAD-EB95-B94C-93D0-1A160AD0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sJm2by8MKQ" TargetMode="External"/><Relationship Id="rId2" Type="http://schemas.openxmlformats.org/officeDocument/2006/relationships/hyperlink" Target="http://www.kinoumeno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kinoumeno/videos" TargetMode="External"/><Relationship Id="rId4" Type="http://schemas.openxmlformats.org/officeDocument/2006/relationships/hyperlink" Target="https://vimeo.com/user6803119/video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0462469" TargetMode="External"/><Relationship Id="rId2" Type="http://schemas.openxmlformats.org/officeDocument/2006/relationships/hyperlink" Target="http://www.youtube.com/watch?v=aeBB3HgflP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x-yt-ts=1421914688&amp;x-yt-cl=84503534&amp;v=bE60hc4u6Hk" TargetMode="External"/><Relationship Id="rId5" Type="http://schemas.openxmlformats.org/officeDocument/2006/relationships/hyperlink" Target="http://www.youtube.com/watch?v=9V-kc5Hc1iE" TargetMode="External"/><Relationship Id="rId4" Type="http://schemas.openxmlformats.org/officeDocument/2006/relationships/hyperlink" Target="http://www.youtube.com/watch?v=94KG-pex6-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freemusicarchive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ileroom.gr/ergastirio-kinoumenis-ikonas-gia-enilikous-martios-2015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560.jpg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17915" y="4713514"/>
            <a:ext cx="6276798" cy="1690285"/>
          </a:xfrm>
        </p:spPr>
        <p:txBody>
          <a:bodyPr>
            <a:normAutofit/>
          </a:bodyPr>
          <a:lstStyle/>
          <a:p>
            <a:pPr algn="r"/>
            <a:r>
              <a:rPr lang="el-GR" sz="4000" dirty="0">
                <a:solidFill>
                  <a:schemeClr val="tx1"/>
                </a:solidFill>
              </a:rPr>
              <a:t> κινούμενη εικόνα</a:t>
            </a:r>
          </a:p>
          <a:p>
            <a:pPr algn="r"/>
            <a:r>
              <a:rPr lang="el-GR" dirty="0">
                <a:solidFill>
                  <a:schemeClr val="tx1"/>
                </a:solidFill>
              </a:rPr>
              <a:t>Αντιγόνη Παρούση</a:t>
            </a:r>
            <a:endParaRPr lang="en-US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3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Καταγραφή 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8229600" cy="4525963"/>
          </a:xfrm>
          <a:ln>
            <a:solidFill>
              <a:srgbClr val="FFFF00"/>
            </a:solidFill>
          </a:ln>
        </p:spPr>
      </p:pic>
      <p:pic>
        <p:nvPicPr>
          <p:cNvPr id="5" name="Picture 4" descr="Screen Shot 2015-12-07 at 9.45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737"/>
            <a:ext cx="9144000" cy="94990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59533" y="71399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1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Πηγαίνω στο φάκελο με το υλικό</a:t>
            </a:r>
            <a:endParaRPr lang="en-US" dirty="0"/>
          </a:p>
        </p:txBody>
      </p:sp>
      <p:pic>
        <p:nvPicPr>
          <p:cNvPr id="4" name="Content Placeholder 3" descr="Καταγραφή 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635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Επιλέγω τις εικόνες </a:t>
            </a:r>
            <a:endParaRPr lang="en-US" dirty="0"/>
          </a:p>
        </p:txBody>
      </p:sp>
      <p:pic>
        <p:nvPicPr>
          <p:cNvPr id="4" name="Content Placeholder 3" descr="Καταγραφή 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2569882" y="1617239"/>
            <a:ext cx="1665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Και ανεβάζω τις φωτογραφίες, τη μουσική μου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561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Κάνω </a:t>
            </a:r>
            <a:r>
              <a:rPr lang="en-US" sz="2800" dirty="0"/>
              <a:t>select all</a:t>
            </a:r>
            <a:r>
              <a:rPr lang="el-GR" sz="2800" dirty="0"/>
              <a:t> και </a:t>
            </a:r>
            <a:r>
              <a:rPr lang="en-US" sz="2800" dirty="0"/>
              <a:t>drag /drop</a:t>
            </a:r>
            <a:r>
              <a:rPr lang="el-GR" sz="2800" dirty="0"/>
              <a:t> στη πρώτη γραμμή</a:t>
            </a:r>
            <a:br>
              <a:rPr lang="el-GR" sz="2800" dirty="0"/>
            </a:br>
            <a:r>
              <a:rPr lang="en-US" sz="2800" dirty="0"/>
              <a:t>video track 1</a:t>
            </a:r>
          </a:p>
        </p:txBody>
      </p:sp>
      <p:pic>
        <p:nvPicPr>
          <p:cNvPr id="4" name="Content Placeholder 3" descr="Καταγραφή 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299882" y="4586941"/>
            <a:ext cx="198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Βλέπω τις εικόνες και μπορώ να τις πετάξω να τις μεγαλώσω </a:t>
            </a:r>
            <a:r>
              <a:rPr lang="el-GR" sz="1200" dirty="0" err="1"/>
              <a:t>κλπ</a:t>
            </a:r>
            <a:r>
              <a:rPr lang="el-GR" sz="1200" dirty="0"/>
              <a:t> </a:t>
            </a:r>
            <a:endParaRPr lang="en-US" sz="1200" dirty="0"/>
          </a:p>
        </p:txBody>
      </p:sp>
      <p:sp>
        <p:nvSpPr>
          <p:cNvPr id="5" name="Up Arrow 4"/>
          <p:cNvSpPr/>
          <p:nvPr/>
        </p:nvSpPr>
        <p:spPr>
          <a:xfrm>
            <a:off x="1075765" y="4482940"/>
            <a:ext cx="224118" cy="35858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5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Καταγραφή 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00" y="177800"/>
            <a:ext cx="85725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9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Καταγραφή 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00" y="304800"/>
            <a:ext cx="8572500" cy="627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1944" y="4018178"/>
            <a:ext cx="101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all</a:t>
            </a:r>
          </a:p>
        </p:txBody>
      </p:sp>
    </p:spTree>
    <p:extLst>
      <p:ext uri="{BB962C8B-B14F-4D97-AF65-F5344CB8AC3E}">
        <p14:creationId xmlns:p14="http://schemas.microsoft.com/office/powerpoint/2010/main" val="1432756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Καταγραφή 1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383" y="725065"/>
            <a:ext cx="8572500" cy="5689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7285" y="355733"/>
            <a:ext cx="172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ΓΙΑ ΤΗ ΜΟΥΣΙΚΗ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7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Καταγραφή 1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00" y="203200"/>
            <a:ext cx="85725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Καταγραφή 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0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Καταγραφή 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-328624" y="529763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6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ADJUSTEDNONRAW_thumb_fe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8111" y="0"/>
            <a:ext cx="102421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000" y="3033713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Έχουμε έτοιμη την ιδέα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6368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Τίτλοι και υπότιτλοι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</a:t>
            </a:r>
          </a:p>
          <a:p>
            <a:r>
              <a:rPr lang="en-US" dirty="0"/>
              <a:t>Subtitle</a:t>
            </a:r>
          </a:p>
          <a:p>
            <a:endParaRPr lang="en-US" dirty="0"/>
          </a:p>
          <a:p>
            <a:r>
              <a:rPr lang="en-US" dirty="0"/>
              <a:t>Effects</a:t>
            </a:r>
          </a:p>
          <a:p>
            <a:r>
              <a:rPr lang="en-US" dirty="0"/>
              <a:t>Transition</a:t>
            </a:r>
          </a:p>
          <a:p>
            <a:endParaRPr lang="en-US" dirty="0"/>
          </a:p>
        </p:txBody>
      </p:sp>
      <p:pic>
        <p:nvPicPr>
          <p:cNvPr id="4" name="Picture 3" descr="Screen Shot 2015-12-07 at 9.4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4543"/>
            <a:ext cx="9144000" cy="9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43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Καταγραφή 14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43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Καταγραφή 14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06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Καταγραφή 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" y="0"/>
            <a:ext cx="884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1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Καταγραφή 15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3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Καταγραφή 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58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Καταγραφή 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87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2-07 at 9.4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00578"/>
            <a:ext cx="8229600" cy="949901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4797623" y="2750479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ΔΕΝ ΞΕΧΝΑΩ ΝΑ ΚΑΝΩ ΣΥΧΝΑ ΑΠΟΘΗΚΕΥΣΗ</a:t>
            </a:r>
            <a:br>
              <a:rPr lang="el-GR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210003"/>
            <a:ext cx="8229600" cy="2963079"/>
          </a:xfrm>
        </p:spPr>
        <p:txBody>
          <a:bodyPr/>
          <a:lstStyle/>
          <a:p>
            <a:r>
              <a:rPr lang="en-US" dirty="0"/>
              <a:t>Export video mpg 4</a:t>
            </a:r>
          </a:p>
        </p:txBody>
      </p:sp>
    </p:spTree>
    <p:extLst>
      <p:ext uri="{BB962C8B-B14F-4D97-AF65-F5344CB8AC3E}">
        <p14:creationId xmlns:p14="http://schemas.microsoft.com/office/powerpoint/2010/main" val="1389914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Ιστότοπος και πλατφόρμες με </a:t>
            </a:r>
            <a:r>
              <a:rPr lang="el-GR" sz="3200" dirty="0" err="1"/>
              <a:t>ταινιάκια</a:t>
            </a:r>
            <a:r>
              <a:rPr lang="el-GR" sz="3200" dirty="0"/>
              <a:t> εργαστηρίων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err="1"/>
              <a:t>σάιτ</a:t>
            </a:r>
            <a:r>
              <a:rPr lang="el-GR" dirty="0"/>
              <a:t>:   </a:t>
            </a:r>
            <a:r>
              <a:rPr lang="el-GR" dirty="0">
                <a:hlinkClick r:id="rId2"/>
              </a:rPr>
              <a:t>www.kinoumeno.gr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 err="1"/>
              <a:t>ταινιάκι</a:t>
            </a:r>
            <a:r>
              <a:rPr lang="el-GR" dirty="0"/>
              <a:t> με τεχνικές:  </a:t>
            </a:r>
            <a:r>
              <a:rPr lang="el-GR" dirty="0">
                <a:hlinkClick r:id="rId3"/>
              </a:rPr>
              <a:t>www.youtube.com/watch?v=zsJm2by8MKQ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 err="1"/>
              <a:t>ταινιάκια</a:t>
            </a:r>
            <a:r>
              <a:rPr lang="el-GR" dirty="0"/>
              <a:t> από παιδιά:  </a:t>
            </a:r>
            <a:r>
              <a:rPr lang="el-GR" dirty="0">
                <a:hlinkClick r:id="rId4"/>
              </a:rPr>
              <a:t>vimeo.com/user6803119/videos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 err="1"/>
              <a:t>ταινιάκια</a:t>
            </a:r>
            <a:r>
              <a:rPr lang="el-GR" dirty="0"/>
              <a:t> από σεμινάρια εφήβων και ενηλίκων:  </a:t>
            </a:r>
            <a:r>
              <a:rPr lang="el-GR" dirty="0">
                <a:hlinkClick r:id="rId5"/>
              </a:rPr>
              <a:t>vimeo.com/kinoumeno/videos</a:t>
            </a:r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23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Σύνδεσμοι για τεχνικές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Επαγγελματική κατασκευή χαρακτήρων και σκηνικών 3D: 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www.youtube.com/watch?v=aeBB3HgflP8</a:t>
            </a:r>
          </a:p>
          <a:p>
            <a:pPr marL="0" indent="0">
              <a:buNone/>
            </a:pPr>
            <a:r>
              <a:rPr lang="pt-BR" sz="2000" dirty="0">
                <a:hlinkClick r:id="rId3"/>
              </a:rPr>
              <a:t>vimeo.com/110462469</a:t>
            </a:r>
          </a:p>
          <a:p>
            <a:pPr marL="0" indent="0">
              <a:buNone/>
            </a:pPr>
            <a:r>
              <a:rPr lang="pt-BR" sz="2000" dirty="0">
                <a:hlinkClick r:id="rId4"/>
              </a:rPr>
              <a:t>www.youtube.com/watch?v=94KG-pex6-8</a:t>
            </a:r>
          </a:p>
          <a:p>
            <a:pPr marL="0" indent="0">
              <a:buNone/>
            </a:pPr>
            <a:r>
              <a:rPr lang="pt-BR" sz="2000" dirty="0"/>
              <a:t>vimeo.com/48696161 </a:t>
            </a:r>
          </a:p>
          <a:p>
            <a:pPr marL="0" indent="0">
              <a:buNone/>
            </a:pPr>
            <a:r>
              <a:rPr lang="el-GR" sz="2000" dirty="0"/>
              <a:t>Επαγγελματική κατασκευή χαρακτήρων 2 ½ D: </a:t>
            </a:r>
          </a:p>
          <a:p>
            <a:pPr marL="0" indent="0">
              <a:buNone/>
            </a:pPr>
            <a:r>
              <a:rPr lang="pt-BR" sz="2000" dirty="0"/>
              <a:t>vimeo.com/78254514</a:t>
            </a:r>
          </a:p>
          <a:p>
            <a:pPr marL="0" indent="0">
              <a:buNone/>
            </a:pPr>
            <a:r>
              <a:rPr lang="el-GR" sz="2000" dirty="0"/>
              <a:t>Κινούμενα σχέδια στο καθημερινό περιβάλλον: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www.youtube.com/watch?v=9V-kc5Hc1iE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l-GR" sz="2000" dirty="0"/>
              <a:t>Καταπληκτικό!!!:</a:t>
            </a:r>
          </a:p>
          <a:p>
            <a:pPr marL="0" indent="0">
              <a:buNone/>
            </a:pPr>
            <a:r>
              <a:rPr lang="nl-NL" sz="2000" dirty="0">
                <a:hlinkClick r:id="rId6"/>
              </a:rPr>
              <a:t>www.youtube.com/watch?x-yt-ts=1421914688&amp;x-yt-cl=84503534&amp;v=bE60hc4u6Hk</a:t>
            </a:r>
          </a:p>
          <a:p>
            <a:pPr marL="0" indent="0">
              <a:buNone/>
            </a:pPr>
            <a:r>
              <a:rPr lang="nl-NL" sz="2400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657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6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37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7401" y="1400214"/>
            <a:ext cx="3132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Στήνουμε</a:t>
            </a:r>
          </a:p>
          <a:p>
            <a:r>
              <a:rPr lang="el-GR" sz="2800" dirty="0"/>
              <a:t>το περιβάλλον</a:t>
            </a:r>
          </a:p>
          <a:p>
            <a:r>
              <a:rPr lang="el-GR" sz="2800" dirty="0"/>
              <a:t>Σταθεροποιούμε</a:t>
            </a:r>
          </a:p>
          <a:p>
            <a:r>
              <a:rPr lang="el-GR" sz="2800" dirty="0"/>
              <a:t> τη μηχανή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4019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Μουσική για τα </a:t>
            </a:r>
            <a:r>
              <a:rPr lang="el-GR" sz="3200" dirty="0" err="1"/>
              <a:t>ταινιάκια</a:t>
            </a:r>
            <a:r>
              <a:rPr lang="el-GR" sz="3200" dirty="0"/>
              <a:t> σας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/>
              <a:t>Free Music Archive για μουσικές που δεν χρειάζεται να έχετε τα δικαιώματα, απλά αναφέρεται το όνομα των καλλιτεχνών στους τίτλους τέλους:</a:t>
            </a:r>
          </a:p>
          <a:p>
            <a:pPr marL="0" indent="0">
              <a:buNone/>
            </a:pPr>
            <a:r>
              <a:rPr lang="en-US" sz="2800" u="sng" dirty="0">
                <a:hlinkClick r:id="rId2"/>
              </a:rPr>
              <a:t>freemusicarchive.org/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0698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Σεμινάριο κινούμενης εικόνας για ενήλικες στο Exile Room, και όχι μόνο...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29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Σεμινάριο κινούμενης εικόνας για ενήλικες στο Exile Room: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www.exileroom.gr/ergastirio-kinoumenis-ikonas-gia-enilikous-martios-2015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0889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23EB53-AB1A-1D48-867B-24A11CED2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32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998D57-39C7-1643-907D-03587797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024" y="241981"/>
            <a:ext cx="8229600" cy="835705"/>
          </a:xfrm>
        </p:spPr>
        <p:txBody>
          <a:bodyPr>
            <a:normAutofit fontScale="90000"/>
          </a:bodyPr>
          <a:lstStyle/>
          <a:p>
            <a:pPr algn="r"/>
            <a:br>
              <a:rPr lang="el-GR" dirty="0"/>
            </a:br>
            <a:r>
              <a:rPr lang="el-GR" dirty="0">
                <a:solidFill>
                  <a:schemeClr val="bg1">
                    <a:lumMod val="95000"/>
                  </a:schemeClr>
                </a:solidFill>
              </a:rPr>
              <a:t>Καλή δουλειά</a:t>
            </a:r>
            <a:endParaRPr lang="en-G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7C5E2-443D-B047-A675-4E4256CD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424" y="459695"/>
            <a:ext cx="7013152" cy="4525963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 algn="r">
              <a:buNone/>
            </a:pPr>
            <a:endParaRPr lang="el-GR" dirty="0"/>
          </a:p>
          <a:p>
            <a:pPr marL="0" indent="0" algn="r">
              <a:buNone/>
            </a:pPr>
            <a:r>
              <a:rPr lang="el-GR" dirty="0">
                <a:solidFill>
                  <a:schemeClr val="bg1">
                    <a:lumMod val="95000"/>
                  </a:schemeClr>
                </a:solidFill>
              </a:rPr>
              <a:t>Με όποιο πρόγραμμα επιλέξετε </a:t>
            </a:r>
            <a:endParaRPr lang="en-G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6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87333" y="1072444"/>
            <a:ext cx="215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Και ξεκινάμε!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894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dirty="0"/>
              <a:t>Οδηγίες</a:t>
            </a:r>
            <a:br>
              <a:rPr lang="en-US" dirty="0"/>
            </a:br>
            <a:r>
              <a:rPr lang="el-GR" dirty="0"/>
              <a:t>ΓΙΑ ΤΟ ΜΟΝΤΑΖ</a:t>
            </a:r>
            <a:br>
              <a:rPr lang="el-GR" dirty="0"/>
            </a:br>
            <a:r>
              <a:rPr lang="en-US" dirty="0"/>
              <a:t>video pad</a:t>
            </a:r>
            <a:br>
              <a:rPr lang="el-GR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Επιλέγω το πρόγραμμα που θέλω να δουλέψω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22313" y="2060327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Έχουμε όλες τις φωτογραφίες μαζεμένες σε φάκελο στον υπολογιστή μας;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952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8876" y="110176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ΟΡΓΑΝΩΣΗ ΤΟΥ ΥΛΙΚΟΥ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8876" y="1792697"/>
            <a:ext cx="574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ΦΤΙΑΧΝΩ ΤΟΥΣ ΦΑΚΕΛΟΥΣ ΜΕ ΤΟ ΥΛΙΚΟ ΠΟΥ ΘΑ ΧΡΕΙΑΣΤΩ</a:t>
            </a:r>
            <a:endParaRPr lang="en-US" dirty="0"/>
          </a:p>
        </p:txBody>
      </p:sp>
      <p:pic>
        <p:nvPicPr>
          <p:cNvPr id="6" name="Picture 5" descr="Screen Shot 2015-12-07 at 9.30.50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876" y="2577001"/>
            <a:ext cx="5270500" cy="2798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8876" y="5900961"/>
            <a:ext cx="454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ΑΝΟΙΓΩ ΤΟ ΠΡΟΓΡΑΜΜΑ ΚΑΙ ΤΟ ΑΠΟΘΗΚΕΥΩ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/ MEDIA</a:t>
            </a:r>
          </a:p>
        </p:txBody>
      </p:sp>
      <p:pic>
        <p:nvPicPr>
          <p:cNvPr id="4" name="Content Placeholder 3" descr="Καταγραφή 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737783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936750" y="1368451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ΘΑ ΡΥΘΜΙΣΩ ΤΟ ΧΡΟΝΟ ΓΙΑ ΟΛΕΣ ΤΙΣ ΕΙΚΟΝΕΣ ΜΟΥ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5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Ρυθμίζω το χρόνο</a:t>
            </a:r>
            <a:br>
              <a:rPr lang="el-GR" dirty="0"/>
            </a:br>
            <a:r>
              <a:rPr lang="el-GR" dirty="0"/>
              <a:t> </a:t>
            </a:r>
            <a:r>
              <a:rPr lang="en-US" dirty="0"/>
              <a:t>Image duration </a:t>
            </a:r>
            <a:r>
              <a:rPr lang="el-GR" dirty="0"/>
              <a:t>0,2</a:t>
            </a:r>
            <a:endParaRPr lang="en-US" dirty="0"/>
          </a:p>
        </p:txBody>
      </p:sp>
      <p:pic>
        <p:nvPicPr>
          <p:cNvPr id="4" name="Content Placeholder 3" descr="Καταγραφή 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5946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9023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2-07 at 9.4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1680"/>
            <a:ext cx="9144000" cy="949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l-GR" dirty="0"/>
              <a:t>Η επιφάνεια εργασίας μου </a:t>
            </a:r>
            <a:endParaRPr lang="en-US" dirty="0"/>
          </a:p>
        </p:txBody>
      </p:sp>
      <p:pic>
        <p:nvPicPr>
          <p:cNvPr id="4" name="Content Placeholder 3" descr="Καταγραφή 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32037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652527" y="2720264"/>
            <a:ext cx="1562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Εδώ δημιουργώ τους φακέλους του υλικού μου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5059" y="2720264"/>
            <a:ext cx="2202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Προεπισκόπηση </a:t>
            </a:r>
          </a:p>
          <a:p>
            <a:pPr algn="ctr"/>
            <a:r>
              <a:rPr lang="el-GR" dirty="0"/>
              <a:t>του</a:t>
            </a:r>
          </a:p>
          <a:p>
            <a:pPr algn="ctr"/>
            <a:r>
              <a:rPr lang="el-GR" dirty="0"/>
              <a:t>υλικού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00683" y="2720264"/>
            <a:ext cx="220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Προεπισκόπηση </a:t>
            </a:r>
          </a:p>
          <a:p>
            <a:pPr algn="ctr"/>
            <a:r>
              <a:rPr lang="el-GR" dirty="0"/>
              <a:t>της ταινίας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1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388</Words>
  <Application>Microsoft Macintosh PowerPoint</Application>
  <PresentationFormat>On-screen Show (4:3)</PresentationFormat>
  <Paragraphs>72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Οδηγίες ΓΙΑ ΤΟ ΜΟΝΤΑΖ video pad </vt:lpstr>
      <vt:lpstr>PowerPoint Presentation</vt:lpstr>
      <vt:lpstr>OPTIONS / MEDIA</vt:lpstr>
      <vt:lpstr>Ρυθμίζω το χρόνο  Image duration 0,2</vt:lpstr>
      <vt:lpstr>Η επιφάνεια εργασίας μου </vt:lpstr>
      <vt:lpstr>PowerPoint Presentation</vt:lpstr>
      <vt:lpstr>Πηγαίνω στο φάκελο με το υλικό</vt:lpstr>
      <vt:lpstr>Επιλέγω τις εικόνες </vt:lpstr>
      <vt:lpstr>Κάνω select all και drag /drop στη πρώτη γραμμή video track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Τίτλοι και υπότιτλοι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ΔΕΝ ΞΕΧΝΑΩ ΝΑ ΚΑΝΩ ΣΥΧΝΑ ΑΠΟΘΗΚΕΥΣΗ </vt:lpstr>
      <vt:lpstr>Ιστότοπος και πλατφόρμες με ταινιάκια εργαστηρίων</vt:lpstr>
      <vt:lpstr>Σύνδεσμοι για τεχνικές </vt:lpstr>
      <vt:lpstr>Μουσική για τα ταινιάκια σας</vt:lpstr>
      <vt:lpstr>Σεμινάριο κινούμενης εικόνας για ενήλικες στο Exile Room, και όχι μόνο...</vt:lpstr>
      <vt:lpstr> Καλή δουλειά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Antigoni Parousi</cp:lastModifiedBy>
  <cp:revision>21</cp:revision>
  <dcterms:created xsi:type="dcterms:W3CDTF">2015-12-07T07:11:02Z</dcterms:created>
  <dcterms:modified xsi:type="dcterms:W3CDTF">2022-03-25T11:15:19Z</dcterms:modified>
</cp:coreProperties>
</file>