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6" r:id="rId2"/>
    <p:sldId id="270" r:id="rId3"/>
    <p:sldId id="274" r:id="rId4"/>
    <p:sldId id="278" r:id="rId5"/>
    <p:sldId id="275" r:id="rId6"/>
    <p:sldId id="277" r:id="rId7"/>
    <p:sldId id="273" r:id="rId8"/>
    <p:sldId id="272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4F1EC-5589-4E03-BF81-AE244D75C654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6B8D2-A5FA-4D34-9B74-C0B59FDE4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7795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21D1311-3F66-4814-9126-0AB3C3AB8C3D}" type="datetimeFigureOut">
              <a:rPr lang="el-GR" smtClean="0"/>
              <a:t>8/1/2026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11996E8-54C6-4D7F-8980-C3866ED39C15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11CBA5-AB0F-3FD8-EF89-8A61D521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Στανισλαβσκι</a:t>
            </a:r>
            <a:endParaRPr lang="el-GR" dirty="0"/>
          </a:p>
        </p:txBody>
      </p:sp>
      <p:pic>
        <p:nvPicPr>
          <p:cNvPr id="5" name="Θέση περιεχομένου 4" descr="Εικόνα που περιέχει ρουχισμός, ανθρώπινο πρόσωπο, άτομο, κολάρο&#10;&#10;Περιγραφή που δημιουργήθηκε αυτόματα">
            <a:extLst>
              <a:ext uri="{FF2B5EF4-FFF2-40B4-BE49-F238E27FC236}">
                <a16:creationId xmlns:a16="http://schemas.microsoft.com/office/drawing/2014/main" id="{63511278-B5C9-0948-E01D-0C865B7E639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488" y="2259013"/>
            <a:ext cx="2809874" cy="3840162"/>
          </a:xfrm>
        </p:spPr>
      </p:pic>
      <p:sp>
        <p:nvSpPr>
          <p:cNvPr id="11" name="Θέση περιεχομένου 10">
            <a:extLst>
              <a:ext uri="{FF2B5EF4-FFF2-40B4-BE49-F238E27FC236}">
                <a16:creationId xmlns:a16="http://schemas.microsoft.com/office/drawing/2014/main" id="{32798037-151F-2374-6E30-80A8041FD1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l-GR" dirty="0" err="1"/>
              <a:t>όσχα</a:t>
            </a:r>
            <a:r>
              <a:rPr lang="el-GR" dirty="0"/>
              <a:t> </a:t>
            </a:r>
          </a:p>
          <a:p>
            <a:r>
              <a:rPr lang="el-GR" dirty="0"/>
              <a:t>1863-1938</a:t>
            </a:r>
          </a:p>
          <a:p>
            <a:r>
              <a:rPr lang="el-GR" dirty="0"/>
              <a:t>Θέατρο Τέχνης της Μόσχας </a:t>
            </a:r>
          </a:p>
          <a:p>
            <a:r>
              <a:rPr lang="el-GR" dirty="0"/>
              <a:t>Σύστημα εκπαίδευσης ηθοποιού </a:t>
            </a:r>
          </a:p>
        </p:txBody>
      </p:sp>
    </p:spTree>
    <p:extLst>
      <p:ext uri="{BB962C8B-B14F-4D97-AF65-F5344CB8AC3E}">
        <p14:creationId xmlns:p14="http://schemas.microsoft.com/office/powerpoint/2010/main" val="23214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548681"/>
            <a:ext cx="7618040" cy="792087"/>
          </a:xfrm>
        </p:spPr>
        <p:txBody>
          <a:bodyPr/>
          <a:lstStyle/>
          <a:p>
            <a:r>
              <a:rPr lang="el-GR" dirty="0" err="1"/>
              <a:t>ΣτανισλΑβσκι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3568" y="1412734"/>
            <a:ext cx="7834064" cy="4896585"/>
          </a:xfrm>
        </p:spPr>
        <p:txBody>
          <a:bodyPr>
            <a:normAutofit/>
          </a:bodyPr>
          <a:lstStyle/>
          <a:p>
            <a:r>
              <a:rPr lang="el-GR" dirty="0"/>
              <a:t>Ο </a:t>
            </a:r>
            <a:r>
              <a:rPr lang="el-GR" dirty="0" err="1"/>
              <a:t>Στανισλάβσκι</a:t>
            </a:r>
            <a:r>
              <a:rPr lang="el-GR" dirty="0"/>
              <a:t> και ο </a:t>
            </a:r>
            <a:r>
              <a:rPr lang="el-GR" dirty="0" err="1"/>
              <a:t>Ντάντσενκο</a:t>
            </a:r>
            <a:r>
              <a:rPr lang="el-GR" dirty="0"/>
              <a:t> δημιούργησαν το Θέατρο Τέχνης  (1898) </a:t>
            </a:r>
          </a:p>
          <a:p>
            <a:pPr marL="45720" indent="0">
              <a:buNone/>
            </a:pPr>
            <a:r>
              <a:rPr lang="el-GR" dirty="0"/>
              <a:t>Καλλιεργούν μια νέα πολύ βαθύτερη προσέγγιση των κειμένων, των δραματικών χαρακτήρων και της υποκριτικής τους απόδοσης.</a:t>
            </a:r>
          </a:p>
          <a:p>
            <a:pPr marL="45720" indent="0">
              <a:buNone/>
            </a:pPr>
            <a:r>
              <a:rPr lang="el-GR" dirty="0"/>
              <a:t>Οι ηθοποιοί έπρεπε να μελετούν και να ζουν υποκειμενικά συναισθήματα και να τα εκδηλώνουν στο κοινό με σωματικά και φωνητικά μέσα. </a:t>
            </a:r>
          </a:p>
          <a:p>
            <a:pPr marL="45720" indent="0">
              <a:buNone/>
            </a:pPr>
            <a:r>
              <a:rPr lang="el-GR" dirty="0"/>
              <a:t>Ο ηθοποιός χρειάζεται να καταλάβει τις ανάγκες του χαρακτήρα που υποδύεται. </a:t>
            </a:r>
          </a:p>
          <a:p>
            <a:pPr marL="45720" indent="0">
              <a:buNone/>
            </a:pPr>
            <a:r>
              <a:rPr lang="el-GR" dirty="0"/>
              <a:t>Αδιάσπαστο το συνειδητό με το υποσυνείδητο. Δεν νοείται εξωτερική σωματική έκφραση χωρίς εσωτερική εμπειρία. </a:t>
            </a:r>
          </a:p>
        </p:txBody>
      </p:sp>
    </p:spTree>
    <p:extLst>
      <p:ext uri="{BB962C8B-B14F-4D97-AF65-F5344CB8AC3E}">
        <p14:creationId xmlns:p14="http://schemas.microsoft.com/office/powerpoint/2010/main" val="1663454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381BC8-0C72-5584-B4B3-C8C161D2A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8396D6F-4394-1F6D-A7CF-0F0AEDC76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318"/>
            <a:ext cx="7620000" cy="5180964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>
                <a:solidFill>
                  <a:srgbClr val="FF0000"/>
                </a:solidFill>
              </a:rPr>
              <a:t>Το σύστημα </a:t>
            </a:r>
            <a:r>
              <a:rPr lang="el-GR" dirty="0" err="1">
                <a:solidFill>
                  <a:srgbClr val="FF0000"/>
                </a:solidFill>
              </a:rPr>
              <a:t>Στανισλάβσκι</a:t>
            </a:r>
            <a:r>
              <a:rPr lang="el-GR" dirty="0">
                <a:solidFill>
                  <a:srgbClr val="FF0000"/>
                </a:solidFill>
              </a:rPr>
              <a:t> </a:t>
            </a:r>
          </a:p>
          <a:p>
            <a:r>
              <a:rPr lang="el-GR" dirty="0"/>
              <a:t>Σε κάθε </a:t>
            </a:r>
            <a:r>
              <a:rPr lang="el-GR" dirty="0">
                <a:solidFill>
                  <a:srgbClr val="FF0000"/>
                </a:solidFill>
              </a:rPr>
              <a:t>σωματική ενέργεια </a:t>
            </a:r>
            <a:r>
              <a:rPr lang="el-GR" dirty="0"/>
              <a:t>υπάρχει πάντα κάτι ψυχολογικό. (παράδειγμα: Ανοίγω την πόρτα αλλά γιατί ανοίγω την πόρτα;) </a:t>
            </a:r>
          </a:p>
          <a:p>
            <a:r>
              <a:rPr lang="el-GR" dirty="0"/>
              <a:t>Το ρήμα του ηθοποιού δεν είναι το «είμαι» είναι το «θέλω», είναι «ενέργεια», είναι το «κάνω» </a:t>
            </a:r>
          </a:p>
          <a:p>
            <a:r>
              <a:rPr lang="el-GR" dirty="0"/>
              <a:t>Η φυσική άσκηση προετοίμαζε τον ηθοποιό για να εκφράσει με αληθοφάνεια τα συναισθήματά του. Να ανακαλύπτει την αλήθεια του χαρακτήρα την εσωτερική ζωή του</a:t>
            </a:r>
          </a:p>
          <a:p>
            <a:r>
              <a:rPr lang="el-GR" dirty="0"/>
              <a:t>«Μέθοδος των σωματικών ενεργειών»: πώς δηλαδή ο ηθοποιός θα έπρεπε να φτάσει μέσα από συνειδητούς δρόμους στο υποσυνείδητο και στο εσώτερο είναι, για να επιτύχει την έμπνευση που θα τον οδηγήσει στη σκηνική αλήθεια. </a:t>
            </a:r>
          </a:p>
          <a:p>
            <a:r>
              <a:rPr lang="el-GR" dirty="0">
                <a:solidFill>
                  <a:srgbClr val="FF0000"/>
                </a:solidFill>
              </a:rPr>
              <a:t>Το μαγικό αν</a:t>
            </a:r>
            <a:endParaRPr lang="el-GR" dirty="0"/>
          </a:p>
          <a:p>
            <a:r>
              <a:rPr lang="el-GR" dirty="0"/>
              <a:t>Ο ηθοποιός προσπαθεί να απαντήσει σε μία απλή υπόθεση: «αν ήμουν ο χαρακτήρας, τι θα έκανα;». Δεν χρειάζεται να είναι ο χαρακτήρας αλλά να τον ζει μέσα από το «μαγικό αν»</a:t>
            </a:r>
          </a:p>
        </p:txBody>
      </p:sp>
    </p:spTree>
    <p:extLst>
      <p:ext uri="{BB962C8B-B14F-4D97-AF65-F5344CB8AC3E}">
        <p14:creationId xmlns:p14="http://schemas.microsoft.com/office/powerpoint/2010/main" val="304042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F38587-76B2-D8E3-F27D-E714BDBE148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9512" y="620713"/>
            <a:ext cx="8568952" cy="6084887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Συγκινησιακή μνήμη </a:t>
            </a:r>
          </a:p>
          <a:p>
            <a:r>
              <a:rPr lang="el-GR" dirty="0"/>
              <a:t>Η λογική και η αλληλουχία των σωματικών ενεργειών θα ξυπνήσει τις εσωτερικές εμπειρίες. Η λογική μιας σωματικής ενέργειας θα φέρει στη λογική των </a:t>
            </a:r>
            <a:r>
              <a:rPr lang="el-GR" dirty="0" smtClean="0"/>
              <a:t>συγκινήσεων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>
                <a:solidFill>
                  <a:schemeClr val="tx2"/>
                </a:solidFill>
              </a:rPr>
              <a:t>Στοιχεία για την ανάπτυξη χαρακτήρα –οι δοσμένες συνθήκες </a:t>
            </a:r>
          </a:p>
          <a:p>
            <a:r>
              <a:rPr lang="el-GR" dirty="0"/>
              <a:t>Κάθε ανθρώπινη ενέργεια έχει μια τελική επιδίωξη και απαντά στις ερωτήσεις: </a:t>
            </a:r>
            <a:endParaRPr lang="el-GR" dirty="0">
              <a:solidFill>
                <a:schemeClr val="tx2"/>
              </a:solidFill>
            </a:endParaRPr>
          </a:p>
          <a:p>
            <a:r>
              <a:rPr lang="el-GR" dirty="0"/>
              <a:t>Ποιος; (βιογραφικό, θέση, </a:t>
            </a:r>
            <a:r>
              <a:rPr lang="el-GR" dirty="0" err="1"/>
              <a:t>ηλικίσα</a:t>
            </a:r>
            <a:r>
              <a:rPr lang="el-GR" dirty="0"/>
              <a:t>, φύλο, </a:t>
            </a:r>
            <a:r>
              <a:rPr lang="el-GR" dirty="0" err="1"/>
              <a:t>κ.ά</a:t>
            </a:r>
            <a:r>
              <a:rPr lang="el-GR" dirty="0"/>
              <a:t>)</a:t>
            </a:r>
          </a:p>
          <a:p>
            <a:r>
              <a:rPr lang="el-GR" dirty="0"/>
              <a:t>Πού; (Τόπος)</a:t>
            </a:r>
          </a:p>
          <a:p>
            <a:r>
              <a:rPr lang="el-GR" dirty="0"/>
              <a:t>Πότε; (χρόνος δράσης, εποχή)</a:t>
            </a:r>
          </a:p>
          <a:p>
            <a:r>
              <a:rPr lang="el-GR" dirty="0"/>
              <a:t>Τι γίνεται; (δράση, ιστορία, σχέσεις </a:t>
            </a:r>
            <a:r>
              <a:rPr lang="el-GR" dirty="0" err="1"/>
              <a:t>κ.ά</a:t>
            </a:r>
            <a:r>
              <a:rPr lang="el-GR" dirty="0"/>
              <a:t> )</a:t>
            </a:r>
          </a:p>
          <a:p>
            <a:r>
              <a:rPr lang="el-GR" dirty="0"/>
              <a:t>Τι θέλω να πετύχω; (κίνητρα, επιμέρους στόχος σκηνής, </a:t>
            </a:r>
            <a:r>
              <a:rPr lang="el-GR" dirty="0" err="1"/>
              <a:t>υπο</a:t>
            </a:r>
            <a:r>
              <a:rPr lang="el-GR" dirty="0"/>
              <a:t>-κείμενο) </a:t>
            </a:r>
          </a:p>
          <a:p>
            <a:r>
              <a:rPr lang="el-GR" dirty="0"/>
              <a:t> Πως; (πορεία , στρατηγική για να πετύχει στόχο) </a:t>
            </a:r>
          </a:p>
        </p:txBody>
      </p:sp>
    </p:spTree>
    <p:extLst>
      <p:ext uri="{BB962C8B-B14F-4D97-AF65-F5344CB8AC3E}">
        <p14:creationId xmlns:p14="http://schemas.microsoft.com/office/powerpoint/2010/main" val="4219763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2948E3-7A7F-28D2-F561-29600909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67B00C-D0D1-3189-AB6E-E079CE3C0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844824"/>
            <a:ext cx="7620000" cy="4373563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Ο ηθοποιός όφειλε να απαντήσει στα ερωτήματα: «τί» (πράξη), «γιατί» (στόχος), «πως» (προσαρμογή). Τα προβλήματα του στόχου και της πράξης μπορούσαν να αντιμετωπιστούν κατά την ανάλυση του έργου, αλλά το πρόβλημα της προσαρμογής αφορούσε στην </a:t>
            </a:r>
            <a:r>
              <a:rPr lang="el-GR" dirty="0">
                <a:solidFill>
                  <a:srgbClr val="C00000"/>
                </a:solidFill>
              </a:rPr>
              <a:t>αλληλεπίδραση μεταξύ των ηθοποιών, αλλά και των σκηνικών αντικειμένων.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256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59D87F-0395-BF10-1791-69FE8EE94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2FF7BF-6469-4AAE-58ED-45908288B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/>
              <a:t>Το σύστημά του (που ο ίδιος δεν ήθελε να αποκαλείται έτσι)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/>
              <a:t>εξελισσόταν μέχρι το τέλος της ζωής του. 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l-GR" dirty="0"/>
          </a:p>
          <a:p>
            <a:pPr marL="45720"/>
            <a:r>
              <a:rPr lang="el-GR" dirty="0"/>
              <a:t>Η διδασκαλία του πέρασε στον Δυτικό κόσμο - το «σύστημα </a:t>
            </a:r>
            <a:r>
              <a:rPr lang="el-GR" dirty="0" err="1"/>
              <a:t>Στανισλάβσκι</a:t>
            </a:r>
            <a:r>
              <a:rPr lang="el-GR" dirty="0"/>
              <a:t>» αποτελεί μέχρι σήμερα τη βάση της εκπαίδευσης  των ηθοποιών στη Δύση.</a:t>
            </a:r>
          </a:p>
        </p:txBody>
      </p:sp>
    </p:spTree>
    <p:extLst>
      <p:ext uri="{BB962C8B-B14F-4D97-AF65-F5344CB8AC3E}">
        <p14:creationId xmlns:p14="http://schemas.microsoft.com/office/powerpoint/2010/main" val="1548031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3BF852-7B46-4382-9395-B78A87856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Σκέψεις του </a:t>
            </a:r>
            <a:r>
              <a:rPr lang="el-GR" dirty="0" err="1"/>
              <a:t>Μπρεχτ</a:t>
            </a:r>
            <a:r>
              <a:rPr lang="el-GR" dirty="0"/>
              <a:t> για το έργο </a:t>
            </a:r>
            <a:r>
              <a:rPr lang="el-GR" dirty="0" err="1"/>
              <a:t>Στανισλάβσκι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1FFC9A-6CA0-45AF-B42A-31ED801C0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/>
              <a:t>…..απέδειξε ότι το ατομικό παίξιμο έχει αποτελεσματικότητα με μέσα συλλογικότητας (</a:t>
            </a:r>
            <a:r>
              <a:rPr lang="en-GB" i="1" dirty="0"/>
              <a:t>ensemble playing)</a:t>
            </a:r>
          </a:p>
          <a:p>
            <a:r>
              <a:rPr lang="el-GR" i="1" dirty="0"/>
              <a:t>…ήξερε πώς να κατανοήσει σε βάθος, να αντλήσει από την διαφορετικότητα της κοινωνικής ζωής και ήξερε πώς να την αναπαραστήσει. Έτσι οι παραγωγές  του έχουν νόημα.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64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______________________</a:t>
            </a:r>
          </a:p>
          <a:p>
            <a:r>
              <a:rPr lang="el-GR" dirty="0" err="1"/>
              <a:t>Αυδή</a:t>
            </a:r>
            <a:r>
              <a:rPr lang="el-GR" dirty="0"/>
              <a:t>, Α. Χατζηγεωργίου Μ. (2007) </a:t>
            </a:r>
            <a:r>
              <a:rPr lang="el-GR" i="1" dirty="0"/>
              <a:t>Η τέχνη του δράματος στην </a:t>
            </a:r>
            <a:r>
              <a:rPr lang="el-GR" i="1" dirty="0" smtClean="0"/>
              <a:t>εκπαίδευση</a:t>
            </a:r>
            <a:r>
              <a:rPr lang="el-GR" dirty="0" smtClean="0"/>
              <a:t>.</a:t>
            </a:r>
            <a:r>
              <a:rPr lang="en-US" smtClean="0"/>
              <a:t> </a:t>
            </a:r>
            <a:r>
              <a:rPr lang="el-GR" smtClean="0"/>
              <a:t>Μεταίχμιο </a:t>
            </a:r>
            <a:endParaRPr lang="el-GR" dirty="0"/>
          </a:p>
          <a:p>
            <a:r>
              <a:rPr lang="el-GR" dirty="0" err="1" smtClean="0"/>
              <a:t>Μούρ</a:t>
            </a:r>
            <a:r>
              <a:rPr lang="el-GR" dirty="0" smtClean="0"/>
              <a:t> </a:t>
            </a:r>
            <a:r>
              <a:rPr lang="el-GR" dirty="0"/>
              <a:t>Σ. (2012). </a:t>
            </a:r>
            <a:r>
              <a:rPr lang="el-GR" i="1" dirty="0"/>
              <a:t>Το σύστημα </a:t>
            </a:r>
            <a:r>
              <a:rPr lang="el-GR" i="1" dirty="0" err="1"/>
              <a:t>Στανισλάβσκι</a:t>
            </a:r>
            <a:r>
              <a:rPr lang="el-GR" i="1" dirty="0"/>
              <a:t> - η επαγγελματική εκπαίδευση ενός ηθοποιού </a:t>
            </a:r>
            <a:r>
              <a:rPr lang="el-GR" i="1" dirty="0" err="1"/>
              <a:t>Μτφρ</a:t>
            </a:r>
            <a:r>
              <a:rPr lang="el-GR" i="1" dirty="0"/>
              <a:t>. </a:t>
            </a:r>
            <a:r>
              <a:rPr lang="el-GR" dirty="0"/>
              <a:t> Ανδρέας Τσάκας. ΠΑΡΑΣΚΗΝΙΟ. </a:t>
            </a:r>
          </a:p>
        </p:txBody>
      </p:sp>
    </p:spTree>
    <p:extLst>
      <p:ext uri="{BB962C8B-B14F-4D97-AF65-F5344CB8AC3E}">
        <p14:creationId xmlns:p14="http://schemas.microsoft.com/office/powerpoint/2010/main" val="2218383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αραίτητο">
  <a:themeElements>
    <a:clrScheme name="Απαραίτητο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Απαραίτητο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παραίτητ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554</Words>
  <Application>Microsoft Office PowerPoint</Application>
  <PresentationFormat>Προβολή στην οθόνη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Απαραίτητο</vt:lpstr>
      <vt:lpstr>Στανισλαβσκι</vt:lpstr>
      <vt:lpstr>ΣτανισλΑβσκι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Σκέψεις του Μπρεχτ για το έργο Στανισλάβσκι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BRECHT</dc:title>
  <dc:creator>b</dc:creator>
  <cp:lastModifiedBy>Χρήστης των Windows</cp:lastModifiedBy>
  <cp:revision>37</cp:revision>
  <dcterms:created xsi:type="dcterms:W3CDTF">2020-03-25T17:55:15Z</dcterms:created>
  <dcterms:modified xsi:type="dcterms:W3CDTF">2026-01-08T11:09:55Z</dcterms:modified>
</cp:coreProperties>
</file>