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4"/>
    <p:sldMasterId id="2147483747" r:id="rId5"/>
  </p:sldMasterIdLst>
  <p:notesMasterIdLst>
    <p:notesMasterId r:id="rId40"/>
  </p:notesMasterIdLst>
  <p:handoutMasterIdLst>
    <p:handoutMasterId r:id="rId41"/>
  </p:handoutMasterIdLst>
  <p:sldIdLst>
    <p:sldId id="292" r:id="rId6"/>
    <p:sldId id="293" r:id="rId7"/>
    <p:sldId id="332" r:id="rId8"/>
    <p:sldId id="335" r:id="rId9"/>
    <p:sldId id="305" r:id="rId10"/>
    <p:sldId id="334" r:id="rId11"/>
    <p:sldId id="331" r:id="rId12"/>
    <p:sldId id="341" r:id="rId13"/>
    <p:sldId id="307" r:id="rId14"/>
    <p:sldId id="350" r:id="rId15"/>
    <p:sldId id="349" r:id="rId16"/>
    <p:sldId id="345" r:id="rId17"/>
    <p:sldId id="338" r:id="rId18"/>
    <p:sldId id="296" r:id="rId19"/>
    <p:sldId id="308" r:id="rId20"/>
    <p:sldId id="351" r:id="rId21"/>
    <p:sldId id="276" r:id="rId22"/>
    <p:sldId id="337" r:id="rId23"/>
    <p:sldId id="315" r:id="rId24"/>
    <p:sldId id="316" r:id="rId25"/>
    <p:sldId id="354" r:id="rId26"/>
    <p:sldId id="352" r:id="rId27"/>
    <p:sldId id="355" r:id="rId28"/>
    <p:sldId id="356" r:id="rId29"/>
    <p:sldId id="357" r:id="rId30"/>
    <p:sldId id="340" r:id="rId31"/>
    <p:sldId id="358" r:id="rId32"/>
    <p:sldId id="359" r:id="rId33"/>
    <p:sldId id="362" r:id="rId34"/>
    <p:sldId id="361" r:id="rId35"/>
    <p:sldId id="319" r:id="rId36"/>
    <p:sldId id="330" r:id="rId37"/>
    <p:sldId id="348" r:id="rId38"/>
    <p:sldId id="339" r:id="rId39"/>
  </p:sldIdLst>
  <p:sldSz cx="12420600" cy="6948488"/>
  <p:notesSz cx="6858000" cy="9144000"/>
  <p:defaultTextStyle>
    <a:defPPr rtl="0">
      <a:defRPr lang="el-GR"/>
    </a:defPPr>
    <a:lvl1pPr marL="0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1pPr>
    <a:lvl2pPr marL="464835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2pPr>
    <a:lvl3pPr marL="929670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3pPr>
    <a:lvl4pPr marL="1394506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4pPr>
    <a:lvl5pPr marL="1859341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5pPr>
    <a:lvl6pPr marL="2324176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6pPr>
    <a:lvl7pPr marL="2789011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7pPr>
    <a:lvl8pPr marL="3253847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8pPr>
    <a:lvl9pPr marL="3718682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Προεπιλεγμένη ενότητα" id="{EAE962AA-E738-4629-92C0-455D2D8A9DED}">
          <p14:sldIdLst>
            <p14:sldId id="292"/>
            <p14:sldId id="293"/>
            <p14:sldId id="332"/>
            <p14:sldId id="335"/>
            <p14:sldId id="305"/>
            <p14:sldId id="334"/>
            <p14:sldId id="331"/>
            <p14:sldId id="341"/>
            <p14:sldId id="307"/>
          </p14:sldIdLst>
        </p14:section>
        <p14:section name="Ενότητα χωρίς τίτλο" id="{81B7D558-4358-4918-A34A-BACDEEF00B73}">
          <p14:sldIdLst>
            <p14:sldId id="350"/>
            <p14:sldId id="349"/>
            <p14:sldId id="345"/>
            <p14:sldId id="338"/>
            <p14:sldId id="296"/>
            <p14:sldId id="308"/>
            <p14:sldId id="351"/>
          </p14:sldIdLst>
        </p14:section>
        <p14:section name="Ενότητα χωρίς τίτλο" id="{9C387EDA-8F54-451E-9A42-444220CBD005}">
          <p14:sldIdLst>
            <p14:sldId id="276"/>
            <p14:sldId id="337"/>
            <p14:sldId id="315"/>
            <p14:sldId id="316"/>
            <p14:sldId id="354"/>
            <p14:sldId id="352"/>
            <p14:sldId id="355"/>
            <p14:sldId id="356"/>
            <p14:sldId id="357"/>
            <p14:sldId id="340"/>
            <p14:sldId id="358"/>
            <p14:sldId id="359"/>
            <p14:sldId id="362"/>
            <p14:sldId id="361"/>
            <p14:sldId id="319"/>
            <p14:sldId id="330"/>
            <p14:sldId id="348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9" userDrawn="1">
          <p15:clr>
            <a:srgbClr val="A4A3A4"/>
          </p15:clr>
        </p15:guide>
        <p15:guide id="2" pos="3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BBFB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386" autoAdjust="0"/>
    <p:restoredTop sz="94706" autoAdjust="0"/>
  </p:normalViewPr>
  <p:slideViewPr>
    <p:cSldViewPr snapToGrid="0">
      <p:cViewPr varScale="1">
        <p:scale>
          <a:sx n="76" d="100"/>
          <a:sy n="76" d="100"/>
        </p:scale>
        <p:origin x="548" y="48"/>
      </p:cViewPr>
      <p:guideLst>
        <p:guide orient="horz" pos="2189"/>
        <p:guide pos="39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496"/>
    </p:cViewPr>
  </p:sorterViewPr>
  <p:notesViewPr>
    <p:cSldViewPr snapToGrid="0">
      <p:cViewPr varScale="1">
        <p:scale>
          <a:sx n="88" d="100"/>
          <a:sy n="88" d="100"/>
        </p:scale>
        <p:origin x="302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41" Type="http://schemas.openxmlformats.org/officeDocument/2006/relationships/handoutMaster" Target="handoutMasters/handoutMaster1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64B59-8B68-434B-A31B-5DC94454445D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93A673-8ED8-4F1B-B362-FBC17C208225}">
      <dgm:prSet/>
      <dgm:spPr/>
      <dgm:t>
        <a:bodyPr/>
        <a:lstStyle/>
        <a:p>
          <a:r>
            <a:rPr lang="el-GR" dirty="0"/>
            <a:t>Βρίσκονται στο επίκεντρο της δημιουργικής φαντασίας </a:t>
          </a:r>
          <a:endParaRPr lang="en-US" dirty="0"/>
        </a:p>
      </dgm:t>
    </dgm:pt>
    <dgm:pt modelId="{DDAB6E22-77A6-4937-A0FB-5D5CDD216551}" type="parTrans" cxnId="{233D9592-A208-497D-A51D-6C2C0CB50762}">
      <dgm:prSet/>
      <dgm:spPr/>
      <dgm:t>
        <a:bodyPr/>
        <a:lstStyle/>
        <a:p>
          <a:endParaRPr lang="en-US"/>
        </a:p>
      </dgm:t>
    </dgm:pt>
    <dgm:pt modelId="{60662647-382D-4B0C-8AAA-DEF5C8D1D871}" type="sibTrans" cxnId="{233D9592-A208-497D-A51D-6C2C0CB50762}">
      <dgm:prSet/>
      <dgm:spPr/>
      <dgm:t>
        <a:bodyPr/>
        <a:lstStyle/>
        <a:p>
          <a:endParaRPr lang="en-US"/>
        </a:p>
      </dgm:t>
    </dgm:pt>
    <dgm:pt modelId="{2D206C8B-32D4-4081-AED9-509F6FA93267}">
      <dgm:prSet/>
      <dgm:spPr/>
      <dgm:t>
        <a:bodyPr/>
        <a:lstStyle/>
        <a:p>
          <a:r>
            <a:rPr lang="el-GR"/>
            <a:t>Δίνουν εργαλεία σκέψης </a:t>
          </a:r>
          <a:endParaRPr lang="en-US"/>
        </a:p>
      </dgm:t>
    </dgm:pt>
    <dgm:pt modelId="{CA9F8527-0CF4-47D2-AC5A-5C3D7B52E1FC}" type="parTrans" cxnId="{05C72E58-41F2-49E7-B5EC-5603AA7F9B04}">
      <dgm:prSet/>
      <dgm:spPr/>
      <dgm:t>
        <a:bodyPr/>
        <a:lstStyle/>
        <a:p>
          <a:endParaRPr lang="en-US"/>
        </a:p>
      </dgm:t>
    </dgm:pt>
    <dgm:pt modelId="{90455FC6-93F5-47E7-8F0B-253741DB705E}" type="sibTrans" cxnId="{05C72E58-41F2-49E7-B5EC-5603AA7F9B04}">
      <dgm:prSet/>
      <dgm:spPr/>
      <dgm:t>
        <a:bodyPr/>
        <a:lstStyle/>
        <a:p>
          <a:endParaRPr lang="en-US"/>
        </a:p>
      </dgm:t>
    </dgm:pt>
    <dgm:pt modelId="{6AF880B3-7CC6-491E-9CAB-4A61F6C2D2FF}">
      <dgm:prSet/>
      <dgm:spPr/>
      <dgm:t>
        <a:bodyPr/>
        <a:lstStyle/>
        <a:p>
          <a:r>
            <a:rPr lang="el-GR" dirty="0"/>
            <a:t>Σχετίζονται με τη νέα παιδαγωγική</a:t>
          </a:r>
          <a:endParaRPr lang="en-US" dirty="0"/>
        </a:p>
      </dgm:t>
    </dgm:pt>
    <dgm:pt modelId="{AF0796A8-3615-4B35-A596-A484A1286FBA}" type="parTrans" cxnId="{AE657974-016C-4B10-9A34-B48647ACE090}">
      <dgm:prSet/>
      <dgm:spPr/>
      <dgm:t>
        <a:bodyPr/>
        <a:lstStyle/>
        <a:p>
          <a:endParaRPr lang="en-US"/>
        </a:p>
      </dgm:t>
    </dgm:pt>
    <dgm:pt modelId="{D6AAD9B4-2034-40F8-B136-0D1828A2DD13}" type="sibTrans" cxnId="{AE657974-016C-4B10-9A34-B48647ACE090}">
      <dgm:prSet/>
      <dgm:spPr/>
      <dgm:t>
        <a:bodyPr/>
        <a:lstStyle/>
        <a:p>
          <a:endParaRPr lang="en-US"/>
        </a:p>
      </dgm:t>
    </dgm:pt>
    <dgm:pt modelId="{916970C5-E03A-416E-A3D8-FD275BDBC09C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000" dirty="0"/>
            <a:t>Μπορούν να μετασχηματίσουν «</a:t>
          </a:r>
          <a:r>
            <a:rPr lang="el-GR" sz="2000" dirty="0" err="1"/>
            <a:t>εποικοδομιστικά</a:t>
          </a:r>
          <a:r>
            <a:rPr lang="el-GR" sz="2000" dirty="0"/>
            <a:t>» τα εκπαιδευτικά συστήματα </a:t>
          </a:r>
          <a:endParaRPr lang="en-US" sz="2000" dirty="0"/>
        </a:p>
        <a:p>
          <a:pPr marL="0"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dirty="0"/>
        </a:p>
      </dgm:t>
    </dgm:pt>
    <dgm:pt modelId="{D1172641-8887-4C92-8A16-5CC620C376A6}" type="parTrans" cxnId="{84BB323C-84E0-4CB3-823F-312B09FBB2C6}">
      <dgm:prSet/>
      <dgm:spPr/>
      <dgm:t>
        <a:bodyPr/>
        <a:lstStyle/>
        <a:p>
          <a:endParaRPr lang="en-US"/>
        </a:p>
      </dgm:t>
    </dgm:pt>
    <dgm:pt modelId="{70EA89FA-E460-4A4C-856A-6A54641D647E}" type="sibTrans" cxnId="{84BB323C-84E0-4CB3-823F-312B09FBB2C6}">
      <dgm:prSet/>
      <dgm:spPr/>
      <dgm:t>
        <a:bodyPr/>
        <a:lstStyle/>
        <a:p>
          <a:endParaRPr lang="en-US"/>
        </a:p>
      </dgm:t>
    </dgm:pt>
    <dgm:pt modelId="{2FF74795-1B6C-4F20-9614-A1E67783A1D9}" type="pres">
      <dgm:prSet presAssocID="{35E64B59-8B68-434B-A31B-5DC94454445D}" presName="diagram" presStyleCnt="0">
        <dgm:presLayoutVars>
          <dgm:dir/>
          <dgm:resizeHandles val="exact"/>
        </dgm:presLayoutVars>
      </dgm:prSet>
      <dgm:spPr/>
    </dgm:pt>
    <dgm:pt modelId="{7039C6E8-604D-4CC8-B4B5-B68E10A362CE}" type="pres">
      <dgm:prSet presAssocID="{6493A673-8ED8-4F1B-B362-FBC17C208225}" presName="node" presStyleLbl="node1" presStyleIdx="0" presStyleCnt="4">
        <dgm:presLayoutVars>
          <dgm:bulletEnabled val="1"/>
        </dgm:presLayoutVars>
      </dgm:prSet>
      <dgm:spPr/>
    </dgm:pt>
    <dgm:pt modelId="{D9197FD6-9E91-467A-B8F4-F0A7806C0CD1}" type="pres">
      <dgm:prSet presAssocID="{60662647-382D-4B0C-8AAA-DEF5C8D1D871}" presName="sibTrans" presStyleCnt="0"/>
      <dgm:spPr/>
    </dgm:pt>
    <dgm:pt modelId="{40747462-C2B8-47D6-AB6B-BEB091D2B1B1}" type="pres">
      <dgm:prSet presAssocID="{2D206C8B-32D4-4081-AED9-509F6FA93267}" presName="node" presStyleLbl="node1" presStyleIdx="1" presStyleCnt="4">
        <dgm:presLayoutVars>
          <dgm:bulletEnabled val="1"/>
        </dgm:presLayoutVars>
      </dgm:prSet>
      <dgm:spPr/>
    </dgm:pt>
    <dgm:pt modelId="{1B04A599-E17C-4612-8501-3E8B074AA868}" type="pres">
      <dgm:prSet presAssocID="{90455FC6-93F5-47E7-8F0B-253741DB705E}" presName="sibTrans" presStyleCnt="0"/>
      <dgm:spPr/>
    </dgm:pt>
    <dgm:pt modelId="{2C3EF945-3C18-4D3F-BFE9-67B551E00930}" type="pres">
      <dgm:prSet presAssocID="{6AF880B3-7CC6-491E-9CAB-4A61F6C2D2FF}" presName="node" presStyleLbl="node1" presStyleIdx="2" presStyleCnt="4">
        <dgm:presLayoutVars>
          <dgm:bulletEnabled val="1"/>
        </dgm:presLayoutVars>
      </dgm:prSet>
      <dgm:spPr/>
    </dgm:pt>
    <dgm:pt modelId="{8B26E2CF-9A29-4280-9DE4-82928A40EBFB}" type="pres">
      <dgm:prSet presAssocID="{D6AAD9B4-2034-40F8-B136-0D1828A2DD13}" presName="sibTrans" presStyleCnt="0"/>
      <dgm:spPr/>
    </dgm:pt>
    <dgm:pt modelId="{183B0655-1DA5-4336-AF18-1B6F7FB6451F}" type="pres">
      <dgm:prSet presAssocID="{916970C5-E03A-416E-A3D8-FD275BDBC09C}" presName="node" presStyleLbl="node1" presStyleIdx="3" presStyleCnt="4">
        <dgm:presLayoutVars>
          <dgm:bulletEnabled val="1"/>
        </dgm:presLayoutVars>
      </dgm:prSet>
      <dgm:spPr/>
    </dgm:pt>
  </dgm:ptLst>
  <dgm:cxnLst>
    <dgm:cxn modelId="{C2B9E510-DCD3-440B-8A56-6ADF831104B6}" type="presOf" srcId="{916970C5-E03A-416E-A3D8-FD275BDBC09C}" destId="{183B0655-1DA5-4336-AF18-1B6F7FB6451F}" srcOrd="0" destOrd="0" presId="urn:microsoft.com/office/officeart/2005/8/layout/default"/>
    <dgm:cxn modelId="{E49A7A24-086B-4C71-9AE0-B4EE34E67AA0}" type="presOf" srcId="{35E64B59-8B68-434B-A31B-5DC94454445D}" destId="{2FF74795-1B6C-4F20-9614-A1E67783A1D9}" srcOrd="0" destOrd="0" presId="urn:microsoft.com/office/officeart/2005/8/layout/default"/>
    <dgm:cxn modelId="{84BB323C-84E0-4CB3-823F-312B09FBB2C6}" srcId="{35E64B59-8B68-434B-A31B-5DC94454445D}" destId="{916970C5-E03A-416E-A3D8-FD275BDBC09C}" srcOrd="3" destOrd="0" parTransId="{D1172641-8887-4C92-8A16-5CC620C376A6}" sibTransId="{70EA89FA-E460-4A4C-856A-6A54641D647E}"/>
    <dgm:cxn modelId="{55AC9040-5FD7-4A6C-B013-5000B5075C96}" type="presOf" srcId="{6493A673-8ED8-4F1B-B362-FBC17C208225}" destId="{7039C6E8-604D-4CC8-B4B5-B68E10A362CE}" srcOrd="0" destOrd="0" presId="urn:microsoft.com/office/officeart/2005/8/layout/default"/>
    <dgm:cxn modelId="{87393451-A910-47F8-ABD8-27C27FA304BB}" type="presOf" srcId="{2D206C8B-32D4-4081-AED9-509F6FA93267}" destId="{40747462-C2B8-47D6-AB6B-BEB091D2B1B1}" srcOrd="0" destOrd="0" presId="urn:microsoft.com/office/officeart/2005/8/layout/default"/>
    <dgm:cxn modelId="{AE657974-016C-4B10-9A34-B48647ACE090}" srcId="{35E64B59-8B68-434B-A31B-5DC94454445D}" destId="{6AF880B3-7CC6-491E-9CAB-4A61F6C2D2FF}" srcOrd="2" destOrd="0" parTransId="{AF0796A8-3615-4B35-A596-A484A1286FBA}" sibTransId="{D6AAD9B4-2034-40F8-B136-0D1828A2DD13}"/>
    <dgm:cxn modelId="{05C72E58-41F2-49E7-B5EC-5603AA7F9B04}" srcId="{35E64B59-8B68-434B-A31B-5DC94454445D}" destId="{2D206C8B-32D4-4081-AED9-509F6FA93267}" srcOrd="1" destOrd="0" parTransId="{CA9F8527-0CF4-47D2-AC5A-5C3D7B52E1FC}" sibTransId="{90455FC6-93F5-47E7-8F0B-253741DB705E}"/>
    <dgm:cxn modelId="{C8368558-178D-4589-8128-867287F3D2FD}" type="presOf" srcId="{6AF880B3-7CC6-491E-9CAB-4A61F6C2D2FF}" destId="{2C3EF945-3C18-4D3F-BFE9-67B551E00930}" srcOrd="0" destOrd="0" presId="urn:microsoft.com/office/officeart/2005/8/layout/default"/>
    <dgm:cxn modelId="{233D9592-A208-497D-A51D-6C2C0CB50762}" srcId="{35E64B59-8B68-434B-A31B-5DC94454445D}" destId="{6493A673-8ED8-4F1B-B362-FBC17C208225}" srcOrd="0" destOrd="0" parTransId="{DDAB6E22-77A6-4937-A0FB-5D5CDD216551}" sibTransId="{60662647-382D-4B0C-8AAA-DEF5C8D1D871}"/>
    <dgm:cxn modelId="{9A253794-F80B-4200-8B47-6CCAA8B37019}" type="presParOf" srcId="{2FF74795-1B6C-4F20-9614-A1E67783A1D9}" destId="{7039C6E8-604D-4CC8-B4B5-B68E10A362CE}" srcOrd="0" destOrd="0" presId="urn:microsoft.com/office/officeart/2005/8/layout/default"/>
    <dgm:cxn modelId="{EFB1B03D-7412-477E-B86F-14BDA097EFDE}" type="presParOf" srcId="{2FF74795-1B6C-4F20-9614-A1E67783A1D9}" destId="{D9197FD6-9E91-467A-B8F4-F0A7806C0CD1}" srcOrd="1" destOrd="0" presId="urn:microsoft.com/office/officeart/2005/8/layout/default"/>
    <dgm:cxn modelId="{613676E7-22E4-42D5-BA32-D6808CF9C3DE}" type="presParOf" srcId="{2FF74795-1B6C-4F20-9614-A1E67783A1D9}" destId="{40747462-C2B8-47D6-AB6B-BEB091D2B1B1}" srcOrd="2" destOrd="0" presId="urn:microsoft.com/office/officeart/2005/8/layout/default"/>
    <dgm:cxn modelId="{1906C5E2-F57C-4EE8-838E-EB6BFF365E73}" type="presParOf" srcId="{2FF74795-1B6C-4F20-9614-A1E67783A1D9}" destId="{1B04A599-E17C-4612-8501-3E8B074AA868}" srcOrd="3" destOrd="0" presId="urn:microsoft.com/office/officeart/2005/8/layout/default"/>
    <dgm:cxn modelId="{B4D12F71-24ED-4AD8-940F-76B30E015C21}" type="presParOf" srcId="{2FF74795-1B6C-4F20-9614-A1E67783A1D9}" destId="{2C3EF945-3C18-4D3F-BFE9-67B551E00930}" srcOrd="4" destOrd="0" presId="urn:microsoft.com/office/officeart/2005/8/layout/default"/>
    <dgm:cxn modelId="{F8CB86AD-46B4-4E0E-8017-231713D3C724}" type="presParOf" srcId="{2FF74795-1B6C-4F20-9614-A1E67783A1D9}" destId="{8B26E2CF-9A29-4280-9DE4-82928A40EBFB}" srcOrd="5" destOrd="0" presId="urn:microsoft.com/office/officeart/2005/8/layout/default"/>
    <dgm:cxn modelId="{90C2A18C-6720-44CE-9988-2ECBC6A521E7}" type="presParOf" srcId="{2FF74795-1B6C-4F20-9614-A1E67783A1D9}" destId="{183B0655-1DA5-4336-AF18-1B6F7FB6451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67567CA-FF8C-47D9-A800-39F22032BAA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A7C70BA-BB24-414D-A4FB-5C80869DFC5C}">
      <dgm:prSet/>
      <dgm:spPr/>
      <dgm:t>
        <a:bodyPr/>
        <a:lstStyle/>
        <a:p>
          <a:r>
            <a:rPr lang="el-GR" b="1" dirty="0"/>
            <a:t>Πολυφωνική</a:t>
          </a:r>
          <a:r>
            <a:rPr lang="en-GB" b="1" dirty="0"/>
            <a:t>-</a:t>
          </a:r>
          <a:r>
            <a:rPr lang="el-GR" b="1" dirty="0" err="1"/>
            <a:t>πολυτροπική</a:t>
          </a:r>
          <a:r>
            <a:rPr lang="el-GR" b="1" dirty="0"/>
            <a:t>  μάθηση</a:t>
          </a:r>
          <a:endParaRPr lang="en-US" dirty="0"/>
        </a:p>
      </dgm:t>
    </dgm:pt>
    <dgm:pt modelId="{D16AD8A2-0AB2-440A-BEE1-5DE97FBFBADD}" type="parTrans" cxnId="{DD0F1D07-D363-4E39-915A-2A602517EF7D}">
      <dgm:prSet/>
      <dgm:spPr/>
      <dgm:t>
        <a:bodyPr/>
        <a:lstStyle/>
        <a:p>
          <a:endParaRPr lang="en-US"/>
        </a:p>
      </dgm:t>
    </dgm:pt>
    <dgm:pt modelId="{869DEF76-9195-4305-9F90-E5688A9964FC}" type="sibTrans" cxnId="{DD0F1D07-D363-4E39-915A-2A602517EF7D}">
      <dgm:prSet/>
      <dgm:spPr/>
      <dgm:t>
        <a:bodyPr/>
        <a:lstStyle/>
        <a:p>
          <a:endParaRPr lang="en-US"/>
        </a:p>
      </dgm:t>
    </dgm:pt>
    <dgm:pt modelId="{103FBC89-7433-423B-9F86-1A0AEB878541}">
      <dgm:prSet/>
      <dgm:spPr/>
      <dgm:t>
        <a:bodyPr/>
        <a:lstStyle/>
        <a:p>
          <a:r>
            <a:rPr lang="el-GR" b="1" dirty="0"/>
            <a:t>Ολιστική</a:t>
          </a:r>
          <a:endParaRPr lang="en-US" dirty="0"/>
        </a:p>
      </dgm:t>
    </dgm:pt>
    <dgm:pt modelId="{F0ACC3F4-EF1B-4F84-9205-8007F6DCBA99}" type="parTrans" cxnId="{A8BBADD9-70DC-4969-823D-769023C82C64}">
      <dgm:prSet/>
      <dgm:spPr/>
      <dgm:t>
        <a:bodyPr/>
        <a:lstStyle/>
        <a:p>
          <a:endParaRPr lang="en-US"/>
        </a:p>
      </dgm:t>
    </dgm:pt>
    <dgm:pt modelId="{2DF8F46D-11B1-4D82-B601-1F324571E128}" type="sibTrans" cxnId="{A8BBADD9-70DC-4969-823D-769023C82C64}">
      <dgm:prSet/>
      <dgm:spPr/>
      <dgm:t>
        <a:bodyPr/>
        <a:lstStyle/>
        <a:p>
          <a:endParaRPr lang="en-US"/>
        </a:p>
      </dgm:t>
    </dgm:pt>
    <dgm:pt modelId="{666A047E-24A0-404E-A31A-6AEA637DB693}">
      <dgm:prSet/>
      <dgm:spPr/>
      <dgm:t>
        <a:bodyPr/>
        <a:lstStyle/>
        <a:p>
          <a:r>
            <a:rPr lang="el-GR" b="1" dirty="0"/>
            <a:t>Διερευνητική</a:t>
          </a:r>
          <a:endParaRPr lang="en-US" dirty="0"/>
        </a:p>
      </dgm:t>
    </dgm:pt>
    <dgm:pt modelId="{82A90472-568E-4185-AF79-922096274B0B}" type="parTrans" cxnId="{2B9D7D1A-CF97-49FE-B464-AFED645017F3}">
      <dgm:prSet/>
      <dgm:spPr/>
      <dgm:t>
        <a:bodyPr/>
        <a:lstStyle/>
        <a:p>
          <a:endParaRPr lang="en-US"/>
        </a:p>
      </dgm:t>
    </dgm:pt>
    <dgm:pt modelId="{4E76484A-75C9-4349-94AA-42886E44FA7D}" type="sibTrans" cxnId="{2B9D7D1A-CF97-49FE-B464-AFED645017F3}">
      <dgm:prSet/>
      <dgm:spPr/>
      <dgm:t>
        <a:bodyPr/>
        <a:lstStyle/>
        <a:p>
          <a:endParaRPr lang="en-US"/>
        </a:p>
      </dgm:t>
    </dgm:pt>
    <dgm:pt modelId="{C3E8DC28-88FE-43E2-BA8F-26378D39EECA}">
      <dgm:prSet/>
      <dgm:spPr/>
      <dgm:t>
        <a:bodyPr/>
        <a:lstStyle/>
        <a:p>
          <a:r>
            <a:rPr lang="el-GR" b="1" dirty="0"/>
            <a:t>Βιωματική </a:t>
          </a:r>
          <a:endParaRPr lang="en-US" dirty="0"/>
        </a:p>
      </dgm:t>
    </dgm:pt>
    <dgm:pt modelId="{6A57F3C6-7597-42F4-B1EB-0AD21A3B4498}" type="parTrans" cxnId="{8EBB0D18-52DF-49B1-A56D-46EEADCC0D56}">
      <dgm:prSet/>
      <dgm:spPr/>
      <dgm:t>
        <a:bodyPr/>
        <a:lstStyle/>
        <a:p>
          <a:endParaRPr lang="en-US"/>
        </a:p>
      </dgm:t>
    </dgm:pt>
    <dgm:pt modelId="{078D05F0-7228-40B5-95D1-3D18D39AA3B6}" type="sibTrans" cxnId="{8EBB0D18-52DF-49B1-A56D-46EEADCC0D56}">
      <dgm:prSet/>
      <dgm:spPr/>
      <dgm:t>
        <a:bodyPr/>
        <a:lstStyle/>
        <a:p>
          <a:endParaRPr lang="en-US"/>
        </a:p>
      </dgm:t>
    </dgm:pt>
    <dgm:pt modelId="{24A8CD2E-A74F-40ED-9395-2C9B09CF19BA}" type="pres">
      <dgm:prSet presAssocID="{167567CA-FF8C-47D9-A800-39F22032BAAC}" presName="vert0" presStyleCnt="0">
        <dgm:presLayoutVars>
          <dgm:dir/>
          <dgm:animOne val="branch"/>
          <dgm:animLvl val="lvl"/>
        </dgm:presLayoutVars>
      </dgm:prSet>
      <dgm:spPr/>
    </dgm:pt>
    <dgm:pt modelId="{BA0F843F-A922-4198-83FD-80B6E1A505FE}" type="pres">
      <dgm:prSet presAssocID="{2A7C70BA-BB24-414D-A4FB-5C80869DFC5C}" presName="thickLine" presStyleLbl="alignNode1" presStyleIdx="0" presStyleCnt="4"/>
      <dgm:spPr/>
    </dgm:pt>
    <dgm:pt modelId="{8ACA6E53-A5FF-4343-8241-4657550899EE}" type="pres">
      <dgm:prSet presAssocID="{2A7C70BA-BB24-414D-A4FB-5C80869DFC5C}" presName="horz1" presStyleCnt="0"/>
      <dgm:spPr/>
    </dgm:pt>
    <dgm:pt modelId="{EF33DC05-F11D-4418-85F7-1B6D81891EA8}" type="pres">
      <dgm:prSet presAssocID="{2A7C70BA-BB24-414D-A4FB-5C80869DFC5C}" presName="tx1" presStyleLbl="revTx" presStyleIdx="0" presStyleCnt="4"/>
      <dgm:spPr/>
    </dgm:pt>
    <dgm:pt modelId="{49FFFC8F-E4A0-4468-AF3A-8D653CCBABE3}" type="pres">
      <dgm:prSet presAssocID="{2A7C70BA-BB24-414D-A4FB-5C80869DFC5C}" presName="vert1" presStyleCnt="0"/>
      <dgm:spPr/>
    </dgm:pt>
    <dgm:pt modelId="{AEEE1529-8C6E-4D8F-B8D3-AB9F527FE435}" type="pres">
      <dgm:prSet presAssocID="{103FBC89-7433-423B-9F86-1A0AEB878541}" presName="thickLine" presStyleLbl="alignNode1" presStyleIdx="1" presStyleCnt="4"/>
      <dgm:spPr/>
    </dgm:pt>
    <dgm:pt modelId="{70065BD6-5741-4A71-A4C8-E72AF3474414}" type="pres">
      <dgm:prSet presAssocID="{103FBC89-7433-423B-9F86-1A0AEB878541}" presName="horz1" presStyleCnt="0"/>
      <dgm:spPr/>
    </dgm:pt>
    <dgm:pt modelId="{19DF1B92-7C6B-40D7-B474-55ECF7C6E20B}" type="pres">
      <dgm:prSet presAssocID="{103FBC89-7433-423B-9F86-1A0AEB878541}" presName="tx1" presStyleLbl="revTx" presStyleIdx="1" presStyleCnt="4"/>
      <dgm:spPr/>
    </dgm:pt>
    <dgm:pt modelId="{06E5B204-AB76-41B1-8C9E-34DC8709C930}" type="pres">
      <dgm:prSet presAssocID="{103FBC89-7433-423B-9F86-1A0AEB878541}" presName="vert1" presStyleCnt="0"/>
      <dgm:spPr/>
    </dgm:pt>
    <dgm:pt modelId="{5FC14DA8-9DF4-4D37-B984-A859F6BCF241}" type="pres">
      <dgm:prSet presAssocID="{666A047E-24A0-404E-A31A-6AEA637DB693}" presName="thickLine" presStyleLbl="alignNode1" presStyleIdx="2" presStyleCnt="4"/>
      <dgm:spPr/>
    </dgm:pt>
    <dgm:pt modelId="{266E1B35-1B81-4A19-8685-C89304BF3646}" type="pres">
      <dgm:prSet presAssocID="{666A047E-24A0-404E-A31A-6AEA637DB693}" presName="horz1" presStyleCnt="0"/>
      <dgm:spPr/>
    </dgm:pt>
    <dgm:pt modelId="{8CB87FAC-6000-4075-984A-416ED1C67D50}" type="pres">
      <dgm:prSet presAssocID="{666A047E-24A0-404E-A31A-6AEA637DB693}" presName="tx1" presStyleLbl="revTx" presStyleIdx="2" presStyleCnt="4"/>
      <dgm:spPr/>
    </dgm:pt>
    <dgm:pt modelId="{DAB9F0B7-1BA0-4ECC-B159-F94ECF03437D}" type="pres">
      <dgm:prSet presAssocID="{666A047E-24A0-404E-A31A-6AEA637DB693}" presName="vert1" presStyleCnt="0"/>
      <dgm:spPr/>
    </dgm:pt>
    <dgm:pt modelId="{C387AF15-0A7F-4CB6-88A2-524E9FA6DCC5}" type="pres">
      <dgm:prSet presAssocID="{C3E8DC28-88FE-43E2-BA8F-26378D39EECA}" presName="thickLine" presStyleLbl="alignNode1" presStyleIdx="3" presStyleCnt="4"/>
      <dgm:spPr/>
    </dgm:pt>
    <dgm:pt modelId="{25BDA196-C0CB-4112-8802-FDC790619181}" type="pres">
      <dgm:prSet presAssocID="{C3E8DC28-88FE-43E2-BA8F-26378D39EECA}" presName="horz1" presStyleCnt="0"/>
      <dgm:spPr/>
    </dgm:pt>
    <dgm:pt modelId="{DC369E8C-0E52-4CDA-97BA-228D1A32A486}" type="pres">
      <dgm:prSet presAssocID="{C3E8DC28-88FE-43E2-BA8F-26378D39EECA}" presName="tx1" presStyleLbl="revTx" presStyleIdx="3" presStyleCnt="4"/>
      <dgm:spPr/>
    </dgm:pt>
    <dgm:pt modelId="{99F19BB4-8A90-42B7-B4EB-9FAA0E3FBD17}" type="pres">
      <dgm:prSet presAssocID="{C3E8DC28-88FE-43E2-BA8F-26378D39EECA}" presName="vert1" presStyleCnt="0"/>
      <dgm:spPr/>
    </dgm:pt>
  </dgm:ptLst>
  <dgm:cxnLst>
    <dgm:cxn modelId="{DD0F1D07-D363-4E39-915A-2A602517EF7D}" srcId="{167567CA-FF8C-47D9-A800-39F22032BAAC}" destId="{2A7C70BA-BB24-414D-A4FB-5C80869DFC5C}" srcOrd="0" destOrd="0" parTransId="{D16AD8A2-0AB2-440A-BEE1-5DE97FBFBADD}" sibTransId="{869DEF76-9195-4305-9F90-E5688A9964FC}"/>
    <dgm:cxn modelId="{8EBB0D18-52DF-49B1-A56D-46EEADCC0D56}" srcId="{167567CA-FF8C-47D9-A800-39F22032BAAC}" destId="{C3E8DC28-88FE-43E2-BA8F-26378D39EECA}" srcOrd="3" destOrd="0" parTransId="{6A57F3C6-7597-42F4-B1EB-0AD21A3B4498}" sibTransId="{078D05F0-7228-40B5-95D1-3D18D39AA3B6}"/>
    <dgm:cxn modelId="{2B9D7D1A-CF97-49FE-B464-AFED645017F3}" srcId="{167567CA-FF8C-47D9-A800-39F22032BAAC}" destId="{666A047E-24A0-404E-A31A-6AEA637DB693}" srcOrd="2" destOrd="0" parTransId="{82A90472-568E-4185-AF79-922096274B0B}" sibTransId="{4E76484A-75C9-4349-94AA-42886E44FA7D}"/>
    <dgm:cxn modelId="{7D91C61F-B36E-40B4-9E2B-657F14626816}" type="presOf" srcId="{2A7C70BA-BB24-414D-A4FB-5C80869DFC5C}" destId="{EF33DC05-F11D-4418-85F7-1B6D81891EA8}" srcOrd="0" destOrd="0" presId="urn:microsoft.com/office/officeart/2008/layout/LinedList"/>
    <dgm:cxn modelId="{6A4AAB7F-89E1-476F-9662-912AC988288C}" type="presOf" srcId="{666A047E-24A0-404E-A31A-6AEA637DB693}" destId="{8CB87FAC-6000-4075-984A-416ED1C67D50}" srcOrd="0" destOrd="0" presId="urn:microsoft.com/office/officeart/2008/layout/LinedList"/>
    <dgm:cxn modelId="{9D6EF696-CC55-421F-B8A6-F86A5F0726C6}" type="presOf" srcId="{167567CA-FF8C-47D9-A800-39F22032BAAC}" destId="{24A8CD2E-A74F-40ED-9395-2C9B09CF19BA}" srcOrd="0" destOrd="0" presId="urn:microsoft.com/office/officeart/2008/layout/LinedList"/>
    <dgm:cxn modelId="{867E50C2-61BE-4D0F-AA6C-A479A2B983AF}" type="presOf" srcId="{C3E8DC28-88FE-43E2-BA8F-26378D39EECA}" destId="{DC369E8C-0E52-4CDA-97BA-228D1A32A486}" srcOrd="0" destOrd="0" presId="urn:microsoft.com/office/officeart/2008/layout/LinedList"/>
    <dgm:cxn modelId="{A8BBADD9-70DC-4969-823D-769023C82C64}" srcId="{167567CA-FF8C-47D9-A800-39F22032BAAC}" destId="{103FBC89-7433-423B-9F86-1A0AEB878541}" srcOrd="1" destOrd="0" parTransId="{F0ACC3F4-EF1B-4F84-9205-8007F6DCBA99}" sibTransId="{2DF8F46D-11B1-4D82-B601-1F324571E128}"/>
    <dgm:cxn modelId="{6803A5E8-EAB3-4766-9BEA-2ACC52E6B9AF}" type="presOf" srcId="{103FBC89-7433-423B-9F86-1A0AEB878541}" destId="{19DF1B92-7C6B-40D7-B474-55ECF7C6E20B}" srcOrd="0" destOrd="0" presId="urn:microsoft.com/office/officeart/2008/layout/LinedList"/>
    <dgm:cxn modelId="{D5B6D6A0-C40C-45E4-813B-4C3AF5B49482}" type="presParOf" srcId="{24A8CD2E-A74F-40ED-9395-2C9B09CF19BA}" destId="{BA0F843F-A922-4198-83FD-80B6E1A505FE}" srcOrd="0" destOrd="0" presId="urn:microsoft.com/office/officeart/2008/layout/LinedList"/>
    <dgm:cxn modelId="{4023B441-0225-4919-ACD9-C87556E22218}" type="presParOf" srcId="{24A8CD2E-A74F-40ED-9395-2C9B09CF19BA}" destId="{8ACA6E53-A5FF-4343-8241-4657550899EE}" srcOrd="1" destOrd="0" presId="urn:microsoft.com/office/officeart/2008/layout/LinedList"/>
    <dgm:cxn modelId="{5491445A-E803-42CC-B469-2E5A7D05701E}" type="presParOf" srcId="{8ACA6E53-A5FF-4343-8241-4657550899EE}" destId="{EF33DC05-F11D-4418-85F7-1B6D81891EA8}" srcOrd="0" destOrd="0" presId="urn:microsoft.com/office/officeart/2008/layout/LinedList"/>
    <dgm:cxn modelId="{4062B180-46EC-49C1-A3DD-E2A7665280A7}" type="presParOf" srcId="{8ACA6E53-A5FF-4343-8241-4657550899EE}" destId="{49FFFC8F-E4A0-4468-AF3A-8D653CCBABE3}" srcOrd="1" destOrd="0" presId="urn:microsoft.com/office/officeart/2008/layout/LinedList"/>
    <dgm:cxn modelId="{5B8DB9A7-E183-4251-AB58-F7B06D6DE486}" type="presParOf" srcId="{24A8CD2E-A74F-40ED-9395-2C9B09CF19BA}" destId="{AEEE1529-8C6E-4D8F-B8D3-AB9F527FE435}" srcOrd="2" destOrd="0" presId="urn:microsoft.com/office/officeart/2008/layout/LinedList"/>
    <dgm:cxn modelId="{8B595471-981F-47B8-8127-E6368190A8B4}" type="presParOf" srcId="{24A8CD2E-A74F-40ED-9395-2C9B09CF19BA}" destId="{70065BD6-5741-4A71-A4C8-E72AF3474414}" srcOrd="3" destOrd="0" presId="urn:microsoft.com/office/officeart/2008/layout/LinedList"/>
    <dgm:cxn modelId="{F28D8226-6A58-49C2-A3D7-E191F5CC6DE4}" type="presParOf" srcId="{70065BD6-5741-4A71-A4C8-E72AF3474414}" destId="{19DF1B92-7C6B-40D7-B474-55ECF7C6E20B}" srcOrd="0" destOrd="0" presId="urn:microsoft.com/office/officeart/2008/layout/LinedList"/>
    <dgm:cxn modelId="{83420762-A9A9-4768-BD29-BE10664A3BEE}" type="presParOf" srcId="{70065BD6-5741-4A71-A4C8-E72AF3474414}" destId="{06E5B204-AB76-41B1-8C9E-34DC8709C930}" srcOrd="1" destOrd="0" presId="urn:microsoft.com/office/officeart/2008/layout/LinedList"/>
    <dgm:cxn modelId="{FF03C67B-544C-483F-9CCB-2B67349C9BB1}" type="presParOf" srcId="{24A8CD2E-A74F-40ED-9395-2C9B09CF19BA}" destId="{5FC14DA8-9DF4-4D37-B984-A859F6BCF241}" srcOrd="4" destOrd="0" presId="urn:microsoft.com/office/officeart/2008/layout/LinedList"/>
    <dgm:cxn modelId="{7B4D0252-3F76-42FC-B662-3147F6C068FD}" type="presParOf" srcId="{24A8CD2E-A74F-40ED-9395-2C9B09CF19BA}" destId="{266E1B35-1B81-4A19-8685-C89304BF3646}" srcOrd="5" destOrd="0" presId="urn:microsoft.com/office/officeart/2008/layout/LinedList"/>
    <dgm:cxn modelId="{8709DA73-C09A-4C64-B85B-E2F492C8E679}" type="presParOf" srcId="{266E1B35-1B81-4A19-8685-C89304BF3646}" destId="{8CB87FAC-6000-4075-984A-416ED1C67D50}" srcOrd="0" destOrd="0" presId="urn:microsoft.com/office/officeart/2008/layout/LinedList"/>
    <dgm:cxn modelId="{4C6BB1A3-D4E5-4B50-8E50-20F046F65A8A}" type="presParOf" srcId="{266E1B35-1B81-4A19-8685-C89304BF3646}" destId="{DAB9F0B7-1BA0-4ECC-B159-F94ECF03437D}" srcOrd="1" destOrd="0" presId="urn:microsoft.com/office/officeart/2008/layout/LinedList"/>
    <dgm:cxn modelId="{8F2975AD-D6E4-4D92-8BE8-7841A3EBD00C}" type="presParOf" srcId="{24A8CD2E-A74F-40ED-9395-2C9B09CF19BA}" destId="{C387AF15-0A7F-4CB6-88A2-524E9FA6DCC5}" srcOrd="6" destOrd="0" presId="urn:microsoft.com/office/officeart/2008/layout/LinedList"/>
    <dgm:cxn modelId="{6096BA54-28F9-4A77-8178-43F5CE69680E}" type="presParOf" srcId="{24A8CD2E-A74F-40ED-9395-2C9B09CF19BA}" destId="{25BDA196-C0CB-4112-8802-FDC790619181}" srcOrd="7" destOrd="0" presId="urn:microsoft.com/office/officeart/2008/layout/LinedList"/>
    <dgm:cxn modelId="{5B515758-5187-4C2B-9E9C-5672FDFE0802}" type="presParOf" srcId="{25BDA196-C0CB-4112-8802-FDC790619181}" destId="{DC369E8C-0E52-4CDA-97BA-228D1A32A486}" srcOrd="0" destOrd="0" presId="urn:microsoft.com/office/officeart/2008/layout/LinedList"/>
    <dgm:cxn modelId="{A104F426-A1AD-47F5-A27D-085AD429A1F2}" type="presParOf" srcId="{25BDA196-C0CB-4112-8802-FDC790619181}" destId="{99F19BB4-8A90-42B7-B4EB-9FAA0E3FBD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8633047-1241-4B58-831A-972DB9DF758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9C63E6-0DF7-4DCF-938F-884D75CD2910}">
      <dgm:prSet/>
      <dgm:spPr/>
      <dgm:t>
        <a:bodyPr/>
        <a:lstStyle/>
        <a:p>
          <a:endParaRPr lang="en-US" dirty="0"/>
        </a:p>
      </dgm:t>
    </dgm:pt>
    <dgm:pt modelId="{5DAAAF83-BAD0-4D8F-A068-50278395216D}" type="parTrans" cxnId="{12022891-FEDE-42A8-9A02-BB1B96ADAEE9}">
      <dgm:prSet/>
      <dgm:spPr/>
      <dgm:t>
        <a:bodyPr/>
        <a:lstStyle/>
        <a:p>
          <a:endParaRPr lang="en-US"/>
        </a:p>
      </dgm:t>
    </dgm:pt>
    <dgm:pt modelId="{1381588E-8AC8-405C-BC77-F1F690073FE6}" type="sibTrans" cxnId="{12022891-FEDE-42A8-9A02-BB1B96ADAEE9}">
      <dgm:prSet/>
      <dgm:spPr/>
      <dgm:t>
        <a:bodyPr/>
        <a:lstStyle/>
        <a:p>
          <a:endParaRPr lang="en-US"/>
        </a:p>
      </dgm:t>
    </dgm:pt>
    <dgm:pt modelId="{8E2432F4-EAD3-486C-92F5-940E5E5332A9}">
      <dgm:prSet/>
      <dgm:spPr/>
      <dgm:t>
        <a:bodyPr/>
        <a:lstStyle/>
        <a:p>
          <a:r>
            <a:rPr lang="el-GR" b="1" dirty="0"/>
            <a:t>ομαδικότητα-</a:t>
          </a:r>
          <a:r>
            <a:rPr lang="el-GR" b="1" dirty="0" err="1"/>
            <a:t>συνεργατικότητα</a:t>
          </a:r>
          <a:r>
            <a:rPr lang="el-GR" b="1" dirty="0"/>
            <a:t>  </a:t>
          </a:r>
          <a:endParaRPr lang="en-US" dirty="0"/>
        </a:p>
      </dgm:t>
    </dgm:pt>
    <dgm:pt modelId="{19561814-34A2-4BF6-BA91-98ACC2CBCFC5}" type="parTrans" cxnId="{50EE4361-242B-460C-AA20-712A4A2CEFA9}">
      <dgm:prSet/>
      <dgm:spPr/>
      <dgm:t>
        <a:bodyPr/>
        <a:lstStyle/>
        <a:p>
          <a:endParaRPr lang="en-US"/>
        </a:p>
      </dgm:t>
    </dgm:pt>
    <dgm:pt modelId="{99D63799-051D-489A-AB86-E51EC1FE6B62}" type="sibTrans" cxnId="{50EE4361-242B-460C-AA20-712A4A2CEFA9}">
      <dgm:prSet/>
      <dgm:spPr/>
      <dgm:t>
        <a:bodyPr/>
        <a:lstStyle/>
        <a:p>
          <a:endParaRPr lang="en-US"/>
        </a:p>
      </dgm:t>
    </dgm:pt>
    <dgm:pt modelId="{C3A9805B-DE5C-4713-9829-CE6F2600D422}">
      <dgm:prSet/>
      <dgm:spPr/>
      <dgm:t>
        <a:bodyPr/>
        <a:lstStyle/>
        <a:p>
          <a:r>
            <a:rPr lang="el-GR" b="1" dirty="0"/>
            <a:t>φαντασία ως κοινωνική επιτέλεση </a:t>
          </a:r>
          <a:endParaRPr lang="en-US" dirty="0"/>
        </a:p>
      </dgm:t>
    </dgm:pt>
    <dgm:pt modelId="{3B6EA9D9-618E-4D66-AD3D-47A35702AEF0}" type="parTrans" cxnId="{FD2117C1-BF49-4A24-B3C9-0CCDFA46B70A}">
      <dgm:prSet/>
      <dgm:spPr/>
      <dgm:t>
        <a:bodyPr/>
        <a:lstStyle/>
        <a:p>
          <a:endParaRPr lang="en-US"/>
        </a:p>
      </dgm:t>
    </dgm:pt>
    <dgm:pt modelId="{761F0656-26A6-4DFC-8A7B-0C737B8D12B0}" type="sibTrans" cxnId="{FD2117C1-BF49-4A24-B3C9-0CCDFA46B70A}">
      <dgm:prSet/>
      <dgm:spPr/>
      <dgm:t>
        <a:bodyPr/>
        <a:lstStyle/>
        <a:p>
          <a:endParaRPr lang="en-US"/>
        </a:p>
      </dgm:t>
    </dgm:pt>
    <dgm:pt modelId="{660D192C-4573-4298-8E8A-AB4D637AEF87}">
      <dgm:prSet/>
      <dgm:spPr/>
      <dgm:t>
        <a:bodyPr/>
        <a:lstStyle/>
        <a:p>
          <a:r>
            <a:rPr lang="el-GR" b="1" dirty="0" err="1"/>
            <a:t>ενσυναίσθηση</a:t>
          </a:r>
          <a:endParaRPr lang="en-US" dirty="0"/>
        </a:p>
      </dgm:t>
    </dgm:pt>
    <dgm:pt modelId="{2EB8115B-8C24-48AD-9160-B3DAAC32EA5B}" type="parTrans" cxnId="{B65A5B37-866E-47AF-82EC-80DE2AE7FD2B}">
      <dgm:prSet/>
      <dgm:spPr/>
      <dgm:t>
        <a:bodyPr/>
        <a:lstStyle/>
        <a:p>
          <a:endParaRPr lang="en-US"/>
        </a:p>
      </dgm:t>
    </dgm:pt>
    <dgm:pt modelId="{6E5D2EB0-CDB7-4EE9-8A66-FF132E6C5713}" type="sibTrans" cxnId="{B65A5B37-866E-47AF-82EC-80DE2AE7FD2B}">
      <dgm:prSet/>
      <dgm:spPr/>
      <dgm:t>
        <a:bodyPr/>
        <a:lstStyle/>
        <a:p>
          <a:endParaRPr lang="en-US"/>
        </a:p>
      </dgm:t>
    </dgm:pt>
    <dgm:pt modelId="{CFACC310-4FD9-4180-B3F6-87450E29632D}">
      <dgm:prSet/>
      <dgm:spPr/>
      <dgm:t>
        <a:bodyPr/>
        <a:lstStyle/>
        <a:p>
          <a:r>
            <a:rPr lang="el-GR" b="1" i="1" dirty="0" err="1"/>
            <a:t>Πίγκου</a:t>
          </a:r>
          <a:r>
            <a:rPr lang="el-GR" b="1" i="1" dirty="0"/>
            <a:t> -</a:t>
          </a:r>
          <a:r>
            <a:rPr lang="el-GR" b="1" i="1" dirty="0" err="1"/>
            <a:t>Ρεπούση</a:t>
          </a:r>
          <a:r>
            <a:rPr lang="el-GR" b="1" i="1" dirty="0"/>
            <a:t> , 2019 (127-163)</a:t>
          </a:r>
          <a:endParaRPr lang="en-US" dirty="0"/>
        </a:p>
      </dgm:t>
    </dgm:pt>
    <dgm:pt modelId="{D076DAAE-A8DC-43F0-9D7E-9B0DDF8EA584}" type="parTrans" cxnId="{71E5F8DB-E6EE-48F7-8109-27DC93E829F8}">
      <dgm:prSet/>
      <dgm:spPr/>
      <dgm:t>
        <a:bodyPr/>
        <a:lstStyle/>
        <a:p>
          <a:endParaRPr lang="en-US"/>
        </a:p>
      </dgm:t>
    </dgm:pt>
    <dgm:pt modelId="{7A921149-4EC2-4E7E-BDAE-AAC20FAE964D}" type="sibTrans" cxnId="{71E5F8DB-E6EE-48F7-8109-27DC93E829F8}">
      <dgm:prSet/>
      <dgm:spPr/>
      <dgm:t>
        <a:bodyPr/>
        <a:lstStyle/>
        <a:p>
          <a:endParaRPr lang="en-US"/>
        </a:p>
      </dgm:t>
    </dgm:pt>
    <dgm:pt modelId="{370F9664-8527-44CE-A63B-3820335F1227}">
      <dgm:prSet/>
      <dgm:spPr/>
      <dgm:t>
        <a:bodyPr/>
        <a:lstStyle/>
        <a:p>
          <a:r>
            <a:rPr lang="el-GR" b="1" dirty="0"/>
            <a:t>δημόσια εμφάνιση</a:t>
          </a:r>
        </a:p>
      </dgm:t>
    </dgm:pt>
    <dgm:pt modelId="{69E02EDA-66B1-4EBB-BBCD-D25598CE2B9B}" type="parTrans" cxnId="{B0F24F2A-F181-47A3-AF53-C31E1B8F9AE4}">
      <dgm:prSet/>
      <dgm:spPr/>
      <dgm:t>
        <a:bodyPr/>
        <a:lstStyle/>
        <a:p>
          <a:endParaRPr lang="el-GR"/>
        </a:p>
      </dgm:t>
    </dgm:pt>
    <dgm:pt modelId="{CD18672C-E7A4-4D13-8663-D46876164B4F}" type="sibTrans" cxnId="{B0F24F2A-F181-47A3-AF53-C31E1B8F9AE4}">
      <dgm:prSet/>
      <dgm:spPr/>
      <dgm:t>
        <a:bodyPr/>
        <a:lstStyle/>
        <a:p>
          <a:endParaRPr lang="el-GR"/>
        </a:p>
      </dgm:t>
    </dgm:pt>
    <dgm:pt modelId="{F2EB464B-03D1-466C-B898-641616F333CC}" type="pres">
      <dgm:prSet presAssocID="{88633047-1241-4B58-831A-972DB9DF758A}" presName="vert0" presStyleCnt="0">
        <dgm:presLayoutVars>
          <dgm:dir/>
          <dgm:animOne val="branch"/>
          <dgm:animLvl val="lvl"/>
        </dgm:presLayoutVars>
      </dgm:prSet>
      <dgm:spPr/>
    </dgm:pt>
    <dgm:pt modelId="{34F508B2-BFF5-464B-9D6C-FCB67407F5EE}" type="pres">
      <dgm:prSet presAssocID="{F89C63E6-0DF7-4DCF-938F-884D75CD2910}" presName="thickLine" presStyleLbl="alignNode1" presStyleIdx="0" presStyleCnt="6"/>
      <dgm:spPr/>
    </dgm:pt>
    <dgm:pt modelId="{0F1EB2C0-5AC9-468E-A37C-C8160BF44E93}" type="pres">
      <dgm:prSet presAssocID="{F89C63E6-0DF7-4DCF-938F-884D75CD2910}" presName="horz1" presStyleCnt="0"/>
      <dgm:spPr/>
    </dgm:pt>
    <dgm:pt modelId="{295ABEAB-4CB6-4D97-A535-BADA7640B839}" type="pres">
      <dgm:prSet presAssocID="{F89C63E6-0DF7-4DCF-938F-884D75CD2910}" presName="tx1" presStyleLbl="revTx" presStyleIdx="0" presStyleCnt="6"/>
      <dgm:spPr/>
    </dgm:pt>
    <dgm:pt modelId="{7845FCED-7AB1-408B-B26F-58E6D859D28B}" type="pres">
      <dgm:prSet presAssocID="{F89C63E6-0DF7-4DCF-938F-884D75CD2910}" presName="vert1" presStyleCnt="0"/>
      <dgm:spPr/>
    </dgm:pt>
    <dgm:pt modelId="{66EFDE4D-0C37-4FE5-A663-6CC880261781}" type="pres">
      <dgm:prSet presAssocID="{8E2432F4-EAD3-486C-92F5-940E5E5332A9}" presName="thickLine" presStyleLbl="alignNode1" presStyleIdx="1" presStyleCnt="6"/>
      <dgm:spPr/>
    </dgm:pt>
    <dgm:pt modelId="{693673D3-FCE0-4638-AC0B-AF8126CDBBA4}" type="pres">
      <dgm:prSet presAssocID="{8E2432F4-EAD3-486C-92F5-940E5E5332A9}" presName="horz1" presStyleCnt="0"/>
      <dgm:spPr/>
    </dgm:pt>
    <dgm:pt modelId="{EE0D9FDD-2335-426E-83EA-7C6BA9585341}" type="pres">
      <dgm:prSet presAssocID="{8E2432F4-EAD3-486C-92F5-940E5E5332A9}" presName="tx1" presStyleLbl="revTx" presStyleIdx="1" presStyleCnt="6"/>
      <dgm:spPr/>
    </dgm:pt>
    <dgm:pt modelId="{B81A45FA-7106-4EAD-BA81-0ACB38BE20E3}" type="pres">
      <dgm:prSet presAssocID="{8E2432F4-EAD3-486C-92F5-940E5E5332A9}" presName="vert1" presStyleCnt="0"/>
      <dgm:spPr/>
    </dgm:pt>
    <dgm:pt modelId="{236CB803-2B7D-4B4C-98FA-51C2F2C8F6C7}" type="pres">
      <dgm:prSet presAssocID="{C3A9805B-DE5C-4713-9829-CE6F2600D422}" presName="thickLine" presStyleLbl="alignNode1" presStyleIdx="2" presStyleCnt="6"/>
      <dgm:spPr/>
    </dgm:pt>
    <dgm:pt modelId="{C0BCDA1F-7235-4228-91AE-10F689F639C8}" type="pres">
      <dgm:prSet presAssocID="{C3A9805B-DE5C-4713-9829-CE6F2600D422}" presName="horz1" presStyleCnt="0"/>
      <dgm:spPr/>
    </dgm:pt>
    <dgm:pt modelId="{48BA204D-C99F-4E9C-B378-73511DB9693A}" type="pres">
      <dgm:prSet presAssocID="{C3A9805B-DE5C-4713-9829-CE6F2600D422}" presName="tx1" presStyleLbl="revTx" presStyleIdx="2" presStyleCnt="6"/>
      <dgm:spPr/>
    </dgm:pt>
    <dgm:pt modelId="{E62A9185-FB2A-41A6-888F-B0FE3C799623}" type="pres">
      <dgm:prSet presAssocID="{C3A9805B-DE5C-4713-9829-CE6F2600D422}" presName="vert1" presStyleCnt="0"/>
      <dgm:spPr/>
    </dgm:pt>
    <dgm:pt modelId="{9BB931C4-E882-4571-AA9F-838B2D4BC382}" type="pres">
      <dgm:prSet presAssocID="{660D192C-4573-4298-8E8A-AB4D637AEF87}" presName="thickLine" presStyleLbl="alignNode1" presStyleIdx="3" presStyleCnt="6"/>
      <dgm:spPr/>
    </dgm:pt>
    <dgm:pt modelId="{D68252B2-5100-453A-ADDF-A3B6CBD40A3E}" type="pres">
      <dgm:prSet presAssocID="{660D192C-4573-4298-8E8A-AB4D637AEF87}" presName="horz1" presStyleCnt="0"/>
      <dgm:spPr/>
    </dgm:pt>
    <dgm:pt modelId="{0778C60D-E4AD-4E7D-A68B-7E7288440533}" type="pres">
      <dgm:prSet presAssocID="{660D192C-4573-4298-8E8A-AB4D637AEF87}" presName="tx1" presStyleLbl="revTx" presStyleIdx="3" presStyleCnt="6"/>
      <dgm:spPr/>
    </dgm:pt>
    <dgm:pt modelId="{A2271437-098E-484A-B875-F992B157E103}" type="pres">
      <dgm:prSet presAssocID="{660D192C-4573-4298-8E8A-AB4D637AEF87}" presName="vert1" presStyleCnt="0"/>
      <dgm:spPr/>
    </dgm:pt>
    <dgm:pt modelId="{9C3C1772-AABC-4BCA-97E1-F144478AB4C2}" type="pres">
      <dgm:prSet presAssocID="{370F9664-8527-44CE-A63B-3820335F1227}" presName="thickLine" presStyleLbl="alignNode1" presStyleIdx="4" presStyleCnt="6"/>
      <dgm:spPr/>
    </dgm:pt>
    <dgm:pt modelId="{4BE84C97-4238-43CB-B74E-B3448A50C768}" type="pres">
      <dgm:prSet presAssocID="{370F9664-8527-44CE-A63B-3820335F1227}" presName="horz1" presStyleCnt="0"/>
      <dgm:spPr/>
    </dgm:pt>
    <dgm:pt modelId="{1D899411-C9A7-488A-87EC-B3BC744251CD}" type="pres">
      <dgm:prSet presAssocID="{370F9664-8527-44CE-A63B-3820335F1227}" presName="tx1" presStyleLbl="revTx" presStyleIdx="4" presStyleCnt="6"/>
      <dgm:spPr/>
    </dgm:pt>
    <dgm:pt modelId="{B4631DFF-CCAF-4A73-A98C-A820A6123E14}" type="pres">
      <dgm:prSet presAssocID="{370F9664-8527-44CE-A63B-3820335F1227}" presName="vert1" presStyleCnt="0"/>
      <dgm:spPr/>
    </dgm:pt>
    <dgm:pt modelId="{ED73ECD5-3945-43A6-B5E0-48E7BD8B61C3}" type="pres">
      <dgm:prSet presAssocID="{CFACC310-4FD9-4180-B3F6-87450E29632D}" presName="thickLine" presStyleLbl="alignNode1" presStyleIdx="5" presStyleCnt="6"/>
      <dgm:spPr/>
    </dgm:pt>
    <dgm:pt modelId="{BAAA0820-BC22-4A91-8564-E8CBE8CDC712}" type="pres">
      <dgm:prSet presAssocID="{CFACC310-4FD9-4180-B3F6-87450E29632D}" presName="horz1" presStyleCnt="0"/>
      <dgm:spPr/>
    </dgm:pt>
    <dgm:pt modelId="{01C39EFF-6B44-43B7-866A-27516668AEF5}" type="pres">
      <dgm:prSet presAssocID="{CFACC310-4FD9-4180-B3F6-87450E29632D}" presName="tx1" presStyleLbl="revTx" presStyleIdx="5" presStyleCnt="6"/>
      <dgm:spPr/>
    </dgm:pt>
    <dgm:pt modelId="{E2BAE8B9-FBAE-4110-99A8-AFA3C7E6663E}" type="pres">
      <dgm:prSet presAssocID="{CFACC310-4FD9-4180-B3F6-87450E29632D}" presName="vert1" presStyleCnt="0"/>
      <dgm:spPr/>
    </dgm:pt>
  </dgm:ptLst>
  <dgm:cxnLst>
    <dgm:cxn modelId="{88638400-6349-4322-830C-4C8474241D02}" type="presOf" srcId="{CFACC310-4FD9-4180-B3F6-87450E29632D}" destId="{01C39EFF-6B44-43B7-866A-27516668AEF5}" srcOrd="0" destOrd="0" presId="urn:microsoft.com/office/officeart/2008/layout/LinedList"/>
    <dgm:cxn modelId="{A8930E05-678D-426F-AD9B-E9E242EAAD55}" type="presOf" srcId="{370F9664-8527-44CE-A63B-3820335F1227}" destId="{1D899411-C9A7-488A-87EC-B3BC744251CD}" srcOrd="0" destOrd="0" presId="urn:microsoft.com/office/officeart/2008/layout/LinedList"/>
    <dgm:cxn modelId="{B0F24F2A-F181-47A3-AF53-C31E1B8F9AE4}" srcId="{88633047-1241-4B58-831A-972DB9DF758A}" destId="{370F9664-8527-44CE-A63B-3820335F1227}" srcOrd="4" destOrd="0" parTransId="{69E02EDA-66B1-4EBB-BBCD-D25598CE2B9B}" sibTransId="{CD18672C-E7A4-4D13-8663-D46876164B4F}"/>
    <dgm:cxn modelId="{B65A5B37-866E-47AF-82EC-80DE2AE7FD2B}" srcId="{88633047-1241-4B58-831A-972DB9DF758A}" destId="{660D192C-4573-4298-8E8A-AB4D637AEF87}" srcOrd="3" destOrd="0" parTransId="{2EB8115B-8C24-48AD-9160-B3DAAC32EA5B}" sibTransId="{6E5D2EB0-CDB7-4EE9-8A66-FF132E6C5713}"/>
    <dgm:cxn modelId="{50EE4361-242B-460C-AA20-712A4A2CEFA9}" srcId="{88633047-1241-4B58-831A-972DB9DF758A}" destId="{8E2432F4-EAD3-486C-92F5-940E5E5332A9}" srcOrd="1" destOrd="0" parTransId="{19561814-34A2-4BF6-BA91-98ACC2CBCFC5}" sibTransId="{99D63799-051D-489A-AB86-E51EC1FE6B62}"/>
    <dgm:cxn modelId="{13A11E62-5C47-40AA-B317-505BF889FAAE}" type="presOf" srcId="{8E2432F4-EAD3-486C-92F5-940E5E5332A9}" destId="{EE0D9FDD-2335-426E-83EA-7C6BA9585341}" srcOrd="0" destOrd="0" presId="urn:microsoft.com/office/officeart/2008/layout/LinedList"/>
    <dgm:cxn modelId="{60AE1153-F464-4EFC-B2D6-161DCCF797BC}" type="presOf" srcId="{660D192C-4573-4298-8E8A-AB4D637AEF87}" destId="{0778C60D-E4AD-4E7D-A68B-7E7288440533}" srcOrd="0" destOrd="0" presId="urn:microsoft.com/office/officeart/2008/layout/LinedList"/>
    <dgm:cxn modelId="{5474707C-103F-4F1C-9D3E-E9A06FFE7073}" type="presOf" srcId="{C3A9805B-DE5C-4713-9829-CE6F2600D422}" destId="{48BA204D-C99F-4E9C-B378-73511DB9693A}" srcOrd="0" destOrd="0" presId="urn:microsoft.com/office/officeart/2008/layout/LinedList"/>
    <dgm:cxn modelId="{12022891-FEDE-42A8-9A02-BB1B96ADAEE9}" srcId="{88633047-1241-4B58-831A-972DB9DF758A}" destId="{F89C63E6-0DF7-4DCF-938F-884D75CD2910}" srcOrd="0" destOrd="0" parTransId="{5DAAAF83-BAD0-4D8F-A068-50278395216D}" sibTransId="{1381588E-8AC8-405C-BC77-F1F690073FE6}"/>
    <dgm:cxn modelId="{937305AD-60F9-40CC-B2D9-84376CE563A2}" type="presOf" srcId="{F89C63E6-0DF7-4DCF-938F-884D75CD2910}" destId="{295ABEAB-4CB6-4D97-A535-BADA7640B839}" srcOrd="0" destOrd="0" presId="urn:microsoft.com/office/officeart/2008/layout/LinedList"/>
    <dgm:cxn modelId="{FD2117C1-BF49-4A24-B3C9-0CCDFA46B70A}" srcId="{88633047-1241-4B58-831A-972DB9DF758A}" destId="{C3A9805B-DE5C-4713-9829-CE6F2600D422}" srcOrd="2" destOrd="0" parTransId="{3B6EA9D9-618E-4D66-AD3D-47A35702AEF0}" sibTransId="{761F0656-26A6-4DFC-8A7B-0C737B8D12B0}"/>
    <dgm:cxn modelId="{367882C2-89E6-40AA-A61B-C62563BE158A}" type="presOf" srcId="{88633047-1241-4B58-831A-972DB9DF758A}" destId="{F2EB464B-03D1-466C-B898-641616F333CC}" srcOrd="0" destOrd="0" presId="urn:microsoft.com/office/officeart/2008/layout/LinedList"/>
    <dgm:cxn modelId="{71E5F8DB-E6EE-48F7-8109-27DC93E829F8}" srcId="{88633047-1241-4B58-831A-972DB9DF758A}" destId="{CFACC310-4FD9-4180-B3F6-87450E29632D}" srcOrd="5" destOrd="0" parTransId="{D076DAAE-A8DC-43F0-9D7E-9B0DDF8EA584}" sibTransId="{7A921149-4EC2-4E7E-BDAE-AAC20FAE964D}"/>
    <dgm:cxn modelId="{8A1CC450-748E-4A08-A9CC-16A1009E3808}" type="presParOf" srcId="{F2EB464B-03D1-466C-B898-641616F333CC}" destId="{34F508B2-BFF5-464B-9D6C-FCB67407F5EE}" srcOrd="0" destOrd="0" presId="urn:microsoft.com/office/officeart/2008/layout/LinedList"/>
    <dgm:cxn modelId="{DC4D06B0-E6FA-44C9-A769-3A8F19D211EF}" type="presParOf" srcId="{F2EB464B-03D1-466C-B898-641616F333CC}" destId="{0F1EB2C0-5AC9-468E-A37C-C8160BF44E93}" srcOrd="1" destOrd="0" presId="urn:microsoft.com/office/officeart/2008/layout/LinedList"/>
    <dgm:cxn modelId="{4CDE0C39-7793-4643-AA82-144B61E7E52B}" type="presParOf" srcId="{0F1EB2C0-5AC9-468E-A37C-C8160BF44E93}" destId="{295ABEAB-4CB6-4D97-A535-BADA7640B839}" srcOrd="0" destOrd="0" presId="urn:microsoft.com/office/officeart/2008/layout/LinedList"/>
    <dgm:cxn modelId="{F7BDE26C-F553-44DD-9ACD-A8421A08F39E}" type="presParOf" srcId="{0F1EB2C0-5AC9-468E-A37C-C8160BF44E93}" destId="{7845FCED-7AB1-408B-B26F-58E6D859D28B}" srcOrd="1" destOrd="0" presId="urn:microsoft.com/office/officeart/2008/layout/LinedList"/>
    <dgm:cxn modelId="{C9921C77-C22C-451F-BBCD-F4F66202B60C}" type="presParOf" srcId="{F2EB464B-03D1-466C-B898-641616F333CC}" destId="{66EFDE4D-0C37-4FE5-A663-6CC880261781}" srcOrd="2" destOrd="0" presId="urn:microsoft.com/office/officeart/2008/layout/LinedList"/>
    <dgm:cxn modelId="{10C06455-2E61-481B-8477-C9829B585D9F}" type="presParOf" srcId="{F2EB464B-03D1-466C-B898-641616F333CC}" destId="{693673D3-FCE0-4638-AC0B-AF8126CDBBA4}" srcOrd="3" destOrd="0" presId="urn:microsoft.com/office/officeart/2008/layout/LinedList"/>
    <dgm:cxn modelId="{7065AD87-FC8D-4348-81D8-36A980A22D23}" type="presParOf" srcId="{693673D3-FCE0-4638-AC0B-AF8126CDBBA4}" destId="{EE0D9FDD-2335-426E-83EA-7C6BA9585341}" srcOrd="0" destOrd="0" presId="urn:microsoft.com/office/officeart/2008/layout/LinedList"/>
    <dgm:cxn modelId="{46F7ECC0-8719-420B-9535-2591B7255D44}" type="presParOf" srcId="{693673D3-FCE0-4638-AC0B-AF8126CDBBA4}" destId="{B81A45FA-7106-4EAD-BA81-0ACB38BE20E3}" srcOrd="1" destOrd="0" presId="urn:microsoft.com/office/officeart/2008/layout/LinedList"/>
    <dgm:cxn modelId="{5F42EF99-CF7B-4295-9F5A-5A7362BD9F6C}" type="presParOf" srcId="{F2EB464B-03D1-466C-B898-641616F333CC}" destId="{236CB803-2B7D-4B4C-98FA-51C2F2C8F6C7}" srcOrd="4" destOrd="0" presId="urn:microsoft.com/office/officeart/2008/layout/LinedList"/>
    <dgm:cxn modelId="{9B5DB9C2-1C8D-4B75-98D3-03DD5FF4291A}" type="presParOf" srcId="{F2EB464B-03D1-466C-B898-641616F333CC}" destId="{C0BCDA1F-7235-4228-91AE-10F689F639C8}" srcOrd="5" destOrd="0" presId="urn:microsoft.com/office/officeart/2008/layout/LinedList"/>
    <dgm:cxn modelId="{1C004E77-7B88-4FE7-BB87-7FFF9D66590F}" type="presParOf" srcId="{C0BCDA1F-7235-4228-91AE-10F689F639C8}" destId="{48BA204D-C99F-4E9C-B378-73511DB9693A}" srcOrd="0" destOrd="0" presId="urn:microsoft.com/office/officeart/2008/layout/LinedList"/>
    <dgm:cxn modelId="{604B023D-DC53-4B5E-9CA7-5A2CCCE5C33B}" type="presParOf" srcId="{C0BCDA1F-7235-4228-91AE-10F689F639C8}" destId="{E62A9185-FB2A-41A6-888F-B0FE3C799623}" srcOrd="1" destOrd="0" presId="urn:microsoft.com/office/officeart/2008/layout/LinedList"/>
    <dgm:cxn modelId="{465B619B-484B-448F-9DBF-26789FFF1C68}" type="presParOf" srcId="{F2EB464B-03D1-466C-B898-641616F333CC}" destId="{9BB931C4-E882-4571-AA9F-838B2D4BC382}" srcOrd="6" destOrd="0" presId="urn:microsoft.com/office/officeart/2008/layout/LinedList"/>
    <dgm:cxn modelId="{91BCF97B-CBB2-449A-9F64-46929AED5162}" type="presParOf" srcId="{F2EB464B-03D1-466C-B898-641616F333CC}" destId="{D68252B2-5100-453A-ADDF-A3B6CBD40A3E}" srcOrd="7" destOrd="0" presId="urn:microsoft.com/office/officeart/2008/layout/LinedList"/>
    <dgm:cxn modelId="{BAEBD953-4A22-4FA0-BBA8-1A3615E4C6E9}" type="presParOf" srcId="{D68252B2-5100-453A-ADDF-A3B6CBD40A3E}" destId="{0778C60D-E4AD-4E7D-A68B-7E7288440533}" srcOrd="0" destOrd="0" presId="urn:microsoft.com/office/officeart/2008/layout/LinedList"/>
    <dgm:cxn modelId="{D844D2D1-FFAF-4380-949D-791917778D04}" type="presParOf" srcId="{D68252B2-5100-453A-ADDF-A3B6CBD40A3E}" destId="{A2271437-098E-484A-B875-F992B157E103}" srcOrd="1" destOrd="0" presId="urn:microsoft.com/office/officeart/2008/layout/LinedList"/>
    <dgm:cxn modelId="{B0DC905D-FE9B-4B75-8082-55A37CC97990}" type="presParOf" srcId="{F2EB464B-03D1-466C-B898-641616F333CC}" destId="{9C3C1772-AABC-4BCA-97E1-F144478AB4C2}" srcOrd="8" destOrd="0" presId="urn:microsoft.com/office/officeart/2008/layout/LinedList"/>
    <dgm:cxn modelId="{FD650E6C-B0DC-4AFF-9C76-7EA9B62F9F2E}" type="presParOf" srcId="{F2EB464B-03D1-466C-B898-641616F333CC}" destId="{4BE84C97-4238-43CB-B74E-B3448A50C768}" srcOrd="9" destOrd="0" presId="urn:microsoft.com/office/officeart/2008/layout/LinedList"/>
    <dgm:cxn modelId="{F7FA53BC-F2F0-414D-A1C3-9F5D589D0B6A}" type="presParOf" srcId="{4BE84C97-4238-43CB-B74E-B3448A50C768}" destId="{1D899411-C9A7-488A-87EC-B3BC744251CD}" srcOrd="0" destOrd="0" presId="urn:microsoft.com/office/officeart/2008/layout/LinedList"/>
    <dgm:cxn modelId="{7A802AF9-2406-423D-B27E-AB24499E24A9}" type="presParOf" srcId="{4BE84C97-4238-43CB-B74E-B3448A50C768}" destId="{B4631DFF-CCAF-4A73-A98C-A820A6123E14}" srcOrd="1" destOrd="0" presId="urn:microsoft.com/office/officeart/2008/layout/LinedList"/>
    <dgm:cxn modelId="{BB30430D-8599-4886-A4D4-675787D03D21}" type="presParOf" srcId="{F2EB464B-03D1-466C-B898-641616F333CC}" destId="{ED73ECD5-3945-43A6-B5E0-48E7BD8B61C3}" srcOrd="10" destOrd="0" presId="urn:microsoft.com/office/officeart/2008/layout/LinedList"/>
    <dgm:cxn modelId="{D2B46361-B2BE-4C7F-B9C6-5281B37ED328}" type="presParOf" srcId="{F2EB464B-03D1-466C-B898-641616F333CC}" destId="{BAAA0820-BC22-4A91-8564-E8CBE8CDC712}" srcOrd="11" destOrd="0" presId="urn:microsoft.com/office/officeart/2008/layout/LinedList"/>
    <dgm:cxn modelId="{6EC8CFB7-005B-498A-9C86-45B472C12258}" type="presParOf" srcId="{BAAA0820-BC22-4A91-8564-E8CBE8CDC712}" destId="{01C39EFF-6B44-43B7-866A-27516668AEF5}" srcOrd="0" destOrd="0" presId="urn:microsoft.com/office/officeart/2008/layout/LinedList"/>
    <dgm:cxn modelId="{77461388-D783-496E-9AC6-7299F3DE3F88}" type="presParOf" srcId="{BAAA0820-BC22-4A91-8564-E8CBE8CDC712}" destId="{E2BAE8B9-FBAE-4110-99A8-AFA3C7E6663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81822DF-CED8-4AAC-AA1F-2A69D24F27C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ED1925D-39D9-4B77-9AD7-F1CE948850CC}">
      <dgm:prSet/>
      <dgm:spPr/>
      <dgm:t>
        <a:bodyPr/>
        <a:lstStyle/>
        <a:p>
          <a:r>
            <a:rPr lang="el-GR"/>
            <a:t>συμμετοχή που εμπεριέχει το παιχνίδι και τη χαρά</a:t>
          </a:r>
          <a:endParaRPr lang="en-US"/>
        </a:p>
      </dgm:t>
    </dgm:pt>
    <dgm:pt modelId="{97D605EA-1CC5-4B6F-8A15-BD7DDC8F13AF}" type="parTrans" cxnId="{4BFFA356-7C8A-43D2-BBD8-E2DA103AED98}">
      <dgm:prSet/>
      <dgm:spPr/>
      <dgm:t>
        <a:bodyPr/>
        <a:lstStyle/>
        <a:p>
          <a:endParaRPr lang="en-US"/>
        </a:p>
      </dgm:t>
    </dgm:pt>
    <dgm:pt modelId="{03FAF612-AAF3-4AD5-B752-A46E179C5B0E}" type="sibTrans" cxnId="{4BFFA356-7C8A-43D2-BBD8-E2DA103AED98}">
      <dgm:prSet/>
      <dgm:spPr/>
      <dgm:t>
        <a:bodyPr/>
        <a:lstStyle/>
        <a:p>
          <a:endParaRPr lang="en-US"/>
        </a:p>
      </dgm:t>
    </dgm:pt>
    <dgm:pt modelId="{EE97A9D4-21F7-4364-B7EB-920ED01D463C}">
      <dgm:prSet/>
      <dgm:spPr/>
      <dgm:t>
        <a:bodyPr/>
        <a:lstStyle/>
        <a:p>
          <a:r>
            <a:rPr lang="el-GR" dirty="0"/>
            <a:t>συμμετοχή που περιλαμβάνει διερεύνηση,  στοχασμό,  ανατροφοδότηση </a:t>
          </a:r>
          <a:endParaRPr lang="en-US" dirty="0"/>
        </a:p>
      </dgm:t>
    </dgm:pt>
    <dgm:pt modelId="{03B546A1-C143-4712-A023-8920EF74DE4B}" type="parTrans" cxnId="{E9165877-54B0-466C-A840-518B4DAA6985}">
      <dgm:prSet/>
      <dgm:spPr/>
      <dgm:t>
        <a:bodyPr/>
        <a:lstStyle/>
        <a:p>
          <a:endParaRPr lang="en-US"/>
        </a:p>
      </dgm:t>
    </dgm:pt>
    <dgm:pt modelId="{80399700-D56E-4920-8B33-D378A3536400}" type="sibTrans" cxnId="{E9165877-54B0-466C-A840-518B4DAA6985}">
      <dgm:prSet/>
      <dgm:spPr/>
      <dgm:t>
        <a:bodyPr/>
        <a:lstStyle/>
        <a:p>
          <a:endParaRPr lang="en-US"/>
        </a:p>
      </dgm:t>
    </dgm:pt>
    <dgm:pt modelId="{3563B208-536E-4F44-8A13-440312647EB4}">
      <dgm:prSet/>
      <dgm:spPr/>
      <dgm:t>
        <a:bodyPr/>
        <a:lstStyle/>
        <a:p>
          <a:r>
            <a:rPr lang="el-GR"/>
            <a:t>τα παιδιά δημιουργούν μαζί με άλλους σε ασφαλές περιβάλλον </a:t>
          </a:r>
          <a:endParaRPr lang="en-US"/>
        </a:p>
      </dgm:t>
    </dgm:pt>
    <dgm:pt modelId="{02FAF47F-7584-4075-B9E7-9CC40ED59A66}" type="parTrans" cxnId="{F91CD6FB-718C-4E64-932D-80C699D6F481}">
      <dgm:prSet/>
      <dgm:spPr/>
      <dgm:t>
        <a:bodyPr/>
        <a:lstStyle/>
        <a:p>
          <a:endParaRPr lang="en-US"/>
        </a:p>
      </dgm:t>
    </dgm:pt>
    <dgm:pt modelId="{1E23749D-F257-4473-BCCD-A99C196E6E3C}" type="sibTrans" cxnId="{F91CD6FB-718C-4E64-932D-80C699D6F481}">
      <dgm:prSet/>
      <dgm:spPr/>
      <dgm:t>
        <a:bodyPr/>
        <a:lstStyle/>
        <a:p>
          <a:endParaRPr lang="en-US"/>
        </a:p>
      </dgm:t>
    </dgm:pt>
    <dgm:pt modelId="{05511241-EEFD-4C3C-A669-1FBA1D5D65BA}" type="pres">
      <dgm:prSet presAssocID="{F81822DF-CED8-4AAC-AA1F-2A69D24F27C1}" presName="vert0" presStyleCnt="0">
        <dgm:presLayoutVars>
          <dgm:dir/>
          <dgm:animOne val="branch"/>
          <dgm:animLvl val="lvl"/>
        </dgm:presLayoutVars>
      </dgm:prSet>
      <dgm:spPr/>
    </dgm:pt>
    <dgm:pt modelId="{492B6840-4FCC-48EB-B001-0E0B234FF0F1}" type="pres">
      <dgm:prSet presAssocID="{3ED1925D-39D9-4B77-9AD7-F1CE948850CC}" presName="thickLine" presStyleLbl="alignNode1" presStyleIdx="0" presStyleCnt="3"/>
      <dgm:spPr/>
    </dgm:pt>
    <dgm:pt modelId="{844C183A-6607-43D7-A372-6550C2736B1A}" type="pres">
      <dgm:prSet presAssocID="{3ED1925D-39D9-4B77-9AD7-F1CE948850CC}" presName="horz1" presStyleCnt="0"/>
      <dgm:spPr/>
    </dgm:pt>
    <dgm:pt modelId="{D047C61F-F9F2-46B0-9C10-DD45F5B7E3C3}" type="pres">
      <dgm:prSet presAssocID="{3ED1925D-39D9-4B77-9AD7-F1CE948850CC}" presName="tx1" presStyleLbl="revTx" presStyleIdx="0" presStyleCnt="3"/>
      <dgm:spPr/>
    </dgm:pt>
    <dgm:pt modelId="{B8C1BC3B-8CD7-4864-8904-3AE8645D692D}" type="pres">
      <dgm:prSet presAssocID="{3ED1925D-39D9-4B77-9AD7-F1CE948850CC}" presName="vert1" presStyleCnt="0"/>
      <dgm:spPr/>
    </dgm:pt>
    <dgm:pt modelId="{0B0CB81A-4091-46B3-9B09-7ADABBA47CE2}" type="pres">
      <dgm:prSet presAssocID="{EE97A9D4-21F7-4364-B7EB-920ED01D463C}" presName="thickLine" presStyleLbl="alignNode1" presStyleIdx="1" presStyleCnt="3"/>
      <dgm:spPr/>
    </dgm:pt>
    <dgm:pt modelId="{077B23B0-1736-496C-BA0A-7077571F3A23}" type="pres">
      <dgm:prSet presAssocID="{EE97A9D4-21F7-4364-B7EB-920ED01D463C}" presName="horz1" presStyleCnt="0"/>
      <dgm:spPr/>
    </dgm:pt>
    <dgm:pt modelId="{1A7C656C-1358-4B68-9F0F-A4A03641C2DC}" type="pres">
      <dgm:prSet presAssocID="{EE97A9D4-21F7-4364-B7EB-920ED01D463C}" presName="tx1" presStyleLbl="revTx" presStyleIdx="1" presStyleCnt="3"/>
      <dgm:spPr/>
    </dgm:pt>
    <dgm:pt modelId="{8A8AF473-1359-4316-A531-60D98D0D26E6}" type="pres">
      <dgm:prSet presAssocID="{EE97A9D4-21F7-4364-B7EB-920ED01D463C}" presName="vert1" presStyleCnt="0"/>
      <dgm:spPr/>
    </dgm:pt>
    <dgm:pt modelId="{B031AFC1-EBF6-4187-9D0F-AC714BFB3EB8}" type="pres">
      <dgm:prSet presAssocID="{3563B208-536E-4F44-8A13-440312647EB4}" presName="thickLine" presStyleLbl="alignNode1" presStyleIdx="2" presStyleCnt="3"/>
      <dgm:spPr/>
    </dgm:pt>
    <dgm:pt modelId="{D6492FAD-6C6C-4028-BF65-EA2265E983BD}" type="pres">
      <dgm:prSet presAssocID="{3563B208-536E-4F44-8A13-440312647EB4}" presName="horz1" presStyleCnt="0"/>
      <dgm:spPr/>
    </dgm:pt>
    <dgm:pt modelId="{05DAFA26-E58D-4DF0-9FFA-A4C4755B1D24}" type="pres">
      <dgm:prSet presAssocID="{3563B208-536E-4F44-8A13-440312647EB4}" presName="tx1" presStyleLbl="revTx" presStyleIdx="2" presStyleCnt="3"/>
      <dgm:spPr/>
    </dgm:pt>
    <dgm:pt modelId="{108C9F1D-3623-4F54-96B7-86E20FAF4B6A}" type="pres">
      <dgm:prSet presAssocID="{3563B208-536E-4F44-8A13-440312647EB4}" presName="vert1" presStyleCnt="0"/>
      <dgm:spPr/>
    </dgm:pt>
  </dgm:ptLst>
  <dgm:cxnLst>
    <dgm:cxn modelId="{6144AB36-0681-4E6A-A20A-BA4677902A51}" type="presOf" srcId="{3ED1925D-39D9-4B77-9AD7-F1CE948850CC}" destId="{D047C61F-F9F2-46B0-9C10-DD45F5B7E3C3}" srcOrd="0" destOrd="0" presId="urn:microsoft.com/office/officeart/2008/layout/LinedList"/>
    <dgm:cxn modelId="{CB20864C-1D74-4696-978D-814C34C2D45B}" type="presOf" srcId="{3563B208-536E-4F44-8A13-440312647EB4}" destId="{05DAFA26-E58D-4DF0-9FFA-A4C4755B1D24}" srcOrd="0" destOrd="0" presId="urn:microsoft.com/office/officeart/2008/layout/LinedList"/>
    <dgm:cxn modelId="{4BFFA356-7C8A-43D2-BBD8-E2DA103AED98}" srcId="{F81822DF-CED8-4AAC-AA1F-2A69D24F27C1}" destId="{3ED1925D-39D9-4B77-9AD7-F1CE948850CC}" srcOrd="0" destOrd="0" parTransId="{97D605EA-1CC5-4B6F-8A15-BD7DDC8F13AF}" sibTransId="{03FAF612-AAF3-4AD5-B752-A46E179C5B0E}"/>
    <dgm:cxn modelId="{E9165877-54B0-466C-A840-518B4DAA6985}" srcId="{F81822DF-CED8-4AAC-AA1F-2A69D24F27C1}" destId="{EE97A9D4-21F7-4364-B7EB-920ED01D463C}" srcOrd="1" destOrd="0" parTransId="{03B546A1-C143-4712-A023-8920EF74DE4B}" sibTransId="{80399700-D56E-4920-8B33-D378A3536400}"/>
    <dgm:cxn modelId="{C0917A7F-DE58-4B41-9D78-63C36A177F1F}" type="presOf" srcId="{F81822DF-CED8-4AAC-AA1F-2A69D24F27C1}" destId="{05511241-EEFD-4C3C-A669-1FBA1D5D65BA}" srcOrd="0" destOrd="0" presId="urn:microsoft.com/office/officeart/2008/layout/LinedList"/>
    <dgm:cxn modelId="{D83B70CE-4A11-41F4-8D24-25EBCBB2D16B}" type="presOf" srcId="{EE97A9D4-21F7-4364-B7EB-920ED01D463C}" destId="{1A7C656C-1358-4B68-9F0F-A4A03641C2DC}" srcOrd="0" destOrd="0" presId="urn:microsoft.com/office/officeart/2008/layout/LinedList"/>
    <dgm:cxn modelId="{F91CD6FB-718C-4E64-932D-80C699D6F481}" srcId="{F81822DF-CED8-4AAC-AA1F-2A69D24F27C1}" destId="{3563B208-536E-4F44-8A13-440312647EB4}" srcOrd="2" destOrd="0" parTransId="{02FAF47F-7584-4075-B9E7-9CC40ED59A66}" sibTransId="{1E23749D-F257-4473-BCCD-A99C196E6E3C}"/>
    <dgm:cxn modelId="{4EA8D9CE-40CA-45F5-9553-32DA04C2F61C}" type="presParOf" srcId="{05511241-EEFD-4C3C-A669-1FBA1D5D65BA}" destId="{492B6840-4FCC-48EB-B001-0E0B234FF0F1}" srcOrd="0" destOrd="0" presId="urn:microsoft.com/office/officeart/2008/layout/LinedList"/>
    <dgm:cxn modelId="{6C7B3611-894D-4C5C-B575-D59322770378}" type="presParOf" srcId="{05511241-EEFD-4C3C-A669-1FBA1D5D65BA}" destId="{844C183A-6607-43D7-A372-6550C2736B1A}" srcOrd="1" destOrd="0" presId="urn:microsoft.com/office/officeart/2008/layout/LinedList"/>
    <dgm:cxn modelId="{B95D47DE-0D0A-43FA-8B7F-9B81143D89A4}" type="presParOf" srcId="{844C183A-6607-43D7-A372-6550C2736B1A}" destId="{D047C61F-F9F2-46B0-9C10-DD45F5B7E3C3}" srcOrd="0" destOrd="0" presId="urn:microsoft.com/office/officeart/2008/layout/LinedList"/>
    <dgm:cxn modelId="{ED18D046-783F-4A30-8D4F-1884EDDA0852}" type="presParOf" srcId="{844C183A-6607-43D7-A372-6550C2736B1A}" destId="{B8C1BC3B-8CD7-4864-8904-3AE8645D692D}" srcOrd="1" destOrd="0" presId="urn:microsoft.com/office/officeart/2008/layout/LinedList"/>
    <dgm:cxn modelId="{1E7F9E6F-27E1-453B-A5C7-BB4473FEC08F}" type="presParOf" srcId="{05511241-EEFD-4C3C-A669-1FBA1D5D65BA}" destId="{0B0CB81A-4091-46B3-9B09-7ADABBA47CE2}" srcOrd="2" destOrd="0" presId="urn:microsoft.com/office/officeart/2008/layout/LinedList"/>
    <dgm:cxn modelId="{FEBCE476-7E63-45DB-88C9-5D9A4947D54E}" type="presParOf" srcId="{05511241-EEFD-4C3C-A669-1FBA1D5D65BA}" destId="{077B23B0-1736-496C-BA0A-7077571F3A23}" srcOrd="3" destOrd="0" presId="urn:microsoft.com/office/officeart/2008/layout/LinedList"/>
    <dgm:cxn modelId="{23EE56A9-7B8F-4D9A-B74F-983C183C1374}" type="presParOf" srcId="{077B23B0-1736-496C-BA0A-7077571F3A23}" destId="{1A7C656C-1358-4B68-9F0F-A4A03641C2DC}" srcOrd="0" destOrd="0" presId="urn:microsoft.com/office/officeart/2008/layout/LinedList"/>
    <dgm:cxn modelId="{A6B9B601-68C7-40FC-BAB2-203C55848E00}" type="presParOf" srcId="{077B23B0-1736-496C-BA0A-7077571F3A23}" destId="{8A8AF473-1359-4316-A531-60D98D0D26E6}" srcOrd="1" destOrd="0" presId="urn:microsoft.com/office/officeart/2008/layout/LinedList"/>
    <dgm:cxn modelId="{1F88DAFB-43FB-4AAB-AAF9-E1890D580A46}" type="presParOf" srcId="{05511241-EEFD-4C3C-A669-1FBA1D5D65BA}" destId="{B031AFC1-EBF6-4187-9D0F-AC714BFB3EB8}" srcOrd="4" destOrd="0" presId="urn:microsoft.com/office/officeart/2008/layout/LinedList"/>
    <dgm:cxn modelId="{E57E94C4-B470-4829-A036-4A81A0B34E69}" type="presParOf" srcId="{05511241-EEFD-4C3C-A669-1FBA1D5D65BA}" destId="{D6492FAD-6C6C-4028-BF65-EA2265E983BD}" srcOrd="5" destOrd="0" presId="urn:microsoft.com/office/officeart/2008/layout/LinedList"/>
    <dgm:cxn modelId="{C65DB38D-237D-4909-AE10-19C808D1D28E}" type="presParOf" srcId="{D6492FAD-6C6C-4028-BF65-EA2265E983BD}" destId="{05DAFA26-E58D-4DF0-9FFA-A4C4755B1D24}" srcOrd="0" destOrd="0" presId="urn:microsoft.com/office/officeart/2008/layout/LinedList"/>
    <dgm:cxn modelId="{55D5A773-2DEF-4AA8-AD77-2D83AC7E5F04}" type="presParOf" srcId="{D6492FAD-6C6C-4028-BF65-EA2265E983BD}" destId="{108C9F1D-3623-4F54-96B7-86E20FAF4B6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E4D23657-D1E8-4B22-974B-8DC90813F51B}">
      <dgm:prSet phldrT="[Text]" custT="1"/>
      <dgm:spPr/>
      <dgm:t>
        <a:bodyPr rtlCol="0"/>
        <a:lstStyle/>
        <a:p>
          <a:pPr rtl="0"/>
          <a:r>
            <a:rPr lang="el-GR" sz="2800" noProof="0" dirty="0"/>
            <a:t>Είναι </a:t>
          </a:r>
          <a:r>
            <a:rPr lang="el-GR" sz="2800" noProof="0" dirty="0" err="1"/>
            <a:t>παιχνιώδες</a:t>
          </a:r>
          <a:endParaRPr lang="el-GR" sz="2800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9EF0911-2234-42D0-AEF3-7FADAFD12999}" type="parTrans" cxnId="{99F95D8E-A851-4953-A3C5-9BF7753ED9FA}">
      <dgm:prSet/>
      <dgm:spPr/>
      <dgm:t>
        <a:bodyPr rtlCol="0"/>
        <a:lstStyle/>
        <a:p>
          <a:pPr rtl="0"/>
          <a:endParaRPr lang="en-US" sz="2000"/>
        </a:p>
      </dgm:t>
    </dgm:pt>
    <dgm:pt modelId="{529487B0-19AA-4AAC-8F83-CF2C113EB84D}" type="sibTrans" cxnId="{99F95D8E-A851-4953-A3C5-9BF7753ED9FA}">
      <dgm:prSet/>
      <dgm:spPr/>
      <dgm:t>
        <a:bodyPr rtlCol="0"/>
        <a:lstStyle/>
        <a:p>
          <a:pPr rtl="0"/>
          <a:endParaRPr lang="en-US" sz="2000"/>
        </a:p>
      </dgm:t>
    </dgm:pt>
    <dgm:pt modelId="{EF034794-D109-40B6-8FA2-8971C3123AB6}">
      <dgm:prSet phldrT="[Text]" custT="1"/>
      <dgm:spPr/>
      <dgm:t>
        <a:bodyPr rtlCol="0"/>
        <a:lstStyle/>
        <a:p>
          <a:pPr rtl="0"/>
          <a:r>
            <a:rPr lang="el-GR" sz="2400" noProof="0" dirty="0"/>
            <a:t>Διερευνά ιστορίες για να καταλάβουμε την  ανθρώπινη συμπεριφορά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64D09C75-3D44-4CEF-9459-5C91DB44A9EA}" type="parTrans" cxnId="{80FF73C0-9BCD-436E-A85B-D6D7D322462C}">
      <dgm:prSet/>
      <dgm:spPr/>
      <dgm:t>
        <a:bodyPr rtlCol="0"/>
        <a:lstStyle/>
        <a:p>
          <a:pPr rtl="0"/>
          <a:endParaRPr lang="en-US" sz="2000"/>
        </a:p>
      </dgm:t>
    </dgm:pt>
    <dgm:pt modelId="{CDDFC891-FC62-4131-A642-2D94388BCCE2}" type="sibTrans" cxnId="{80FF73C0-9BCD-436E-A85B-D6D7D322462C}">
      <dgm:prSet/>
      <dgm:spPr/>
      <dgm:t>
        <a:bodyPr rtlCol="0"/>
        <a:lstStyle/>
        <a:p>
          <a:pPr rtl="0"/>
          <a:endParaRPr lang="en-US" sz="2000"/>
        </a:p>
      </dgm:t>
    </dgm:pt>
    <dgm:pt modelId="{15E11DBD-E9B5-4BCF-A56C-7AAE26CE30DC}">
      <dgm:prSet phldrT="[Text]" custT="1"/>
      <dgm:spPr/>
      <dgm:t>
        <a:bodyPr rtlCol="0"/>
        <a:lstStyle/>
        <a:p>
          <a:pPr rtl="0"/>
          <a:r>
            <a:rPr lang="el-GR" sz="2400" noProof="0" dirty="0"/>
            <a:t>Είναι </a:t>
          </a:r>
        </a:p>
        <a:p>
          <a:pPr rtl="0"/>
          <a:r>
            <a:rPr lang="el-GR" sz="2400" noProof="0" dirty="0"/>
            <a:t>συλλογική </a:t>
          </a:r>
          <a:r>
            <a:rPr lang="el-GR" sz="2800" noProof="0" dirty="0"/>
            <a:t>κοινωνική</a:t>
          </a:r>
          <a:r>
            <a:rPr lang="el-GR" sz="2400" noProof="0" dirty="0"/>
            <a:t> εμπειρία 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7B43D5B-12E9-44B1-B818-4B50F6AD3C0A}" type="parTrans" cxnId="{5E0737F0-6DE4-4885-BC59-82E10D617E50}">
      <dgm:prSet/>
      <dgm:spPr/>
      <dgm:t>
        <a:bodyPr rtlCol="0"/>
        <a:lstStyle/>
        <a:p>
          <a:pPr rtl="0"/>
          <a:endParaRPr lang="en-US" sz="2000"/>
        </a:p>
      </dgm:t>
    </dgm:pt>
    <dgm:pt modelId="{329BDEDB-415B-4AB3-B964-E819D0C56DBB}" type="sibTrans" cxnId="{5E0737F0-6DE4-4885-BC59-82E10D617E50}">
      <dgm:prSet/>
      <dgm:spPr/>
      <dgm:t>
        <a:bodyPr rtlCol="0"/>
        <a:lstStyle/>
        <a:p>
          <a:pPr rtl="0"/>
          <a:endParaRPr lang="en-US" sz="2000"/>
        </a:p>
      </dgm:t>
    </dgm:pt>
    <dgm:pt modelId="{778AA374-0E17-4AEA-8EB6-0C342D57D8D8}">
      <dgm:prSet phldrT="[Text]" custT="1"/>
      <dgm:spPr/>
      <dgm:t>
        <a:bodyPr rtlCol="0"/>
        <a:lstStyle/>
        <a:p>
          <a:pPr rtl="0"/>
          <a:r>
            <a:rPr lang="el-GR" sz="2400" noProof="0" dirty="0"/>
            <a:t>Μεταμορφώνει</a:t>
          </a:r>
          <a:r>
            <a:rPr lang="el-GR" sz="2400" baseline="0" noProof="0" dirty="0"/>
            <a:t> τον </a:t>
          </a:r>
          <a:r>
            <a:rPr lang="el-GR" sz="2800" baseline="0" noProof="0" dirty="0"/>
            <a:t>χώρο</a:t>
          </a:r>
          <a:r>
            <a:rPr lang="el-GR" sz="2400" baseline="0" noProof="0" dirty="0"/>
            <a:t> και τον χρόνο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5E28F01D-9664-415C-A0CD-EBFDAB29426C}" type="parTrans" cxnId="{6F55886F-2AC8-4F4F-B328-821CB3A2117B}">
      <dgm:prSet/>
      <dgm:spPr/>
      <dgm:t>
        <a:bodyPr rtlCol="0"/>
        <a:lstStyle/>
        <a:p>
          <a:pPr rtl="0"/>
          <a:endParaRPr lang="en-US" sz="2000"/>
        </a:p>
      </dgm:t>
    </dgm:pt>
    <dgm:pt modelId="{1A604594-E883-4DA9-8A2A-16DFACE8640A}" type="sibTrans" cxnId="{6F55886F-2AC8-4F4F-B328-821CB3A2117B}">
      <dgm:prSet/>
      <dgm:spPr/>
      <dgm:t>
        <a:bodyPr rtlCol="0"/>
        <a:lstStyle/>
        <a:p>
          <a:pPr rtl="0"/>
          <a:endParaRPr lang="en-US" sz="2000"/>
        </a:p>
      </dgm:t>
    </dgm:pt>
    <dgm:pt modelId="{05F1A7D0-6E45-49DA-80B3-7FF4B8783E58}">
      <dgm:prSet phldrT="[Text]" custT="1"/>
      <dgm:spPr/>
      <dgm:t>
        <a:bodyPr rtlCol="0"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400" baseline="0" noProof="0" dirty="0"/>
            <a:t>Στηρίζεται σε θεατρικές </a:t>
          </a:r>
          <a:r>
            <a:rPr lang="el-GR" sz="2800" baseline="0" noProof="0" dirty="0"/>
            <a:t>τεχνικές</a:t>
          </a:r>
          <a:r>
            <a:rPr lang="el-GR" sz="2400" baseline="0" noProof="0" dirty="0"/>
            <a:t> και συμβάσεις  </a:t>
          </a:r>
          <a:endParaRPr lang="el-GR" sz="2400" noProof="0" dirty="0"/>
        </a:p>
        <a:p>
          <a:pPr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400" noProof="0" dirty="0"/>
        </a:p>
      </dgm:t>
      <dgm:extLst>
        <a:ext uri="{E40237B7-FDA0-4F09-8148-C483321AD2D9}">
          <dgm14:cNvPr xmlns:dgm14="http://schemas.microsoft.com/office/drawing/2010/diagram" id="0" name="" title="Step 5 title"/>
        </a:ext>
      </dgm:extLst>
    </dgm:pt>
    <dgm:pt modelId="{3ECE110E-B07E-4F19-B2DF-3E42E99B2E8D}" type="parTrans" cxnId="{33A927E1-3C94-4A92-8DB3-42886008240C}">
      <dgm:prSet/>
      <dgm:spPr/>
      <dgm:t>
        <a:bodyPr rtlCol="0"/>
        <a:lstStyle/>
        <a:p>
          <a:pPr rtl="0"/>
          <a:endParaRPr lang="en-US" sz="2000"/>
        </a:p>
      </dgm:t>
    </dgm:pt>
    <dgm:pt modelId="{47B1D0F3-117D-4CE7-9037-3F5A4995054A}" type="sibTrans" cxnId="{33A927E1-3C94-4A92-8DB3-42886008240C}">
      <dgm:prSet/>
      <dgm:spPr/>
      <dgm:t>
        <a:bodyPr rtlCol="0"/>
        <a:lstStyle/>
        <a:p>
          <a:pPr rtl="0"/>
          <a:endParaRPr lang="en-US" sz="2000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9" custLinFactNeighborX="5326" custLinFactNeighborY="-1549"/>
      <dgm:spPr/>
      <dgm:extLst>
        <a:ext uri="{E40237B7-FDA0-4F09-8148-C483321AD2D9}">
          <dgm14:cNvPr xmlns:dgm14="http://schemas.microsoft.com/office/drawing/2010/diagram" id="0" name="" title="L shape for step 1"/>
        </a:ext>
      </dgm:extLst>
    </dgm:pt>
    <dgm:pt modelId="{80B372F1-8EF3-4532-ACC6-E65E1D63ACA2}" type="pres">
      <dgm:prSet presAssocID="{E4D23657-D1E8-4B22-974B-8DC90813F51B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B746139E-4627-4CCC-9299-5653D77ED24D}" type="pres">
      <dgm:prSet presAssocID="{E4D23657-D1E8-4B22-974B-8DC90813F51B}" presName="Triangle" presStyleLbl="alignNode1" presStyleIdx="1" presStyleCnt="9"/>
      <dgm:spPr/>
      <dgm:extLst>
        <a:ext uri="{E40237B7-FDA0-4F09-8148-C483321AD2D9}">
          <dgm14:cNvPr xmlns:dgm14="http://schemas.microsoft.com/office/drawing/2010/diagram" id="0" name="" title="Shape 1"/>
        </a:ext>
      </dgm:extLst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9"/>
      <dgm:spPr/>
      <dgm:extLst>
        <a:ext uri="{E40237B7-FDA0-4F09-8148-C483321AD2D9}">
          <dgm14:cNvPr xmlns:dgm14="http://schemas.microsoft.com/office/drawing/2010/diagram" id="0" name="" title="L shape for step 2"/>
        </a:ext>
      </dgm:extLst>
    </dgm:pt>
    <dgm:pt modelId="{18F7A15A-3ED1-4A32-B700-36B8D6BBE441}" type="pres">
      <dgm:prSet presAssocID="{EF034794-D109-40B6-8FA2-8971C3123AB6}" presName="ParentText" presStyleLbl="revTx" presStyleIdx="1" presStyleCnt="5" custScaleX="104694" custScaleY="98035">
        <dgm:presLayoutVars>
          <dgm:chMax val="0"/>
          <dgm:chPref val="0"/>
          <dgm:bulletEnabled val="1"/>
        </dgm:presLayoutVars>
      </dgm:prSet>
      <dgm:spPr/>
    </dgm:pt>
    <dgm:pt modelId="{F6F2BEFC-1674-4E8D-98FF-DE4432BB887C}" type="pres">
      <dgm:prSet presAssocID="{EF034794-D109-40B6-8FA2-8971C3123AB6}" presName="Triangle" presStyleLbl="alignNode1" presStyleIdx="3" presStyleCnt="9"/>
      <dgm:spPr/>
      <dgm:extLst>
        <a:ext uri="{E40237B7-FDA0-4F09-8148-C483321AD2D9}">
          <dgm14:cNvPr xmlns:dgm14="http://schemas.microsoft.com/office/drawing/2010/diagram" id="0" name="" title="Shape 2"/>
        </a:ext>
      </dgm:extLst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9"/>
      <dgm:spPr/>
      <dgm:extLst>
        <a:ext uri="{E40237B7-FDA0-4F09-8148-C483321AD2D9}">
          <dgm14:cNvPr xmlns:dgm14="http://schemas.microsoft.com/office/drawing/2010/diagram" id="0" name="" title="L shape for step 3"/>
        </a:ext>
      </dgm:extLst>
    </dgm:pt>
    <dgm:pt modelId="{F0124EB5-2136-46F3-B2F4-41A5196C24A0}" type="pres">
      <dgm:prSet presAssocID="{15E11DBD-E9B5-4BCF-A56C-7AAE26CE30D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D5E82CFA-3F05-41CB-A66C-3A904CCE06CE}" type="pres">
      <dgm:prSet presAssocID="{15E11DBD-E9B5-4BCF-A56C-7AAE26CE30DC}" presName="Triangle" presStyleLbl="alignNode1" presStyleIdx="5" presStyleCnt="9"/>
      <dgm:spPr/>
      <dgm:extLst>
        <a:ext uri="{E40237B7-FDA0-4F09-8148-C483321AD2D9}">
          <dgm14:cNvPr xmlns:dgm14="http://schemas.microsoft.com/office/drawing/2010/diagram" id="0" name="" title="Shape 3"/>
        </a:ext>
      </dgm:extLst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9"/>
      <dgm:spPr/>
      <dgm:extLst>
        <a:ext uri="{E40237B7-FDA0-4F09-8148-C483321AD2D9}">
          <dgm14:cNvPr xmlns:dgm14="http://schemas.microsoft.com/office/drawing/2010/diagram" id="0" name="" title="L shape for step 4"/>
        </a:ext>
      </dgm:extLst>
    </dgm:pt>
    <dgm:pt modelId="{AFC6068B-131B-444D-AF53-A5A2A6DC9AE7}" type="pres">
      <dgm:prSet presAssocID="{778AA374-0E17-4AEA-8EB6-0C342D57D8D8}" presName="ParentText" presStyleLbl="revTx" presStyleIdx="3" presStyleCnt="5" custScaleX="92414">
        <dgm:presLayoutVars>
          <dgm:chMax val="0"/>
          <dgm:chPref val="0"/>
          <dgm:bulletEnabled val="1"/>
        </dgm:presLayoutVars>
      </dgm:prSet>
      <dgm:spPr/>
    </dgm:pt>
    <dgm:pt modelId="{F62C0D9F-BF11-4D63-A28B-80FA21343A28}" type="pres">
      <dgm:prSet presAssocID="{778AA374-0E17-4AEA-8EB6-0C342D57D8D8}" presName="Triangle" presStyleLbl="alignNode1" presStyleIdx="7" presStyleCnt="9"/>
      <dgm:spPr/>
      <dgm:extLst>
        <a:ext uri="{E40237B7-FDA0-4F09-8148-C483321AD2D9}">
          <dgm14:cNvPr xmlns:dgm14="http://schemas.microsoft.com/office/drawing/2010/diagram" id="0" name="" title="Shape 4"/>
        </a:ext>
      </dgm:extLst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9"/>
      <dgm:spPr/>
      <dgm:extLst>
        <a:ext uri="{E40237B7-FDA0-4F09-8148-C483321AD2D9}">
          <dgm14:cNvPr xmlns:dgm14="http://schemas.microsoft.com/office/drawing/2010/diagram" id="0" name="" title="L shape for step 5"/>
        </a:ext>
      </dgm:extLst>
    </dgm:pt>
    <dgm:pt modelId="{D81336A4-814F-45EF-B582-2466B0D2E2A7}" type="pres">
      <dgm:prSet presAssocID="{05F1A7D0-6E45-49DA-80B3-7FF4B8783E5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E7D88505-C36F-468C-B2A4-F6073CCD8EDB}" type="presOf" srcId="{05F1A7D0-6E45-49DA-80B3-7FF4B8783E58}" destId="{D81336A4-814F-45EF-B582-2466B0D2E2A7}" srcOrd="0" destOrd="0" presId="urn:microsoft.com/office/officeart/2009/3/layout/StepUpProcess"/>
    <dgm:cxn modelId="{99742143-3491-4E35-BB95-14811C6767CC}" type="presOf" srcId="{EF034794-D109-40B6-8FA2-8971C3123AB6}" destId="{18F7A15A-3ED1-4A32-B700-36B8D6BBE441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4705A772-177D-486F-95A0-439040227BD2}" type="presOf" srcId="{41DDEAAE-DE55-45A3-A4F7-3874E0140D37}" destId="{EB3CB291-E23A-4667-A32E-A640A76557A1}" srcOrd="0" destOrd="0" presId="urn:microsoft.com/office/officeart/2009/3/layout/StepUpProcess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865B04B2-A7A4-495B-92BD-EFC833D62444}" type="presOf" srcId="{778AA374-0E17-4AEA-8EB6-0C342D57D8D8}" destId="{AFC6068B-131B-444D-AF53-A5A2A6DC9AE7}" srcOrd="0" destOrd="0" presId="urn:microsoft.com/office/officeart/2009/3/layout/StepUpProcess"/>
    <dgm:cxn modelId="{533B42BD-9188-477A-AB91-B2E1BE742ACA}" type="presOf" srcId="{E4D23657-D1E8-4B22-974B-8DC90813F51B}" destId="{80B372F1-8EF3-4532-ACC6-E65E1D63ACA2}" srcOrd="0" destOrd="0" presId="urn:microsoft.com/office/officeart/2009/3/layout/StepUpProcess"/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2CC881EC-8B5C-4125-B022-B4155FFFDF49}" type="presOf" srcId="{15E11DBD-E9B5-4BCF-A56C-7AAE26CE30DC}" destId="{F0124EB5-2136-46F3-B2F4-41A5196C24A0}" srcOrd="0" destOrd="0" presId="urn:microsoft.com/office/officeart/2009/3/layout/StepUpProcess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A6123403-2F43-4FAA-BD0B-70596424E1FD}" type="presParOf" srcId="{EB3CB291-E23A-4667-A32E-A640A76557A1}" destId="{01035298-0CF7-4145-8EE2-24DBFEAF33BB}" srcOrd="0" destOrd="0" presId="urn:microsoft.com/office/officeart/2009/3/layout/StepUpProcess"/>
    <dgm:cxn modelId="{693FFC03-B1AE-47F7-B25A-DEA0D1DDCF87}" type="presParOf" srcId="{01035298-0CF7-4145-8EE2-24DBFEAF33BB}" destId="{21E1F518-1190-4883-914B-1FB66E6D3A63}" srcOrd="0" destOrd="0" presId="urn:microsoft.com/office/officeart/2009/3/layout/StepUpProcess"/>
    <dgm:cxn modelId="{1B9A298B-F184-4715-9140-1D4BC7118FF5}" type="presParOf" srcId="{01035298-0CF7-4145-8EE2-24DBFEAF33BB}" destId="{80B372F1-8EF3-4532-ACC6-E65E1D63ACA2}" srcOrd="1" destOrd="0" presId="urn:microsoft.com/office/officeart/2009/3/layout/StepUpProcess"/>
    <dgm:cxn modelId="{A63738D8-D6C0-4BF4-B804-488E2D1CD5DA}" type="presParOf" srcId="{01035298-0CF7-4145-8EE2-24DBFEAF33BB}" destId="{B746139E-4627-4CCC-9299-5653D77ED24D}" srcOrd="2" destOrd="0" presId="urn:microsoft.com/office/officeart/2009/3/layout/StepUpProcess"/>
    <dgm:cxn modelId="{8CB68B2C-A329-49A3-8F35-D2BB6823C47E}" type="presParOf" srcId="{EB3CB291-E23A-4667-A32E-A640A76557A1}" destId="{780BC64D-2F67-498A-99F6-7EB28080D705}" srcOrd="1" destOrd="0" presId="urn:microsoft.com/office/officeart/2009/3/layout/StepUpProcess"/>
    <dgm:cxn modelId="{5E82C937-75E3-49B4-A105-69732346AE80}" type="presParOf" srcId="{780BC64D-2F67-498A-99F6-7EB28080D705}" destId="{68E230FA-2656-4C78-B827-58AFD214F445}" srcOrd="0" destOrd="0" presId="urn:microsoft.com/office/officeart/2009/3/layout/StepUpProcess"/>
    <dgm:cxn modelId="{D742B1D9-FBF6-4ED5-9A1E-0C3DA699C20D}" type="presParOf" srcId="{EB3CB291-E23A-4667-A32E-A640A76557A1}" destId="{B07824BD-C1CB-4098-8E38-D3E1F721DF31}" srcOrd="2" destOrd="0" presId="urn:microsoft.com/office/officeart/2009/3/layout/StepUpProcess"/>
    <dgm:cxn modelId="{B0147CCE-0CA4-4D2A-B993-8C149962CA25}" type="presParOf" srcId="{B07824BD-C1CB-4098-8E38-D3E1F721DF31}" destId="{85769F8C-5820-4CB5-B01D-69A648973D8F}" srcOrd="0" destOrd="0" presId="urn:microsoft.com/office/officeart/2009/3/layout/StepUpProcess"/>
    <dgm:cxn modelId="{477720B8-D7DE-44B3-92D3-5C8A84A117A3}" type="presParOf" srcId="{B07824BD-C1CB-4098-8E38-D3E1F721DF31}" destId="{18F7A15A-3ED1-4A32-B700-36B8D6BBE441}" srcOrd="1" destOrd="0" presId="urn:microsoft.com/office/officeart/2009/3/layout/StepUpProcess"/>
    <dgm:cxn modelId="{EA661458-A3D1-4BD1-AFBD-4A1DB78A3C51}" type="presParOf" srcId="{B07824BD-C1CB-4098-8E38-D3E1F721DF31}" destId="{F6F2BEFC-1674-4E8D-98FF-DE4432BB887C}" srcOrd="2" destOrd="0" presId="urn:microsoft.com/office/officeart/2009/3/layout/StepUpProcess"/>
    <dgm:cxn modelId="{971F671F-DD77-49EF-9DF3-17B3BA3C8778}" type="presParOf" srcId="{EB3CB291-E23A-4667-A32E-A640A76557A1}" destId="{E26373E0-D095-405B-9F4A-CC7FBB5BEBD2}" srcOrd="3" destOrd="0" presId="urn:microsoft.com/office/officeart/2009/3/layout/StepUpProcess"/>
    <dgm:cxn modelId="{7C4B420F-62AA-4B7D-8850-F0134323300A}" type="presParOf" srcId="{E26373E0-D095-405B-9F4A-CC7FBB5BEBD2}" destId="{8B10941C-73F0-477C-9F3D-EB0A4525ACBE}" srcOrd="0" destOrd="0" presId="urn:microsoft.com/office/officeart/2009/3/layout/StepUpProcess"/>
    <dgm:cxn modelId="{68263387-CB09-4462-A368-D3158AFEC2A3}" type="presParOf" srcId="{EB3CB291-E23A-4667-A32E-A640A76557A1}" destId="{DF2F85E9-6BAE-40EA-8F18-DAFCA3EFFB69}" srcOrd="4" destOrd="0" presId="urn:microsoft.com/office/officeart/2009/3/layout/StepUpProcess"/>
    <dgm:cxn modelId="{AFC8CFF3-FB1E-423C-9FC0-C5966B1211C9}" type="presParOf" srcId="{DF2F85E9-6BAE-40EA-8F18-DAFCA3EFFB69}" destId="{A5E67CF4-39ED-4CC8-A27F-E45EA5D3AC44}" srcOrd="0" destOrd="0" presId="urn:microsoft.com/office/officeart/2009/3/layout/StepUpProcess"/>
    <dgm:cxn modelId="{42F26D93-4567-4DE9-A71D-E6A28FD2004D}" type="presParOf" srcId="{DF2F85E9-6BAE-40EA-8F18-DAFCA3EFFB69}" destId="{F0124EB5-2136-46F3-B2F4-41A5196C24A0}" srcOrd="1" destOrd="0" presId="urn:microsoft.com/office/officeart/2009/3/layout/StepUpProcess"/>
    <dgm:cxn modelId="{907B5D75-B71C-438B-9094-CE63EC8C1BBD}" type="presParOf" srcId="{DF2F85E9-6BAE-40EA-8F18-DAFCA3EFFB69}" destId="{D5E82CFA-3F05-41CB-A66C-3A904CCE06CE}" srcOrd="2" destOrd="0" presId="urn:microsoft.com/office/officeart/2009/3/layout/StepUpProcess"/>
    <dgm:cxn modelId="{BB1EF015-9C77-4D8D-A856-A4D74D595EEF}" type="presParOf" srcId="{EB3CB291-E23A-4667-A32E-A640A76557A1}" destId="{F5574CB1-AC1C-4773-A4A7-C4CE14EF6374}" srcOrd="5" destOrd="0" presId="urn:microsoft.com/office/officeart/2009/3/layout/StepUpProcess"/>
    <dgm:cxn modelId="{EB33E520-87E7-48CD-8C3E-75E6D0E32981}" type="presParOf" srcId="{F5574CB1-AC1C-4773-A4A7-C4CE14EF6374}" destId="{14FCF07D-F999-4928-B62C-1135C3080FD1}" srcOrd="0" destOrd="0" presId="urn:microsoft.com/office/officeart/2009/3/layout/StepUpProcess"/>
    <dgm:cxn modelId="{D4123980-3551-43E8-B124-FB253F3C98EE}" type="presParOf" srcId="{EB3CB291-E23A-4667-A32E-A640A76557A1}" destId="{2489F161-D1CF-4A3D-8E95-6382395DC25B}" srcOrd="6" destOrd="0" presId="urn:microsoft.com/office/officeart/2009/3/layout/StepUpProcess"/>
    <dgm:cxn modelId="{8E70FEDE-A29C-4E63-BB46-7172A2E06708}" type="presParOf" srcId="{2489F161-D1CF-4A3D-8E95-6382395DC25B}" destId="{06EAFCDC-2041-4C37-BE64-7627BAA16382}" srcOrd="0" destOrd="0" presId="urn:microsoft.com/office/officeart/2009/3/layout/StepUpProcess"/>
    <dgm:cxn modelId="{EC7756E0-A712-4209-8912-4BC8FC7590F3}" type="presParOf" srcId="{2489F161-D1CF-4A3D-8E95-6382395DC25B}" destId="{AFC6068B-131B-444D-AF53-A5A2A6DC9AE7}" srcOrd="1" destOrd="0" presId="urn:microsoft.com/office/officeart/2009/3/layout/StepUpProcess"/>
    <dgm:cxn modelId="{6DEF28BC-11B8-49B0-92E1-7D2226142584}" type="presParOf" srcId="{2489F161-D1CF-4A3D-8E95-6382395DC25B}" destId="{F62C0D9F-BF11-4D63-A28B-80FA21343A28}" srcOrd="2" destOrd="0" presId="urn:microsoft.com/office/officeart/2009/3/layout/StepUpProcess"/>
    <dgm:cxn modelId="{97257417-49F3-4058-89FA-89C8315D93DB}" type="presParOf" srcId="{EB3CB291-E23A-4667-A32E-A640A76557A1}" destId="{F5EC4F6A-2B4F-420C-9BEA-A14EFB832731}" srcOrd="7" destOrd="0" presId="urn:microsoft.com/office/officeart/2009/3/layout/StepUpProcess"/>
    <dgm:cxn modelId="{7D0FC276-D746-4E84-A7A8-79CFD72AD378}" type="presParOf" srcId="{F5EC4F6A-2B4F-420C-9BEA-A14EFB832731}" destId="{41DC2B0B-BD37-48C1-BB85-7F75AC60BB5F}" srcOrd="0" destOrd="0" presId="urn:microsoft.com/office/officeart/2009/3/layout/StepUpProcess"/>
    <dgm:cxn modelId="{578597A5-FE3B-45E0-A93B-FC146FE476B9}" type="presParOf" srcId="{EB3CB291-E23A-4667-A32E-A640A76557A1}" destId="{D2C6C114-9E17-4E64-9FCF-9C4365FE25B7}" srcOrd="8" destOrd="0" presId="urn:microsoft.com/office/officeart/2009/3/layout/StepUpProcess"/>
    <dgm:cxn modelId="{4AB74543-5C7D-40CA-B2B4-334C536BA24C}" type="presParOf" srcId="{D2C6C114-9E17-4E64-9FCF-9C4365FE25B7}" destId="{BA06DEFD-3E20-41CA-8CC7-585BE7A02A00}" srcOrd="0" destOrd="0" presId="urn:microsoft.com/office/officeart/2009/3/layout/StepUpProcess"/>
    <dgm:cxn modelId="{078DD2C5-9527-443F-8436-DFA98C5BB4A7}" type="presParOf" srcId="{D2C6C114-9E17-4E64-9FCF-9C4365FE25B7}" destId="{D81336A4-814F-45EF-B582-2466B0D2E2A7}" srcOrd="1" destOrd="0" presId="urn:microsoft.com/office/officeart/2009/3/layout/StepUpProcess"/>
  </dgm:cxnLst>
  <dgm:bg>
    <a:solidFill>
      <a:schemeClr val="accent4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64B74F-D240-41CA-A6FE-60A8A704BB2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2A4071-1D3D-4FBE-AE1D-4BA25FBEB6A7}">
      <dgm:prSet/>
      <dgm:spPr/>
      <dgm:t>
        <a:bodyPr/>
        <a:lstStyle/>
        <a:p>
          <a:r>
            <a:rPr lang="el-GR" b="1"/>
            <a:t>α) Ηθοποιοί που μιλούν ή τραγουδούν (ανεξάρτητα από το σώμα χορού)</a:t>
          </a:r>
          <a:endParaRPr lang="en-US"/>
        </a:p>
      </dgm:t>
    </dgm:pt>
    <dgm:pt modelId="{3A15C11B-51D0-432A-A2F6-1B1C658503F5}" type="parTrans" cxnId="{AECAB747-266A-47AF-AC6E-C21DE7F2A8E1}">
      <dgm:prSet/>
      <dgm:spPr/>
      <dgm:t>
        <a:bodyPr/>
        <a:lstStyle/>
        <a:p>
          <a:endParaRPr lang="en-US"/>
        </a:p>
      </dgm:t>
    </dgm:pt>
    <dgm:pt modelId="{DF320A1C-DCD3-4B23-82AB-451C30B4CD16}" type="sibTrans" cxnId="{AECAB747-266A-47AF-AC6E-C21DE7F2A8E1}">
      <dgm:prSet/>
      <dgm:spPr/>
      <dgm:t>
        <a:bodyPr/>
        <a:lstStyle/>
        <a:p>
          <a:endParaRPr lang="en-US"/>
        </a:p>
      </dgm:t>
    </dgm:pt>
    <dgm:pt modelId="{F50169B1-3F01-43C2-8D55-091A08948B6B}">
      <dgm:prSet/>
      <dgm:spPr/>
      <dgm:t>
        <a:bodyPr/>
        <a:lstStyle/>
        <a:p>
          <a:r>
            <a:rPr lang="el-GR" b="1" dirty="0"/>
            <a:t>β) Ένα στοιχείο σύγκρουσης μεταφερμένο στο διάλογο </a:t>
          </a:r>
          <a:endParaRPr lang="en-US" dirty="0"/>
        </a:p>
      </dgm:t>
    </dgm:pt>
    <dgm:pt modelId="{9ABC979B-DBC5-4D8D-AEC6-F3A7C8626585}" type="parTrans" cxnId="{739B6283-2696-4EC4-BD2C-F5D39F1B8BD6}">
      <dgm:prSet/>
      <dgm:spPr/>
      <dgm:t>
        <a:bodyPr/>
        <a:lstStyle/>
        <a:p>
          <a:endParaRPr lang="en-US"/>
        </a:p>
      </dgm:t>
    </dgm:pt>
    <dgm:pt modelId="{9C258316-2028-404D-BA12-0B5DB46B57C9}" type="sibTrans" cxnId="{739B6283-2696-4EC4-BD2C-F5D39F1B8BD6}">
      <dgm:prSet/>
      <dgm:spPr/>
      <dgm:t>
        <a:bodyPr/>
        <a:lstStyle/>
        <a:p>
          <a:endParaRPr lang="en-US"/>
        </a:p>
      </dgm:t>
    </dgm:pt>
    <dgm:pt modelId="{0DA1F08F-8CCD-42EA-83FE-F34DD6C52615}">
      <dgm:prSet/>
      <dgm:spPr/>
      <dgm:t>
        <a:bodyPr/>
        <a:lstStyle/>
        <a:p>
          <a:endParaRPr lang="el-GR" b="1"/>
        </a:p>
        <a:p>
          <a:r>
            <a:rPr lang="el-GR" b="1"/>
            <a:t>γ) Ένα κοινό που συμμετέχει συναισθηματικά στην δράση χωρίς όμως να παίρνει μέρος σε αυτή</a:t>
          </a:r>
          <a:endParaRPr lang="en-US"/>
        </a:p>
      </dgm:t>
    </dgm:pt>
    <dgm:pt modelId="{69903274-6FAD-4304-9BF9-9BC321C8A42F}" type="parTrans" cxnId="{BD0685DB-9A7C-423E-8132-2DEA4238BC4A}">
      <dgm:prSet/>
      <dgm:spPr/>
      <dgm:t>
        <a:bodyPr/>
        <a:lstStyle/>
        <a:p>
          <a:endParaRPr lang="en-US"/>
        </a:p>
      </dgm:t>
    </dgm:pt>
    <dgm:pt modelId="{796B81BB-072B-40FA-92AA-DBCBA5A32B98}" type="sibTrans" cxnId="{BD0685DB-9A7C-423E-8132-2DEA4238BC4A}">
      <dgm:prSet/>
      <dgm:spPr/>
      <dgm:t>
        <a:bodyPr/>
        <a:lstStyle/>
        <a:p>
          <a:endParaRPr lang="en-US"/>
        </a:p>
      </dgm:t>
    </dgm:pt>
    <dgm:pt modelId="{E924613F-9D3E-44DC-AF20-0B0B6DB7813F}" type="pres">
      <dgm:prSet presAssocID="{6764B74F-D240-41CA-A6FE-60A8A704BB27}" presName="vert0" presStyleCnt="0">
        <dgm:presLayoutVars>
          <dgm:dir/>
          <dgm:animOne val="branch"/>
          <dgm:animLvl val="lvl"/>
        </dgm:presLayoutVars>
      </dgm:prSet>
      <dgm:spPr/>
    </dgm:pt>
    <dgm:pt modelId="{5EF6F8FA-2A7E-42F1-9047-2E4724756994}" type="pres">
      <dgm:prSet presAssocID="{3E2A4071-1D3D-4FBE-AE1D-4BA25FBEB6A7}" presName="thickLine" presStyleLbl="alignNode1" presStyleIdx="0" presStyleCnt="3"/>
      <dgm:spPr/>
    </dgm:pt>
    <dgm:pt modelId="{63231C1D-A0FB-4A57-8251-963CFA19B89A}" type="pres">
      <dgm:prSet presAssocID="{3E2A4071-1D3D-4FBE-AE1D-4BA25FBEB6A7}" presName="horz1" presStyleCnt="0"/>
      <dgm:spPr/>
    </dgm:pt>
    <dgm:pt modelId="{AFC7FC25-2143-4B85-B4C8-E01C5900F270}" type="pres">
      <dgm:prSet presAssocID="{3E2A4071-1D3D-4FBE-AE1D-4BA25FBEB6A7}" presName="tx1" presStyleLbl="revTx" presStyleIdx="0" presStyleCnt="3"/>
      <dgm:spPr/>
    </dgm:pt>
    <dgm:pt modelId="{493BD58A-42AC-4E03-A7F1-CCF25C223F91}" type="pres">
      <dgm:prSet presAssocID="{3E2A4071-1D3D-4FBE-AE1D-4BA25FBEB6A7}" presName="vert1" presStyleCnt="0"/>
      <dgm:spPr/>
    </dgm:pt>
    <dgm:pt modelId="{683366E2-4B36-485D-B623-E01A4434D265}" type="pres">
      <dgm:prSet presAssocID="{F50169B1-3F01-43C2-8D55-091A08948B6B}" presName="thickLine" presStyleLbl="alignNode1" presStyleIdx="1" presStyleCnt="3"/>
      <dgm:spPr/>
    </dgm:pt>
    <dgm:pt modelId="{069B249B-8554-4201-8341-2FBF5DAC0E91}" type="pres">
      <dgm:prSet presAssocID="{F50169B1-3F01-43C2-8D55-091A08948B6B}" presName="horz1" presStyleCnt="0"/>
      <dgm:spPr/>
    </dgm:pt>
    <dgm:pt modelId="{A58DFF3F-AD25-4D84-9854-065F68019892}" type="pres">
      <dgm:prSet presAssocID="{F50169B1-3F01-43C2-8D55-091A08948B6B}" presName="tx1" presStyleLbl="revTx" presStyleIdx="1" presStyleCnt="3"/>
      <dgm:spPr/>
    </dgm:pt>
    <dgm:pt modelId="{E26611AD-3BA0-43C7-B266-837B65577385}" type="pres">
      <dgm:prSet presAssocID="{F50169B1-3F01-43C2-8D55-091A08948B6B}" presName="vert1" presStyleCnt="0"/>
      <dgm:spPr/>
    </dgm:pt>
    <dgm:pt modelId="{565330B6-7E72-4D7C-82BA-F524592BACD2}" type="pres">
      <dgm:prSet presAssocID="{0DA1F08F-8CCD-42EA-83FE-F34DD6C52615}" presName="thickLine" presStyleLbl="alignNode1" presStyleIdx="2" presStyleCnt="3"/>
      <dgm:spPr/>
    </dgm:pt>
    <dgm:pt modelId="{5F8A2FDA-91A7-43C4-972B-DE57502827D5}" type="pres">
      <dgm:prSet presAssocID="{0DA1F08F-8CCD-42EA-83FE-F34DD6C52615}" presName="horz1" presStyleCnt="0"/>
      <dgm:spPr/>
    </dgm:pt>
    <dgm:pt modelId="{A3B04B03-48D4-427D-AE62-92EDFF6C1B4F}" type="pres">
      <dgm:prSet presAssocID="{0DA1F08F-8CCD-42EA-83FE-F34DD6C52615}" presName="tx1" presStyleLbl="revTx" presStyleIdx="2" presStyleCnt="3"/>
      <dgm:spPr/>
    </dgm:pt>
    <dgm:pt modelId="{31A75CA0-755F-4507-8E91-64F053B0B3E3}" type="pres">
      <dgm:prSet presAssocID="{0DA1F08F-8CCD-42EA-83FE-F34DD6C52615}" presName="vert1" presStyleCnt="0"/>
      <dgm:spPr/>
    </dgm:pt>
  </dgm:ptLst>
  <dgm:cxnLst>
    <dgm:cxn modelId="{40285011-1BB8-415C-AB5E-D5604484CA2E}" type="presOf" srcId="{0DA1F08F-8CCD-42EA-83FE-F34DD6C52615}" destId="{A3B04B03-48D4-427D-AE62-92EDFF6C1B4F}" srcOrd="0" destOrd="0" presId="urn:microsoft.com/office/officeart/2008/layout/LinedList"/>
    <dgm:cxn modelId="{C283BC37-B8CF-423C-8BE3-8428DC882502}" type="presOf" srcId="{F50169B1-3F01-43C2-8D55-091A08948B6B}" destId="{A58DFF3F-AD25-4D84-9854-065F68019892}" srcOrd="0" destOrd="0" presId="urn:microsoft.com/office/officeart/2008/layout/LinedList"/>
    <dgm:cxn modelId="{AECAB747-266A-47AF-AC6E-C21DE7F2A8E1}" srcId="{6764B74F-D240-41CA-A6FE-60A8A704BB27}" destId="{3E2A4071-1D3D-4FBE-AE1D-4BA25FBEB6A7}" srcOrd="0" destOrd="0" parTransId="{3A15C11B-51D0-432A-A2F6-1B1C658503F5}" sibTransId="{DF320A1C-DCD3-4B23-82AB-451C30B4CD16}"/>
    <dgm:cxn modelId="{739B6283-2696-4EC4-BD2C-F5D39F1B8BD6}" srcId="{6764B74F-D240-41CA-A6FE-60A8A704BB27}" destId="{F50169B1-3F01-43C2-8D55-091A08948B6B}" srcOrd="1" destOrd="0" parTransId="{9ABC979B-DBC5-4D8D-AEC6-F3A7C8626585}" sibTransId="{9C258316-2028-404D-BA12-0B5DB46B57C9}"/>
    <dgm:cxn modelId="{FD543296-5A0D-4AFA-AB6E-E2946DAFDA17}" type="presOf" srcId="{6764B74F-D240-41CA-A6FE-60A8A704BB27}" destId="{E924613F-9D3E-44DC-AF20-0B0B6DB7813F}" srcOrd="0" destOrd="0" presId="urn:microsoft.com/office/officeart/2008/layout/LinedList"/>
    <dgm:cxn modelId="{04957FA5-6666-4B8E-BB9F-E6A4F564207F}" type="presOf" srcId="{3E2A4071-1D3D-4FBE-AE1D-4BA25FBEB6A7}" destId="{AFC7FC25-2143-4B85-B4C8-E01C5900F270}" srcOrd="0" destOrd="0" presId="urn:microsoft.com/office/officeart/2008/layout/LinedList"/>
    <dgm:cxn modelId="{BD0685DB-9A7C-423E-8132-2DEA4238BC4A}" srcId="{6764B74F-D240-41CA-A6FE-60A8A704BB27}" destId="{0DA1F08F-8CCD-42EA-83FE-F34DD6C52615}" srcOrd="2" destOrd="0" parTransId="{69903274-6FAD-4304-9BF9-9BC321C8A42F}" sibTransId="{796B81BB-072B-40FA-92AA-DBCBA5A32B98}"/>
    <dgm:cxn modelId="{E976ED05-4BE4-4EAD-8350-14DE3697BEAE}" type="presParOf" srcId="{E924613F-9D3E-44DC-AF20-0B0B6DB7813F}" destId="{5EF6F8FA-2A7E-42F1-9047-2E4724756994}" srcOrd="0" destOrd="0" presId="urn:microsoft.com/office/officeart/2008/layout/LinedList"/>
    <dgm:cxn modelId="{72BC916C-018A-4885-A010-19C3D1789DC0}" type="presParOf" srcId="{E924613F-9D3E-44DC-AF20-0B0B6DB7813F}" destId="{63231C1D-A0FB-4A57-8251-963CFA19B89A}" srcOrd="1" destOrd="0" presId="urn:microsoft.com/office/officeart/2008/layout/LinedList"/>
    <dgm:cxn modelId="{5F092A2A-3783-47A3-8147-DDC2B7516590}" type="presParOf" srcId="{63231C1D-A0FB-4A57-8251-963CFA19B89A}" destId="{AFC7FC25-2143-4B85-B4C8-E01C5900F270}" srcOrd="0" destOrd="0" presId="urn:microsoft.com/office/officeart/2008/layout/LinedList"/>
    <dgm:cxn modelId="{61038101-F2BC-40B9-9079-0A120BB64E1F}" type="presParOf" srcId="{63231C1D-A0FB-4A57-8251-963CFA19B89A}" destId="{493BD58A-42AC-4E03-A7F1-CCF25C223F91}" srcOrd="1" destOrd="0" presId="urn:microsoft.com/office/officeart/2008/layout/LinedList"/>
    <dgm:cxn modelId="{A9771D8E-7827-45AD-B194-686C0644CDBB}" type="presParOf" srcId="{E924613F-9D3E-44DC-AF20-0B0B6DB7813F}" destId="{683366E2-4B36-485D-B623-E01A4434D265}" srcOrd="2" destOrd="0" presId="urn:microsoft.com/office/officeart/2008/layout/LinedList"/>
    <dgm:cxn modelId="{541FB67C-5182-4787-A618-E711EF950B13}" type="presParOf" srcId="{E924613F-9D3E-44DC-AF20-0B0B6DB7813F}" destId="{069B249B-8554-4201-8341-2FBF5DAC0E91}" srcOrd="3" destOrd="0" presId="urn:microsoft.com/office/officeart/2008/layout/LinedList"/>
    <dgm:cxn modelId="{21F884E4-BD9F-42EA-A04A-147D298700E9}" type="presParOf" srcId="{069B249B-8554-4201-8341-2FBF5DAC0E91}" destId="{A58DFF3F-AD25-4D84-9854-065F68019892}" srcOrd="0" destOrd="0" presId="urn:microsoft.com/office/officeart/2008/layout/LinedList"/>
    <dgm:cxn modelId="{9A38E6C3-1A4E-499E-9A25-819292247CA5}" type="presParOf" srcId="{069B249B-8554-4201-8341-2FBF5DAC0E91}" destId="{E26611AD-3BA0-43C7-B266-837B65577385}" srcOrd="1" destOrd="0" presId="urn:microsoft.com/office/officeart/2008/layout/LinedList"/>
    <dgm:cxn modelId="{A74E56EA-501C-48E4-94A7-39D87A432E78}" type="presParOf" srcId="{E924613F-9D3E-44DC-AF20-0B0B6DB7813F}" destId="{565330B6-7E72-4D7C-82BA-F524592BACD2}" srcOrd="4" destOrd="0" presId="urn:microsoft.com/office/officeart/2008/layout/LinedList"/>
    <dgm:cxn modelId="{76C7ABC5-AD0A-453C-97BC-BE799D714D5A}" type="presParOf" srcId="{E924613F-9D3E-44DC-AF20-0B0B6DB7813F}" destId="{5F8A2FDA-91A7-43C4-972B-DE57502827D5}" srcOrd="5" destOrd="0" presId="urn:microsoft.com/office/officeart/2008/layout/LinedList"/>
    <dgm:cxn modelId="{E8F2BF57-9A00-4B89-94C1-6B17E1344279}" type="presParOf" srcId="{5F8A2FDA-91A7-43C4-972B-DE57502827D5}" destId="{A3B04B03-48D4-427D-AE62-92EDFF6C1B4F}" srcOrd="0" destOrd="0" presId="urn:microsoft.com/office/officeart/2008/layout/LinedList"/>
    <dgm:cxn modelId="{C26B9FB5-DCE2-431B-87D5-F2F736FBFCD5}" type="presParOf" srcId="{5F8A2FDA-91A7-43C4-972B-DE57502827D5}" destId="{31A75CA0-755F-4507-8E91-64F053B0B3E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E13975-B626-4D46-959E-BD6EE20A697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F9DBCD-F2D2-4E19-82D8-CD0F3CB2226B}">
      <dgm:prSet/>
      <dgm:spPr/>
      <dgm:t>
        <a:bodyPr/>
        <a:lstStyle/>
        <a:p>
          <a:r>
            <a:rPr lang="el-GR" dirty="0"/>
            <a:t>Το Θέατρο μπορεί να παρατηρεί τον κόσμο και να τον </a:t>
          </a:r>
          <a:r>
            <a:rPr lang="el-GR" dirty="0" err="1"/>
            <a:t>ανα</a:t>
          </a:r>
          <a:r>
            <a:rPr lang="el-GR" dirty="0"/>
            <a:t>(</a:t>
          </a:r>
          <a:r>
            <a:rPr lang="el-GR" dirty="0" err="1"/>
            <a:t>παριστά</a:t>
          </a:r>
          <a:r>
            <a:rPr lang="el-GR" dirty="0"/>
            <a:t>)</a:t>
          </a:r>
          <a:endParaRPr lang="en-US" dirty="0"/>
        </a:p>
      </dgm:t>
    </dgm:pt>
    <dgm:pt modelId="{B1473A3B-1B1B-4ECA-9CCC-F8632B094174}" type="parTrans" cxnId="{6E1E583C-84CD-405E-AF37-31B7BC9B28CB}">
      <dgm:prSet/>
      <dgm:spPr/>
      <dgm:t>
        <a:bodyPr/>
        <a:lstStyle/>
        <a:p>
          <a:endParaRPr lang="en-US"/>
        </a:p>
      </dgm:t>
    </dgm:pt>
    <dgm:pt modelId="{E3ED59D6-53DD-406C-B179-A4C99D85EF59}" type="sibTrans" cxnId="{6E1E583C-84CD-405E-AF37-31B7BC9B28CB}">
      <dgm:prSet/>
      <dgm:spPr/>
      <dgm:t>
        <a:bodyPr/>
        <a:lstStyle/>
        <a:p>
          <a:endParaRPr lang="en-US"/>
        </a:p>
      </dgm:t>
    </dgm:pt>
    <dgm:pt modelId="{50E07039-BEDD-4FEF-B4F8-52252CCF088F}">
      <dgm:prSet/>
      <dgm:spPr/>
      <dgm:t>
        <a:bodyPr/>
        <a:lstStyle/>
        <a:p>
          <a:r>
            <a:rPr lang="el-GR" dirty="0"/>
            <a:t>Μας βοηθά να παρακολουθούμε τον εαυτό μας σε δράση </a:t>
          </a:r>
          <a:endParaRPr lang="en-US" dirty="0"/>
        </a:p>
      </dgm:t>
    </dgm:pt>
    <dgm:pt modelId="{20FA8A1C-8212-4DAE-9B5B-3588BDAFCB69}" type="parTrans" cxnId="{0854B262-485F-4919-B1A7-6E5F68A52F44}">
      <dgm:prSet/>
      <dgm:spPr/>
      <dgm:t>
        <a:bodyPr/>
        <a:lstStyle/>
        <a:p>
          <a:endParaRPr lang="en-US"/>
        </a:p>
      </dgm:t>
    </dgm:pt>
    <dgm:pt modelId="{9E5B4E0E-47DE-405B-9852-CAAEBB5516EC}" type="sibTrans" cxnId="{0854B262-485F-4919-B1A7-6E5F68A52F44}">
      <dgm:prSet/>
      <dgm:spPr/>
      <dgm:t>
        <a:bodyPr/>
        <a:lstStyle/>
        <a:p>
          <a:endParaRPr lang="en-US"/>
        </a:p>
      </dgm:t>
    </dgm:pt>
    <dgm:pt modelId="{833C1054-B1BA-4663-BE31-12AAA55EE108}">
      <dgm:prSet/>
      <dgm:spPr/>
      <dgm:t>
        <a:bodyPr/>
        <a:lstStyle/>
        <a:p>
          <a:r>
            <a:rPr lang="el-GR" dirty="0"/>
            <a:t>Μας βοηθά να αντιλαμβανόμαστε  τον εαυτό μας σε σχέση με τον ‘άλλο’ </a:t>
          </a:r>
          <a:endParaRPr lang="en-US" dirty="0"/>
        </a:p>
      </dgm:t>
    </dgm:pt>
    <dgm:pt modelId="{5FE4462C-B2FE-4486-A98B-2859FA52E360}" type="parTrans" cxnId="{4789B736-34EA-458D-AA4C-F506C9BADF27}">
      <dgm:prSet/>
      <dgm:spPr/>
      <dgm:t>
        <a:bodyPr/>
        <a:lstStyle/>
        <a:p>
          <a:endParaRPr lang="en-US"/>
        </a:p>
      </dgm:t>
    </dgm:pt>
    <dgm:pt modelId="{EE518C96-0056-4292-8A30-24F3FEBF4C9F}" type="sibTrans" cxnId="{4789B736-34EA-458D-AA4C-F506C9BADF27}">
      <dgm:prSet/>
      <dgm:spPr/>
      <dgm:t>
        <a:bodyPr/>
        <a:lstStyle/>
        <a:p>
          <a:endParaRPr lang="en-US"/>
        </a:p>
      </dgm:t>
    </dgm:pt>
    <dgm:pt modelId="{D9A64BDE-5C7C-466E-A456-026228FF358D}">
      <dgm:prSet/>
      <dgm:spPr/>
      <dgm:t>
        <a:bodyPr/>
        <a:lstStyle/>
        <a:p>
          <a:r>
            <a:rPr lang="el-GR" dirty="0"/>
            <a:t>Ψάχνει απαντήσεις για τον κόσμο που ζούμε </a:t>
          </a:r>
          <a:endParaRPr lang="en-US" dirty="0"/>
        </a:p>
      </dgm:t>
    </dgm:pt>
    <dgm:pt modelId="{3A23C99D-4965-4E5E-B366-9606CA2CFC6B}" type="parTrans" cxnId="{8A48C375-AF29-4832-9BC8-5C6FABCD9802}">
      <dgm:prSet/>
      <dgm:spPr/>
      <dgm:t>
        <a:bodyPr/>
        <a:lstStyle/>
        <a:p>
          <a:endParaRPr lang="en-US"/>
        </a:p>
      </dgm:t>
    </dgm:pt>
    <dgm:pt modelId="{DFA058BB-9F66-499A-8CD3-6F9E1B11B6BF}" type="sibTrans" cxnId="{8A48C375-AF29-4832-9BC8-5C6FABCD9802}">
      <dgm:prSet/>
      <dgm:spPr/>
      <dgm:t>
        <a:bodyPr/>
        <a:lstStyle/>
        <a:p>
          <a:endParaRPr lang="en-US"/>
        </a:p>
      </dgm:t>
    </dgm:pt>
    <dgm:pt modelId="{EC89F540-665E-4E94-B139-E8187007D295}">
      <dgm:prSet/>
      <dgm:spPr/>
      <dgm:t>
        <a:bodyPr/>
        <a:lstStyle/>
        <a:p>
          <a:r>
            <a:rPr lang="el-GR" dirty="0"/>
            <a:t>Άρα δεν αποδέχεται ό,τι μας δίνεται ως μασημένη τροφή </a:t>
          </a:r>
          <a:endParaRPr lang="en-US" dirty="0"/>
        </a:p>
      </dgm:t>
    </dgm:pt>
    <dgm:pt modelId="{C46B6F7C-C817-4D0E-A6D0-DE116ABC0D33}" type="parTrans" cxnId="{609CB697-C001-4BA3-81CE-938C46527FB2}">
      <dgm:prSet/>
      <dgm:spPr/>
      <dgm:t>
        <a:bodyPr/>
        <a:lstStyle/>
        <a:p>
          <a:endParaRPr lang="en-US"/>
        </a:p>
      </dgm:t>
    </dgm:pt>
    <dgm:pt modelId="{09D8C1C2-0807-417B-9FC0-9185E88B6D30}" type="sibTrans" cxnId="{609CB697-C001-4BA3-81CE-938C46527FB2}">
      <dgm:prSet/>
      <dgm:spPr/>
      <dgm:t>
        <a:bodyPr/>
        <a:lstStyle/>
        <a:p>
          <a:endParaRPr lang="en-US"/>
        </a:p>
      </dgm:t>
    </dgm:pt>
    <dgm:pt modelId="{E1657341-A4E8-483F-847D-A327AB2F4B88}">
      <dgm:prSet/>
      <dgm:spPr/>
      <dgm:t>
        <a:bodyPr/>
        <a:lstStyle/>
        <a:p>
          <a:r>
            <a:rPr lang="el-GR" i="1" dirty="0"/>
            <a:t>Είναι ένας χώρος αναζήτησης </a:t>
          </a:r>
          <a:endParaRPr lang="en-US" i="1" dirty="0"/>
        </a:p>
      </dgm:t>
    </dgm:pt>
    <dgm:pt modelId="{5DAD4AB3-AC3C-48AC-BAD0-2893B20A0F83}" type="parTrans" cxnId="{22CA13FB-4C84-4CCD-9566-503A9FF7C1F3}">
      <dgm:prSet/>
      <dgm:spPr/>
      <dgm:t>
        <a:bodyPr/>
        <a:lstStyle/>
        <a:p>
          <a:endParaRPr lang="en-US"/>
        </a:p>
      </dgm:t>
    </dgm:pt>
    <dgm:pt modelId="{DDFC78AA-FDF7-4B35-A044-4624215F8653}" type="sibTrans" cxnId="{22CA13FB-4C84-4CCD-9566-503A9FF7C1F3}">
      <dgm:prSet/>
      <dgm:spPr/>
      <dgm:t>
        <a:bodyPr/>
        <a:lstStyle/>
        <a:p>
          <a:endParaRPr lang="en-US"/>
        </a:p>
      </dgm:t>
    </dgm:pt>
    <dgm:pt modelId="{ABE42500-823B-4CC9-8F45-1E4B191B881B}">
      <dgm:prSet/>
      <dgm:spPr/>
      <dgm:t>
        <a:bodyPr/>
        <a:lstStyle/>
        <a:p>
          <a:r>
            <a:rPr lang="el-GR" i="1" dirty="0"/>
            <a:t>                        </a:t>
          </a:r>
          <a:endParaRPr lang="en-US" dirty="0"/>
        </a:p>
      </dgm:t>
    </dgm:pt>
    <dgm:pt modelId="{DD4A5136-D745-42FF-8953-0E1425A392A4}" type="parTrans" cxnId="{9AF1D895-DD10-4F66-97F6-DB33B59BE3DA}">
      <dgm:prSet/>
      <dgm:spPr/>
      <dgm:t>
        <a:bodyPr/>
        <a:lstStyle/>
        <a:p>
          <a:endParaRPr lang="en-US"/>
        </a:p>
      </dgm:t>
    </dgm:pt>
    <dgm:pt modelId="{6B662768-1FD8-4EB3-9C6E-BEA7DB6541FD}" type="sibTrans" cxnId="{9AF1D895-DD10-4F66-97F6-DB33B59BE3DA}">
      <dgm:prSet/>
      <dgm:spPr/>
      <dgm:t>
        <a:bodyPr/>
        <a:lstStyle/>
        <a:p>
          <a:endParaRPr lang="en-US"/>
        </a:p>
      </dgm:t>
    </dgm:pt>
    <dgm:pt modelId="{46A7E8AA-6695-448B-861C-1FB768418D9E}">
      <dgm:prSet/>
      <dgm:spPr/>
      <dgm:t>
        <a:bodyPr/>
        <a:lstStyle/>
        <a:p>
          <a:endParaRPr lang="en-US" dirty="0"/>
        </a:p>
      </dgm:t>
    </dgm:pt>
    <dgm:pt modelId="{BF2BAE2A-52F9-4A21-B943-ABF8CEFF8A94}" type="parTrans" cxnId="{160BE602-712F-4550-B6F4-637F278D9C35}">
      <dgm:prSet/>
      <dgm:spPr/>
      <dgm:t>
        <a:bodyPr/>
        <a:lstStyle/>
        <a:p>
          <a:endParaRPr lang="en-US"/>
        </a:p>
      </dgm:t>
    </dgm:pt>
    <dgm:pt modelId="{C9471224-154C-4548-9D98-DC35ABCD114A}" type="sibTrans" cxnId="{160BE602-712F-4550-B6F4-637F278D9C35}">
      <dgm:prSet/>
      <dgm:spPr/>
      <dgm:t>
        <a:bodyPr/>
        <a:lstStyle/>
        <a:p>
          <a:endParaRPr lang="en-US"/>
        </a:p>
      </dgm:t>
    </dgm:pt>
    <dgm:pt modelId="{D465070A-EDED-4472-837F-62673F7DAE1B}" type="pres">
      <dgm:prSet presAssocID="{3EE13975-B626-4D46-959E-BD6EE20A697A}" presName="vert0" presStyleCnt="0">
        <dgm:presLayoutVars>
          <dgm:dir/>
          <dgm:animOne val="branch"/>
          <dgm:animLvl val="lvl"/>
        </dgm:presLayoutVars>
      </dgm:prSet>
      <dgm:spPr/>
    </dgm:pt>
    <dgm:pt modelId="{AAD6CFC7-FEE9-48C1-89BA-D266E5E6E587}" type="pres">
      <dgm:prSet presAssocID="{BBF9DBCD-F2D2-4E19-82D8-CD0F3CB2226B}" presName="thickLine" presStyleLbl="alignNode1" presStyleIdx="0" presStyleCnt="8"/>
      <dgm:spPr/>
    </dgm:pt>
    <dgm:pt modelId="{5AF7AF22-4943-483D-807A-B2983CF21FD6}" type="pres">
      <dgm:prSet presAssocID="{BBF9DBCD-F2D2-4E19-82D8-CD0F3CB2226B}" presName="horz1" presStyleCnt="0"/>
      <dgm:spPr/>
    </dgm:pt>
    <dgm:pt modelId="{5E245FFB-9072-4E42-AE17-D39AD444020F}" type="pres">
      <dgm:prSet presAssocID="{BBF9DBCD-F2D2-4E19-82D8-CD0F3CB2226B}" presName="tx1" presStyleLbl="revTx" presStyleIdx="0" presStyleCnt="8"/>
      <dgm:spPr/>
    </dgm:pt>
    <dgm:pt modelId="{026E82BE-494C-425F-8C1C-674E5D3875C1}" type="pres">
      <dgm:prSet presAssocID="{BBF9DBCD-F2D2-4E19-82D8-CD0F3CB2226B}" presName="vert1" presStyleCnt="0"/>
      <dgm:spPr/>
    </dgm:pt>
    <dgm:pt modelId="{DBF8F7AA-46B6-4705-9D38-754B73929A09}" type="pres">
      <dgm:prSet presAssocID="{50E07039-BEDD-4FEF-B4F8-52252CCF088F}" presName="thickLine" presStyleLbl="alignNode1" presStyleIdx="1" presStyleCnt="8"/>
      <dgm:spPr/>
    </dgm:pt>
    <dgm:pt modelId="{811BEDBB-6F1E-4993-94AF-2E42CBD1D10C}" type="pres">
      <dgm:prSet presAssocID="{50E07039-BEDD-4FEF-B4F8-52252CCF088F}" presName="horz1" presStyleCnt="0"/>
      <dgm:spPr/>
    </dgm:pt>
    <dgm:pt modelId="{208D4D13-CE85-45B5-8B4E-FFEB611ABEBD}" type="pres">
      <dgm:prSet presAssocID="{50E07039-BEDD-4FEF-B4F8-52252CCF088F}" presName="tx1" presStyleLbl="revTx" presStyleIdx="1" presStyleCnt="8"/>
      <dgm:spPr/>
    </dgm:pt>
    <dgm:pt modelId="{2DC87955-C3F9-4C7E-853E-BC14AEFD8C25}" type="pres">
      <dgm:prSet presAssocID="{50E07039-BEDD-4FEF-B4F8-52252CCF088F}" presName="vert1" presStyleCnt="0"/>
      <dgm:spPr/>
    </dgm:pt>
    <dgm:pt modelId="{4B519106-B7CB-452E-8394-B1319AACB3FE}" type="pres">
      <dgm:prSet presAssocID="{833C1054-B1BA-4663-BE31-12AAA55EE108}" presName="thickLine" presStyleLbl="alignNode1" presStyleIdx="2" presStyleCnt="8"/>
      <dgm:spPr/>
    </dgm:pt>
    <dgm:pt modelId="{26119554-DABF-4437-8483-E360378F5D1E}" type="pres">
      <dgm:prSet presAssocID="{833C1054-B1BA-4663-BE31-12AAA55EE108}" presName="horz1" presStyleCnt="0"/>
      <dgm:spPr/>
    </dgm:pt>
    <dgm:pt modelId="{CC04A199-CDE3-4229-9C8B-002DAD7A3908}" type="pres">
      <dgm:prSet presAssocID="{833C1054-B1BA-4663-BE31-12AAA55EE108}" presName="tx1" presStyleLbl="revTx" presStyleIdx="2" presStyleCnt="8"/>
      <dgm:spPr/>
    </dgm:pt>
    <dgm:pt modelId="{DFCEB9FC-744E-4EEE-94F3-4BFEFBA7980D}" type="pres">
      <dgm:prSet presAssocID="{833C1054-B1BA-4663-BE31-12AAA55EE108}" presName="vert1" presStyleCnt="0"/>
      <dgm:spPr/>
    </dgm:pt>
    <dgm:pt modelId="{27A0FF49-B0CD-46E3-9BD4-A4949239BFD7}" type="pres">
      <dgm:prSet presAssocID="{D9A64BDE-5C7C-466E-A456-026228FF358D}" presName="thickLine" presStyleLbl="alignNode1" presStyleIdx="3" presStyleCnt="8"/>
      <dgm:spPr/>
    </dgm:pt>
    <dgm:pt modelId="{538C2E39-7906-4107-8C6B-F9B1EDBCF8AA}" type="pres">
      <dgm:prSet presAssocID="{D9A64BDE-5C7C-466E-A456-026228FF358D}" presName="horz1" presStyleCnt="0"/>
      <dgm:spPr/>
    </dgm:pt>
    <dgm:pt modelId="{38374B2A-2130-4565-A9F3-C25437CBBEEF}" type="pres">
      <dgm:prSet presAssocID="{D9A64BDE-5C7C-466E-A456-026228FF358D}" presName="tx1" presStyleLbl="revTx" presStyleIdx="3" presStyleCnt="8"/>
      <dgm:spPr/>
    </dgm:pt>
    <dgm:pt modelId="{03751C52-11C1-43A1-AE3D-FB96E8AC9657}" type="pres">
      <dgm:prSet presAssocID="{D9A64BDE-5C7C-466E-A456-026228FF358D}" presName="vert1" presStyleCnt="0"/>
      <dgm:spPr/>
    </dgm:pt>
    <dgm:pt modelId="{AF801838-4E0C-4E21-AE50-39FB5845A67B}" type="pres">
      <dgm:prSet presAssocID="{EC89F540-665E-4E94-B139-E8187007D295}" presName="thickLine" presStyleLbl="alignNode1" presStyleIdx="4" presStyleCnt="8"/>
      <dgm:spPr/>
    </dgm:pt>
    <dgm:pt modelId="{30BC9BD2-1EF8-42D8-9EB1-553BA55A195A}" type="pres">
      <dgm:prSet presAssocID="{EC89F540-665E-4E94-B139-E8187007D295}" presName="horz1" presStyleCnt="0"/>
      <dgm:spPr/>
    </dgm:pt>
    <dgm:pt modelId="{5D7D1C3D-5A26-4638-9FF7-6F5251574EEB}" type="pres">
      <dgm:prSet presAssocID="{EC89F540-665E-4E94-B139-E8187007D295}" presName="tx1" presStyleLbl="revTx" presStyleIdx="4" presStyleCnt="8"/>
      <dgm:spPr/>
    </dgm:pt>
    <dgm:pt modelId="{AF33EE1A-E325-451E-BD07-39D62B87A7B6}" type="pres">
      <dgm:prSet presAssocID="{EC89F540-665E-4E94-B139-E8187007D295}" presName="vert1" presStyleCnt="0"/>
      <dgm:spPr/>
    </dgm:pt>
    <dgm:pt modelId="{98237151-BB55-49E2-AB5C-33779C8110BA}" type="pres">
      <dgm:prSet presAssocID="{E1657341-A4E8-483F-847D-A327AB2F4B88}" presName="thickLine" presStyleLbl="alignNode1" presStyleIdx="5" presStyleCnt="8"/>
      <dgm:spPr/>
    </dgm:pt>
    <dgm:pt modelId="{20841E82-F457-4F6C-816E-B1C543C22E3A}" type="pres">
      <dgm:prSet presAssocID="{E1657341-A4E8-483F-847D-A327AB2F4B88}" presName="horz1" presStyleCnt="0"/>
      <dgm:spPr/>
    </dgm:pt>
    <dgm:pt modelId="{D9D1D087-869E-4D29-9349-9A7119F225C2}" type="pres">
      <dgm:prSet presAssocID="{E1657341-A4E8-483F-847D-A327AB2F4B88}" presName="tx1" presStyleLbl="revTx" presStyleIdx="5" presStyleCnt="8"/>
      <dgm:spPr/>
    </dgm:pt>
    <dgm:pt modelId="{FAB642C6-9808-4208-AFF3-67C270DB90D6}" type="pres">
      <dgm:prSet presAssocID="{E1657341-A4E8-483F-847D-A327AB2F4B88}" presName="vert1" presStyleCnt="0"/>
      <dgm:spPr/>
    </dgm:pt>
    <dgm:pt modelId="{3B49AC76-417D-4850-8097-403CCAFA6E73}" type="pres">
      <dgm:prSet presAssocID="{ABE42500-823B-4CC9-8F45-1E4B191B881B}" presName="thickLine" presStyleLbl="alignNode1" presStyleIdx="6" presStyleCnt="8"/>
      <dgm:spPr/>
    </dgm:pt>
    <dgm:pt modelId="{863778B7-8B4D-444D-AFE9-8E0CDC1DC29C}" type="pres">
      <dgm:prSet presAssocID="{ABE42500-823B-4CC9-8F45-1E4B191B881B}" presName="horz1" presStyleCnt="0"/>
      <dgm:spPr/>
    </dgm:pt>
    <dgm:pt modelId="{C0799893-919D-486B-A588-3CFC101958B5}" type="pres">
      <dgm:prSet presAssocID="{ABE42500-823B-4CC9-8F45-1E4B191B881B}" presName="tx1" presStyleLbl="revTx" presStyleIdx="6" presStyleCnt="8"/>
      <dgm:spPr/>
    </dgm:pt>
    <dgm:pt modelId="{704C8092-270D-4BDF-8E7B-965D9C840DFD}" type="pres">
      <dgm:prSet presAssocID="{ABE42500-823B-4CC9-8F45-1E4B191B881B}" presName="vert1" presStyleCnt="0"/>
      <dgm:spPr/>
    </dgm:pt>
    <dgm:pt modelId="{B97565A1-53B4-4386-A1BC-F7AFCC24A88D}" type="pres">
      <dgm:prSet presAssocID="{46A7E8AA-6695-448B-861C-1FB768418D9E}" presName="thickLine" presStyleLbl="alignNode1" presStyleIdx="7" presStyleCnt="8"/>
      <dgm:spPr/>
    </dgm:pt>
    <dgm:pt modelId="{5A6EA7D0-9E44-474B-9DA4-61C7C8B945BD}" type="pres">
      <dgm:prSet presAssocID="{46A7E8AA-6695-448B-861C-1FB768418D9E}" presName="horz1" presStyleCnt="0"/>
      <dgm:spPr/>
    </dgm:pt>
    <dgm:pt modelId="{CF79841B-D76D-448B-909D-81B4153D249F}" type="pres">
      <dgm:prSet presAssocID="{46A7E8AA-6695-448B-861C-1FB768418D9E}" presName="tx1" presStyleLbl="revTx" presStyleIdx="7" presStyleCnt="8"/>
      <dgm:spPr/>
    </dgm:pt>
    <dgm:pt modelId="{517F785D-5AE3-4F1D-8E38-2D64FCD8F7B2}" type="pres">
      <dgm:prSet presAssocID="{46A7E8AA-6695-448B-861C-1FB768418D9E}" presName="vert1" presStyleCnt="0"/>
      <dgm:spPr/>
    </dgm:pt>
  </dgm:ptLst>
  <dgm:cxnLst>
    <dgm:cxn modelId="{160BE602-712F-4550-B6F4-637F278D9C35}" srcId="{3EE13975-B626-4D46-959E-BD6EE20A697A}" destId="{46A7E8AA-6695-448B-861C-1FB768418D9E}" srcOrd="7" destOrd="0" parTransId="{BF2BAE2A-52F9-4A21-B943-ABF8CEFF8A94}" sibTransId="{C9471224-154C-4548-9D98-DC35ABCD114A}"/>
    <dgm:cxn modelId="{6EF9C50A-8598-4789-9933-BF122A5BF0F3}" type="presOf" srcId="{50E07039-BEDD-4FEF-B4F8-52252CCF088F}" destId="{208D4D13-CE85-45B5-8B4E-FFEB611ABEBD}" srcOrd="0" destOrd="0" presId="urn:microsoft.com/office/officeart/2008/layout/LinedList"/>
    <dgm:cxn modelId="{C7DA800E-42F9-46B6-8DA9-542DC40AB3D0}" type="presOf" srcId="{D9A64BDE-5C7C-466E-A456-026228FF358D}" destId="{38374B2A-2130-4565-A9F3-C25437CBBEEF}" srcOrd="0" destOrd="0" presId="urn:microsoft.com/office/officeart/2008/layout/LinedList"/>
    <dgm:cxn modelId="{11CAC42E-8D80-42F1-B003-24F88F17A31A}" type="presOf" srcId="{46A7E8AA-6695-448B-861C-1FB768418D9E}" destId="{CF79841B-D76D-448B-909D-81B4153D249F}" srcOrd="0" destOrd="0" presId="urn:microsoft.com/office/officeart/2008/layout/LinedList"/>
    <dgm:cxn modelId="{4789B736-34EA-458D-AA4C-F506C9BADF27}" srcId="{3EE13975-B626-4D46-959E-BD6EE20A697A}" destId="{833C1054-B1BA-4663-BE31-12AAA55EE108}" srcOrd="2" destOrd="0" parTransId="{5FE4462C-B2FE-4486-A98B-2859FA52E360}" sibTransId="{EE518C96-0056-4292-8A30-24F3FEBF4C9F}"/>
    <dgm:cxn modelId="{6E1E583C-84CD-405E-AF37-31B7BC9B28CB}" srcId="{3EE13975-B626-4D46-959E-BD6EE20A697A}" destId="{BBF9DBCD-F2D2-4E19-82D8-CD0F3CB2226B}" srcOrd="0" destOrd="0" parTransId="{B1473A3B-1B1B-4ECA-9CCC-F8632B094174}" sibTransId="{E3ED59D6-53DD-406C-B179-A4C99D85EF59}"/>
    <dgm:cxn modelId="{0854B262-485F-4919-B1A7-6E5F68A52F44}" srcId="{3EE13975-B626-4D46-959E-BD6EE20A697A}" destId="{50E07039-BEDD-4FEF-B4F8-52252CCF088F}" srcOrd="1" destOrd="0" parTransId="{20FA8A1C-8212-4DAE-9B5B-3588BDAFCB69}" sibTransId="{9E5B4E0E-47DE-405B-9852-CAAEBB5516EC}"/>
    <dgm:cxn modelId="{64675575-0AA1-4B41-8CC1-69BB840D9571}" type="presOf" srcId="{E1657341-A4E8-483F-847D-A327AB2F4B88}" destId="{D9D1D087-869E-4D29-9349-9A7119F225C2}" srcOrd="0" destOrd="0" presId="urn:microsoft.com/office/officeart/2008/layout/LinedList"/>
    <dgm:cxn modelId="{8A48C375-AF29-4832-9BC8-5C6FABCD9802}" srcId="{3EE13975-B626-4D46-959E-BD6EE20A697A}" destId="{D9A64BDE-5C7C-466E-A456-026228FF358D}" srcOrd="3" destOrd="0" parTransId="{3A23C99D-4965-4E5E-B366-9606CA2CFC6B}" sibTransId="{DFA058BB-9F66-499A-8CD3-6F9E1B11B6BF}"/>
    <dgm:cxn modelId="{E9F72395-4F1F-424A-BF5D-1811C56A4B54}" type="presOf" srcId="{BBF9DBCD-F2D2-4E19-82D8-CD0F3CB2226B}" destId="{5E245FFB-9072-4E42-AE17-D39AD444020F}" srcOrd="0" destOrd="0" presId="urn:microsoft.com/office/officeart/2008/layout/LinedList"/>
    <dgm:cxn modelId="{9AF1D895-DD10-4F66-97F6-DB33B59BE3DA}" srcId="{3EE13975-B626-4D46-959E-BD6EE20A697A}" destId="{ABE42500-823B-4CC9-8F45-1E4B191B881B}" srcOrd="6" destOrd="0" parTransId="{DD4A5136-D745-42FF-8953-0E1425A392A4}" sibTransId="{6B662768-1FD8-4EB3-9C6E-BEA7DB6541FD}"/>
    <dgm:cxn modelId="{609CB697-C001-4BA3-81CE-938C46527FB2}" srcId="{3EE13975-B626-4D46-959E-BD6EE20A697A}" destId="{EC89F540-665E-4E94-B139-E8187007D295}" srcOrd="4" destOrd="0" parTransId="{C46B6F7C-C817-4D0E-A6D0-DE116ABC0D33}" sibTransId="{09D8C1C2-0807-417B-9FC0-9185E88B6D30}"/>
    <dgm:cxn modelId="{842B64B4-3C9F-4C6D-83A2-D839E1A3FEA5}" type="presOf" srcId="{ABE42500-823B-4CC9-8F45-1E4B191B881B}" destId="{C0799893-919D-486B-A588-3CFC101958B5}" srcOrd="0" destOrd="0" presId="urn:microsoft.com/office/officeart/2008/layout/LinedList"/>
    <dgm:cxn modelId="{15898FCA-B7E9-4E1B-9C8C-89FB64E75515}" type="presOf" srcId="{EC89F540-665E-4E94-B139-E8187007D295}" destId="{5D7D1C3D-5A26-4638-9FF7-6F5251574EEB}" srcOrd="0" destOrd="0" presId="urn:microsoft.com/office/officeart/2008/layout/LinedList"/>
    <dgm:cxn modelId="{16E21BD3-58E7-4F2A-BF08-5EB0828E1E32}" type="presOf" srcId="{3EE13975-B626-4D46-959E-BD6EE20A697A}" destId="{D465070A-EDED-4472-837F-62673F7DAE1B}" srcOrd="0" destOrd="0" presId="urn:microsoft.com/office/officeart/2008/layout/LinedList"/>
    <dgm:cxn modelId="{B25745D4-52EC-4889-BF6A-0E99AE38A307}" type="presOf" srcId="{833C1054-B1BA-4663-BE31-12AAA55EE108}" destId="{CC04A199-CDE3-4229-9C8B-002DAD7A3908}" srcOrd="0" destOrd="0" presId="urn:microsoft.com/office/officeart/2008/layout/LinedList"/>
    <dgm:cxn modelId="{22CA13FB-4C84-4CCD-9566-503A9FF7C1F3}" srcId="{3EE13975-B626-4D46-959E-BD6EE20A697A}" destId="{E1657341-A4E8-483F-847D-A327AB2F4B88}" srcOrd="5" destOrd="0" parTransId="{5DAD4AB3-AC3C-48AC-BAD0-2893B20A0F83}" sibTransId="{DDFC78AA-FDF7-4B35-A044-4624215F8653}"/>
    <dgm:cxn modelId="{CFD84C5A-DEEC-4F75-B200-CC9BF39C8D40}" type="presParOf" srcId="{D465070A-EDED-4472-837F-62673F7DAE1B}" destId="{AAD6CFC7-FEE9-48C1-89BA-D266E5E6E587}" srcOrd="0" destOrd="0" presId="urn:microsoft.com/office/officeart/2008/layout/LinedList"/>
    <dgm:cxn modelId="{3BF59836-31CC-416B-B306-3DE0E81A9045}" type="presParOf" srcId="{D465070A-EDED-4472-837F-62673F7DAE1B}" destId="{5AF7AF22-4943-483D-807A-B2983CF21FD6}" srcOrd="1" destOrd="0" presId="urn:microsoft.com/office/officeart/2008/layout/LinedList"/>
    <dgm:cxn modelId="{F7238CBF-FBAA-4258-9B0F-19DEB55BB246}" type="presParOf" srcId="{5AF7AF22-4943-483D-807A-B2983CF21FD6}" destId="{5E245FFB-9072-4E42-AE17-D39AD444020F}" srcOrd="0" destOrd="0" presId="urn:microsoft.com/office/officeart/2008/layout/LinedList"/>
    <dgm:cxn modelId="{D322C7D2-E817-4432-B409-E6C600247355}" type="presParOf" srcId="{5AF7AF22-4943-483D-807A-B2983CF21FD6}" destId="{026E82BE-494C-425F-8C1C-674E5D3875C1}" srcOrd="1" destOrd="0" presId="urn:microsoft.com/office/officeart/2008/layout/LinedList"/>
    <dgm:cxn modelId="{CD438D6E-56D2-4BD9-968C-4DA8000DACFB}" type="presParOf" srcId="{D465070A-EDED-4472-837F-62673F7DAE1B}" destId="{DBF8F7AA-46B6-4705-9D38-754B73929A09}" srcOrd="2" destOrd="0" presId="urn:microsoft.com/office/officeart/2008/layout/LinedList"/>
    <dgm:cxn modelId="{8BFB8F88-59CA-446F-87EF-E8504C24CC9F}" type="presParOf" srcId="{D465070A-EDED-4472-837F-62673F7DAE1B}" destId="{811BEDBB-6F1E-4993-94AF-2E42CBD1D10C}" srcOrd="3" destOrd="0" presId="urn:microsoft.com/office/officeart/2008/layout/LinedList"/>
    <dgm:cxn modelId="{DA15F55E-4843-4A3D-A7CD-58A4DD6078F1}" type="presParOf" srcId="{811BEDBB-6F1E-4993-94AF-2E42CBD1D10C}" destId="{208D4D13-CE85-45B5-8B4E-FFEB611ABEBD}" srcOrd="0" destOrd="0" presId="urn:microsoft.com/office/officeart/2008/layout/LinedList"/>
    <dgm:cxn modelId="{F3F9B495-5B1B-4C1F-A920-B46BCE7E22A0}" type="presParOf" srcId="{811BEDBB-6F1E-4993-94AF-2E42CBD1D10C}" destId="{2DC87955-C3F9-4C7E-853E-BC14AEFD8C25}" srcOrd="1" destOrd="0" presId="urn:microsoft.com/office/officeart/2008/layout/LinedList"/>
    <dgm:cxn modelId="{6BFFE719-53B8-4F78-9278-9ABDB12BEEBA}" type="presParOf" srcId="{D465070A-EDED-4472-837F-62673F7DAE1B}" destId="{4B519106-B7CB-452E-8394-B1319AACB3FE}" srcOrd="4" destOrd="0" presId="urn:microsoft.com/office/officeart/2008/layout/LinedList"/>
    <dgm:cxn modelId="{0E748F09-8BB8-4778-8271-4A453B5D8C10}" type="presParOf" srcId="{D465070A-EDED-4472-837F-62673F7DAE1B}" destId="{26119554-DABF-4437-8483-E360378F5D1E}" srcOrd="5" destOrd="0" presId="urn:microsoft.com/office/officeart/2008/layout/LinedList"/>
    <dgm:cxn modelId="{3373B617-FEFA-41F0-8D67-81DE1EA22247}" type="presParOf" srcId="{26119554-DABF-4437-8483-E360378F5D1E}" destId="{CC04A199-CDE3-4229-9C8B-002DAD7A3908}" srcOrd="0" destOrd="0" presId="urn:microsoft.com/office/officeart/2008/layout/LinedList"/>
    <dgm:cxn modelId="{2DFE5A3C-6279-4C05-A65C-E62B10A03678}" type="presParOf" srcId="{26119554-DABF-4437-8483-E360378F5D1E}" destId="{DFCEB9FC-744E-4EEE-94F3-4BFEFBA7980D}" srcOrd="1" destOrd="0" presId="urn:microsoft.com/office/officeart/2008/layout/LinedList"/>
    <dgm:cxn modelId="{3A3B8C3E-3932-4AC5-8460-B99DA0653EB3}" type="presParOf" srcId="{D465070A-EDED-4472-837F-62673F7DAE1B}" destId="{27A0FF49-B0CD-46E3-9BD4-A4949239BFD7}" srcOrd="6" destOrd="0" presId="urn:microsoft.com/office/officeart/2008/layout/LinedList"/>
    <dgm:cxn modelId="{105E6122-255B-4FB6-8B03-BCC48B74E69B}" type="presParOf" srcId="{D465070A-EDED-4472-837F-62673F7DAE1B}" destId="{538C2E39-7906-4107-8C6B-F9B1EDBCF8AA}" srcOrd="7" destOrd="0" presId="urn:microsoft.com/office/officeart/2008/layout/LinedList"/>
    <dgm:cxn modelId="{A4282745-A112-4332-8660-AED59BB67F7D}" type="presParOf" srcId="{538C2E39-7906-4107-8C6B-F9B1EDBCF8AA}" destId="{38374B2A-2130-4565-A9F3-C25437CBBEEF}" srcOrd="0" destOrd="0" presId="urn:microsoft.com/office/officeart/2008/layout/LinedList"/>
    <dgm:cxn modelId="{44CBE3C5-A46C-448F-892C-48BD4C2BC6FD}" type="presParOf" srcId="{538C2E39-7906-4107-8C6B-F9B1EDBCF8AA}" destId="{03751C52-11C1-43A1-AE3D-FB96E8AC9657}" srcOrd="1" destOrd="0" presId="urn:microsoft.com/office/officeart/2008/layout/LinedList"/>
    <dgm:cxn modelId="{AE1A4FD8-4C80-488D-B9A1-FBE6D69BDF37}" type="presParOf" srcId="{D465070A-EDED-4472-837F-62673F7DAE1B}" destId="{AF801838-4E0C-4E21-AE50-39FB5845A67B}" srcOrd="8" destOrd="0" presId="urn:microsoft.com/office/officeart/2008/layout/LinedList"/>
    <dgm:cxn modelId="{BEAD1B1C-7F53-468C-A9B7-DF11A072F452}" type="presParOf" srcId="{D465070A-EDED-4472-837F-62673F7DAE1B}" destId="{30BC9BD2-1EF8-42D8-9EB1-553BA55A195A}" srcOrd="9" destOrd="0" presId="urn:microsoft.com/office/officeart/2008/layout/LinedList"/>
    <dgm:cxn modelId="{2530F8F0-C1DA-482C-9789-9FA6B82CAB21}" type="presParOf" srcId="{30BC9BD2-1EF8-42D8-9EB1-553BA55A195A}" destId="{5D7D1C3D-5A26-4638-9FF7-6F5251574EEB}" srcOrd="0" destOrd="0" presId="urn:microsoft.com/office/officeart/2008/layout/LinedList"/>
    <dgm:cxn modelId="{6237FE94-6620-457D-8F55-C88BEF431D92}" type="presParOf" srcId="{30BC9BD2-1EF8-42D8-9EB1-553BA55A195A}" destId="{AF33EE1A-E325-451E-BD07-39D62B87A7B6}" srcOrd="1" destOrd="0" presId="urn:microsoft.com/office/officeart/2008/layout/LinedList"/>
    <dgm:cxn modelId="{2D22C0F4-0477-4980-8068-AC22F037F9AD}" type="presParOf" srcId="{D465070A-EDED-4472-837F-62673F7DAE1B}" destId="{98237151-BB55-49E2-AB5C-33779C8110BA}" srcOrd="10" destOrd="0" presId="urn:microsoft.com/office/officeart/2008/layout/LinedList"/>
    <dgm:cxn modelId="{02F1E07E-1B62-41B0-BF56-859BC01C2D89}" type="presParOf" srcId="{D465070A-EDED-4472-837F-62673F7DAE1B}" destId="{20841E82-F457-4F6C-816E-B1C543C22E3A}" srcOrd="11" destOrd="0" presId="urn:microsoft.com/office/officeart/2008/layout/LinedList"/>
    <dgm:cxn modelId="{EB45E262-1AD7-42D2-BC40-0DEA5D1F865E}" type="presParOf" srcId="{20841E82-F457-4F6C-816E-B1C543C22E3A}" destId="{D9D1D087-869E-4D29-9349-9A7119F225C2}" srcOrd="0" destOrd="0" presId="urn:microsoft.com/office/officeart/2008/layout/LinedList"/>
    <dgm:cxn modelId="{E168007E-3369-4064-B872-97E4E87EA265}" type="presParOf" srcId="{20841E82-F457-4F6C-816E-B1C543C22E3A}" destId="{FAB642C6-9808-4208-AFF3-67C270DB90D6}" srcOrd="1" destOrd="0" presId="urn:microsoft.com/office/officeart/2008/layout/LinedList"/>
    <dgm:cxn modelId="{16D5B746-12EF-4440-92C1-4960E7941D3C}" type="presParOf" srcId="{D465070A-EDED-4472-837F-62673F7DAE1B}" destId="{3B49AC76-417D-4850-8097-403CCAFA6E73}" srcOrd="12" destOrd="0" presId="urn:microsoft.com/office/officeart/2008/layout/LinedList"/>
    <dgm:cxn modelId="{4E90E790-8CE4-478A-ABBE-730B2581F767}" type="presParOf" srcId="{D465070A-EDED-4472-837F-62673F7DAE1B}" destId="{863778B7-8B4D-444D-AFE9-8E0CDC1DC29C}" srcOrd="13" destOrd="0" presId="urn:microsoft.com/office/officeart/2008/layout/LinedList"/>
    <dgm:cxn modelId="{357DC14F-9758-4586-B842-7A229C0F8D24}" type="presParOf" srcId="{863778B7-8B4D-444D-AFE9-8E0CDC1DC29C}" destId="{C0799893-919D-486B-A588-3CFC101958B5}" srcOrd="0" destOrd="0" presId="urn:microsoft.com/office/officeart/2008/layout/LinedList"/>
    <dgm:cxn modelId="{7AF0CE82-6C5C-4D05-94DC-5CF6145DD844}" type="presParOf" srcId="{863778B7-8B4D-444D-AFE9-8E0CDC1DC29C}" destId="{704C8092-270D-4BDF-8E7B-965D9C840DFD}" srcOrd="1" destOrd="0" presId="urn:microsoft.com/office/officeart/2008/layout/LinedList"/>
    <dgm:cxn modelId="{B21012D2-62BF-4E73-856A-D0177CDC3FC6}" type="presParOf" srcId="{D465070A-EDED-4472-837F-62673F7DAE1B}" destId="{B97565A1-53B4-4386-A1BC-F7AFCC24A88D}" srcOrd="14" destOrd="0" presId="urn:microsoft.com/office/officeart/2008/layout/LinedList"/>
    <dgm:cxn modelId="{0FF99F36-59A2-41EC-981B-6E66A264CA6B}" type="presParOf" srcId="{D465070A-EDED-4472-837F-62673F7DAE1B}" destId="{5A6EA7D0-9E44-474B-9DA4-61C7C8B945BD}" srcOrd="15" destOrd="0" presId="urn:microsoft.com/office/officeart/2008/layout/LinedList"/>
    <dgm:cxn modelId="{6CBE06EC-E805-4011-B3E4-0E0EBF35A325}" type="presParOf" srcId="{5A6EA7D0-9E44-474B-9DA4-61C7C8B945BD}" destId="{CF79841B-D76D-448B-909D-81B4153D249F}" srcOrd="0" destOrd="0" presId="urn:microsoft.com/office/officeart/2008/layout/LinedList"/>
    <dgm:cxn modelId="{BDDE787F-16FA-470C-82CD-F79A026DDEC7}" type="presParOf" srcId="{5A6EA7D0-9E44-474B-9DA4-61C7C8B945BD}" destId="{517F785D-5AE3-4F1D-8E38-2D64FCD8F7B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3D6929-B55C-4647-8F8A-ADDF1CD333F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5A9DBB-E836-4FB7-BDD1-5E4232539077}">
      <dgm:prSet/>
      <dgm:spPr/>
      <dgm:t>
        <a:bodyPr/>
        <a:lstStyle/>
        <a:p>
          <a:r>
            <a:rPr lang="el-GR" b="1" dirty="0"/>
            <a:t>συναισθηματική συμμετοχή</a:t>
          </a:r>
          <a:endParaRPr lang="en-US" dirty="0"/>
        </a:p>
      </dgm:t>
    </dgm:pt>
    <dgm:pt modelId="{9631C08E-5579-44AC-972D-21BA705B0063}" type="parTrans" cxnId="{575FDB43-37B0-49DD-A75E-8C1D48E2341D}">
      <dgm:prSet/>
      <dgm:spPr/>
      <dgm:t>
        <a:bodyPr/>
        <a:lstStyle/>
        <a:p>
          <a:endParaRPr lang="en-US"/>
        </a:p>
      </dgm:t>
    </dgm:pt>
    <dgm:pt modelId="{BB5FA662-3550-4C70-BB3A-4F377F5B6679}" type="sibTrans" cxnId="{575FDB43-37B0-49DD-A75E-8C1D48E2341D}">
      <dgm:prSet/>
      <dgm:spPr/>
      <dgm:t>
        <a:bodyPr/>
        <a:lstStyle/>
        <a:p>
          <a:endParaRPr lang="en-US"/>
        </a:p>
      </dgm:t>
    </dgm:pt>
    <dgm:pt modelId="{BF16E8E0-F8E3-454B-B9B9-9761C329E07E}">
      <dgm:prSet/>
      <dgm:spPr/>
      <dgm:t>
        <a:bodyPr/>
        <a:lstStyle/>
        <a:p>
          <a:r>
            <a:rPr lang="el-GR" b="1"/>
            <a:t>έκπληξη </a:t>
          </a:r>
          <a:endParaRPr lang="en-US"/>
        </a:p>
      </dgm:t>
    </dgm:pt>
    <dgm:pt modelId="{DCB8B136-CBF7-45C9-A2BA-138963B4C549}" type="parTrans" cxnId="{8E3EB6FC-7610-47DD-96B4-9DF776CEFAB7}">
      <dgm:prSet/>
      <dgm:spPr/>
      <dgm:t>
        <a:bodyPr/>
        <a:lstStyle/>
        <a:p>
          <a:endParaRPr lang="en-US"/>
        </a:p>
      </dgm:t>
    </dgm:pt>
    <dgm:pt modelId="{01FF0B7A-250C-4FF0-AD67-AD1B607BB60D}" type="sibTrans" cxnId="{8E3EB6FC-7610-47DD-96B4-9DF776CEFAB7}">
      <dgm:prSet/>
      <dgm:spPr/>
      <dgm:t>
        <a:bodyPr/>
        <a:lstStyle/>
        <a:p>
          <a:endParaRPr lang="en-US"/>
        </a:p>
      </dgm:t>
    </dgm:pt>
    <dgm:pt modelId="{07010BCD-ED40-48F3-BB40-67034704A200}">
      <dgm:prSet/>
      <dgm:spPr/>
      <dgm:t>
        <a:bodyPr/>
        <a:lstStyle/>
        <a:p>
          <a:r>
            <a:rPr lang="el-GR" b="1" dirty="0"/>
            <a:t>ένταση  </a:t>
          </a:r>
          <a:endParaRPr lang="en-US" dirty="0"/>
        </a:p>
      </dgm:t>
    </dgm:pt>
    <dgm:pt modelId="{A1A95A12-929A-4FD0-8B34-C89BA738DD54}" type="parTrans" cxnId="{EBC10F58-B475-4163-8859-C3617ED8325D}">
      <dgm:prSet/>
      <dgm:spPr/>
      <dgm:t>
        <a:bodyPr/>
        <a:lstStyle/>
        <a:p>
          <a:endParaRPr lang="en-US"/>
        </a:p>
      </dgm:t>
    </dgm:pt>
    <dgm:pt modelId="{F4854C0B-A2AD-464C-83C2-EC07A550676D}" type="sibTrans" cxnId="{EBC10F58-B475-4163-8859-C3617ED8325D}">
      <dgm:prSet/>
      <dgm:spPr/>
      <dgm:t>
        <a:bodyPr/>
        <a:lstStyle/>
        <a:p>
          <a:endParaRPr lang="en-US"/>
        </a:p>
      </dgm:t>
    </dgm:pt>
    <dgm:pt modelId="{D7A2EBF6-7BE0-4659-8782-3810048947B2}">
      <dgm:prSet/>
      <dgm:spPr/>
      <dgm:t>
        <a:bodyPr/>
        <a:lstStyle/>
        <a:p>
          <a:r>
            <a:rPr lang="el-GR" b="1" dirty="0"/>
            <a:t>αντίθεση μεταξύ μια σκηνής και μιας άλλης</a:t>
          </a:r>
          <a:endParaRPr lang="en-US" dirty="0"/>
        </a:p>
      </dgm:t>
    </dgm:pt>
    <dgm:pt modelId="{58616874-C4E4-4088-8571-5E5CB6CA4141}" type="parTrans" cxnId="{D0ACEE79-9A5B-4302-AA7E-A5A3313D962C}">
      <dgm:prSet/>
      <dgm:spPr/>
      <dgm:t>
        <a:bodyPr/>
        <a:lstStyle/>
        <a:p>
          <a:endParaRPr lang="en-US"/>
        </a:p>
      </dgm:t>
    </dgm:pt>
    <dgm:pt modelId="{8F6E5DE4-F305-4825-9A88-8CCB01653C18}" type="sibTrans" cxnId="{D0ACEE79-9A5B-4302-AA7E-A5A3313D962C}">
      <dgm:prSet/>
      <dgm:spPr/>
      <dgm:t>
        <a:bodyPr/>
        <a:lstStyle/>
        <a:p>
          <a:endParaRPr lang="en-US"/>
        </a:p>
      </dgm:t>
    </dgm:pt>
    <dgm:pt modelId="{A8FDE236-BF90-474C-B488-D3F3A3D7A27B}">
      <dgm:prSet/>
      <dgm:spPr/>
      <dgm:t>
        <a:bodyPr/>
        <a:lstStyle/>
        <a:p>
          <a:r>
            <a:rPr lang="el-GR" b="1" dirty="0"/>
            <a:t>Να μην βαρεθούμε γιατί  τότε δεν θα ενδιαφερόμαστε για το τι γίνεται. </a:t>
          </a:r>
          <a:endParaRPr lang="en-US" dirty="0"/>
        </a:p>
      </dgm:t>
    </dgm:pt>
    <dgm:pt modelId="{EB0D0F8A-008A-4C62-9318-F8C680BFCB35}" type="parTrans" cxnId="{E9540060-5D8F-49E3-9BCD-467CF59BCDF3}">
      <dgm:prSet/>
      <dgm:spPr/>
      <dgm:t>
        <a:bodyPr/>
        <a:lstStyle/>
        <a:p>
          <a:endParaRPr lang="en-US"/>
        </a:p>
      </dgm:t>
    </dgm:pt>
    <dgm:pt modelId="{6780FA86-F1AF-4A09-8CDE-0677B04DD262}" type="sibTrans" cxnId="{E9540060-5D8F-49E3-9BCD-467CF59BCDF3}">
      <dgm:prSet/>
      <dgm:spPr/>
      <dgm:t>
        <a:bodyPr/>
        <a:lstStyle/>
        <a:p>
          <a:endParaRPr lang="en-US"/>
        </a:p>
      </dgm:t>
    </dgm:pt>
    <dgm:pt modelId="{B6B0FCA4-858F-4BCA-8634-4CA4403CB2E4}">
      <dgm:prSet/>
      <dgm:spPr/>
      <dgm:t>
        <a:bodyPr/>
        <a:lstStyle/>
        <a:p>
          <a:r>
            <a:rPr lang="el-GR" b="1"/>
            <a:t>Το ίδιο ισχύει και για την θεατροπαιδαγωγική διαδικασία στην τάξη, στο σχολείο  </a:t>
          </a:r>
          <a:endParaRPr lang="en-US"/>
        </a:p>
      </dgm:t>
    </dgm:pt>
    <dgm:pt modelId="{9866A409-3B46-4692-87E8-8B2DD7633E5B}" type="parTrans" cxnId="{DFDDB5AA-2BB1-4BFC-8382-902659A6BA68}">
      <dgm:prSet/>
      <dgm:spPr/>
      <dgm:t>
        <a:bodyPr/>
        <a:lstStyle/>
        <a:p>
          <a:endParaRPr lang="en-US"/>
        </a:p>
      </dgm:t>
    </dgm:pt>
    <dgm:pt modelId="{E8914C15-4C86-4F23-9DD5-0E0F818838F9}" type="sibTrans" cxnId="{DFDDB5AA-2BB1-4BFC-8382-902659A6BA68}">
      <dgm:prSet/>
      <dgm:spPr/>
      <dgm:t>
        <a:bodyPr/>
        <a:lstStyle/>
        <a:p>
          <a:endParaRPr lang="en-US"/>
        </a:p>
      </dgm:t>
    </dgm:pt>
    <dgm:pt modelId="{6B5EBA17-9947-4723-9E22-E3541DEF8B50}" type="pres">
      <dgm:prSet presAssocID="{5A3D6929-B55C-4647-8F8A-ADDF1CD333F3}" presName="vert0" presStyleCnt="0">
        <dgm:presLayoutVars>
          <dgm:dir/>
          <dgm:animOne val="branch"/>
          <dgm:animLvl val="lvl"/>
        </dgm:presLayoutVars>
      </dgm:prSet>
      <dgm:spPr/>
    </dgm:pt>
    <dgm:pt modelId="{AB07468B-A7C3-402E-AEE6-420373B9103A}" type="pres">
      <dgm:prSet presAssocID="{E45A9DBB-E836-4FB7-BDD1-5E4232539077}" presName="thickLine" presStyleLbl="alignNode1" presStyleIdx="0" presStyleCnt="6"/>
      <dgm:spPr/>
    </dgm:pt>
    <dgm:pt modelId="{678D2737-B46F-4819-8B83-EF2E31C81503}" type="pres">
      <dgm:prSet presAssocID="{E45A9DBB-E836-4FB7-BDD1-5E4232539077}" presName="horz1" presStyleCnt="0"/>
      <dgm:spPr/>
    </dgm:pt>
    <dgm:pt modelId="{E72B5B60-D438-440C-BD0F-4AABC43ECBA4}" type="pres">
      <dgm:prSet presAssocID="{E45A9DBB-E836-4FB7-BDD1-5E4232539077}" presName="tx1" presStyleLbl="revTx" presStyleIdx="0" presStyleCnt="6"/>
      <dgm:spPr/>
    </dgm:pt>
    <dgm:pt modelId="{17346F5B-3112-49CF-8256-DA9CB1070FE4}" type="pres">
      <dgm:prSet presAssocID="{E45A9DBB-E836-4FB7-BDD1-5E4232539077}" presName="vert1" presStyleCnt="0"/>
      <dgm:spPr/>
    </dgm:pt>
    <dgm:pt modelId="{51A024CA-4DE9-42C8-B91E-C4ECC6763639}" type="pres">
      <dgm:prSet presAssocID="{BF16E8E0-F8E3-454B-B9B9-9761C329E07E}" presName="thickLine" presStyleLbl="alignNode1" presStyleIdx="1" presStyleCnt="6"/>
      <dgm:spPr/>
    </dgm:pt>
    <dgm:pt modelId="{6D49CD29-6FFB-4CD9-A049-8F89C9ABE88C}" type="pres">
      <dgm:prSet presAssocID="{BF16E8E0-F8E3-454B-B9B9-9761C329E07E}" presName="horz1" presStyleCnt="0"/>
      <dgm:spPr/>
    </dgm:pt>
    <dgm:pt modelId="{88048E86-BA4A-4486-8EE0-6F5476FE1BAD}" type="pres">
      <dgm:prSet presAssocID="{BF16E8E0-F8E3-454B-B9B9-9761C329E07E}" presName="tx1" presStyleLbl="revTx" presStyleIdx="1" presStyleCnt="6"/>
      <dgm:spPr/>
    </dgm:pt>
    <dgm:pt modelId="{A3E7C0ED-2714-4B85-89EA-4A53AF0C2D4B}" type="pres">
      <dgm:prSet presAssocID="{BF16E8E0-F8E3-454B-B9B9-9761C329E07E}" presName="vert1" presStyleCnt="0"/>
      <dgm:spPr/>
    </dgm:pt>
    <dgm:pt modelId="{F2FB120A-2D32-4451-8D23-5582B0A43D59}" type="pres">
      <dgm:prSet presAssocID="{07010BCD-ED40-48F3-BB40-67034704A200}" presName="thickLine" presStyleLbl="alignNode1" presStyleIdx="2" presStyleCnt="6"/>
      <dgm:spPr/>
    </dgm:pt>
    <dgm:pt modelId="{DDFB9313-41E1-4D0F-B721-032D8F626B1C}" type="pres">
      <dgm:prSet presAssocID="{07010BCD-ED40-48F3-BB40-67034704A200}" presName="horz1" presStyleCnt="0"/>
      <dgm:spPr/>
    </dgm:pt>
    <dgm:pt modelId="{AF8FFE06-6CF8-4303-9E45-384A4325ACC4}" type="pres">
      <dgm:prSet presAssocID="{07010BCD-ED40-48F3-BB40-67034704A200}" presName="tx1" presStyleLbl="revTx" presStyleIdx="2" presStyleCnt="6"/>
      <dgm:spPr/>
    </dgm:pt>
    <dgm:pt modelId="{DE8E6D2E-0C91-4CE9-995D-A81A98CD2581}" type="pres">
      <dgm:prSet presAssocID="{07010BCD-ED40-48F3-BB40-67034704A200}" presName="vert1" presStyleCnt="0"/>
      <dgm:spPr/>
    </dgm:pt>
    <dgm:pt modelId="{64436D27-5A3D-48FE-9138-E79CCD37BAF3}" type="pres">
      <dgm:prSet presAssocID="{D7A2EBF6-7BE0-4659-8782-3810048947B2}" presName="thickLine" presStyleLbl="alignNode1" presStyleIdx="3" presStyleCnt="6"/>
      <dgm:spPr/>
    </dgm:pt>
    <dgm:pt modelId="{F11EB995-ED86-4D14-B4DC-84487F3B6B88}" type="pres">
      <dgm:prSet presAssocID="{D7A2EBF6-7BE0-4659-8782-3810048947B2}" presName="horz1" presStyleCnt="0"/>
      <dgm:spPr/>
    </dgm:pt>
    <dgm:pt modelId="{22F62678-406D-4D19-8A61-4A4EDDCFFA68}" type="pres">
      <dgm:prSet presAssocID="{D7A2EBF6-7BE0-4659-8782-3810048947B2}" presName="tx1" presStyleLbl="revTx" presStyleIdx="3" presStyleCnt="6"/>
      <dgm:spPr/>
    </dgm:pt>
    <dgm:pt modelId="{D44B8CA2-9477-4189-ACA4-0C595861D570}" type="pres">
      <dgm:prSet presAssocID="{D7A2EBF6-7BE0-4659-8782-3810048947B2}" presName="vert1" presStyleCnt="0"/>
      <dgm:spPr/>
    </dgm:pt>
    <dgm:pt modelId="{C30FBDAD-982A-47FF-B3E2-C280BF79C1E1}" type="pres">
      <dgm:prSet presAssocID="{A8FDE236-BF90-474C-B488-D3F3A3D7A27B}" presName="thickLine" presStyleLbl="alignNode1" presStyleIdx="4" presStyleCnt="6"/>
      <dgm:spPr/>
    </dgm:pt>
    <dgm:pt modelId="{F32C35F7-79C4-4D65-A404-B985CCBD0393}" type="pres">
      <dgm:prSet presAssocID="{A8FDE236-BF90-474C-B488-D3F3A3D7A27B}" presName="horz1" presStyleCnt="0"/>
      <dgm:spPr/>
    </dgm:pt>
    <dgm:pt modelId="{12DA8E7A-2DD5-498D-93D4-8436AFE597E0}" type="pres">
      <dgm:prSet presAssocID="{A8FDE236-BF90-474C-B488-D3F3A3D7A27B}" presName="tx1" presStyleLbl="revTx" presStyleIdx="4" presStyleCnt="6"/>
      <dgm:spPr/>
    </dgm:pt>
    <dgm:pt modelId="{B74EBB51-F778-458A-97ED-A303A6BB20FD}" type="pres">
      <dgm:prSet presAssocID="{A8FDE236-BF90-474C-B488-D3F3A3D7A27B}" presName="vert1" presStyleCnt="0"/>
      <dgm:spPr/>
    </dgm:pt>
    <dgm:pt modelId="{E27720DD-8195-4603-AB60-A053F733F045}" type="pres">
      <dgm:prSet presAssocID="{B6B0FCA4-858F-4BCA-8634-4CA4403CB2E4}" presName="thickLine" presStyleLbl="alignNode1" presStyleIdx="5" presStyleCnt="6"/>
      <dgm:spPr/>
    </dgm:pt>
    <dgm:pt modelId="{3A81DEE4-5EAB-48D9-BAE9-842CFE226A5A}" type="pres">
      <dgm:prSet presAssocID="{B6B0FCA4-858F-4BCA-8634-4CA4403CB2E4}" presName="horz1" presStyleCnt="0"/>
      <dgm:spPr/>
    </dgm:pt>
    <dgm:pt modelId="{CCE34AEC-7E76-471C-A8AB-BD6F8355F40B}" type="pres">
      <dgm:prSet presAssocID="{B6B0FCA4-858F-4BCA-8634-4CA4403CB2E4}" presName="tx1" presStyleLbl="revTx" presStyleIdx="5" presStyleCnt="6"/>
      <dgm:spPr/>
    </dgm:pt>
    <dgm:pt modelId="{5E2F1360-9C98-4FDF-BE07-032C3865A688}" type="pres">
      <dgm:prSet presAssocID="{B6B0FCA4-858F-4BCA-8634-4CA4403CB2E4}" presName="vert1" presStyleCnt="0"/>
      <dgm:spPr/>
    </dgm:pt>
  </dgm:ptLst>
  <dgm:cxnLst>
    <dgm:cxn modelId="{246FF405-AB2F-4C2C-ABD4-C207D52F90C3}" type="presOf" srcId="{BF16E8E0-F8E3-454B-B9B9-9761C329E07E}" destId="{88048E86-BA4A-4486-8EE0-6F5476FE1BAD}" srcOrd="0" destOrd="0" presId="urn:microsoft.com/office/officeart/2008/layout/LinedList"/>
    <dgm:cxn modelId="{FF404B06-F8E3-4194-A2D4-974A458557A7}" type="presOf" srcId="{D7A2EBF6-7BE0-4659-8782-3810048947B2}" destId="{22F62678-406D-4D19-8A61-4A4EDDCFFA68}" srcOrd="0" destOrd="0" presId="urn:microsoft.com/office/officeart/2008/layout/LinedList"/>
    <dgm:cxn modelId="{595CFA10-3CCA-4975-98D1-F2EE15DB4293}" type="presOf" srcId="{E45A9DBB-E836-4FB7-BDD1-5E4232539077}" destId="{E72B5B60-D438-440C-BD0F-4AABC43ECBA4}" srcOrd="0" destOrd="0" presId="urn:microsoft.com/office/officeart/2008/layout/LinedList"/>
    <dgm:cxn modelId="{FEA9B32F-434F-4B54-94BC-3A8E8A2398BF}" type="presOf" srcId="{5A3D6929-B55C-4647-8F8A-ADDF1CD333F3}" destId="{6B5EBA17-9947-4723-9E22-E3541DEF8B50}" srcOrd="0" destOrd="0" presId="urn:microsoft.com/office/officeart/2008/layout/LinedList"/>
    <dgm:cxn modelId="{E9540060-5D8F-49E3-9BCD-467CF59BCDF3}" srcId="{5A3D6929-B55C-4647-8F8A-ADDF1CD333F3}" destId="{A8FDE236-BF90-474C-B488-D3F3A3D7A27B}" srcOrd="4" destOrd="0" parTransId="{EB0D0F8A-008A-4C62-9318-F8C680BFCB35}" sibTransId="{6780FA86-F1AF-4A09-8CDE-0677B04DD262}"/>
    <dgm:cxn modelId="{C1F84643-05A9-4DBE-832D-7542228B9A25}" type="presOf" srcId="{07010BCD-ED40-48F3-BB40-67034704A200}" destId="{AF8FFE06-6CF8-4303-9E45-384A4325ACC4}" srcOrd="0" destOrd="0" presId="urn:microsoft.com/office/officeart/2008/layout/LinedList"/>
    <dgm:cxn modelId="{575FDB43-37B0-49DD-A75E-8C1D48E2341D}" srcId="{5A3D6929-B55C-4647-8F8A-ADDF1CD333F3}" destId="{E45A9DBB-E836-4FB7-BDD1-5E4232539077}" srcOrd="0" destOrd="0" parTransId="{9631C08E-5579-44AC-972D-21BA705B0063}" sibTransId="{BB5FA662-3550-4C70-BB3A-4F377F5B6679}"/>
    <dgm:cxn modelId="{EBC10F58-B475-4163-8859-C3617ED8325D}" srcId="{5A3D6929-B55C-4647-8F8A-ADDF1CD333F3}" destId="{07010BCD-ED40-48F3-BB40-67034704A200}" srcOrd="2" destOrd="0" parTransId="{A1A95A12-929A-4FD0-8B34-C89BA738DD54}" sibTransId="{F4854C0B-A2AD-464C-83C2-EC07A550676D}"/>
    <dgm:cxn modelId="{D0ACEE79-9A5B-4302-AA7E-A5A3313D962C}" srcId="{5A3D6929-B55C-4647-8F8A-ADDF1CD333F3}" destId="{D7A2EBF6-7BE0-4659-8782-3810048947B2}" srcOrd="3" destOrd="0" parTransId="{58616874-C4E4-4088-8571-5E5CB6CA4141}" sibTransId="{8F6E5DE4-F305-4825-9A88-8CCB01653C18}"/>
    <dgm:cxn modelId="{DFDDB5AA-2BB1-4BFC-8382-902659A6BA68}" srcId="{5A3D6929-B55C-4647-8F8A-ADDF1CD333F3}" destId="{B6B0FCA4-858F-4BCA-8634-4CA4403CB2E4}" srcOrd="5" destOrd="0" parTransId="{9866A409-3B46-4692-87E8-8B2DD7633E5B}" sibTransId="{E8914C15-4C86-4F23-9DD5-0E0F818838F9}"/>
    <dgm:cxn modelId="{0CC17FBA-6622-41DF-ABA5-BDADEEAD5C8A}" type="presOf" srcId="{A8FDE236-BF90-474C-B488-D3F3A3D7A27B}" destId="{12DA8E7A-2DD5-498D-93D4-8436AFE597E0}" srcOrd="0" destOrd="0" presId="urn:microsoft.com/office/officeart/2008/layout/LinedList"/>
    <dgm:cxn modelId="{0DBC7EC0-2CB2-4FA0-8B7B-7B1C82FE246D}" type="presOf" srcId="{B6B0FCA4-858F-4BCA-8634-4CA4403CB2E4}" destId="{CCE34AEC-7E76-471C-A8AB-BD6F8355F40B}" srcOrd="0" destOrd="0" presId="urn:microsoft.com/office/officeart/2008/layout/LinedList"/>
    <dgm:cxn modelId="{8E3EB6FC-7610-47DD-96B4-9DF776CEFAB7}" srcId="{5A3D6929-B55C-4647-8F8A-ADDF1CD333F3}" destId="{BF16E8E0-F8E3-454B-B9B9-9761C329E07E}" srcOrd="1" destOrd="0" parTransId="{DCB8B136-CBF7-45C9-A2BA-138963B4C549}" sibTransId="{01FF0B7A-250C-4FF0-AD67-AD1B607BB60D}"/>
    <dgm:cxn modelId="{46F9D376-F4AF-49CB-8C7D-5FDBCC7E8C40}" type="presParOf" srcId="{6B5EBA17-9947-4723-9E22-E3541DEF8B50}" destId="{AB07468B-A7C3-402E-AEE6-420373B9103A}" srcOrd="0" destOrd="0" presId="urn:microsoft.com/office/officeart/2008/layout/LinedList"/>
    <dgm:cxn modelId="{10447433-9559-4367-A78B-DB1062ED3965}" type="presParOf" srcId="{6B5EBA17-9947-4723-9E22-E3541DEF8B50}" destId="{678D2737-B46F-4819-8B83-EF2E31C81503}" srcOrd="1" destOrd="0" presId="urn:microsoft.com/office/officeart/2008/layout/LinedList"/>
    <dgm:cxn modelId="{C4CB1BC3-20C4-440B-A89B-7CDA3D4D4F3B}" type="presParOf" srcId="{678D2737-B46F-4819-8B83-EF2E31C81503}" destId="{E72B5B60-D438-440C-BD0F-4AABC43ECBA4}" srcOrd="0" destOrd="0" presId="urn:microsoft.com/office/officeart/2008/layout/LinedList"/>
    <dgm:cxn modelId="{0C1CAD18-85BF-414B-ADA2-6DF260B67C1E}" type="presParOf" srcId="{678D2737-B46F-4819-8B83-EF2E31C81503}" destId="{17346F5B-3112-49CF-8256-DA9CB1070FE4}" srcOrd="1" destOrd="0" presId="urn:microsoft.com/office/officeart/2008/layout/LinedList"/>
    <dgm:cxn modelId="{0824DCC8-DBFC-4B92-8B03-3DDE4FF84DE2}" type="presParOf" srcId="{6B5EBA17-9947-4723-9E22-E3541DEF8B50}" destId="{51A024CA-4DE9-42C8-B91E-C4ECC6763639}" srcOrd="2" destOrd="0" presId="urn:microsoft.com/office/officeart/2008/layout/LinedList"/>
    <dgm:cxn modelId="{688500ED-D24E-4BA5-A096-9F1FF1E97FE2}" type="presParOf" srcId="{6B5EBA17-9947-4723-9E22-E3541DEF8B50}" destId="{6D49CD29-6FFB-4CD9-A049-8F89C9ABE88C}" srcOrd="3" destOrd="0" presId="urn:microsoft.com/office/officeart/2008/layout/LinedList"/>
    <dgm:cxn modelId="{C6B7C2FA-FF36-4CE9-A824-9DC954F5FD48}" type="presParOf" srcId="{6D49CD29-6FFB-4CD9-A049-8F89C9ABE88C}" destId="{88048E86-BA4A-4486-8EE0-6F5476FE1BAD}" srcOrd="0" destOrd="0" presId="urn:microsoft.com/office/officeart/2008/layout/LinedList"/>
    <dgm:cxn modelId="{51F98D10-B888-40D6-8424-ED5DBC7707FD}" type="presParOf" srcId="{6D49CD29-6FFB-4CD9-A049-8F89C9ABE88C}" destId="{A3E7C0ED-2714-4B85-89EA-4A53AF0C2D4B}" srcOrd="1" destOrd="0" presId="urn:microsoft.com/office/officeart/2008/layout/LinedList"/>
    <dgm:cxn modelId="{6921F06A-2CD0-4DA9-978A-4250F79C483C}" type="presParOf" srcId="{6B5EBA17-9947-4723-9E22-E3541DEF8B50}" destId="{F2FB120A-2D32-4451-8D23-5582B0A43D59}" srcOrd="4" destOrd="0" presId="urn:microsoft.com/office/officeart/2008/layout/LinedList"/>
    <dgm:cxn modelId="{BF3FA8EF-DBCA-4529-9284-6DB8308704A5}" type="presParOf" srcId="{6B5EBA17-9947-4723-9E22-E3541DEF8B50}" destId="{DDFB9313-41E1-4D0F-B721-032D8F626B1C}" srcOrd="5" destOrd="0" presId="urn:microsoft.com/office/officeart/2008/layout/LinedList"/>
    <dgm:cxn modelId="{07851157-6792-4827-BD36-7E52A3BCB054}" type="presParOf" srcId="{DDFB9313-41E1-4D0F-B721-032D8F626B1C}" destId="{AF8FFE06-6CF8-4303-9E45-384A4325ACC4}" srcOrd="0" destOrd="0" presId="urn:microsoft.com/office/officeart/2008/layout/LinedList"/>
    <dgm:cxn modelId="{500BC0BE-FFD6-486A-A7D0-D903CB0B4235}" type="presParOf" srcId="{DDFB9313-41E1-4D0F-B721-032D8F626B1C}" destId="{DE8E6D2E-0C91-4CE9-995D-A81A98CD2581}" srcOrd="1" destOrd="0" presId="urn:microsoft.com/office/officeart/2008/layout/LinedList"/>
    <dgm:cxn modelId="{69D4A4A0-5358-4DAB-A215-D73F46071100}" type="presParOf" srcId="{6B5EBA17-9947-4723-9E22-E3541DEF8B50}" destId="{64436D27-5A3D-48FE-9138-E79CCD37BAF3}" srcOrd="6" destOrd="0" presId="urn:microsoft.com/office/officeart/2008/layout/LinedList"/>
    <dgm:cxn modelId="{BAD855AC-210D-45CE-BEEF-ADC1F0A2BF17}" type="presParOf" srcId="{6B5EBA17-9947-4723-9E22-E3541DEF8B50}" destId="{F11EB995-ED86-4D14-B4DC-84487F3B6B88}" srcOrd="7" destOrd="0" presId="urn:microsoft.com/office/officeart/2008/layout/LinedList"/>
    <dgm:cxn modelId="{326DF0C8-C588-4FFA-B072-F0C0CFC8D069}" type="presParOf" srcId="{F11EB995-ED86-4D14-B4DC-84487F3B6B88}" destId="{22F62678-406D-4D19-8A61-4A4EDDCFFA68}" srcOrd="0" destOrd="0" presId="urn:microsoft.com/office/officeart/2008/layout/LinedList"/>
    <dgm:cxn modelId="{463DBD18-D988-40EC-989F-FF7DB08B7DFF}" type="presParOf" srcId="{F11EB995-ED86-4D14-B4DC-84487F3B6B88}" destId="{D44B8CA2-9477-4189-ACA4-0C595861D570}" srcOrd="1" destOrd="0" presId="urn:microsoft.com/office/officeart/2008/layout/LinedList"/>
    <dgm:cxn modelId="{87E9B2FD-55BD-45BA-9A35-48DDE3E27E2F}" type="presParOf" srcId="{6B5EBA17-9947-4723-9E22-E3541DEF8B50}" destId="{C30FBDAD-982A-47FF-B3E2-C280BF79C1E1}" srcOrd="8" destOrd="0" presId="urn:microsoft.com/office/officeart/2008/layout/LinedList"/>
    <dgm:cxn modelId="{2ECDE16B-CED3-4192-8878-6D775D46714A}" type="presParOf" srcId="{6B5EBA17-9947-4723-9E22-E3541DEF8B50}" destId="{F32C35F7-79C4-4D65-A404-B985CCBD0393}" srcOrd="9" destOrd="0" presId="urn:microsoft.com/office/officeart/2008/layout/LinedList"/>
    <dgm:cxn modelId="{9BD4612F-B43C-45CA-BADE-8FDD5D0FC750}" type="presParOf" srcId="{F32C35F7-79C4-4D65-A404-B985CCBD0393}" destId="{12DA8E7A-2DD5-498D-93D4-8436AFE597E0}" srcOrd="0" destOrd="0" presId="urn:microsoft.com/office/officeart/2008/layout/LinedList"/>
    <dgm:cxn modelId="{1BD93F9F-1E41-40D4-A058-FEADAEFC364A}" type="presParOf" srcId="{F32C35F7-79C4-4D65-A404-B985CCBD0393}" destId="{B74EBB51-F778-458A-97ED-A303A6BB20FD}" srcOrd="1" destOrd="0" presId="urn:microsoft.com/office/officeart/2008/layout/LinedList"/>
    <dgm:cxn modelId="{E8D56E65-469A-4A19-955D-2E34BF97A935}" type="presParOf" srcId="{6B5EBA17-9947-4723-9E22-E3541DEF8B50}" destId="{E27720DD-8195-4603-AB60-A053F733F045}" srcOrd="10" destOrd="0" presId="urn:microsoft.com/office/officeart/2008/layout/LinedList"/>
    <dgm:cxn modelId="{8898B70B-EEA7-418F-BC55-C6E5E7E0BDC7}" type="presParOf" srcId="{6B5EBA17-9947-4723-9E22-E3541DEF8B50}" destId="{3A81DEE4-5EAB-48D9-BAE9-842CFE226A5A}" srcOrd="11" destOrd="0" presId="urn:microsoft.com/office/officeart/2008/layout/LinedList"/>
    <dgm:cxn modelId="{A015E433-B7B3-4839-A71F-F770EBF04E75}" type="presParOf" srcId="{3A81DEE4-5EAB-48D9-BAE9-842CFE226A5A}" destId="{CCE34AEC-7E76-471C-A8AB-BD6F8355F40B}" srcOrd="0" destOrd="0" presId="urn:microsoft.com/office/officeart/2008/layout/LinedList"/>
    <dgm:cxn modelId="{F5563265-FA2B-4D22-B410-8B7AB0D44ECC}" type="presParOf" srcId="{3A81DEE4-5EAB-48D9-BAE9-842CFE226A5A}" destId="{5E2F1360-9C98-4FDF-BE07-032C3865A6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77ED93-1C66-4A94-A4AC-DC068719ECA8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372688B-869A-4785-9D1F-2F8358374640}">
      <dgm:prSet/>
      <dgm:spPr/>
      <dgm:t>
        <a:bodyPr/>
        <a:lstStyle/>
        <a:p>
          <a:r>
            <a:rPr lang="el-GR" dirty="0"/>
            <a:t>Ενσωματώνει τις σύγχρονες παιδαγωγικές μεθόδους </a:t>
          </a:r>
          <a:endParaRPr lang="en-US" dirty="0"/>
        </a:p>
      </dgm:t>
    </dgm:pt>
    <dgm:pt modelId="{180F446A-400A-4FCD-9955-D2BAC5EA5C0F}" type="parTrans" cxnId="{B36CDFC4-0456-4AA7-B07B-7AB80AB8B87B}">
      <dgm:prSet/>
      <dgm:spPr/>
      <dgm:t>
        <a:bodyPr/>
        <a:lstStyle/>
        <a:p>
          <a:endParaRPr lang="en-US"/>
        </a:p>
      </dgm:t>
    </dgm:pt>
    <dgm:pt modelId="{5039AFB5-E867-4ADF-8916-1B75C6FD4C5E}" type="sibTrans" cxnId="{B36CDFC4-0456-4AA7-B07B-7AB80AB8B87B}">
      <dgm:prSet/>
      <dgm:spPr/>
      <dgm:t>
        <a:bodyPr/>
        <a:lstStyle/>
        <a:p>
          <a:endParaRPr lang="en-US"/>
        </a:p>
      </dgm:t>
    </dgm:pt>
    <dgm:pt modelId="{05ED0B48-FD32-4AD4-B6CF-065D64FB50E2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dirty="0"/>
            <a:t>Εστιάζει στο θεατρικό φαινόμενο </a:t>
          </a:r>
          <a:endParaRPr lang="en-US" dirty="0"/>
        </a:p>
        <a:p>
          <a:pPr marL="0"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012ADCCB-40C3-462B-85B8-31BBC4FA5062}" type="parTrans" cxnId="{3A15E51E-F9E6-410C-AE58-DA34530C305C}">
      <dgm:prSet/>
      <dgm:spPr/>
      <dgm:t>
        <a:bodyPr/>
        <a:lstStyle/>
        <a:p>
          <a:endParaRPr lang="en-US"/>
        </a:p>
      </dgm:t>
    </dgm:pt>
    <dgm:pt modelId="{2EF724F7-3258-4614-9C71-13539049CFB4}" type="sibTrans" cxnId="{3A15E51E-F9E6-410C-AE58-DA34530C305C}">
      <dgm:prSet/>
      <dgm:spPr/>
      <dgm:t>
        <a:bodyPr/>
        <a:lstStyle/>
        <a:p>
          <a:endParaRPr lang="en-US"/>
        </a:p>
      </dgm:t>
    </dgm:pt>
    <dgm:pt modelId="{E40DAA6D-38B4-42CB-88B0-BE34F9EE94DC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dirty="0"/>
            <a:t>Εστιάζει σε διαφορετικές εφαρμογές και στοχεύσεις  της εκπαίδευσης </a:t>
          </a:r>
        </a:p>
        <a:p>
          <a:pPr marL="0"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DE6B8C72-44E7-4A72-BFE4-CE5D211A16F7}" type="sibTrans" cxnId="{67F486EF-89D4-4A74-AED9-9300B763A8E9}">
      <dgm:prSet/>
      <dgm:spPr/>
      <dgm:t>
        <a:bodyPr/>
        <a:lstStyle/>
        <a:p>
          <a:endParaRPr lang="en-US"/>
        </a:p>
      </dgm:t>
    </dgm:pt>
    <dgm:pt modelId="{F03E9057-3D72-464C-8501-B61CD9673F43}" type="parTrans" cxnId="{67F486EF-89D4-4A74-AED9-9300B763A8E9}">
      <dgm:prSet/>
      <dgm:spPr/>
      <dgm:t>
        <a:bodyPr/>
        <a:lstStyle/>
        <a:p>
          <a:endParaRPr lang="en-US"/>
        </a:p>
      </dgm:t>
    </dgm:pt>
    <dgm:pt modelId="{9BB0385B-B6B2-46C0-855A-33EA81B1034C}" type="pres">
      <dgm:prSet presAssocID="{DA77ED93-1C66-4A94-A4AC-DC068719EC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7EFD2D7-A021-40A6-A03A-6A3977C34619}" type="pres">
      <dgm:prSet presAssocID="{6372688B-869A-4785-9D1F-2F8358374640}" presName="hierRoot1" presStyleCnt="0"/>
      <dgm:spPr/>
    </dgm:pt>
    <dgm:pt modelId="{E4228FEE-AAD3-432B-9C16-A14632A6F121}" type="pres">
      <dgm:prSet presAssocID="{6372688B-869A-4785-9D1F-2F8358374640}" presName="composite" presStyleCnt="0"/>
      <dgm:spPr/>
    </dgm:pt>
    <dgm:pt modelId="{E0331D1D-18DE-4EAD-9C54-93FA419D57E6}" type="pres">
      <dgm:prSet presAssocID="{6372688B-869A-4785-9D1F-2F8358374640}" presName="background" presStyleLbl="node0" presStyleIdx="0" presStyleCnt="3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A6F02D14-57D2-4E52-BB44-63E3E761DEEA}" type="pres">
      <dgm:prSet presAssocID="{6372688B-869A-4785-9D1F-2F8358374640}" presName="text" presStyleLbl="fgAcc0" presStyleIdx="0" presStyleCnt="3">
        <dgm:presLayoutVars>
          <dgm:chPref val="3"/>
        </dgm:presLayoutVars>
      </dgm:prSet>
      <dgm:spPr/>
    </dgm:pt>
    <dgm:pt modelId="{91C10B3E-2574-4F76-A600-5DFCB74A8F5E}" type="pres">
      <dgm:prSet presAssocID="{6372688B-869A-4785-9D1F-2F8358374640}" presName="hierChild2" presStyleCnt="0"/>
      <dgm:spPr/>
    </dgm:pt>
    <dgm:pt modelId="{A9B30D72-D565-413B-93DA-BB62F512256D}" type="pres">
      <dgm:prSet presAssocID="{05ED0B48-FD32-4AD4-B6CF-065D64FB50E2}" presName="hierRoot1" presStyleCnt="0"/>
      <dgm:spPr/>
    </dgm:pt>
    <dgm:pt modelId="{0E456EB6-72E8-461B-BF76-DDA8927A17EF}" type="pres">
      <dgm:prSet presAssocID="{05ED0B48-FD32-4AD4-B6CF-065D64FB50E2}" presName="composite" presStyleCnt="0"/>
      <dgm:spPr/>
    </dgm:pt>
    <dgm:pt modelId="{A6014BA2-8167-4865-9254-890FBDCE9C5E}" type="pres">
      <dgm:prSet presAssocID="{05ED0B48-FD32-4AD4-B6CF-065D64FB50E2}" presName="background" presStyleLbl="node0" presStyleIdx="1" presStyleCnt="3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F31DCD24-5578-4CBD-B6FE-123D87902832}" type="pres">
      <dgm:prSet presAssocID="{05ED0B48-FD32-4AD4-B6CF-065D64FB50E2}" presName="text" presStyleLbl="fgAcc0" presStyleIdx="1" presStyleCnt="3">
        <dgm:presLayoutVars>
          <dgm:chPref val="3"/>
        </dgm:presLayoutVars>
      </dgm:prSet>
      <dgm:spPr/>
    </dgm:pt>
    <dgm:pt modelId="{960A4AB7-2B98-4BEC-86DC-B82BA5D7D25C}" type="pres">
      <dgm:prSet presAssocID="{05ED0B48-FD32-4AD4-B6CF-065D64FB50E2}" presName="hierChild2" presStyleCnt="0"/>
      <dgm:spPr/>
    </dgm:pt>
    <dgm:pt modelId="{D279B137-B556-4007-BECB-B223F047D20E}" type="pres">
      <dgm:prSet presAssocID="{E40DAA6D-38B4-42CB-88B0-BE34F9EE94DC}" presName="hierRoot1" presStyleCnt="0"/>
      <dgm:spPr/>
    </dgm:pt>
    <dgm:pt modelId="{F9A2CCED-3BCD-4B50-8A67-0D67272EC329}" type="pres">
      <dgm:prSet presAssocID="{E40DAA6D-38B4-42CB-88B0-BE34F9EE94DC}" presName="composite" presStyleCnt="0"/>
      <dgm:spPr/>
    </dgm:pt>
    <dgm:pt modelId="{99654F88-99D1-41D8-AC3F-517A7082CCE7}" type="pres">
      <dgm:prSet presAssocID="{E40DAA6D-38B4-42CB-88B0-BE34F9EE94DC}" presName="background" presStyleLbl="node0" presStyleIdx="2" presStyleCnt="3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C3DE5284-9E44-461A-A59A-531F69F0FEB4}" type="pres">
      <dgm:prSet presAssocID="{E40DAA6D-38B4-42CB-88B0-BE34F9EE94DC}" presName="text" presStyleLbl="fgAcc0" presStyleIdx="2" presStyleCnt="3">
        <dgm:presLayoutVars>
          <dgm:chPref val="3"/>
        </dgm:presLayoutVars>
      </dgm:prSet>
      <dgm:spPr/>
    </dgm:pt>
    <dgm:pt modelId="{8995B530-3E4F-4298-AB45-AF25CEE1BBA3}" type="pres">
      <dgm:prSet presAssocID="{E40DAA6D-38B4-42CB-88B0-BE34F9EE94DC}" presName="hierChild2" presStyleCnt="0"/>
      <dgm:spPr/>
    </dgm:pt>
  </dgm:ptLst>
  <dgm:cxnLst>
    <dgm:cxn modelId="{4E24EE02-1576-42C7-94CA-DA77F241A3A5}" type="presOf" srcId="{DA77ED93-1C66-4A94-A4AC-DC068719ECA8}" destId="{9BB0385B-B6B2-46C0-855A-33EA81B1034C}" srcOrd="0" destOrd="0" presId="urn:microsoft.com/office/officeart/2005/8/layout/hierarchy1"/>
    <dgm:cxn modelId="{3A15E51E-F9E6-410C-AE58-DA34530C305C}" srcId="{DA77ED93-1C66-4A94-A4AC-DC068719ECA8}" destId="{05ED0B48-FD32-4AD4-B6CF-065D64FB50E2}" srcOrd="1" destOrd="0" parTransId="{012ADCCB-40C3-462B-85B8-31BBC4FA5062}" sibTransId="{2EF724F7-3258-4614-9C71-13539049CFB4}"/>
    <dgm:cxn modelId="{E6150D49-1961-4E4E-A620-C6B163563EC3}" type="presOf" srcId="{E40DAA6D-38B4-42CB-88B0-BE34F9EE94DC}" destId="{C3DE5284-9E44-461A-A59A-531F69F0FEB4}" srcOrd="0" destOrd="0" presId="urn:microsoft.com/office/officeart/2005/8/layout/hierarchy1"/>
    <dgm:cxn modelId="{3221618A-854A-47B1-9B78-D21174C05F61}" type="presOf" srcId="{6372688B-869A-4785-9D1F-2F8358374640}" destId="{A6F02D14-57D2-4E52-BB44-63E3E761DEEA}" srcOrd="0" destOrd="0" presId="urn:microsoft.com/office/officeart/2005/8/layout/hierarchy1"/>
    <dgm:cxn modelId="{5A6268C3-E2AA-4B44-BCC5-EE17546E15AF}" type="presOf" srcId="{05ED0B48-FD32-4AD4-B6CF-065D64FB50E2}" destId="{F31DCD24-5578-4CBD-B6FE-123D87902832}" srcOrd="0" destOrd="0" presId="urn:microsoft.com/office/officeart/2005/8/layout/hierarchy1"/>
    <dgm:cxn modelId="{B36CDFC4-0456-4AA7-B07B-7AB80AB8B87B}" srcId="{DA77ED93-1C66-4A94-A4AC-DC068719ECA8}" destId="{6372688B-869A-4785-9D1F-2F8358374640}" srcOrd="0" destOrd="0" parTransId="{180F446A-400A-4FCD-9955-D2BAC5EA5C0F}" sibTransId="{5039AFB5-E867-4ADF-8916-1B75C6FD4C5E}"/>
    <dgm:cxn modelId="{67F486EF-89D4-4A74-AED9-9300B763A8E9}" srcId="{DA77ED93-1C66-4A94-A4AC-DC068719ECA8}" destId="{E40DAA6D-38B4-42CB-88B0-BE34F9EE94DC}" srcOrd="2" destOrd="0" parTransId="{F03E9057-3D72-464C-8501-B61CD9673F43}" sibTransId="{DE6B8C72-44E7-4A72-BFE4-CE5D211A16F7}"/>
    <dgm:cxn modelId="{039827DE-D309-4D36-8EB7-1CE1AC8FDD42}" type="presParOf" srcId="{9BB0385B-B6B2-46C0-855A-33EA81B1034C}" destId="{97EFD2D7-A021-40A6-A03A-6A3977C34619}" srcOrd="0" destOrd="0" presId="urn:microsoft.com/office/officeart/2005/8/layout/hierarchy1"/>
    <dgm:cxn modelId="{E9769DB4-CAA5-470A-BFB2-EB2F5FF863D3}" type="presParOf" srcId="{97EFD2D7-A021-40A6-A03A-6A3977C34619}" destId="{E4228FEE-AAD3-432B-9C16-A14632A6F121}" srcOrd="0" destOrd="0" presId="urn:microsoft.com/office/officeart/2005/8/layout/hierarchy1"/>
    <dgm:cxn modelId="{21CA83CF-F4E4-464B-939D-A40E12722BFC}" type="presParOf" srcId="{E4228FEE-AAD3-432B-9C16-A14632A6F121}" destId="{E0331D1D-18DE-4EAD-9C54-93FA419D57E6}" srcOrd="0" destOrd="0" presId="urn:microsoft.com/office/officeart/2005/8/layout/hierarchy1"/>
    <dgm:cxn modelId="{F91AF6F0-DC97-44B3-A34E-4056C204732E}" type="presParOf" srcId="{E4228FEE-AAD3-432B-9C16-A14632A6F121}" destId="{A6F02D14-57D2-4E52-BB44-63E3E761DEEA}" srcOrd="1" destOrd="0" presId="urn:microsoft.com/office/officeart/2005/8/layout/hierarchy1"/>
    <dgm:cxn modelId="{B4B1D5C0-5AFB-4443-B5D8-63709C1A2AC6}" type="presParOf" srcId="{97EFD2D7-A021-40A6-A03A-6A3977C34619}" destId="{91C10B3E-2574-4F76-A600-5DFCB74A8F5E}" srcOrd="1" destOrd="0" presId="urn:microsoft.com/office/officeart/2005/8/layout/hierarchy1"/>
    <dgm:cxn modelId="{74612199-A1AB-4427-BCA0-95EACA78AE43}" type="presParOf" srcId="{9BB0385B-B6B2-46C0-855A-33EA81B1034C}" destId="{A9B30D72-D565-413B-93DA-BB62F512256D}" srcOrd="1" destOrd="0" presId="urn:microsoft.com/office/officeart/2005/8/layout/hierarchy1"/>
    <dgm:cxn modelId="{009B355C-1766-4CDD-8602-68040846C78E}" type="presParOf" srcId="{A9B30D72-D565-413B-93DA-BB62F512256D}" destId="{0E456EB6-72E8-461B-BF76-DDA8927A17EF}" srcOrd="0" destOrd="0" presId="urn:microsoft.com/office/officeart/2005/8/layout/hierarchy1"/>
    <dgm:cxn modelId="{7F6B3EB2-B8C8-4937-8F7D-E15DA82AA173}" type="presParOf" srcId="{0E456EB6-72E8-461B-BF76-DDA8927A17EF}" destId="{A6014BA2-8167-4865-9254-890FBDCE9C5E}" srcOrd="0" destOrd="0" presId="urn:microsoft.com/office/officeart/2005/8/layout/hierarchy1"/>
    <dgm:cxn modelId="{7DA9D9DF-1D86-4968-83C1-754E52C06B6E}" type="presParOf" srcId="{0E456EB6-72E8-461B-BF76-DDA8927A17EF}" destId="{F31DCD24-5578-4CBD-B6FE-123D87902832}" srcOrd="1" destOrd="0" presId="urn:microsoft.com/office/officeart/2005/8/layout/hierarchy1"/>
    <dgm:cxn modelId="{84DE5F9D-A082-4D4A-A8EA-F6A4997E6ABA}" type="presParOf" srcId="{A9B30D72-D565-413B-93DA-BB62F512256D}" destId="{960A4AB7-2B98-4BEC-86DC-B82BA5D7D25C}" srcOrd="1" destOrd="0" presId="urn:microsoft.com/office/officeart/2005/8/layout/hierarchy1"/>
    <dgm:cxn modelId="{9011562B-05F5-4BE9-B8D5-DB3F46254E74}" type="presParOf" srcId="{9BB0385B-B6B2-46C0-855A-33EA81B1034C}" destId="{D279B137-B556-4007-BECB-B223F047D20E}" srcOrd="2" destOrd="0" presId="urn:microsoft.com/office/officeart/2005/8/layout/hierarchy1"/>
    <dgm:cxn modelId="{EBA3FC5F-A018-400B-AAD4-62F554ED4D0B}" type="presParOf" srcId="{D279B137-B556-4007-BECB-B223F047D20E}" destId="{F9A2CCED-3BCD-4B50-8A67-0D67272EC329}" srcOrd="0" destOrd="0" presId="urn:microsoft.com/office/officeart/2005/8/layout/hierarchy1"/>
    <dgm:cxn modelId="{D50F19CF-775A-4B16-9514-6C2B1EFF6F3D}" type="presParOf" srcId="{F9A2CCED-3BCD-4B50-8A67-0D67272EC329}" destId="{99654F88-99D1-41D8-AC3F-517A7082CCE7}" srcOrd="0" destOrd="0" presId="urn:microsoft.com/office/officeart/2005/8/layout/hierarchy1"/>
    <dgm:cxn modelId="{374B4703-057C-4592-BB44-F84C1C0A5E95}" type="presParOf" srcId="{F9A2CCED-3BCD-4B50-8A67-0D67272EC329}" destId="{C3DE5284-9E44-461A-A59A-531F69F0FEB4}" srcOrd="1" destOrd="0" presId="urn:microsoft.com/office/officeart/2005/8/layout/hierarchy1"/>
    <dgm:cxn modelId="{7ABB98A7-907F-4955-940E-652B86CBE929}" type="presParOf" srcId="{D279B137-B556-4007-BECB-B223F047D20E}" destId="{8995B530-3E4F-4298-AB45-AF25CEE1BBA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C06051-322F-4576-8ADC-B6F46CB78CD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727B645-579D-4173-A53D-8F0EE9EA636D}">
      <dgm:prSet/>
      <dgm:spPr/>
      <dgm:t>
        <a:bodyPr/>
        <a:lstStyle/>
        <a:p>
          <a:r>
            <a:rPr lang="el-GR" dirty="0"/>
            <a:t>Να έχουμε ενεργητική -προσωπική συμμετοχή των μαθητών/τριών σε μια σειρά ρόλων και επικοινωνιακών συνθηκών</a:t>
          </a:r>
          <a:endParaRPr lang="en-US" dirty="0"/>
        </a:p>
      </dgm:t>
    </dgm:pt>
    <dgm:pt modelId="{95C1AA6B-0495-43BD-B983-3CF9935AD4A0}" type="parTrans" cxnId="{9DCF4AEA-7A82-4387-AA0F-E7B38A2B0F76}">
      <dgm:prSet/>
      <dgm:spPr/>
      <dgm:t>
        <a:bodyPr/>
        <a:lstStyle/>
        <a:p>
          <a:endParaRPr lang="en-US"/>
        </a:p>
      </dgm:t>
    </dgm:pt>
    <dgm:pt modelId="{52381272-4935-4CFD-AA92-B5ECF5D1F753}" type="sibTrans" cxnId="{9DCF4AEA-7A82-4387-AA0F-E7B38A2B0F76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l-GR" dirty="0"/>
            <a:t>που</a:t>
          </a:r>
          <a:endParaRPr lang="en-US" dirty="0"/>
        </a:p>
      </dgm:t>
    </dgm:pt>
    <dgm:pt modelId="{A1D9FCD0-E374-4E5A-B19F-B6B04B905CD2}">
      <dgm:prSet/>
      <dgm:spPr/>
      <dgm:t>
        <a:bodyPr/>
        <a:lstStyle/>
        <a:p>
          <a:r>
            <a:rPr lang="el-GR"/>
            <a:t>συμβάλλουν ουσιαστικά και άμεσα στη συναισθηματική τους ανάπτυξη και νοημοσύνη</a:t>
          </a:r>
          <a:endParaRPr lang="en-US"/>
        </a:p>
      </dgm:t>
    </dgm:pt>
    <dgm:pt modelId="{4BABA473-0DB5-487D-B9B8-F5DB0A3DFFA7}" type="parTrans" cxnId="{E9C6F756-C539-430D-AAF3-12D2B57285CA}">
      <dgm:prSet/>
      <dgm:spPr/>
      <dgm:t>
        <a:bodyPr/>
        <a:lstStyle/>
        <a:p>
          <a:endParaRPr lang="en-US"/>
        </a:p>
      </dgm:t>
    </dgm:pt>
    <dgm:pt modelId="{25EA3EB5-5C73-448C-9D5F-00A96C8D9CFA}" type="sibTrans" cxnId="{E9C6F756-C539-430D-AAF3-12D2B57285CA}">
      <dgm:prSet/>
      <dgm:spPr/>
      <dgm:t>
        <a:bodyPr/>
        <a:lstStyle/>
        <a:p>
          <a:endParaRPr lang="en-US"/>
        </a:p>
      </dgm:t>
    </dgm:pt>
    <dgm:pt modelId="{B8286E82-E8A8-4901-83A6-0F50C6CCD308}" type="pres">
      <dgm:prSet presAssocID="{7FC06051-322F-4576-8ADC-B6F46CB78CDF}" presName="outerComposite" presStyleCnt="0">
        <dgm:presLayoutVars>
          <dgm:chMax val="5"/>
          <dgm:dir/>
          <dgm:resizeHandles val="exact"/>
        </dgm:presLayoutVars>
      </dgm:prSet>
      <dgm:spPr/>
    </dgm:pt>
    <dgm:pt modelId="{8B293E88-7813-461E-9AC9-7D44EA1717FF}" type="pres">
      <dgm:prSet presAssocID="{7FC06051-322F-4576-8ADC-B6F46CB78CDF}" presName="dummyMaxCanvas" presStyleCnt="0">
        <dgm:presLayoutVars/>
      </dgm:prSet>
      <dgm:spPr/>
    </dgm:pt>
    <dgm:pt modelId="{F6768EA9-6501-402B-B67B-1494B07D96EF}" type="pres">
      <dgm:prSet presAssocID="{7FC06051-322F-4576-8ADC-B6F46CB78CDF}" presName="TwoNodes_1" presStyleLbl="node1" presStyleIdx="0" presStyleCnt="2">
        <dgm:presLayoutVars>
          <dgm:bulletEnabled val="1"/>
        </dgm:presLayoutVars>
      </dgm:prSet>
      <dgm:spPr/>
    </dgm:pt>
    <dgm:pt modelId="{AACA1B4A-7306-4CBC-9EB5-0C7DEB39309A}" type="pres">
      <dgm:prSet presAssocID="{7FC06051-322F-4576-8ADC-B6F46CB78CDF}" presName="TwoNodes_2" presStyleLbl="node1" presStyleIdx="1" presStyleCnt="2">
        <dgm:presLayoutVars>
          <dgm:bulletEnabled val="1"/>
        </dgm:presLayoutVars>
      </dgm:prSet>
      <dgm:spPr/>
    </dgm:pt>
    <dgm:pt modelId="{D6AF2B9A-8156-411B-90BF-7A94A40A8AF6}" type="pres">
      <dgm:prSet presAssocID="{7FC06051-322F-4576-8ADC-B6F46CB78CDF}" presName="TwoConn_1-2" presStyleLbl="fgAccFollowNode1" presStyleIdx="0" presStyleCnt="1" custScaleX="90095" custScaleY="71991" custLinFactX="-200000" custLinFactNeighborX="-211369" custLinFactNeighborY="16027">
        <dgm:presLayoutVars>
          <dgm:bulletEnabled val="1"/>
        </dgm:presLayoutVars>
      </dgm:prSet>
      <dgm:spPr/>
    </dgm:pt>
    <dgm:pt modelId="{B562109D-F4CE-4138-ABB5-D255693A5EB8}" type="pres">
      <dgm:prSet presAssocID="{7FC06051-322F-4576-8ADC-B6F46CB78CDF}" presName="TwoNodes_1_text" presStyleLbl="node1" presStyleIdx="1" presStyleCnt="2">
        <dgm:presLayoutVars>
          <dgm:bulletEnabled val="1"/>
        </dgm:presLayoutVars>
      </dgm:prSet>
      <dgm:spPr/>
    </dgm:pt>
    <dgm:pt modelId="{237CCFC1-8166-45CD-B6C9-ECE7490F40E6}" type="pres">
      <dgm:prSet presAssocID="{7FC06051-322F-4576-8ADC-B6F46CB78CDF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CCDB4E14-C9E4-4E94-8103-104C71906F28}" type="presOf" srcId="{C727B645-579D-4173-A53D-8F0EE9EA636D}" destId="{B562109D-F4CE-4138-ABB5-D255693A5EB8}" srcOrd="1" destOrd="0" presId="urn:microsoft.com/office/officeart/2005/8/layout/vProcess5"/>
    <dgm:cxn modelId="{C8DFA15B-CDB4-4CEA-B39F-2E0E538B96AB}" type="presOf" srcId="{52381272-4935-4CFD-AA92-B5ECF5D1F753}" destId="{D6AF2B9A-8156-411B-90BF-7A94A40A8AF6}" srcOrd="0" destOrd="0" presId="urn:microsoft.com/office/officeart/2005/8/layout/vProcess5"/>
    <dgm:cxn modelId="{A673EB74-383C-45EB-9707-6FAC08F8501F}" type="presOf" srcId="{C727B645-579D-4173-A53D-8F0EE9EA636D}" destId="{F6768EA9-6501-402B-B67B-1494B07D96EF}" srcOrd="0" destOrd="0" presId="urn:microsoft.com/office/officeart/2005/8/layout/vProcess5"/>
    <dgm:cxn modelId="{E9C6F756-C539-430D-AAF3-12D2B57285CA}" srcId="{7FC06051-322F-4576-8ADC-B6F46CB78CDF}" destId="{A1D9FCD0-E374-4E5A-B19F-B6B04B905CD2}" srcOrd="1" destOrd="0" parTransId="{4BABA473-0DB5-487D-B9B8-F5DB0A3DFFA7}" sibTransId="{25EA3EB5-5C73-448C-9D5F-00A96C8D9CFA}"/>
    <dgm:cxn modelId="{21FCD777-ACAF-4462-8820-C5DE94B0F75D}" type="presOf" srcId="{A1D9FCD0-E374-4E5A-B19F-B6B04B905CD2}" destId="{237CCFC1-8166-45CD-B6C9-ECE7490F40E6}" srcOrd="1" destOrd="0" presId="urn:microsoft.com/office/officeart/2005/8/layout/vProcess5"/>
    <dgm:cxn modelId="{4DB71B7A-72E6-4564-A268-639D74FF6E62}" type="presOf" srcId="{A1D9FCD0-E374-4E5A-B19F-B6B04B905CD2}" destId="{AACA1B4A-7306-4CBC-9EB5-0C7DEB39309A}" srcOrd="0" destOrd="0" presId="urn:microsoft.com/office/officeart/2005/8/layout/vProcess5"/>
    <dgm:cxn modelId="{EA1E30CF-A97E-42CE-A34B-C22DCC96F763}" type="presOf" srcId="{7FC06051-322F-4576-8ADC-B6F46CB78CDF}" destId="{B8286E82-E8A8-4901-83A6-0F50C6CCD308}" srcOrd="0" destOrd="0" presId="urn:microsoft.com/office/officeart/2005/8/layout/vProcess5"/>
    <dgm:cxn modelId="{9DCF4AEA-7A82-4387-AA0F-E7B38A2B0F76}" srcId="{7FC06051-322F-4576-8ADC-B6F46CB78CDF}" destId="{C727B645-579D-4173-A53D-8F0EE9EA636D}" srcOrd="0" destOrd="0" parTransId="{95C1AA6B-0495-43BD-B983-3CF9935AD4A0}" sibTransId="{52381272-4935-4CFD-AA92-B5ECF5D1F753}"/>
    <dgm:cxn modelId="{18F45C7B-218F-4F4D-8D1D-02E75C80FA73}" type="presParOf" srcId="{B8286E82-E8A8-4901-83A6-0F50C6CCD308}" destId="{8B293E88-7813-461E-9AC9-7D44EA1717FF}" srcOrd="0" destOrd="0" presId="urn:microsoft.com/office/officeart/2005/8/layout/vProcess5"/>
    <dgm:cxn modelId="{90672035-346B-4B55-B580-EE2686C74D4B}" type="presParOf" srcId="{B8286E82-E8A8-4901-83A6-0F50C6CCD308}" destId="{F6768EA9-6501-402B-B67B-1494B07D96EF}" srcOrd="1" destOrd="0" presId="urn:microsoft.com/office/officeart/2005/8/layout/vProcess5"/>
    <dgm:cxn modelId="{8B56C89D-141F-4629-BC1B-270B097B5C47}" type="presParOf" srcId="{B8286E82-E8A8-4901-83A6-0F50C6CCD308}" destId="{AACA1B4A-7306-4CBC-9EB5-0C7DEB39309A}" srcOrd="2" destOrd="0" presId="urn:microsoft.com/office/officeart/2005/8/layout/vProcess5"/>
    <dgm:cxn modelId="{73CA9AA1-C429-4471-B721-8B004B9C8F9D}" type="presParOf" srcId="{B8286E82-E8A8-4901-83A6-0F50C6CCD308}" destId="{D6AF2B9A-8156-411B-90BF-7A94A40A8AF6}" srcOrd="3" destOrd="0" presId="urn:microsoft.com/office/officeart/2005/8/layout/vProcess5"/>
    <dgm:cxn modelId="{F5FFBE22-4E21-47D1-AB41-DA552A8481B9}" type="presParOf" srcId="{B8286E82-E8A8-4901-83A6-0F50C6CCD308}" destId="{B562109D-F4CE-4138-ABB5-D255693A5EB8}" srcOrd="4" destOrd="0" presId="urn:microsoft.com/office/officeart/2005/8/layout/vProcess5"/>
    <dgm:cxn modelId="{A7666C05-0862-462A-837D-BEDDD177444C}" type="presParOf" srcId="{B8286E82-E8A8-4901-83A6-0F50C6CCD308}" destId="{237CCFC1-8166-45CD-B6C9-ECE7490F40E6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CC1468-5800-473D-8479-4601C3F30D03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1C2FD1-BDDA-4105-89DE-A51309C2B987}">
      <dgm:prSet/>
      <dgm:spPr/>
      <dgm:t>
        <a:bodyPr/>
        <a:lstStyle/>
        <a:p>
          <a:r>
            <a:rPr lang="el-GR" b="1" dirty="0"/>
            <a:t>μορφή πολιτισμικής ανταλλαγής</a:t>
          </a:r>
        </a:p>
        <a:p>
          <a:r>
            <a:rPr lang="el-GR" b="1" dirty="0"/>
            <a:t>(αξίες, συνήθειες, ταυτότητα </a:t>
          </a:r>
          <a:r>
            <a:rPr lang="el-GR" b="1" dirty="0" err="1"/>
            <a:t>κ.ά</a:t>
          </a:r>
          <a:r>
            <a:rPr lang="el-GR" b="1" dirty="0"/>
            <a:t>) </a:t>
          </a:r>
          <a:endParaRPr lang="en-US" dirty="0"/>
        </a:p>
      </dgm:t>
    </dgm:pt>
    <dgm:pt modelId="{D4998E7A-89F2-4969-9139-BBA7DD6E225B}" type="parTrans" cxnId="{74AB3A1C-4D8B-47A3-972F-4A9C519F4B6F}">
      <dgm:prSet/>
      <dgm:spPr/>
      <dgm:t>
        <a:bodyPr/>
        <a:lstStyle/>
        <a:p>
          <a:endParaRPr lang="en-US"/>
        </a:p>
      </dgm:t>
    </dgm:pt>
    <dgm:pt modelId="{0AE4CC42-7A07-4D17-84E9-69DBCA403D84}" type="sibTrans" cxnId="{74AB3A1C-4D8B-47A3-972F-4A9C519F4B6F}">
      <dgm:prSet/>
      <dgm:spPr/>
      <dgm:t>
        <a:bodyPr/>
        <a:lstStyle/>
        <a:p>
          <a:endParaRPr lang="en-US"/>
        </a:p>
      </dgm:t>
    </dgm:pt>
    <dgm:pt modelId="{DE31013C-98DB-4897-94F3-137A70D1386C}">
      <dgm:prSet/>
      <dgm:spPr/>
      <dgm:t>
        <a:bodyPr/>
        <a:lstStyle/>
        <a:p>
          <a:r>
            <a:rPr lang="el-GR" b="1" dirty="0"/>
            <a:t>μέσο να διερευνήσουμε την ανθρώπινη φύση και εμπειρία</a:t>
          </a:r>
          <a:endParaRPr lang="en-US" dirty="0"/>
        </a:p>
      </dgm:t>
    </dgm:pt>
    <dgm:pt modelId="{9380B11F-F519-44BA-8EA3-655B28D03120}" type="parTrans" cxnId="{5123842C-566B-4AB8-8FA9-2960807C06EF}">
      <dgm:prSet/>
      <dgm:spPr/>
      <dgm:t>
        <a:bodyPr/>
        <a:lstStyle/>
        <a:p>
          <a:endParaRPr lang="en-US"/>
        </a:p>
      </dgm:t>
    </dgm:pt>
    <dgm:pt modelId="{5B861A59-BDC7-45CF-B3BE-B3EC45EF8F88}" type="sibTrans" cxnId="{5123842C-566B-4AB8-8FA9-2960807C06EF}">
      <dgm:prSet/>
      <dgm:spPr/>
      <dgm:t>
        <a:bodyPr/>
        <a:lstStyle/>
        <a:p>
          <a:endParaRPr lang="en-US"/>
        </a:p>
      </dgm:t>
    </dgm:pt>
    <dgm:pt modelId="{414D417E-D8D4-415A-829D-DAD0D26A089F}">
      <dgm:prSet/>
      <dgm:spPr/>
      <dgm:t>
        <a:bodyPr/>
        <a:lstStyle/>
        <a:p>
          <a:r>
            <a:rPr lang="el-GR" b="1" dirty="0"/>
            <a:t>Συμμετοχή παιδιών με ανάληψη ρόλων, υιοθετούν διαφορετικές οπτικές γωνίες σε μια «πραγματική» εμπειρία </a:t>
          </a:r>
          <a:endParaRPr lang="en-US" dirty="0"/>
        </a:p>
      </dgm:t>
    </dgm:pt>
    <dgm:pt modelId="{49EB8E2F-4A85-4CE3-B559-8E683EB04E3A}" type="parTrans" cxnId="{D503669C-584F-475B-829F-3E5098B91195}">
      <dgm:prSet/>
      <dgm:spPr/>
      <dgm:t>
        <a:bodyPr/>
        <a:lstStyle/>
        <a:p>
          <a:endParaRPr lang="en-US"/>
        </a:p>
      </dgm:t>
    </dgm:pt>
    <dgm:pt modelId="{1E4024C2-E2DB-4709-A478-5BD66EA685EE}" type="sibTrans" cxnId="{D503669C-584F-475B-829F-3E5098B91195}">
      <dgm:prSet/>
      <dgm:spPr/>
      <dgm:t>
        <a:bodyPr/>
        <a:lstStyle/>
        <a:p>
          <a:endParaRPr lang="en-US"/>
        </a:p>
      </dgm:t>
    </dgm:pt>
    <dgm:pt modelId="{69CCFBE4-BABC-4951-8916-A4DCDFE9EE95}" type="pres">
      <dgm:prSet presAssocID="{75CC1468-5800-473D-8479-4601C3F30D03}" presName="linear" presStyleCnt="0">
        <dgm:presLayoutVars>
          <dgm:animLvl val="lvl"/>
          <dgm:resizeHandles val="exact"/>
        </dgm:presLayoutVars>
      </dgm:prSet>
      <dgm:spPr/>
    </dgm:pt>
    <dgm:pt modelId="{8E75F3F5-C925-4538-9150-6CCA3FAB92B2}" type="pres">
      <dgm:prSet presAssocID="{5F1C2FD1-BDDA-4105-89DE-A51309C2B98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295322F-6B8C-4A4A-81CB-1F91912D82BD}" type="pres">
      <dgm:prSet presAssocID="{0AE4CC42-7A07-4D17-84E9-69DBCA403D84}" presName="spacer" presStyleCnt="0"/>
      <dgm:spPr/>
    </dgm:pt>
    <dgm:pt modelId="{1E5F4304-7997-4E69-B48F-FD8B5669D653}" type="pres">
      <dgm:prSet presAssocID="{DE31013C-98DB-4897-94F3-137A70D1386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0EAB1C2-4BA4-4986-8838-42A57C693E33}" type="pres">
      <dgm:prSet presAssocID="{5B861A59-BDC7-45CF-B3BE-B3EC45EF8F88}" presName="spacer" presStyleCnt="0"/>
      <dgm:spPr/>
    </dgm:pt>
    <dgm:pt modelId="{DB242388-83C4-46A5-B87F-6F505A307D3D}" type="pres">
      <dgm:prSet presAssocID="{414D417E-D8D4-415A-829D-DAD0D26A089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4AB3A1C-4D8B-47A3-972F-4A9C519F4B6F}" srcId="{75CC1468-5800-473D-8479-4601C3F30D03}" destId="{5F1C2FD1-BDDA-4105-89DE-A51309C2B987}" srcOrd="0" destOrd="0" parTransId="{D4998E7A-89F2-4969-9139-BBA7DD6E225B}" sibTransId="{0AE4CC42-7A07-4D17-84E9-69DBCA403D84}"/>
    <dgm:cxn modelId="{C4087B27-7938-4014-871B-A136CBA4BBDA}" type="presOf" srcId="{75CC1468-5800-473D-8479-4601C3F30D03}" destId="{69CCFBE4-BABC-4951-8916-A4DCDFE9EE95}" srcOrd="0" destOrd="0" presId="urn:microsoft.com/office/officeart/2005/8/layout/vList2"/>
    <dgm:cxn modelId="{5123842C-566B-4AB8-8FA9-2960807C06EF}" srcId="{75CC1468-5800-473D-8479-4601C3F30D03}" destId="{DE31013C-98DB-4897-94F3-137A70D1386C}" srcOrd="1" destOrd="0" parTransId="{9380B11F-F519-44BA-8EA3-655B28D03120}" sibTransId="{5B861A59-BDC7-45CF-B3BE-B3EC45EF8F88}"/>
    <dgm:cxn modelId="{55E7B730-5F50-46DB-997E-76A8299F34A9}" type="presOf" srcId="{5F1C2FD1-BDDA-4105-89DE-A51309C2B987}" destId="{8E75F3F5-C925-4538-9150-6CCA3FAB92B2}" srcOrd="0" destOrd="0" presId="urn:microsoft.com/office/officeart/2005/8/layout/vList2"/>
    <dgm:cxn modelId="{CE86D031-9FF6-4FF5-95AD-15B2EA1E86C3}" type="presOf" srcId="{DE31013C-98DB-4897-94F3-137A70D1386C}" destId="{1E5F4304-7997-4E69-B48F-FD8B5669D653}" srcOrd="0" destOrd="0" presId="urn:microsoft.com/office/officeart/2005/8/layout/vList2"/>
    <dgm:cxn modelId="{5521ED4A-F9C3-470A-BADA-46A3D917F78F}" type="presOf" srcId="{414D417E-D8D4-415A-829D-DAD0D26A089F}" destId="{DB242388-83C4-46A5-B87F-6F505A307D3D}" srcOrd="0" destOrd="0" presId="urn:microsoft.com/office/officeart/2005/8/layout/vList2"/>
    <dgm:cxn modelId="{D503669C-584F-475B-829F-3E5098B91195}" srcId="{75CC1468-5800-473D-8479-4601C3F30D03}" destId="{414D417E-D8D4-415A-829D-DAD0D26A089F}" srcOrd="2" destOrd="0" parTransId="{49EB8E2F-4A85-4CE3-B559-8E683EB04E3A}" sibTransId="{1E4024C2-E2DB-4709-A478-5BD66EA685EE}"/>
    <dgm:cxn modelId="{D3F02567-69FA-45FC-B686-0E2562A030A2}" type="presParOf" srcId="{69CCFBE4-BABC-4951-8916-A4DCDFE9EE95}" destId="{8E75F3F5-C925-4538-9150-6CCA3FAB92B2}" srcOrd="0" destOrd="0" presId="urn:microsoft.com/office/officeart/2005/8/layout/vList2"/>
    <dgm:cxn modelId="{931AD6FD-1162-4A8C-9172-A3A48BFFB39D}" type="presParOf" srcId="{69CCFBE4-BABC-4951-8916-A4DCDFE9EE95}" destId="{4295322F-6B8C-4A4A-81CB-1F91912D82BD}" srcOrd="1" destOrd="0" presId="urn:microsoft.com/office/officeart/2005/8/layout/vList2"/>
    <dgm:cxn modelId="{A5B0DCF3-FBFF-43F2-9D37-7C2DC3AAE69D}" type="presParOf" srcId="{69CCFBE4-BABC-4951-8916-A4DCDFE9EE95}" destId="{1E5F4304-7997-4E69-B48F-FD8B5669D653}" srcOrd="2" destOrd="0" presId="urn:microsoft.com/office/officeart/2005/8/layout/vList2"/>
    <dgm:cxn modelId="{E7328DE9-FD3E-4FE9-BAF7-5D4F4A7F06BA}" type="presParOf" srcId="{69CCFBE4-BABC-4951-8916-A4DCDFE9EE95}" destId="{D0EAB1C2-4BA4-4986-8838-42A57C693E33}" srcOrd="3" destOrd="0" presId="urn:microsoft.com/office/officeart/2005/8/layout/vList2"/>
    <dgm:cxn modelId="{316E19E7-45CD-4A1B-9600-D7F70B5EA98C}" type="presParOf" srcId="{69CCFBE4-BABC-4951-8916-A4DCDFE9EE95}" destId="{DB242388-83C4-46A5-B87F-6F505A307D3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CC1468-5800-473D-8479-4601C3F30D03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1C2FD1-BDDA-4105-89DE-A51309C2B987}">
      <dgm:prSet/>
      <dgm:spPr/>
      <dgm:t>
        <a:bodyPr/>
        <a:lstStyle/>
        <a:p>
          <a:r>
            <a:rPr lang="el-GR" b="1">
              <a:solidFill>
                <a:schemeClr val="tx1"/>
              </a:solidFill>
            </a:rPr>
            <a:t>Η ΘΔ προκαλεί</a:t>
          </a:r>
          <a:r>
            <a:rPr lang="en-GB" b="1">
              <a:solidFill>
                <a:schemeClr val="tx1"/>
              </a:solidFill>
            </a:rPr>
            <a:t> </a:t>
          </a:r>
          <a:r>
            <a:rPr lang="el-GR" b="1">
              <a:solidFill>
                <a:schemeClr val="tx1"/>
              </a:solidFill>
            </a:rPr>
            <a:t>την ψυχοσυναισθηματική ανταπόκριση σε φανταστικές καταστάσεις</a:t>
          </a:r>
          <a:endParaRPr lang="en-US" dirty="0">
            <a:solidFill>
              <a:schemeClr val="tx1"/>
            </a:solidFill>
          </a:endParaRPr>
        </a:p>
      </dgm:t>
    </dgm:pt>
    <dgm:pt modelId="{D4998E7A-89F2-4969-9139-BBA7DD6E225B}" type="parTrans" cxnId="{74AB3A1C-4D8B-47A3-972F-4A9C519F4B6F}">
      <dgm:prSet/>
      <dgm:spPr/>
      <dgm:t>
        <a:bodyPr/>
        <a:lstStyle/>
        <a:p>
          <a:endParaRPr lang="en-US"/>
        </a:p>
      </dgm:t>
    </dgm:pt>
    <dgm:pt modelId="{0AE4CC42-7A07-4D17-84E9-69DBCA403D84}" type="sibTrans" cxnId="{74AB3A1C-4D8B-47A3-972F-4A9C519F4B6F}">
      <dgm:prSet/>
      <dgm:spPr/>
      <dgm:t>
        <a:bodyPr/>
        <a:lstStyle/>
        <a:p>
          <a:endParaRPr lang="en-US"/>
        </a:p>
      </dgm:t>
    </dgm:pt>
    <dgm:pt modelId="{414D417E-D8D4-415A-829D-DAD0D26A089F}">
      <dgm:prSet/>
      <dgm:spPr/>
      <dgm:t>
        <a:bodyPr/>
        <a:lstStyle/>
        <a:p>
          <a:r>
            <a:rPr lang="el-GR" b="1" dirty="0">
              <a:solidFill>
                <a:schemeClr val="tx1"/>
              </a:solidFill>
            </a:rPr>
            <a:t>Τα παιδιά δημιουργούν νέους κόσμους  δίνουν νέες λύσεις σε προβλήματα,</a:t>
          </a:r>
          <a:endParaRPr lang="en-US" dirty="0"/>
        </a:p>
      </dgm:t>
    </dgm:pt>
    <dgm:pt modelId="{49EB8E2F-4A85-4CE3-B559-8E683EB04E3A}" type="parTrans" cxnId="{D503669C-584F-475B-829F-3E5098B91195}">
      <dgm:prSet/>
      <dgm:spPr/>
      <dgm:t>
        <a:bodyPr/>
        <a:lstStyle/>
        <a:p>
          <a:endParaRPr lang="en-US"/>
        </a:p>
      </dgm:t>
    </dgm:pt>
    <dgm:pt modelId="{1E4024C2-E2DB-4709-A478-5BD66EA685EE}" type="sibTrans" cxnId="{D503669C-584F-475B-829F-3E5098B91195}">
      <dgm:prSet/>
      <dgm:spPr/>
      <dgm:t>
        <a:bodyPr/>
        <a:lstStyle/>
        <a:p>
          <a:endParaRPr lang="en-US"/>
        </a:p>
      </dgm:t>
    </dgm:pt>
    <dgm:pt modelId="{F1B8B290-974B-4346-8C84-0C7C37A0EAD2}">
      <dgm:prSet/>
      <dgm:spPr/>
      <dgm:t>
        <a:bodyPr/>
        <a:lstStyle/>
        <a:p>
          <a:r>
            <a:rPr lang="el-GR" b="1" dirty="0">
              <a:solidFill>
                <a:schemeClr val="tx1"/>
              </a:solidFill>
            </a:rPr>
            <a:t>Ανακαλύπτουν  νέους τρόπους για να καταλάβουν τον κόσμο που ζουν </a:t>
          </a:r>
          <a:endParaRPr lang="en-US" dirty="0">
            <a:solidFill>
              <a:schemeClr val="tx1"/>
            </a:solidFill>
          </a:endParaRPr>
        </a:p>
      </dgm:t>
    </dgm:pt>
    <dgm:pt modelId="{17049BF6-70F7-495D-AF26-AC545ED828D9}" type="parTrans" cxnId="{6FF90CE7-4D52-4EB9-AFC5-431324035077}">
      <dgm:prSet/>
      <dgm:spPr/>
      <dgm:t>
        <a:bodyPr/>
        <a:lstStyle/>
        <a:p>
          <a:endParaRPr lang="el-GR"/>
        </a:p>
      </dgm:t>
    </dgm:pt>
    <dgm:pt modelId="{EEA68BA1-242E-469C-9390-E430A31B3161}" type="sibTrans" cxnId="{6FF90CE7-4D52-4EB9-AFC5-431324035077}">
      <dgm:prSet/>
      <dgm:spPr/>
      <dgm:t>
        <a:bodyPr/>
        <a:lstStyle/>
        <a:p>
          <a:endParaRPr lang="el-GR"/>
        </a:p>
      </dgm:t>
    </dgm:pt>
    <dgm:pt modelId="{69CCFBE4-BABC-4951-8916-A4DCDFE9EE95}" type="pres">
      <dgm:prSet presAssocID="{75CC1468-5800-473D-8479-4601C3F30D03}" presName="linear" presStyleCnt="0">
        <dgm:presLayoutVars>
          <dgm:animLvl val="lvl"/>
          <dgm:resizeHandles val="exact"/>
        </dgm:presLayoutVars>
      </dgm:prSet>
      <dgm:spPr/>
    </dgm:pt>
    <dgm:pt modelId="{8E75F3F5-C925-4538-9150-6CCA3FAB92B2}" type="pres">
      <dgm:prSet presAssocID="{5F1C2FD1-BDDA-4105-89DE-A51309C2B98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295322F-6B8C-4A4A-81CB-1F91912D82BD}" type="pres">
      <dgm:prSet presAssocID="{0AE4CC42-7A07-4D17-84E9-69DBCA403D84}" presName="spacer" presStyleCnt="0"/>
      <dgm:spPr/>
    </dgm:pt>
    <dgm:pt modelId="{DB242388-83C4-46A5-B87F-6F505A307D3D}" type="pres">
      <dgm:prSet presAssocID="{414D417E-D8D4-415A-829D-DAD0D26A089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FEF9382-A11B-41A5-98AB-8DB77D4786D8}" type="pres">
      <dgm:prSet presAssocID="{1E4024C2-E2DB-4709-A478-5BD66EA685EE}" presName="spacer" presStyleCnt="0"/>
      <dgm:spPr/>
    </dgm:pt>
    <dgm:pt modelId="{65970B4E-A7A3-4131-96DE-5A0AD2522D25}" type="pres">
      <dgm:prSet presAssocID="{F1B8B290-974B-4346-8C84-0C7C37A0EAD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4AB3A1C-4D8B-47A3-972F-4A9C519F4B6F}" srcId="{75CC1468-5800-473D-8479-4601C3F30D03}" destId="{5F1C2FD1-BDDA-4105-89DE-A51309C2B987}" srcOrd="0" destOrd="0" parTransId="{D4998E7A-89F2-4969-9139-BBA7DD6E225B}" sibTransId="{0AE4CC42-7A07-4D17-84E9-69DBCA403D84}"/>
    <dgm:cxn modelId="{36975E27-0761-4DDC-AB39-24A61250DC0E}" type="presOf" srcId="{5F1C2FD1-BDDA-4105-89DE-A51309C2B987}" destId="{8E75F3F5-C925-4538-9150-6CCA3FAB92B2}" srcOrd="0" destOrd="0" presId="urn:microsoft.com/office/officeart/2005/8/layout/vList2"/>
    <dgm:cxn modelId="{B33BA761-42A3-453A-8C0D-69B64A28A63E}" type="presOf" srcId="{414D417E-D8D4-415A-829D-DAD0D26A089F}" destId="{DB242388-83C4-46A5-B87F-6F505A307D3D}" srcOrd="0" destOrd="0" presId="urn:microsoft.com/office/officeart/2005/8/layout/vList2"/>
    <dgm:cxn modelId="{C2276E7E-D4B1-4F68-BEE5-853DF70BE0CE}" type="presOf" srcId="{75CC1468-5800-473D-8479-4601C3F30D03}" destId="{69CCFBE4-BABC-4951-8916-A4DCDFE9EE95}" srcOrd="0" destOrd="0" presId="urn:microsoft.com/office/officeart/2005/8/layout/vList2"/>
    <dgm:cxn modelId="{1E54B987-E023-4D52-A6F9-E9DF418FCF09}" type="presOf" srcId="{F1B8B290-974B-4346-8C84-0C7C37A0EAD2}" destId="{65970B4E-A7A3-4131-96DE-5A0AD2522D25}" srcOrd="0" destOrd="0" presId="urn:microsoft.com/office/officeart/2005/8/layout/vList2"/>
    <dgm:cxn modelId="{D503669C-584F-475B-829F-3E5098B91195}" srcId="{75CC1468-5800-473D-8479-4601C3F30D03}" destId="{414D417E-D8D4-415A-829D-DAD0D26A089F}" srcOrd="1" destOrd="0" parTransId="{49EB8E2F-4A85-4CE3-B559-8E683EB04E3A}" sibTransId="{1E4024C2-E2DB-4709-A478-5BD66EA685EE}"/>
    <dgm:cxn modelId="{6FF90CE7-4D52-4EB9-AFC5-431324035077}" srcId="{75CC1468-5800-473D-8479-4601C3F30D03}" destId="{F1B8B290-974B-4346-8C84-0C7C37A0EAD2}" srcOrd="2" destOrd="0" parTransId="{17049BF6-70F7-495D-AF26-AC545ED828D9}" sibTransId="{EEA68BA1-242E-469C-9390-E430A31B3161}"/>
    <dgm:cxn modelId="{6344E861-89A4-42DE-AF97-BD517D8A9603}" type="presParOf" srcId="{69CCFBE4-BABC-4951-8916-A4DCDFE9EE95}" destId="{8E75F3F5-C925-4538-9150-6CCA3FAB92B2}" srcOrd="0" destOrd="0" presId="urn:microsoft.com/office/officeart/2005/8/layout/vList2"/>
    <dgm:cxn modelId="{2BA4A753-30FD-4EC6-8F41-0C5A76C26250}" type="presParOf" srcId="{69CCFBE4-BABC-4951-8916-A4DCDFE9EE95}" destId="{4295322F-6B8C-4A4A-81CB-1F91912D82BD}" srcOrd="1" destOrd="0" presId="urn:microsoft.com/office/officeart/2005/8/layout/vList2"/>
    <dgm:cxn modelId="{851F7031-4CD4-490B-BD4C-659C2EE8B946}" type="presParOf" srcId="{69CCFBE4-BABC-4951-8916-A4DCDFE9EE95}" destId="{DB242388-83C4-46A5-B87F-6F505A307D3D}" srcOrd="2" destOrd="0" presId="urn:microsoft.com/office/officeart/2005/8/layout/vList2"/>
    <dgm:cxn modelId="{5C3E5426-C477-4534-8D26-51560BE4DFC4}" type="presParOf" srcId="{69CCFBE4-BABC-4951-8916-A4DCDFE9EE95}" destId="{8FEF9382-A11B-41A5-98AB-8DB77D4786D8}" srcOrd="3" destOrd="0" presId="urn:microsoft.com/office/officeart/2005/8/layout/vList2"/>
    <dgm:cxn modelId="{85B4CDFD-B0EC-4BF8-8608-4C067094BAD1}" type="presParOf" srcId="{69CCFBE4-BABC-4951-8916-A4DCDFE9EE95}" destId="{65970B4E-A7A3-4131-96DE-5A0AD2522D2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198E50-3731-4347-B9FB-5E3DD3608E6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E8913C3-6CB5-415B-954B-FA27E3F6DA11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 dirty="0" err="1"/>
            <a:t>Σωμ</a:t>
          </a:r>
          <a:r>
            <a:rPr lang="en-US" b="1" dirty="0"/>
            <a:t>ατικό –</a:t>
          </a:r>
          <a:endParaRPr lang="el-GR" b="1" dirty="0"/>
        </a:p>
        <a:p>
          <a:r>
            <a:rPr lang="en-US" b="1" dirty="0" err="1"/>
            <a:t>χώρος</a:t>
          </a:r>
          <a:r>
            <a:rPr lang="en-US" b="1" dirty="0"/>
            <a:t>, </a:t>
          </a:r>
          <a:r>
            <a:rPr lang="en-US" b="1" dirty="0" err="1"/>
            <a:t>χρόνος</a:t>
          </a:r>
          <a:r>
            <a:rPr lang="en-US" b="1" dirty="0"/>
            <a:t>, </a:t>
          </a:r>
          <a:r>
            <a:rPr lang="en-US" b="1" dirty="0" err="1"/>
            <a:t>άνθρω</a:t>
          </a:r>
          <a:r>
            <a:rPr lang="en-US" b="1" dirty="0"/>
            <a:t>ποι, χαρακτήρες, </a:t>
          </a:r>
          <a:endParaRPr lang="en-US" dirty="0"/>
        </a:p>
      </dgm:t>
    </dgm:pt>
    <dgm:pt modelId="{661E702D-2E3C-42C3-8E5F-75B54A39E466}" type="parTrans" cxnId="{7CDF6F37-89C5-4C20-9953-6BE793EE3797}">
      <dgm:prSet/>
      <dgm:spPr/>
      <dgm:t>
        <a:bodyPr/>
        <a:lstStyle/>
        <a:p>
          <a:endParaRPr lang="en-US"/>
        </a:p>
      </dgm:t>
    </dgm:pt>
    <dgm:pt modelId="{B685C209-BB4A-4861-9C59-02F73597B4F7}" type="sibTrans" cxnId="{7CDF6F37-89C5-4C20-9953-6BE793EE3797}">
      <dgm:prSet/>
      <dgm:spPr/>
      <dgm:t>
        <a:bodyPr/>
        <a:lstStyle/>
        <a:p>
          <a:endParaRPr lang="en-US"/>
        </a:p>
      </dgm:t>
    </dgm:pt>
    <dgm:pt modelId="{E4CED41C-C478-42AE-960F-8D5BED0953D8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 dirty="0" err="1"/>
            <a:t>Αισθητικό</a:t>
          </a:r>
          <a:r>
            <a:rPr lang="en-US" b="1" dirty="0"/>
            <a:t>- </a:t>
          </a:r>
          <a:endParaRPr lang="el-GR" b="1" dirty="0"/>
        </a:p>
        <a:p>
          <a:r>
            <a:rPr lang="en-US" b="1" dirty="0" err="1"/>
            <a:t>τρό</a:t>
          </a:r>
          <a:r>
            <a:rPr lang="en-US" b="1" dirty="0"/>
            <a:t>ποι δουλειάς, τεχνικές και πώς τις εφαρμόζουμε </a:t>
          </a:r>
          <a:endParaRPr lang="en-US" dirty="0"/>
        </a:p>
      </dgm:t>
    </dgm:pt>
    <dgm:pt modelId="{A953D47B-6B7A-43A3-86C0-7409484DACEA}" type="parTrans" cxnId="{53CC05EF-FC3F-42F1-9FB8-E35E534B592C}">
      <dgm:prSet/>
      <dgm:spPr/>
      <dgm:t>
        <a:bodyPr/>
        <a:lstStyle/>
        <a:p>
          <a:endParaRPr lang="en-US"/>
        </a:p>
      </dgm:t>
    </dgm:pt>
    <dgm:pt modelId="{1D4EA36B-B291-4D1B-A4FE-298572E489CF}" type="sibTrans" cxnId="{53CC05EF-FC3F-42F1-9FB8-E35E534B592C}">
      <dgm:prSet/>
      <dgm:spPr/>
      <dgm:t>
        <a:bodyPr/>
        <a:lstStyle/>
        <a:p>
          <a:endParaRPr lang="en-US"/>
        </a:p>
      </dgm:t>
    </dgm:pt>
    <dgm:pt modelId="{A92E484D-D09B-4691-B086-65E3D51B0788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 dirty="0" err="1"/>
            <a:t>Συν</a:t>
          </a:r>
          <a:r>
            <a:rPr lang="en-US" b="1" dirty="0"/>
            <a:t>αισθηματικό- </a:t>
          </a:r>
          <a:endParaRPr lang="el-GR" b="1" dirty="0"/>
        </a:p>
        <a:p>
          <a:r>
            <a:rPr lang="en-US" b="1" dirty="0"/>
            <a:t>α</a:t>
          </a:r>
          <a:r>
            <a:rPr lang="en-US" b="1" dirty="0" err="1"/>
            <a:t>τμόσφ</a:t>
          </a:r>
          <a:r>
            <a:rPr lang="en-US" b="1" dirty="0"/>
            <a:t>αιρα, συναισθήματα </a:t>
          </a:r>
          <a:endParaRPr lang="en-US" dirty="0"/>
        </a:p>
      </dgm:t>
    </dgm:pt>
    <dgm:pt modelId="{6CF63B17-681A-4AA5-BC2A-5446B34ACD8B}" type="parTrans" cxnId="{F0BFAC58-5187-40A1-8B11-D46768207331}">
      <dgm:prSet/>
      <dgm:spPr/>
      <dgm:t>
        <a:bodyPr/>
        <a:lstStyle/>
        <a:p>
          <a:endParaRPr lang="en-US"/>
        </a:p>
      </dgm:t>
    </dgm:pt>
    <dgm:pt modelId="{0432BC37-C16D-4942-AE7E-BF62EC09540F}" type="sibTrans" cxnId="{F0BFAC58-5187-40A1-8B11-D46768207331}">
      <dgm:prSet/>
      <dgm:spPr/>
      <dgm:t>
        <a:bodyPr/>
        <a:lstStyle/>
        <a:p>
          <a:endParaRPr lang="en-US"/>
        </a:p>
      </dgm:t>
    </dgm:pt>
    <dgm:pt modelId="{5B112F99-6299-4C9F-8883-360E5D6E5A73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 dirty="0"/>
            <a:t>Μα</a:t>
          </a:r>
          <a:r>
            <a:rPr lang="en-US" b="1" dirty="0" err="1"/>
            <a:t>θησι</a:t>
          </a:r>
          <a:r>
            <a:rPr lang="en-US" b="1" dirty="0"/>
            <a:t>ακό – </a:t>
          </a:r>
          <a:endParaRPr lang="el-GR" b="1" dirty="0"/>
        </a:p>
        <a:p>
          <a:r>
            <a:rPr lang="en-US" b="1" dirty="0" err="1"/>
            <a:t>ερωτήμ</a:t>
          </a:r>
          <a:r>
            <a:rPr lang="en-US" b="1" dirty="0"/>
            <a:t>ατα ανάλογα με τα θέματα που παρουσιάζουμε</a:t>
          </a:r>
          <a:endParaRPr lang="en-US" dirty="0"/>
        </a:p>
      </dgm:t>
    </dgm:pt>
    <dgm:pt modelId="{441024EB-9C0D-43FE-B00A-7E0C827723C1}" type="parTrans" cxnId="{73D725F2-4127-4621-BFA2-DA240EEC647B}">
      <dgm:prSet/>
      <dgm:spPr/>
      <dgm:t>
        <a:bodyPr/>
        <a:lstStyle/>
        <a:p>
          <a:endParaRPr lang="en-US"/>
        </a:p>
      </dgm:t>
    </dgm:pt>
    <dgm:pt modelId="{9D87DEFA-37FE-4B0A-BD0A-A30CBE28756D}" type="sibTrans" cxnId="{73D725F2-4127-4621-BFA2-DA240EEC647B}">
      <dgm:prSet/>
      <dgm:spPr/>
      <dgm:t>
        <a:bodyPr/>
        <a:lstStyle/>
        <a:p>
          <a:endParaRPr lang="en-US"/>
        </a:p>
      </dgm:t>
    </dgm:pt>
    <dgm:pt modelId="{9B5BCA93-43E8-4EAC-ABF4-4F85E0939EED}">
      <dgm:prSet/>
      <dgm:spPr>
        <a:noFill/>
      </dgm:spPr>
      <dgm:t>
        <a:bodyPr/>
        <a:lstStyle/>
        <a:p>
          <a:r>
            <a:rPr lang="el-GR" b="1" i="1" dirty="0">
              <a:solidFill>
                <a:schemeClr val="tx1"/>
              </a:solidFill>
            </a:rPr>
            <a:t>Σημαντικό - </a:t>
          </a:r>
          <a:r>
            <a:rPr lang="en-US" b="1" i="1" dirty="0">
              <a:solidFill>
                <a:schemeClr val="tx1"/>
              </a:solidFill>
            </a:rPr>
            <a:t>Να </a:t>
          </a:r>
          <a:r>
            <a:rPr lang="en-US" b="1" i="1" dirty="0" err="1">
              <a:solidFill>
                <a:schemeClr val="tx1"/>
              </a:solidFill>
            </a:rPr>
            <a:t>είμ</a:t>
          </a:r>
          <a:r>
            <a:rPr lang="en-US" b="1" i="1" dirty="0">
              <a:solidFill>
                <a:schemeClr val="tx1"/>
              </a:solidFill>
            </a:rPr>
            <a:t>αστε σαφείς, να έχουμε διαμορφώσει και να διατηρήσουμε </a:t>
          </a:r>
          <a:r>
            <a:rPr lang="el-GR" b="1" i="1" dirty="0">
              <a:solidFill>
                <a:schemeClr val="tx1"/>
              </a:solidFill>
            </a:rPr>
            <a:t>ασφαλές περιβάλλον</a:t>
          </a:r>
          <a:r>
            <a:rPr lang="en-US" b="1" i="1" dirty="0">
              <a:solidFill>
                <a:schemeClr val="tx1"/>
              </a:solidFill>
            </a:rPr>
            <a:t>                    </a:t>
          </a:r>
          <a:endParaRPr lang="en-US" dirty="0">
            <a:solidFill>
              <a:schemeClr val="tx1"/>
            </a:solidFill>
          </a:endParaRPr>
        </a:p>
      </dgm:t>
    </dgm:pt>
    <dgm:pt modelId="{67B5E71B-01AC-4505-BFA6-16339E795C29}" type="parTrans" cxnId="{06ABEE3B-087C-46E0-BB1E-4642A7DFAA41}">
      <dgm:prSet/>
      <dgm:spPr/>
      <dgm:t>
        <a:bodyPr/>
        <a:lstStyle/>
        <a:p>
          <a:endParaRPr lang="el-GR"/>
        </a:p>
      </dgm:t>
    </dgm:pt>
    <dgm:pt modelId="{1250DE14-AA4F-412B-8C90-A362CF587889}" type="sibTrans" cxnId="{06ABEE3B-087C-46E0-BB1E-4642A7DFAA41}">
      <dgm:prSet/>
      <dgm:spPr/>
      <dgm:t>
        <a:bodyPr/>
        <a:lstStyle/>
        <a:p>
          <a:endParaRPr lang="el-GR"/>
        </a:p>
      </dgm:t>
    </dgm:pt>
    <dgm:pt modelId="{A1CF6DDA-082A-4C0E-AF06-CC5548D65D6C}" type="pres">
      <dgm:prSet presAssocID="{6A198E50-3731-4347-B9FB-5E3DD3608E6D}" presName="linear" presStyleCnt="0">
        <dgm:presLayoutVars>
          <dgm:animLvl val="lvl"/>
          <dgm:resizeHandles val="exact"/>
        </dgm:presLayoutVars>
      </dgm:prSet>
      <dgm:spPr/>
    </dgm:pt>
    <dgm:pt modelId="{C7BD7C49-60D7-4240-A26F-36F5E0891EDE}" type="pres">
      <dgm:prSet presAssocID="{8E8913C3-6CB5-415B-954B-FA27E3F6DA1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2023B46-326D-4F11-A7E3-E04DB9DF992F}" type="pres">
      <dgm:prSet presAssocID="{B685C209-BB4A-4861-9C59-02F73597B4F7}" presName="spacer" presStyleCnt="0"/>
      <dgm:spPr/>
    </dgm:pt>
    <dgm:pt modelId="{23CDAC5B-0DFC-480A-A1A9-88BB28CB4039}" type="pres">
      <dgm:prSet presAssocID="{E4CED41C-C478-42AE-960F-8D5BED0953D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A1AAB3F-5026-402D-A45D-CBFD6343EDF4}" type="pres">
      <dgm:prSet presAssocID="{1D4EA36B-B291-4D1B-A4FE-298572E489CF}" presName="spacer" presStyleCnt="0"/>
      <dgm:spPr/>
    </dgm:pt>
    <dgm:pt modelId="{C87AB9A7-B818-4EB3-97BC-862C208327D2}" type="pres">
      <dgm:prSet presAssocID="{A92E484D-D09B-4691-B086-65E3D51B078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7DB387C-DF71-492C-8933-7493E667A5AB}" type="pres">
      <dgm:prSet presAssocID="{0432BC37-C16D-4942-AE7E-BF62EC09540F}" presName="spacer" presStyleCnt="0"/>
      <dgm:spPr/>
    </dgm:pt>
    <dgm:pt modelId="{7B3CBDBD-8D0C-4687-BBFC-A0EAC163CAD2}" type="pres">
      <dgm:prSet presAssocID="{5B112F99-6299-4C9F-8883-360E5D6E5A7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388CA5E-DB41-4D66-87A6-A5C737AD45C2}" type="pres">
      <dgm:prSet presAssocID="{9D87DEFA-37FE-4B0A-BD0A-A30CBE28756D}" presName="spacer" presStyleCnt="0"/>
      <dgm:spPr/>
    </dgm:pt>
    <dgm:pt modelId="{8150700E-5BC5-47EA-BE45-DDE084894A5B}" type="pres">
      <dgm:prSet presAssocID="{9B5BCA93-43E8-4EAC-ABF4-4F85E0939EE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3323603-BC01-4261-ACC2-B3229A83B92A}" type="presOf" srcId="{5B112F99-6299-4C9F-8883-360E5D6E5A73}" destId="{7B3CBDBD-8D0C-4687-BBFC-A0EAC163CAD2}" srcOrd="0" destOrd="0" presId="urn:microsoft.com/office/officeart/2005/8/layout/vList2"/>
    <dgm:cxn modelId="{7CDF6F37-89C5-4C20-9953-6BE793EE3797}" srcId="{6A198E50-3731-4347-B9FB-5E3DD3608E6D}" destId="{8E8913C3-6CB5-415B-954B-FA27E3F6DA11}" srcOrd="0" destOrd="0" parTransId="{661E702D-2E3C-42C3-8E5F-75B54A39E466}" sibTransId="{B685C209-BB4A-4861-9C59-02F73597B4F7}"/>
    <dgm:cxn modelId="{06ABEE3B-087C-46E0-BB1E-4642A7DFAA41}" srcId="{6A198E50-3731-4347-B9FB-5E3DD3608E6D}" destId="{9B5BCA93-43E8-4EAC-ABF4-4F85E0939EED}" srcOrd="4" destOrd="0" parTransId="{67B5E71B-01AC-4505-BFA6-16339E795C29}" sibTransId="{1250DE14-AA4F-412B-8C90-A362CF587889}"/>
    <dgm:cxn modelId="{DF71896D-461E-4E56-B67B-3A579B15F7BD}" type="presOf" srcId="{8E8913C3-6CB5-415B-954B-FA27E3F6DA11}" destId="{C7BD7C49-60D7-4240-A26F-36F5E0891EDE}" srcOrd="0" destOrd="0" presId="urn:microsoft.com/office/officeart/2005/8/layout/vList2"/>
    <dgm:cxn modelId="{F0BFAC58-5187-40A1-8B11-D46768207331}" srcId="{6A198E50-3731-4347-B9FB-5E3DD3608E6D}" destId="{A92E484D-D09B-4691-B086-65E3D51B0788}" srcOrd="2" destOrd="0" parTransId="{6CF63B17-681A-4AA5-BC2A-5446B34ACD8B}" sibTransId="{0432BC37-C16D-4942-AE7E-BF62EC09540F}"/>
    <dgm:cxn modelId="{902E6091-1899-4C3D-A4BD-9D3F9358AD97}" type="presOf" srcId="{9B5BCA93-43E8-4EAC-ABF4-4F85E0939EED}" destId="{8150700E-5BC5-47EA-BE45-DDE084894A5B}" srcOrd="0" destOrd="0" presId="urn:microsoft.com/office/officeart/2005/8/layout/vList2"/>
    <dgm:cxn modelId="{5D35ADAE-4E87-4C32-8607-2C15A6997E9C}" type="presOf" srcId="{A92E484D-D09B-4691-B086-65E3D51B0788}" destId="{C87AB9A7-B818-4EB3-97BC-862C208327D2}" srcOrd="0" destOrd="0" presId="urn:microsoft.com/office/officeart/2005/8/layout/vList2"/>
    <dgm:cxn modelId="{219C42EE-D866-49F8-BF74-250B53E1ED66}" type="presOf" srcId="{6A198E50-3731-4347-B9FB-5E3DD3608E6D}" destId="{A1CF6DDA-082A-4C0E-AF06-CC5548D65D6C}" srcOrd="0" destOrd="0" presId="urn:microsoft.com/office/officeart/2005/8/layout/vList2"/>
    <dgm:cxn modelId="{53CC05EF-FC3F-42F1-9FB8-E35E534B592C}" srcId="{6A198E50-3731-4347-B9FB-5E3DD3608E6D}" destId="{E4CED41C-C478-42AE-960F-8D5BED0953D8}" srcOrd="1" destOrd="0" parTransId="{A953D47B-6B7A-43A3-86C0-7409484DACEA}" sibTransId="{1D4EA36B-B291-4D1B-A4FE-298572E489CF}"/>
    <dgm:cxn modelId="{73D725F2-4127-4621-BFA2-DA240EEC647B}" srcId="{6A198E50-3731-4347-B9FB-5E3DD3608E6D}" destId="{5B112F99-6299-4C9F-8883-360E5D6E5A73}" srcOrd="3" destOrd="0" parTransId="{441024EB-9C0D-43FE-B00A-7E0C827723C1}" sibTransId="{9D87DEFA-37FE-4B0A-BD0A-A30CBE28756D}"/>
    <dgm:cxn modelId="{8F37B4FA-1A96-4EF6-B9F7-1D255536911E}" type="presOf" srcId="{E4CED41C-C478-42AE-960F-8D5BED0953D8}" destId="{23CDAC5B-0DFC-480A-A1A9-88BB28CB4039}" srcOrd="0" destOrd="0" presId="urn:microsoft.com/office/officeart/2005/8/layout/vList2"/>
    <dgm:cxn modelId="{FB62C966-08D4-4779-B729-98EBBA85E596}" type="presParOf" srcId="{A1CF6DDA-082A-4C0E-AF06-CC5548D65D6C}" destId="{C7BD7C49-60D7-4240-A26F-36F5E0891EDE}" srcOrd="0" destOrd="0" presId="urn:microsoft.com/office/officeart/2005/8/layout/vList2"/>
    <dgm:cxn modelId="{1DE89B90-B152-401A-A118-C2112F00494A}" type="presParOf" srcId="{A1CF6DDA-082A-4C0E-AF06-CC5548D65D6C}" destId="{92023B46-326D-4F11-A7E3-E04DB9DF992F}" srcOrd="1" destOrd="0" presId="urn:microsoft.com/office/officeart/2005/8/layout/vList2"/>
    <dgm:cxn modelId="{F2DD294F-B5D6-475C-8186-2BC89B9DD5F9}" type="presParOf" srcId="{A1CF6DDA-082A-4C0E-AF06-CC5548D65D6C}" destId="{23CDAC5B-0DFC-480A-A1A9-88BB28CB4039}" srcOrd="2" destOrd="0" presId="urn:microsoft.com/office/officeart/2005/8/layout/vList2"/>
    <dgm:cxn modelId="{D73CBF9E-0C18-486C-B73A-449CC097D8AE}" type="presParOf" srcId="{A1CF6DDA-082A-4C0E-AF06-CC5548D65D6C}" destId="{7A1AAB3F-5026-402D-A45D-CBFD6343EDF4}" srcOrd="3" destOrd="0" presId="urn:microsoft.com/office/officeart/2005/8/layout/vList2"/>
    <dgm:cxn modelId="{B7528774-F2DD-40B6-9DDC-3AEAF23F7628}" type="presParOf" srcId="{A1CF6DDA-082A-4C0E-AF06-CC5548D65D6C}" destId="{C87AB9A7-B818-4EB3-97BC-862C208327D2}" srcOrd="4" destOrd="0" presId="urn:microsoft.com/office/officeart/2005/8/layout/vList2"/>
    <dgm:cxn modelId="{0D87B2BA-C891-427A-8069-414ABB877A67}" type="presParOf" srcId="{A1CF6DDA-082A-4C0E-AF06-CC5548D65D6C}" destId="{67DB387C-DF71-492C-8933-7493E667A5AB}" srcOrd="5" destOrd="0" presId="urn:microsoft.com/office/officeart/2005/8/layout/vList2"/>
    <dgm:cxn modelId="{AD2618C8-F499-4418-9F93-505C657AB542}" type="presParOf" srcId="{A1CF6DDA-082A-4C0E-AF06-CC5548D65D6C}" destId="{7B3CBDBD-8D0C-4687-BBFC-A0EAC163CAD2}" srcOrd="6" destOrd="0" presId="urn:microsoft.com/office/officeart/2005/8/layout/vList2"/>
    <dgm:cxn modelId="{28DF0B12-47A8-4CE6-B0E9-3FEAD648508B}" type="presParOf" srcId="{A1CF6DDA-082A-4C0E-AF06-CC5548D65D6C}" destId="{9388CA5E-DB41-4D66-87A6-A5C737AD45C2}" srcOrd="7" destOrd="0" presId="urn:microsoft.com/office/officeart/2005/8/layout/vList2"/>
    <dgm:cxn modelId="{B87434DB-A8E8-410F-BF13-CCD8D9402B73}" type="presParOf" srcId="{A1CF6DDA-082A-4C0E-AF06-CC5548D65D6C}" destId="{8150700E-5BC5-47EA-BE45-DDE084894A5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9C6E8-604D-4CC8-B4B5-B68E10A362CE}">
      <dsp:nvSpPr>
        <dsp:cNvPr id="0" name=""/>
        <dsp:cNvSpPr/>
      </dsp:nvSpPr>
      <dsp:spPr>
        <a:xfrm>
          <a:off x="845" y="719259"/>
          <a:ext cx="3296876" cy="19781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 dirty="0"/>
            <a:t>Βρίσκονται στο επίκεντρο της δημιουργικής φαντασίας </a:t>
          </a:r>
          <a:endParaRPr lang="en-US" sz="3100" kern="1200" dirty="0"/>
        </a:p>
      </dsp:txBody>
      <dsp:txXfrm>
        <a:off x="845" y="719259"/>
        <a:ext cx="3296876" cy="1978126"/>
      </dsp:txXfrm>
    </dsp:sp>
    <dsp:sp modelId="{40747462-C2B8-47D6-AB6B-BEB091D2B1B1}">
      <dsp:nvSpPr>
        <dsp:cNvPr id="0" name=""/>
        <dsp:cNvSpPr/>
      </dsp:nvSpPr>
      <dsp:spPr>
        <a:xfrm>
          <a:off x="3627409" y="719259"/>
          <a:ext cx="3296876" cy="1978126"/>
        </a:xfrm>
        <a:prstGeom prst="rect">
          <a:avLst/>
        </a:prstGeom>
        <a:solidFill>
          <a:schemeClr val="accent2">
            <a:hueOff val="1080030"/>
            <a:satOff val="150"/>
            <a:lumOff val="1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/>
            <a:t>Δίνουν εργαλεία σκέψης </a:t>
          </a:r>
          <a:endParaRPr lang="en-US" sz="3100" kern="1200"/>
        </a:p>
      </dsp:txBody>
      <dsp:txXfrm>
        <a:off x="3627409" y="719259"/>
        <a:ext cx="3296876" cy="1978126"/>
      </dsp:txXfrm>
    </dsp:sp>
    <dsp:sp modelId="{2C3EF945-3C18-4D3F-BFE9-67B551E00930}">
      <dsp:nvSpPr>
        <dsp:cNvPr id="0" name=""/>
        <dsp:cNvSpPr/>
      </dsp:nvSpPr>
      <dsp:spPr>
        <a:xfrm>
          <a:off x="845" y="3027073"/>
          <a:ext cx="3296876" cy="1978126"/>
        </a:xfrm>
        <a:prstGeom prst="rect">
          <a:avLst/>
        </a:prstGeom>
        <a:solidFill>
          <a:schemeClr val="accent2">
            <a:hueOff val="2160060"/>
            <a:satOff val="301"/>
            <a:lumOff val="2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 dirty="0"/>
            <a:t>Σχετίζονται με τη νέα παιδαγωγική</a:t>
          </a:r>
          <a:endParaRPr lang="en-US" sz="3100" kern="1200" dirty="0"/>
        </a:p>
      </dsp:txBody>
      <dsp:txXfrm>
        <a:off x="845" y="3027073"/>
        <a:ext cx="3296876" cy="1978126"/>
      </dsp:txXfrm>
    </dsp:sp>
    <dsp:sp modelId="{183B0655-1DA5-4336-AF18-1B6F7FB6451F}">
      <dsp:nvSpPr>
        <dsp:cNvPr id="0" name=""/>
        <dsp:cNvSpPr/>
      </dsp:nvSpPr>
      <dsp:spPr>
        <a:xfrm>
          <a:off x="3627409" y="3027073"/>
          <a:ext cx="3296876" cy="1978126"/>
        </a:xfrm>
        <a:prstGeom prst="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000" kern="1200" dirty="0"/>
            <a:t>Μπορούν να μετασχηματίσουν «</a:t>
          </a:r>
          <a:r>
            <a:rPr lang="el-GR" sz="2000" kern="1200" dirty="0" err="1"/>
            <a:t>εποικοδομιστικά</a:t>
          </a:r>
          <a:r>
            <a:rPr lang="el-GR" sz="2000" kern="1200" dirty="0"/>
            <a:t>» τα εκπαιδευτικά συστήματα </a:t>
          </a:r>
          <a:endParaRPr lang="en-US" sz="2000" kern="1200" dirty="0"/>
        </a:p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3627409" y="3027073"/>
        <a:ext cx="3296876" cy="19781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F843F-A922-4198-83FD-80B6E1A505FE}">
      <dsp:nvSpPr>
        <dsp:cNvPr id="0" name=""/>
        <dsp:cNvSpPr/>
      </dsp:nvSpPr>
      <dsp:spPr>
        <a:xfrm>
          <a:off x="0" y="0"/>
          <a:ext cx="689028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3DC05-F11D-4418-85F7-1B6D81891EA8}">
      <dsp:nvSpPr>
        <dsp:cNvPr id="0" name=""/>
        <dsp:cNvSpPr/>
      </dsp:nvSpPr>
      <dsp:spPr>
        <a:xfrm>
          <a:off x="0" y="0"/>
          <a:ext cx="6890289" cy="1427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000" b="1" kern="1200" dirty="0"/>
            <a:t>Πολυφωνική</a:t>
          </a:r>
          <a:r>
            <a:rPr lang="en-GB" sz="4000" b="1" kern="1200" dirty="0"/>
            <a:t>-</a:t>
          </a:r>
          <a:r>
            <a:rPr lang="el-GR" sz="4000" b="1" kern="1200" dirty="0" err="1"/>
            <a:t>πολυτροπική</a:t>
          </a:r>
          <a:r>
            <a:rPr lang="el-GR" sz="4000" b="1" kern="1200" dirty="0"/>
            <a:t>  μάθηση</a:t>
          </a:r>
          <a:endParaRPr lang="en-US" sz="4000" kern="1200" dirty="0"/>
        </a:p>
      </dsp:txBody>
      <dsp:txXfrm>
        <a:off x="0" y="0"/>
        <a:ext cx="6890289" cy="1427483"/>
      </dsp:txXfrm>
    </dsp:sp>
    <dsp:sp modelId="{AEEE1529-8C6E-4D8F-B8D3-AB9F527FE435}">
      <dsp:nvSpPr>
        <dsp:cNvPr id="0" name=""/>
        <dsp:cNvSpPr/>
      </dsp:nvSpPr>
      <dsp:spPr>
        <a:xfrm>
          <a:off x="0" y="1427483"/>
          <a:ext cx="6890289" cy="0"/>
        </a:xfrm>
        <a:prstGeom prst="line">
          <a:avLst/>
        </a:prstGeom>
        <a:solidFill>
          <a:schemeClr val="accent2">
            <a:hueOff val="1080030"/>
            <a:satOff val="150"/>
            <a:lumOff val="131"/>
            <a:alphaOff val="0"/>
          </a:schemeClr>
        </a:solidFill>
        <a:ln w="15875" cap="flat" cmpd="sng" algn="ctr">
          <a:solidFill>
            <a:schemeClr val="accent2">
              <a:hueOff val="1080030"/>
              <a:satOff val="150"/>
              <a:lumOff val="1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F1B92-7C6B-40D7-B474-55ECF7C6E20B}">
      <dsp:nvSpPr>
        <dsp:cNvPr id="0" name=""/>
        <dsp:cNvSpPr/>
      </dsp:nvSpPr>
      <dsp:spPr>
        <a:xfrm>
          <a:off x="0" y="1427483"/>
          <a:ext cx="6890289" cy="1427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000" b="1" kern="1200" dirty="0"/>
            <a:t>Ολιστική</a:t>
          </a:r>
          <a:endParaRPr lang="en-US" sz="4000" kern="1200" dirty="0"/>
        </a:p>
      </dsp:txBody>
      <dsp:txXfrm>
        <a:off x="0" y="1427483"/>
        <a:ext cx="6890289" cy="1427483"/>
      </dsp:txXfrm>
    </dsp:sp>
    <dsp:sp modelId="{5FC14DA8-9DF4-4D37-B984-A859F6BCF241}">
      <dsp:nvSpPr>
        <dsp:cNvPr id="0" name=""/>
        <dsp:cNvSpPr/>
      </dsp:nvSpPr>
      <dsp:spPr>
        <a:xfrm>
          <a:off x="0" y="2854966"/>
          <a:ext cx="6890289" cy="0"/>
        </a:xfrm>
        <a:prstGeom prst="line">
          <a:avLst/>
        </a:prstGeom>
        <a:solidFill>
          <a:schemeClr val="accent2">
            <a:hueOff val="2160060"/>
            <a:satOff val="301"/>
            <a:lumOff val="261"/>
            <a:alphaOff val="0"/>
          </a:schemeClr>
        </a:solidFill>
        <a:ln w="15875" cap="flat" cmpd="sng" algn="ctr">
          <a:solidFill>
            <a:schemeClr val="accent2">
              <a:hueOff val="2160060"/>
              <a:satOff val="301"/>
              <a:lumOff val="2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B87FAC-6000-4075-984A-416ED1C67D50}">
      <dsp:nvSpPr>
        <dsp:cNvPr id="0" name=""/>
        <dsp:cNvSpPr/>
      </dsp:nvSpPr>
      <dsp:spPr>
        <a:xfrm>
          <a:off x="0" y="2854966"/>
          <a:ext cx="6890289" cy="1427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000" b="1" kern="1200" dirty="0"/>
            <a:t>Διερευνητική</a:t>
          </a:r>
          <a:endParaRPr lang="en-US" sz="4000" kern="1200" dirty="0"/>
        </a:p>
      </dsp:txBody>
      <dsp:txXfrm>
        <a:off x="0" y="2854966"/>
        <a:ext cx="6890289" cy="1427483"/>
      </dsp:txXfrm>
    </dsp:sp>
    <dsp:sp modelId="{C387AF15-0A7F-4CB6-88A2-524E9FA6DCC5}">
      <dsp:nvSpPr>
        <dsp:cNvPr id="0" name=""/>
        <dsp:cNvSpPr/>
      </dsp:nvSpPr>
      <dsp:spPr>
        <a:xfrm>
          <a:off x="0" y="4282449"/>
          <a:ext cx="6890289" cy="0"/>
        </a:xfrm>
        <a:prstGeom prst="line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accent2">
              <a:hueOff val="3240090"/>
              <a:satOff val="45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69E8C-0E52-4CDA-97BA-228D1A32A486}">
      <dsp:nvSpPr>
        <dsp:cNvPr id="0" name=""/>
        <dsp:cNvSpPr/>
      </dsp:nvSpPr>
      <dsp:spPr>
        <a:xfrm>
          <a:off x="0" y="4282449"/>
          <a:ext cx="6890289" cy="1427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000" b="1" kern="1200" dirty="0"/>
            <a:t>Βιωματική </a:t>
          </a:r>
          <a:endParaRPr lang="en-US" sz="4000" kern="1200" dirty="0"/>
        </a:p>
      </dsp:txBody>
      <dsp:txXfrm>
        <a:off x="0" y="4282449"/>
        <a:ext cx="6890289" cy="14274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508B2-BFF5-464B-9D6C-FCB67407F5EE}">
      <dsp:nvSpPr>
        <dsp:cNvPr id="0" name=""/>
        <dsp:cNvSpPr/>
      </dsp:nvSpPr>
      <dsp:spPr>
        <a:xfrm>
          <a:off x="0" y="2795"/>
          <a:ext cx="69251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ABEAB-4CB6-4D97-A535-BADA7640B839}">
      <dsp:nvSpPr>
        <dsp:cNvPr id="0" name=""/>
        <dsp:cNvSpPr/>
      </dsp:nvSpPr>
      <dsp:spPr>
        <a:xfrm>
          <a:off x="0" y="2795"/>
          <a:ext cx="6925132" cy="95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0" y="2795"/>
        <a:ext cx="6925132" cy="953144"/>
      </dsp:txXfrm>
    </dsp:sp>
    <dsp:sp modelId="{66EFDE4D-0C37-4FE5-A663-6CC880261781}">
      <dsp:nvSpPr>
        <dsp:cNvPr id="0" name=""/>
        <dsp:cNvSpPr/>
      </dsp:nvSpPr>
      <dsp:spPr>
        <a:xfrm>
          <a:off x="0" y="955939"/>
          <a:ext cx="69251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D9FDD-2335-426E-83EA-7C6BA9585341}">
      <dsp:nvSpPr>
        <dsp:cNvPr id="0" name=""/>
        <dsp:cNvSpPr/>
      </dsp:nvSpPr>
      <dsp:spPr>
        <a:xfrm>
          <a:off x="0" y="955939"/>
          <a:ext cx="6925132" cy="95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b="1" kern="1200" dirty="0"/>
            <a:t>ομαδικότητα-</a:t>
          </a:r>
          <a:r>
            <a:rPr lang="el-GR" sz="3600" b="1" kern="1200" dirty="0" err="1"/>
            <a:t>συνεργατικότητα</a:t>
          </a:r>
          <a:r>
            <a:rPr lang="el-GR" sz="3600" b="1" kern="1200" dirty="0"/>
            <a:t>  </a:t>
          </a:r>
          <a:endParaRPr lang="en-US" sz="3600" kern="1200" dirty="0"/>
        </a:p>
      </dsp:txBody>
      <dsp:txXfrm>
        <a:off x="0" y="955939"/>
        <a:ext cx="6925132" cy="953144"/>
      </dsp:txXfrm>
    </dsp:sp>
    <dsp:sp modelId="{236CB803-2B7D-4B4C-98FA-51C2F2C8F6C7}">
      <dsp:nvSpPr>
        <dsp:cNvPr id="0" name=""/>
        <dsp:cNvSpPr/>
      </dsp:nvSpPr>
      <dsp:spPr>
        <a:xfrm>
          <a:off x="0" y="1909084"/>
          <a:ext cx="69251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A204D-C99F-4E9C-B378-73511DB9693A}">
      <dsp:nvSpPr>
        <dsp:cNvPr id="0" name=""/>
        <dsp:cNvSpPr/>
      </dsp:nvSpPr>
      <dsp:spPr>
        <a:xfrm>
          <a:off x="0" y="1909084"/>
          <a:ext cx="6925132" cy="95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b="1" kern="1200" dirty="0"/>
            <a:t>φαντασία ως κοινωνική επιτέλεση </a:t>
          </a:r>
          <a:endParaRPr lang="en-US" sz="3600" kern="1200" dirty="0"/>
        </a:p>
      </dsp:txBody>
      <dsp:txXfrm>
        <a:off x="0" y="1909084"/>
        <a:ext cx="6925132" cy="953144"/>
      </dsp:txXfrm>
    </dsp:sp>
    <dsp:sp modelId="{9BB931C4-E882-4571-AA9F-838B2D4BC382}">
      <dsp:nvSpPr>
        <dsp:cNvPr id="0" name=""/>
        <dsp:cNvSpPr/>
      </dsp:nvSpPr>
      <dsp:spPr>
        <a:xfrm>
          <a:off x="0" y="2862229"/>
          <a:ext cx="69251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8C60D-E4AD-4E7D-A68B-7E7288440533}">
      <dsp:nvSpPr>
        <dsp:cNvPr id="0" name=""/>
        <dsp:cNvSpPr/>
      </dsp:nvSpPr>
      <dsp:spPr>
        <a:xfrm>
          <a:off x="0" y="2862229"/>
          <a:ext cx="6925132" cy="95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b="1" kern="1200" dirty="0" err="1"/>
            <a:t>ενσυναίσθηση</a:t>
          </a:r>
          <a:endParaRPr lang="en-US" sz="3600" kern="1200" dirty="0"/>
        </a:p>
      </dsp:txBody>
      <dsp:txXfrm>
        <a:off x="0" y="2862229"/>
        <a:ext cx="6925132" cy="953144"/>
      </dsp:txXfrm>
    </dsp:sp>
    <dsp:sp modelId="{9C3C1772-AABC-4BCA-97E1-F144478AB4C2}">
      <dsp:nvSpPr>
        <dsp:cNvPr id="0" name=""/>
        <dsp:cNvSpPr/>
      </dsp:nvSpPr>
      <dsp:spPr>
        <a:xfrm>
          <a:off x="0" y="3815374"/>
          <a:ext cx="69251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99411-C9A7-488A-87EC-B3BC744251CD}">
      <dsp:nvSpPr>
        <dsp:cNvPr id="0" name=""/>
        <dsp:cNvSpPr/>
      </dsp:nvSpPr>
      <dsp:spPr>
        <a:xfrm>
          <a:off x="0" y="3815374"/>
          <a:ext cx="6925132" cy="95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b="1" kern="1200" dirty="0"/>
            <a:t>δημόσια εμφάνιση</a:t>
          </a:r>
        </a:p>
      </dsp:txBody>
      <dsp:txXfrm>
        <a:off x="0" y="3815374"/>
        <a:ext cx="6925132" cy="953144"/>
      </dsp:txXfrm>
    </dsp:sp>
    <dsp:sp modelId="{ED73ECD5-3945-43A6-B5E0-48E7BD8B61C3}">
      <dsp:nvSpPr>
        <dsp:cNvPr id="0" name=""/>
        <dsp:cNvSpPr/>
      </dsp:nvSpPr>
      <dsp:spPr>
        <a:xfrm>
          <a:off x="0" y="4768519"/>
          <a:ext cx="69251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39EFF-6B44-43B7-866A-27516668AEF5}">
      <dsp:nvSpPr>
        <dsp:cNvPr id="0" name=""/>
        <dsp:cNvSpPr/>
      </dsp:nvSpPr>
      <dsp:spPr>
        <a:xfrm>
          <a:off x="0" y="4768519"/>
          <a:ext cx="6925132" cy="95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b="1" i="1" kern="1200" dirty="0" err="1"/>
            <a:t>Πίγκου</a:t>
          </a:r>
          <a:r>
            <a:rPr lang="el-GR" sz="3600" b="1" i="1" kern="1200" dirty="0"/>
            <a:t> -</a:t>
          </a:r>
          <a:r>
            <a:rPr lang="el-GR" sz="3600" b="1" i="1" kern="1200" dirty="0" err="1"/>
            <a:t>Ρεπούση</a:t>
          </a:r>
          <a:r>
            <a:rPr lang="el-GR" sz="3600" b="1" i="1" kern="1200" dirty="0"/>
            <a:t> , 2019 (127-163)</a:t>
          </a:r>
          <a:endParaRPr lang="en-US" sz="3600" kern="1200" dirty="0"/>
        </a:p>
      </dsp:txBody>
      <dsp:txXfrm>
        <a:off x="0" y="4768519"/>
        <a:ext cx="6925132" cy="95314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B6840-4FCC-48EB-B001-0E0B234FF0F1}">
      <dsp:nvSpPr>
        <dsp:cNvPr id="0" name=""/>
        <dsp:cNvSpPr/>
      </dsp:nvSpPr>
      <dsp:spPr>
        <a:xfrm>
          <a:off x="0" y="2795"/>
          <a:ext cx="692513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7C61F-F9F2-46B0-9C10-DD45F5B7E3C3}">
      <dsp:nvSpPr>
        <dsp:cNvPr id="0" name=""/>
        <dsp:cNvSpPr/>
      </dsp:nvSpPr>
      <dsp:spPr>
        <a:xfrm>
          <a:off x="0" y="2795"/>
          <a:ext cx="6925132" cy="190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/>
            <a:t>συμμετοχή που εμπεριέχει το παιχνίδι και τη χαρά</a:t>
          </a:r>
          <a:endParaRPr lang="en-US" sz="3800" kern="1200"/>
        </a:p>
      </dsp:txBody>
      <dsp:txXfrm>
        <a:off x="0" y="2795"/>
        <a:ext cx="6925132" cy="1906289"/>
      </dsp:txXfrm>
    </dsp:sp>
    <dsp:sp modelId="{0B0CB81A-4091-46B3-9B09-7ADABBA47CE2}">
      <dsp:nvSpPr>
        <dsp:cNvPr id="0" name=""/>
        <dsp:cNvSpPr/>
      </dsp:nvSpPr>
      <dsp:spPr>
        <a:xfrm>
          <a:off x="0" y="1909084"/>
          <a:ext cx="6925132" cy="0"/>
        </a:xfrm>
        <a:prstGeom prst="line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accent2">
              <a:hueOff val="1620045"/>
              <a:satOff val="225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C656C-1358-4B68-9F0F-A4A03641C2DC}">
      <dsp:nvSpPr>
        <dsp:cNvPr id="0" name=""/>
        <dsp:cNvSpPr/>
      </dsp:nvSpPr>
      <dsp:spPr>
        <a:xfrm>
          <a:off x="0" y="1909084"/>
          <a:ext cx="6925132" cy="190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 dirty="0"/>
            <a:t>συμμετοχή που περιλαμβάνει διερεύνηση,  στοχασμό,  ανατροφοδότηση </a:t>
          </a:r>
          <a:endParaRPr lang="en-US" sz="3800" kern="1200" dirty="0"/>
        </a:p>
      </dsp:txBody>
      <dsp:txXfrm>
        <a:off x="0" y="1909084"/>
        <a:ext cx="6925132" cy="1906289"/>
      </dsp:txXfrm>
    </dsp:sp>
    <dsp:sp modelId="{B031AFC1-EBF6-4187-9D0F-AC714BFB3EB8}">
      <dsp:nvSpPr>
        <dsp:cNvPr id="0" name=""/>
        <dsp:cNvSpPr/>
      </dsp:nvSpPr>
      <dsp:spPr>
        <a:xfrm>
          <a:off x="0" y="3815374"/>
          <a:ext cx="6925132" cy="0"/>
        </a:xfrm>
        <a:prstGeom prst="line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accent2">
              <a:hueOff val="3240090"/>
              <a:satOff val="45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AFA26-E58D-4DF0-9FFA-A4C4755B1D24}">
      <dsp:nvSpPr>
        <dsp:cNvPr id="0" name=""/>
        <dsp:cNvSpPr/>
      </dsp:nvSpPr>
      <dsp:spPr>
        <a:xfrm>
          <a:off x="0" y="3815374"/>
          <a:ext cx="6925132" cy="190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/>
            <a:t>τα παιδιά δημιουργούν μαζί με άλλους σε ασφαλές περιβάλλον </a:t>
          </a:r>
          <a:endParaRPr lang="en-US" sz="3800" kern="1200"/>
        </a:p>
      </dsp:txBody>
      <dsp:txXfrm>
        <a:off x="0" y="3815374"/>
        <a:ext cx="6925132" cy="190628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524677" y="2234912"/>
          <a:ext cx="1242886" cy="2068135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207060" y="2872092"/>
          <a:ext cx="1867124" cy="1636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noProof="0" dirty="0"/>
            <a:t>Είναι </a:t>
          </a:r>
          <a:r>
            <a:rPr lang="el-GR" sz="2800" kern="1200" noProof="0" dirty="0" err="1"/>
            <a:t>παιχνιώδες</a:t>
          </a:r>
          <a:endParaRPr lang="el-GR" sz="2800" kern="1200" noProof="0" dirty="0"/>
        </a:p>
      </dsp:txBody>
      <dsp:txXfrm>
        <a:off x="207060" y="2872092"/>
        <a:ext cx="1867124" cy="1636643"/>
      </dsp:txXfrm>
    </dsp:sp>
    <dsp:sp modelId="{B746139E-4627-4CCC-9299-5653D77ED24D}">
      <dsp:nvSpPr>
        <dsp:cNvPr id="0" name=""/>
        <dsp:cNvSpPr/>
      </dsp:nvSpPr>
      <dsp:spPr>
        <a:xfrm>
          <a:off x="1721896" y="2101906"/>
          <a:ext cx="352287" cy="352287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2700253" y="1704640"/>
          <a:ext cx="1242886" cy="2068135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2448963" y="2338647"/>
          <a:ext cx="1954766" cy="1604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noProof="0" dirty="0"/>
            <a:t>Διερευνά ιστορίες για να καταλάβουμε την  ανθρώπινη συμπεριφορά</a:t>
          </a:r>
        </a:p>
      </dsp:txBody>
      <dsp:txXfrm>
        <a:off x="2448963" y="2338647"/>
        <a:ext cx="1954766" cy="1604483"/>
      </dsp:txXfrm>
    </dsp:sp>
    <dsp:sp modelId="{F6F2BEFC-1674-4E8D-98FF-DE4432BB887C}">
      <dsp:nvSpPr>
        <dsp:cNvPr id="0" name=""/>
        <dsp:cNvSpPr/>
      </dsp:nvSpPr>
      <dsp:spPr>
        <a:xfrm>
          <a:off x="4007621" y="1552381"/>
          <a:ext cx="352287" cy="352287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4985978" y="1139035"/>
          <a:ext cx="1242886" cy="2068135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4778509" y="1756962"/>
          <a:ext cx="1867124" cy="1636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noProof="0" dirty="0"/>
            <a:t>Είναι </a:t>
          </a:r>
        </a:p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noProof="0" dirty="0"/>
            <a:t>συλλογική </a:t>
          </a:r>
          <a:r>
            <a:rPr lang="el-GR" sz="2800" kern="1200" noProof="0" dirty="0"/>
            <a:t>κοινωνική</a:t>
          </a:r>
          <a:r>
            <a:rPr lang="el-GR" sz="2400" kern="1200" noProof="0" dirty="0"/>
            <a:t> εμπειρία </a:t>
          </a:r>
        </a:p>
      </dsp:txBody>
      <dsp:txXfrm>
        <a:off x="4778509" y="1756962"/>
        <a:ext cx="1867124" cy="1636643"/>
      </dsp:txXfrm>
    </dsp:sp>
    <dsp:sp modelId="{D5E82CFA-3F05-41CB-A66C-3A904CCE06CE}">
      <dsp:nvSpPr>
        <dsp:cNvPr id="0" name=""/>
        <dsp:cNvSpPr/>
      </dsp:nvSpPr>
      <dsp:spPr>
        <a:xfrm>
          <a:off x="6293346" y="986777"/>
          <a:ext cx="352287" cy="352287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7271703" y="573430"/>
          <a:ext cx="1242886" cy="2068135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7135054" y="1191357"/>
          <a:ext cx="1725484" cy="1636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noProof="0" dirty="0"/>
            <a:t>Μεταμορφώνει</a:t>
          </a:r>
          <a:r>
            <a:rPr lang="el-GR" sz="2400" kern="1200" baseline="0" noProof="0" dirty="0"/>
            <a:t> τον </a:t>
          </a:r>
          <a:r>
            <a:rPr lang="el-GR" sz="2800" kern="1200" baseline="0" noProof="0" dirty="0"/>
            <a:t>χώρο</a:t>
          </a:r>
          <a:r>
            <a:rPr lang="el-GR" sz="2400" kern="1200" baseline="0" noProof="0" dirty="0"/>
            <a:t> και τον χρόνο</a:t>
          </a:r>
        </a:p>
      </dsp:txBody>
      <dsp:txXfrm>
        <a:off x="7135054" y="1191357"/>
        <a:ext cx="1725484" cy="1636643"/>
      </dsp:txXfrm>
    </dsp:sp>
    <dsp:sp modelId="{F62C0D9F-BF11-4D63-A28B-80FA21343A28}">
      <dsp:nvSpPr>
        <dsp:cNvPr id="0" name=""/>
        <dsp:cNvSpPr/>
      </dsp:nvSpPr>
      <dsp:spPr>
        <a:xfrm>
          <a:off x="8579071" y="421172"/>
          <a:ext cx="352287" cy="352287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9557427" y="7825"/>
          <a:ext cx="1242886" cy="2068135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9349959" y="625752"/>
          <a:ext cx="1867124" cy="1636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t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400" kern="1200" baseline="0" noProof="0" dirty="0"/>
            <a:t>Στηρίζεται σε θεατρικές </a:t>
          </a:r>
          <a:r>
            <a:rPr lang="el-GR" sz="2800" kern="1200" baseline="0" noProof="0" dirty="0"/>
            <a:t>τεχνικές</a:t>
          </a:r>
          <a:r>
            <a:rPr lang="el-GR" sz="2400" kern="1200" baseline="0" noProof="0" dirty="0"/>
            <a:t> και συμβάσεις  </a:t>
          </a:r>
          <a:endParaRPr lang="el-GR" sz="2400" kern="1200" noProof="0" dirty="0"/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400" kern="1200" noProof="0" dirty="0"/>
        </a:p>
      </dsp:txBody>
      <dsp:txXfrm>
        <a:off x="9349959" y="625752"/>
        <a:ext cx="1867124" cy="1636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6F8FA-2A7E-42F1-9047-2E4724756994}">
      <dsp:nvSpPr>
        <dsp:cNvPr id="0" name=""/>
        <dsp:cNvSpPr/>
      </dsp:nvSpPr>
      <dsp:spPr>
        <a:xfrm>
          <a:off x="0" y="2795"/>
          <a:ext cx="69251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7FC25-2143-4B85-B4C8-E01C5900F270}">
      <dsp:nvSpPr>
        <dsp:cNvPr id="0" name=""/>
        <dsp:cNvSpPr/>
      </dsp:nvSpPr>
      <dsp:spPr>
        <a:xfrm>
          <a:off x="0" y="2795"/>
          <a:ext cx="6925132" cy="190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b="1" kern="1200"/>
            <a:t>α) Ηθοποιοί που μιλούν ή τραγουδούν (ανεξάρτητα από το σώμα χορού)</a:t>
          </a:r>
          <a:endParaRPr lang="en-US" sz="2700" kern="1200"/>
        </a:p>
      </dsp:txBody>
      <dsp:txXfrm>
        <a:off x="0" y="2795"/>
        <a:ext cx="6925132" cy="1906289"/>
      </dsp:txXfrm>
    </dsp:sp>
    <dsp:sp modelId="{683366E2-4B36-485D-B623-E01A4434D265}">
      <dsp:nvSpPr>
        <dsp:cNvPr id="0" name=""/>
        <dsp:cNvSpPr/>
      </dsp:nvSpPr>
      <dsp:spPr>
        <a:xfrm>
          <a:off x="0" y="1909084"/>
          <a:ext cx="69251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DFF3F-AD25-4D84-9854-065F68019892}">
      <dsp:nvSpPr>
        <dsp:cNvPr id="0" name=""/>
        <dsp:cNvSpPr/>
      </dsp:nvSpPr>
      <dsp:spPr>
        <a:xfrm>
          <a:off x="0" y="1909084"/>
          <a:ext cx="6925132" cy="190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b="1" kern="1200" dirty="0"/>
            <a:t>β) Ένα στοιχείο σύγκρουσης μεταφερμένο στο διάλογο </a:t>
          </a:r>
          <a:endParaRPr lang="en-US" sz="2700" kern="1200" dirty="0"/>
        </a:p>
      </dsp:txBody>
      <dsp:txXfrm>
        <a:off x="0" y="1909084"/>
        <a:ext cx="6925132" cy="1906289"/>
      </dsp:txXfrm>
    </dsp:sp>
    <dsp:sp modelId="{565330B6-7E72-4D7C-82BA-F524592BACD2}">
      <dsp:nvSpPr>
        <dsp:cNvPr id="0" name=""/>
        <dsp:cNvSpPr/>
      </dsp:nvSpPr>
      <dsp:spPr>
        <a:xfrm>
          <a:off x="0" y="3815374"/>
          <a:ext cx="69251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04B03-48D4-427D-AE62-92EDFF6C1B4F}">
      <dsp:nvSpPr>
        <dsp:cNvPr id="0" name=""/>
        <dsp:cNvSpPr/>
      </dsp:nvSpPr>
      <dsp:spPr>
        <a:xfrm>
          <a:off x="0" y="3815374"/>
          <a:ext cx="6925132" cy="190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700" b="1" kern="1200"/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b="1" kern="1200"/>
            <a:t>γ) Ένα κοινό που συμμετέχει συναισθηματικά στην δράση χωρίς όμως να παίρνει μέρος σε αυτή</a:t>
          </a:r>
          <a:endParaRPr lang="en-US" sz="2700" kern="1200"/>
        </a:p>
      </dsp:txBody>
      <dsp:txXfrm>
        <a:off x="0" y="3815374"/>
        <a:ext cx="6925132" cy="1906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6CFC7-FEE9-48C1-89BA-D266E5E6E587}">
      <dsp:nvSpPr>
        <dsp:cNvPr id="0" name=""/>
        <dsp:cNvSpPr/>
      </dsp:nvSpPr>
      <dsp:spPr>
        <a:xfrm>
          <a:off x="0" y="0"/>
          <a:ext cx="116918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45FFB-9072-4E42-AE17-D39AD444020F}">
      <dsp:nvSpPr>
        <dsp:cNvPr id="0" name=""/>
        <dsp:cNvSpPr/>
      </dsp:nvSpPr>
      <dsp:spPr>
        <a:xfrm>
          <a:off x="0" y="0"/>
          <a:ext cx="11691885" cy="635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Το Θέατρο μπορεί να παρατηρεί τον κόσμο και να τον </a:t>
          </a:r>
          <a:r>
            <a:rPr lang="el-GR" sz="2900" kern="1200" dirty="0" err="1"/>
            <a:t>ανα</a:t>
          </a:r>
          <a:r>
            <a:rPr lang="el-GR" sz="2900" kern="1200" dirty="0"/>
            <a:t>(</a:t>
          </a:r>
          <a:r>
            <a:rPr lang="el-GR" sz="2900" kern="1200" dirty="0" err="1"/>
            <a:t>παριστά</a:t>
          </a:r>
          <a:r>
            <a:rPr lang="el-GR" sz="2900" kern="1200" dirty="0"/>
            <a:t>)</a:t>
          </a:r>
          <a:endParaRPr lang="en-US" sz="2900" kern="1200" dirty="0"/>
        </a:p>
      </dsp:txBody>
      <dsp:txXfrm>
        <a:off x="0" y="0"/>
        <a:ext cx="11691885" cy="635329"/>
      </dsp:txXfrm>
    </dsp:sp>
    <dsp:sp modelId="{DBF8F7AA-46B6-4705-9D38-754B73929A09}">
      <dsp:nvSpPr>
        <dsp:cNvPr id="0" name=""/>
        <dsp:cNvSpPr/>
      </dsp:nvSpPr>
      <dsp:spPr>
        <a:xfrm>
          <a:off x="0" y="635329"/>
          <a:ext cx="116918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D4D13-CE85-45B5-8B4E-FFEB611ABEBD}">
      <dsp:nvSpPr>
        <dsp:cNvPr id="0" name=""/>
        <dsp:cNvSpPr/>
      </dsp:nvSpPr>
      <dsp:spPr>
        <a:xfrm>
          <a:off x="0" y="635329"/>
          <a:ext cx="11691885" cy="635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Μας βοηθά να παρακολουθούμε τον εαυτό μας σε δράση </a:t>
          </a:r>
          <a:endParaRPr lang="en-US" sz="2900" kern="1200" dirty="0"/>
        </a:p>
      </dsp:txBody>
      <dsp:txXfrm>
        <a:off x="0" y="635329"/>
        <a:ext cx="11691885" cy="635329"/>
      </dsp:txXfrm>
    </dsp:sp>
    <dsp:sp modelId="{4B519106-B7CB-452E-8394-B1319AACB3FE}">
      <dsp:nvSpPr>
        <dsp:cNvPr id="0" name=""/>
        <dsp:cNvSpPr/>
      </dsp:nvSpPr>
      <dsp:spPr>
        <a:xfrm>
          <a:off x="0" y="1270659"/>
          <a:ext cx="116918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4A199-CDE3-4229-9C8B-002DAD7A3908}">
      <dsp:nvSpPr>
        <dsp:cNvPr id="0" name=""/>
        <dsp:cNvSpPr/>
      </dsp:nvSpPr>
      <dsp:spPr>
        <a:xfrm>
          <a:off x="0" y="1270659"/>
          <a:ext cx="11691885" cy="635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Μας βοηθά να αντιλαμβανόμαστε  τον εαυτό μας σε σχέση με τον ‘άλλο’ </a:t>
          </a:r>
          <a:endParaRPr lang="en-US" sz="2900" kern="1200" dirty="0"/>
        </a:p>
      </dsp:txBody>
      <dsp:txXfrm>
        <a:off x="0" y="1270659"/>
        <a:ext cx="11691885" cy="635329"/>
      </dsp:txXfrm>
    </dsp:sp>
    <dsp:sp modelId="{27A0FF49-B0CD-46E3-9BD4-A4949239BFD7}">
      <dsp:nvSpPr>
        <dsp:cNvPr id="0" name=""/>
        <dsp:cNvSpPr/>
      </dsp:nvSpPr>
      <dsp:spPr>
        <a:xfrm>
          <a:off x="0" y="1905989"/>
          <a:ext cx="116918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74B2A-2130-4565-A9F3-C25437CBBEEF}">
      <dsp:nvSpPr>
        <dsp:cNvPr id="0" name=""/>
        <dsp:cNvSpPr/>
      </dsp:nvSpPr>
      <dsp:spPr>
        <a:xfrm>
          <a:off x="0" y="1905989"/>
          <a:ext cx="11691885" cy="635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Ψάχνει απαντήσεις για τον κόσμο που ζούμε </a:t>
          </a:r>
          <a:endParaRPr lang="en-US" sz="2900" kern="1200" dirty="0"/>
        </a:p>
      </dsp:txBody>
      <dsp:txXfrm>
        <a:off x="0" y="1905989"/>
        <a:ext cx="11691885" cy="635329"/>
      </dsp:txXfrm>
    </dsp:sp>
    <dsp:sp modelId="{AF801838-4E0C-4E21-AE50-39FB5845A67B}">
      <dsp:nvSpPr>
        <dsp:cNvPr id="0" name=""/>
        <dsp:cNvSpPr/>
      </dsp:nvSpPr>
      <dsp:spPr>
        <a:xfrm>
          <a:off x="0" y="2541319"/>
          <a:ext cx="116918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D1C3D-5A26-4638-9FF7-6F5251574EEB}">
      <dsp:nvSpPr>
        <dsp:cNvPr id="0" name=""/>
        <dsp:cNvSpPr/>
      </dsp:nvSpPr>
      <dsp:spPr>
        <a:xfrm>
          <a:off x="0" y="2541319"/>
          <a:ext cx="11691885" cy="635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Άρα δεν αποδέχεται ό,τι μας δίνεται ως μασημένη τροφή </a:t>
          </a:r>
          <a:endParaRPr lang="en-US" sz="2900" kern="1200" dirty="0"/>
        </a:p>
      </dsp:txBody>
      <dsp:txXfrm>
        <a:off x="0" y="2541319"/>
        <a:ext cx="11691885" cy="635329"/>
      </dsp:txXfrm>
    </dsp:sp>
    <dsp:sp modelId="{98237151-BB55-49E2-AB5C-33779C8110BA}">
      <dsp:nvSpPr>
        <dsp:cNvPr id="0" name=""/>
        <dsp:cNvSpPr/>
      </dsp:nvSpPr>
      <dsp:spPr>
        <a:xfrm>
          <a:off x="0" y="3176649"/>
          <a:ext cx="116918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1D087-869E-4D29-9349-9A7119F225C2}">
      <dsp:nvSpPr>
        <dsp:cNvPr id="0" name=""/>
        <dsp:cNvSpPr/>
      </dsp:nvSpPr>
      <dsp:spPr>
        <a:xfrm>
          <a:off x="0" y="3176649"/>
          <a:ext cx="11691885" cy="635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i="1" kern="1200" dirty="0"/>
            <a:t>Είναι ένας χώρος αναζήτησης </a:t>
          </a:r>
          <a:endParaRPr lang="en-US" sz="2900" i="1" kern="1200" dirty="0"/>
        </a:p>
      </dsp:txBody>
      <dsp:txXfrm>
        <a:off x="0" y="3176649"/>
        <a:ext cx="11691885" cy="635329"/>
      </dsp:txXfrm>
    </dsp:sp>
    <dsp:sp modelId="{3B49AC76-417D-4850-8097-403CCAFA6E73}">
      <dsp:nvSpPr>
        <dsp:cNvPr id="0" name=""/>
        <dsp:cNvSpPr/>
      </dsp:nvSpPr>
      <dsp:spPr>
        <a:xfrm>
          <a:off x="0" y="3811979"/>
          <a:ext cx="116918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99893-919D-486B-A588-3CFC101958B5}">
      <dsp:nvSpPr>
        <dsp:cNvPr id="0" name=""/>
        <dsp:cNvSpPr/>
      </dsp:nvSpPr>
      <dsp:spPr>
        <a:xfrm>
          <a:off x="0" y="3811979"/>
          <a:ext cx="11691885" cy="635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i="1" kern="1200" dirty="0"/>
            <a:t>                        </a:t>
          </a:r>
          <a:endParaRPr lang="en-US" sz="2900" kern="1200" dirty="0"/>
        </a:p>
      </dsp:txBody>
      <dsp:txXfrm>
        <a:off x="0" y="3811979"/>
        <a:ext cx="11691885" cy="635329"/>
      </dsp:txXfrm>
    </dsp:sp>
    <dsp:sp modelId="{B97565A1-53B4-4386-A1BC-F7AFCC24A88D}">
      <dsp:nvSpPr>
        <dsp:cNvPr id="0" name=""/>
        <dsp:cNvSpPr/>
      </dsp:nvSpPr>
      <dsp:spPr>
        <a:xfrm>
          <a:off x="0" y="4447309"/>
          <a:ext cx="116918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79841B-D76D-448B-909D-81B4153D249F}">
      <dsp:nvSpPr>
        <dsp:cNvPr id="0" name=""/>
        <dsp:cNvSpPr/>
      </dsp:nvSpPr>
      <dsp:spPr>
        <a:xfrm>
          <a:off x="0" y="4447309"/>
          <a:ext cx="11691885" cy="635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 dirty="0"/>
        </a:p>
      </dsp:txBody>
      <dsp:txXfrm>
        <a:off x="0" y="4447309"/>
        <a:ext cx="11691885" cy="6353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7468B-A7C3-402E-AEE6-420373B9103A}">
      <dsp:nvSpPr>
        <dsp:cNvPr id="0" name=""/>
        <dsp:cNvSpPr/>
      </dsp:nvSpPr>
      <dsp:spPr>
        <a:xfrm>
          <a:off x="0" y="2366"/>
          <a:ext cx="107348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2B5B60-D438-440C-BD0F-4AABC43ECBA4}">
      <dsp:nvSpPr>
        <dsp:cNvPr id="0" name=""/>
        <dsp:cNvSpPr/>
      </dsp:nvSpPr>
      <dsp:spPr>
        <a:xfrm>
          <a:off x="0" y="2366"/>
          <a:ext cx="10734862" cy="807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 dirty="0"/>
            <a:t>συναισθηματική συμμετοχή</a:t>
          </a:r>
          <a:endParaRPr lang="en-US" sz="2400" kern="1200" dirty="0"/>
        </a:p>
      </dsp:txBody>
      <dsp:txXfrm>
        <a:off x="0" y="2366"/>
        <a:ext cx="10734862" cy="807008"/>
      </dsp:txXfrm>
    </dsp:sp>
    <dsp:sp modelId="{51A024CA-4DE9-42C8-B91E-C4ECC6763639}">
      <dsp:nvSpPr>
        <dsp:cNvPr id="0" name=""/>
        <dsp:cNvSpPr/>
      </dsp:nvSpPr>
      <dsp:spPr>
        <a:xfrm>
          <a:off x="0" y="809374"/>
          <a:ext cx="107348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48E86-BA4A-4486-8EE0-6F5476FE1BAD}">
      <dsp:nvSpPr>
        <dsp:cNvPr id="0" name=""/>
        <dsp:cNvSpPr/>
      </dsp:nvSpPr>
      <dsp:spPr>
        <a:xfrm>
          <a:off x="0" y="809374"/>
          <a:ext cx="10734862" cy="807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/>
            <a:t>έκπληξη </a:t>
          </a:r>
          <a:endParaRPr lang="en-US" sz="2400" kern="1200"/>
        </a:p>
      </dsp:txBody>
      <dsp:txXfrm>
        <a:off x="0" y="809374"/>
        <a:ext cx="10734862" cy="807008"/>
      </dsp:txXfrm>
    </dsp:sp>
    <dsp:sp modelId="{F2FB120A-2D32-4451-8D23-5582B0A43D59}">
      <dsp:nvSpPr>
        <dsp:cNvPr id="0" name=""/>
        <dsp:cNvSpPr/>
      </dsp:nvSpPr>
      <dsp:spPr>
        <a:xfrm>
          <a:off x="0" y="1616383"/>
          <a:ext cx="107348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FFE06-6CF8-4303-9E45-384A4325ACC4}">
      <dsp:nvSpPr>
        <dsp:cNvPr id="0" name=""/>
        <dsp:cNvSpPr/>
      </dsp:nvSpPr>
      <dsp:spPr>
        <a:xfrm>
          <a:off x="0" y="1616383"/>
          <a:ext cx="10734862" cy="807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 dirty="0"/>
            <a:t>ένταση  </a:t>
          </a:r>
          <a:endParaRPr lang="en-US" sz="2400" kern="1200" dirty="0"/>
        </a:p>
      </dsp:txBody>
      <dsp:txXfrm>
        <a:off x="0" y="1616383"/>
        <a:ext cx="10734862" cy="807008"/>
      </dsp:txXfrm>
    </dsp:sp>
    <dsp:sp modelId="{64436D27-5A3D-48FE-9138-E79CCD37BAF3}">
      <dsp:nvSpPr>
        <dsp:cNvPr id="0" name=""/>
        <dsp:cNvSpPr/>
      </dsp:nvSpPr>
      <dsp:spPr>
        <a:xfrm>
          <a:off x="0" y="2423391"/>
          <a:ext cx="107348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62678-406D-4D19-8A61-4A4EDDCFFA68}">
      <dsp:nvSpPr>
        <dsp:cNvPr id="0" name=""/>
        <dsp:cNvSpPr/>
      </dsp:nvSpPr>
      <dsp:spPr>
        <a:xfrm>
          <a:off x="0" y="2423391"/>
          <a:ext cx="10734862" cy="807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 dirty="0"/>
            <a:t>αντίθεση μεταξύ μια σκηνής και μιας άλλης</a:t>
          </a:r>
          <a:endParaRPr lang="en-US" sz="2400" kern="1200" dirty="0"/>
        </a:p>
      </dsp:txBody>
      <dsp:txXfrm>
        <a:off x="0" y="2423391"/>
        <a:ext cx="10734862" cy="807008"/>
      </dsp:txXfrm>
    </dsp:sp>
    <dsp:sp modelId="{C30FBDAD-982A-47FF-B3E2-C280BF79C1E1}">
      <dsp:nvSpPr>
        <dsp:cNvPr id="0" name=""/>
        <dsp:cNvSpPr/>
      </dsp:nvSpPr>
      <dsp:spPr>
        <a:xfrm>
          <a:off x="0" y="3230399"/>
          <a:ext cx="107348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A8E7A-2DD5-498D-93D4-8436AFE597E0}">
      <dsp:nvSpPr>
        <dsp:cNvPr id="0" name=""/>
        <dsp:cNvSpPr/>
      </dsp:nvSpPr>
      <dsp:spPr>
        <a:xfrm>
          <a:off x="0" y="3230399"/>
          <a:ext cx="10734862" cy="807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 dirty="0"/>
            <a:t>Να μην βαρεθούμε γιατί  τότε δεν θα ενδιαφερόμαστε για το τι γίνεται. </a:t>
          </a:r>
          <a:endParaRPr lang="en-US" sz="2400" kern="1200" dirty="0"/>
        </a:p>
      </dsp:txBody>
      <dsp:txXfrm>
        <a:off x="0" y="3230399"/>
        <a:ext cx="10734862" cy="807008"/>
      </dsp:txXfrm>
    </dsp:sp>
    <dsp:sp modelId="{E27720DD-8195-4603-AB60-A053F733F045}">
      <dsp:nvSpPr>
        <dsp:cNvPr id="0" name=""/>
        <dsp:cNvSpPr/>
      </dsp:nvSpPr>
      <dsp:spPr>
        <a:xfrm>
          <a:off x="0" y="4037408"/>
          <a:ext cx="107348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E34AEC-7E76-471C-A8AB-BD6F8355F40B}">
      <dsp:nvSpPr>
        <dsp:cNvPr id="0" name=""/>
        <dsp:cNvSpPr/>
      </dsp:nvSpPr>
      <dsp:spPr>
        <a:xfrm>
          <a:off x="0" y="4037408"/>
          <a:ext cx="10734862" cy="807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/>
            <a:t>Το ίδιο ισχύει και για την θεατροπαιδαγωγική διαδικασία στην τάξη, στο σχολείο  </a:t>
          </a:r>
          <a:endParaRPr lang="en-US" sz="2400" kern="1200"/>
        </a:p>
      </dsp:txBody>
      <dsp:txXfrm>
        <a:off x="0" y="4037408"/>
        <a:ext cx="10734862" cy="8070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31D1D-18DE-4EAD-9C54-93FA419D57E6}">
      <dsp:nvSpPr>
        <dsp:cNvPr id="0" name=""/>
        <dsp:cNvSpPr/>
      </dsp:nvSpPr>
      <dsp:spPr>
        <a:xfrm>
          <a:off x="0" y="1038811"/>
          <a:ext cx="3032616" cy="192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02D14-57D2-4E52-BB44-63E3E761DEEA}">
      <dsp:nvSpPr>
        <dsp:cNvPr id="0" name=""/>
        <dsp:cNvSpPr/>
      </dsp:nvSpPr>
      <dsp:spPr>
        <a:xfrm>
          <a:off x="336957" y="1358920"/>
          <a:ext cx="3032616" cy="19257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Ενσωματώνει τις σύγχρονες παιδαγωγικές μεθόδους </a:t>
          </a:r>
          <a:endParaRPr lang="en-US" sz="2100" kern="1200" dirty="0"/>
        </a:p>
      </dsp:txBody>
      <dsp:txXfrm>
        <a:off x="393359" y="1415322"/>
        <a:ext cx="2919812" cy="1812907"/>
      </dsp:txXfrm>
    </dsp:sp>
    <dsp:sp modelId="{A6014BA2-8167-4865-9254-890FBDCE9C5E}">
      <dsp:nvSpPr>
        <dsp:cNvPr id="0" name=""/>
        <dsp:cNvSpPr/>
      </dsp:nvSpPr>
      <dsp:spPr>
        <a:xfrm>
          <a:off x="3706530" y="1038811"/>
          <a:ext cx="3032616" cy="192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DCD24-5578-4CBD-B6FE-123D87902832}">
      <dsp:nvSpPr>
        <dsp:cNvPr id="0" name=""/>
        <dsp:cNvSpPr/>
      </dsp:nvSpPr>
      <dsp:spPr>
        <a:xfrm>
          <a:off x="4043488" y="1358920"/>
          <a:ext cx="3032616" cy="19257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100" kern="1200" dirty="0"/>
            <a:t>Εστιάζει στο θεατρικό φαινόμενο </a:t>
          </a:r>
          <a:endParaRPr lang="en-US" sz="2100" kern="1200" dirty="0"/>
        </a:p>
        <a:p>
          <a:pPr marL="0"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4099890" y="1415322"/>
        <a:ext cx="2919812" cy="1812907"/>
      </dsp:txXfrm>
    </dsp:sp>
    <dsp:sp modelId="{99654F88-99D1-41D8-AC3F-517A7082CCE7}">
      <dsp:nvSpPr>
        <dsp:cNvPr id="0" name=""/>
        <dsp:cNvSpPr/>
      </dsp:nvSpPr>
      <dsp:spPr>
        <a:xfrm>
          <a:off x="7413061" y="1038811"/>
          <a:ext cx="3032616" cy="192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E5284-9E44-461A-A59A-531F69F0FEB4}">
      <dsp:nvSpPr>
        <dsp:cNvPr id="0" name=""/>
        <dsp:cNvSpPr/>
      </dsp:nvSpPr>
      <dsp:spPr>
        <a:xfrm>
          <a:off x="7750018" y="1358920"/>
          <a:ext cx="3032616" cy="19257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100" kern="1200" dirty="0"/>
            <a:t>Εστιάζει σε διαφορετικές εφαρμογές και στοχεύσεις  της εκπαίδευσης </a:t>
          </a:r>
        </a:p>
        <a:p>
          <a:pPr marL="0"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7806420" y="1415322"/>
        <a:ext cx="2919812" cy="18129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68EA9-6501-402B-B67B-1494B07D96EF}">
      <dsp:nvSpPr>
        <dsp:cNvPr id="0" name=""/>
        <dsp:cNvSpPr/>
      </dsp:nvSpPr>
      <dsp:spPr>
        <a:xfrm>
          <a:off x="0" y="0"/>
          <a:ext cx="8709945" cy="17262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Να έχουμε ενεργητική -προσωπική συμμετοχή των μαθητών/τριών σε μια σειρά ρόλων και επικοινωνιακών συνθηκών</a:t>
          </a:r>
          <a:endParaRPr lang="en-US" sz="2900" kern="1200" dirty="0"/>
        </a:p>
      </dsp:txBody>
      <dsp:txXfrm>
        <a:off x="50559" y="50559"/>
        <a:ext cx="6925767" cy="1625097"/>
      </dsp:txXfrm>
    </dsp:sp>
    <dsp:sp modelId="{AACA1B4A-7306-4CBC-9EB5-0C7DEB39309A}">
      <dsp:nvSpPr>
        <dsp:cNvPr id="0" name=""/>
        <dsp:cNvSpPr/>
      </dsp:nvSpPr>
      <dsp:spPr>
        <a:xfrm>
          <a:off x="1537049" y="2109819"/>
          <a:ext cx="8709945" cy="1726215"/>
        </a:xfrm>
        <a:prstGeom prst="roundRect">
          <a:avLst>
            <a:gd name="adj" fmla="val 10000"/>
          </a:avLst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συμβάλλουν ουσιαστικά και άμεσα στη συναισθηματική τους ανάπτυξη και νοημοσύνη</a:t>
          </a:r>
          <a:endParaRPr lang="en-US" sz="2900" kern="1200"/>
        </a:p>
      </dsp:txBody>
      <dsp:txXfrm>
        <a:off x="1587608" y="2160378"/>
        <a:ext cx="5949738" cy="1625097"/>
      </dsp:txXfrm>
    </dsp:sp>
    <dsp:sp modelId="{D6AF2B9A-8156-411B-90BF-7A94A40A8AF6}">
      <dsp:nvSpPr>
        <dsp:cNvPr id="0" name=""/>
        <dsp:cNvSpPr/>
      </dsp:nvSpPr>
      <dsp:spPr>
        <a:xfrm>
          <a:off x="3027748" y="1693962"/>
          <a:ext cx="1010902" cy="807767"/>
        </a:xfrm>
        <a:prstGeom prst="downArrow">
          <a:avLst>
            <a:gd name="adj1" fmla="val 55000"/>
            <a:gd name="adj2" fmla="val 45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που</a:t>
          </a:r>
          <a:endParaRPr lang="en-US" sz="2400" kern="1200" dirty="0"/>
        </a:p>
      </dsp:txBody>
      <dsp:txXfrm>
        <a:off x="3255201" y="1693962"/>
        <a:ext cx="555996" cy="6078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5F3F5-C925-4538-9150-6CCA3FAB92B2}">
      <dsp:nvSpPr>
        <dsp:cNvPr id="0" name=""/>
        <dsp:cNvSpPr/>
      </dsp:nvSpPr>
      <dsp:spPr>
        <a:xfrm>
          <a:off x="0" y="203656"/>
          <a:ext cx="7452360" cy="1779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b="1" kern="1200" dirty="0"/>
            <a:t>μορφή πολιτισμικής ανταλλαγής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b="1" kern="1200" dirty="0"/>
            <a:t>(αξίες, συνήθειες, ταυτότητα </a:t>
          </a:r>
          <a:r>
            <a:rPr lang="el-GR" sz="3200" b="1" kern="1200" dirty="0" err="1"/>
            <a:t>κ.ά</a:t>
          </a:r>
          <a:r>
            <a:rPr lang="el-GR" sz="3200" b="1" kern="1200" dirty="0"/>
            <a:t>) </a:t>
          </a:r>
          <a:endParaRPr lang="en-US" sz="3200" kern="1200" dirty="0"/>
        </a:p>
      </dsp:txBody>
      <dsp:txXfrm>
        <a:off x="86871" y="290527"/>
        <a:ext cx="7278618" cy="1605827"/>
      </dsp:txXfrm>
    </dsp:sp>
    <dsp:sp modelId="{1E5F4304-7997-4E69-B48F-FD8B5669D653}">
      <dsp:nvSpPr>
        <dsp:cNvPr id="0" name=""/>
        <dsp:cNvSpPr/>
      </dsp:nvSpPr>
      <dsp:spPr>
        <a:xfrm>
          <a:off x="0" y="2075386"/>
          <a:ext cx="7452360" cy="1779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b="1" kern="1200" dirty="0"/>
            <a:t>μέσο να διερευνήσουμε την ανθρώπινη φύση και εμπειρία</a:t>
          </a:r>
          <a:endParaRPr lang="en-US" sz="3200" kern="1200" dirty="0"/>
        </a:p>
      </dsp:txBody>
      <dsp:txXfrm>
        <a:off x="86871" y="2162257"/>
        <a:ext cx="7278618" cy="1605827"/>
      </dsp:txXfrm>
    </dsp:sp>
    <dsp:sp modelId="{DB242388-83C4-46A5-B87F-6F505A307D3D}">
      <dsp:nvSpPr>
        <dsp:cNvPr id="0" name=""/>
        <dsp:cNvSpPr/>
      </dsp:nvSpPr>
      <dsp:spPr>
        <a:xfrm>
          <a:off x="0" y="3947116"/>
          <a:ext cx="7452360" cy="1779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b="1" kern="1200" dirty="0"/>
            <a:t>Συμμετοχή παιδιών με ανάληψη ρόλων, υιοθετούν διαφορετικές οπτικές γωνίες σε μια «πραγματική» εμπειρία </a:t>
          </a:r>
          <a:endParaRPr lang="en-US" sz="3200" kern="1200" dirty="0"/>
        </a:p>
      </dsp:txBody>
      <dsp:txXfrm>
        <a:off x="86871" y="4033987"/>
        <a:ext cx="7278618" cy="16058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5F3F5-C925-4538-9150-6CCA3FAB92B2}">
      <dsp:nvSpPr>
        <dsp:cNvPr id="0" name=""/>
        <dsp:cNvSpPr/>
      </dsp:nvSpPr>
      <dsp:spPr>
        <a:xfrm>
          <a:off x="0" y="62761"/>
          <a:ext cx="7452360" cy="1869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b="1" kern="1200">
              <a:solidFill>
                <a:schemeClr val="tx1"/>
              </a:solidFill>
            </a:rPr>
            <a:t>Η ΘΔ προκαλεί</a:t>
          </a:r>
          <a:r>
            <a:rPr lang="en-GB" sz="3400" b="1" kern="1200">
              <a:solidFill>
                <a:schemeClr val="tx1"/>
              </a:solidFill>
            </a:rPr>
            <a:t> </a:t>
          </a:r>
          <a:r>
            <a:rPr lang="el-GR" sz="3400" b="1" kern="1200">
              <a:solidFill>
                <a:schemeClr val="tx1"/>
              </a:solidFill>
            </a:rPr>
            <a:t>την ψυχοσυναισθηματική ανταπόκριση σε φανταστικές καταστάσεις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91269" y="154030"/>
        <a:ext cx="7269822" cy="1687122"/>
      </dsp:txXfrm>
    </dsp:sp>
    <dsp:sp modelId="{DB242388-83C4-46A5-B87F-6F505A307D3D}">
      <dsp:nvSpPr>
        <dsp:cNvPr id="0" name=""/>
        <dsp:cNvSpPr/>
      </dsp:nvSpPr>
      <dsp:spPr>
        <a:xfrm>
          <a:off x="0" y="2030341"/>
          <a:ext cx="7452360" cy="1869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b="1" kern="1200" dirty="0">
              <a:solidFill>
                <a:schemeClr val="tx1"/>
              </a:solidFill>
            </a:rPr>
            <a:t>Τα παιδιά δημιουργούν νέους κόσμους  δίνουν νέες λύσεις σε προβλήματα,</a:t>
          </a:r>
          <a:endParaRPr lang="en-US" sz="3400" kern="1200" dirty="0"/>
        </a:p>
      </dsp:txBody>
      <dsp:txXfrm>
        <a:off x="91269" y="2121610"/>
        <a:ext cx="7269822" cy="1687122"/>
      </dsp:txXfrm>
    </dsp:sp>
    <dsp:sp modelId="{65970B4E-A7A3-4131-96DE-5A0AD2522D25}">
      <dsp:nvSpPr>
        <dsp:cNvPr id="0" name=""/>
        <dsp:cNvSpPr/>
      </dsp:nvSpPr>
      <dsp:spPr>
        <a:xfrm>
          <a:off x="0" y="3997921"/>
          <a:ext cx="7452360" cy="1869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b="1" kern="1200" dirty="0">
              <a:solidFill>
                <a:schemeClr val="tx1"/>
              </a:solidFill>
            </a:rPr>
            <a:t>Ανακαλύπτουν  νέους τρόπους για να καταλάβουν τον κόσμο που ζουν 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91269" y="4089190"/>
        <a:ext cx="7269822" cy="16871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D7C49-60D7-4240-A26F-36F5E0891EDE}">
      <dsp:nvSpPr>
        <dsp:cNvPr id="0" name=""/>
        <dsp:cNvSpPr/>
      </dsp:nvSpPr>
      <dsp:spPr>
        <a:xfrm>
          <a:off x="0" y="353124"/>
          <a:ext cx="7397309" cy="1049490"/>
        </a:xfrm>
        <a:prstGeom prst="roundRect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Σωμ</a:t>
          </a:r>
          <a:r>
            <a:rPr lang="en-US" sz="2300" b="1" kern="1200" dirty="0"/>
            <a:t>ατικό –</a:t>
          </a:r>
          <a:endParaRPr lang="el-GR" sz="2300" b="1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χώρος</a:t>
          </a:r>
          <a:r>
            <a:rPr lang="en-US" sz="2300" b="1" kern="1200" dirty="0"/>
            <a:t>, </a:t>
          </a:r>
          <a:r>
            <a:rPr lang="en-US" sz="2300" b="1" kern="1200" dirty="0" err="1"/>
            <a:t>χρόνος</a:t>
          </a:r>
          <a:r>
            <a:rPr lang="en-US" sz="2300" b="1" kern="1200" dirty="0"/>
            <a:t>, </a:t>
          </a:r>
          <a:r>
            <a:rPr lang="en-US" sz="2300" b="1" kern="1200" dirty="0" err="1"/>
            <a:t>άνθρω</a:t>
          </a:r>
          <a:r>
            <a:rPr lang="en-US" sz="2300" b="1" kern="1200" dirty="0"/>
            <a:t>ποι, χαρακτήρες, </a:t>
          </a:r>
          <a:endParaRPr lang="en-US" sz="2300" kern="1200" dirty="0"/>
        </a:p>
      </dsp:txBody>
      <dsp:txXfrm>
        <a:off x="51232" y="404356"/>
        <a:ext cx="7294845" cy="947026"/>
      </dsp:txXfrm>
    </dsp:sp>
    <dsp:sp modelId="{23CDAC5B-0DFC-480A-A1A9-88BB28CB4039}">
      <dsp:nvSpPr>
        <dsp:cNvPr id="0" name=""/>
        <dsp:cNvSpPr/>
      </dsp:nvSpPr>
      <dsp:spPr>
        <a:xfrm>
          <a:off x="0" y="1468854"/>
          <a:ext cx="7397309" cy="1049490"/>
        </a:xfrm>
        <a:prstGeom prst="roundRect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Αισθητικό</a:t>
          </a:r>
          <a:r>
            <a:rPr lang="en-US" sz="2300" b="1" kern="1200" dirty="0"/>
            <a:t>- </a:t>
          </a:r>
          <a:endParaRPr lang="el-GR" sz="2300" b="1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τρό</a:t>
          </a:r>
          <a:r>
            <a:rPr lang="en-US" sz="2300" b="1" kern="1200" dirty="0"/>
            <a:t>ποι δουλειάς, τεχνικές και πώς τις εφαρμόζουμε </a:t>
          </a:r>
          <a:endParaRPr lang="en-US" sz="2300" kern="1200" dirty="0"/>
        </a:p>
      </dsp:txBody>
      <dsp:txXfrm>
        <a:off x="51232" y="1520086"/>
        <a:ext cx="7294845" cy="947026"/>
      </dsp:txXfrm>
    </dsp:sp>
    <dsp:sp modelId="{C87AB9A7-B818-4EB3-97BC-862C208327D2}">
      <dsp:nvSpPr>
        <dsp:cNvPr id="0" name=""/>
        <dsp:cNvSpPr/>
      </dsp:nvSpPr>
      <dsp:spPr>
        <a:xfrm>
          <a:off x="0" y="2584584"/>
          <a:ext cx="7397309" cy="1049490"/>
        </a:xfrm>
        <a:prstGeom prst="roundRect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Συν</a:t>
          </a:r>
          <a:r>
            <a:rPr lang="en-US" sz="2300" b="1" kern="1200" dirty="0"/>
            <a:t>αισθηματικό- </a:t>
          </a:r>
          <a:endParaRPr lang="el-GR" sz="2300" b="1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α</a:t>
          </a:r>
          <a:r>
            <a:rPr lang="en-US" sz="2300" b="1" kern="1200" dirty="0" err="1"/>
            <a:t>τμόσφ</a:t>
          </a:r>
          <a:r>
            <a:rPr lang="en-US" sz="2300" b="1" kern="1200" dirty="0"/>
            <a:t>αιρα, συναισθήματα </a:t>
          </a:r>
          <a:endParaRPr lang="en-US" sz="2300" kern="1200" dirty="0"/>
        </a:p>
      </dsp:txBody>
      <dsp:txXfrm>
        <a:off x="51232" y="2635816"/>
        <a:ext cx="7294845" cy="947026"/>
      </dsp:txXfrm>
    </dsp:sp>
    <dsp:sp modelId="{7B3CBDBD-8D0C-4687-BBFC-A0EAC163CAD2}">
      <dsp:nvSpPr>
        <dsp:cNvPr id="0" name=""/>
        <dsp:cNvSpPr/>
      </dsp:nvSpPr>
      <dsp:spPr>
        <a:xfrm>
          <a:off x="0" y="3700314"/>
          <a:ext cx="7397309" cy="1049490"/>
        </a:xfrm>
        <a:prstGeom prst="roundRect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Μα</a:t>
          </a:r>
          <a:r>
            <a:rPr lang="en-US" sz="2300" b="1" kern="1200" dirty="0" err="1"/>
            <a:t>θησι</a:t>
          </a:r>
          <a:r>
            <a:rPr lang="en-US" sz="2300" b="1" kern="1200" dirty="0"/>
            <a:t>ακό – </a:t>
          </a:r>
          <a:endParaRPr lang="el-GR" sz="2300" b="1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ερωτήμ</a:t>
          </a:r>
          <a:r>
            <a:rPr lang="en-US" sz="2300" b="1" kern="1200" dirty="0"/>
            <a:t>ατα ανάλογα με τα θέματα που παρουσιάζουμε</a:t>
          </a:r>
          <a:endParaRPr lang="en-US" sz="2300" kern="1200" dirty="0"/>
        </a:p>
      </dsp:txBody>
      <dsp:txXfrm>
        <a:off x="51232" y="3751546"/>
        <a:ext cx="7294845" cy="947026"/>
      </dsp:txXfrm>
    </dsp:sp>
    <dsp:sp modelId="{8150700E-5BC5-47EA-BE45-DDE084894A5B}">
      <dsp:nvSpPr>
        <dsp:cNvPr id="0" name=""/>
        <dsp:cNvSpPr/>
      </dsp:nvSpPr>
      <dsp:spPr>
        <a:xfrm>
          <a:off x="0" y="4816044"/>
          <a:ext cx="7397309" cy="1049490"/>
        </a:xfrm>
        <a:prstGeom prst="roundRect">
          <a:avLst/>
        </a:prstGeom>
        <a:noFill/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b="1" i="1" kern="1200" dirty="0">
              <a:solidFill>
                <a:schemeClr val="tx1"/>
              </a:solidFill>
            </a:rPr>
            <a:t>Σημαντικό - </a:t>
          </a:r>
          <a:r>
            <a:rPr lang="en-US" sz="2300" b="1" i="1" kern="1200" dirty="0">
              <a:solidFill>
                <a:schemeClr val="tx1"/>
              </a:solidFill>
            </a:rPr>
            <a:t>Να </a:t>
          </a:r>
          <a:r>
            <a:rPr lang="en-US" sz="2300" b="1" i="1" kern="1200" dirty="0" err="1">
              <a:solidFill>
                <a:schemeClr val="tx1"/>
              </a:solidFill>
            </a:rPr>
            <a:t>είμ</a:t>
          </a:r>
          <a:r>
            <a:rPr lang="en-US" sz="2300" b="1" i="1" kern="1200" dirty="0">
              <a:solidFill>
                <a:schemeClr val="tx1"/>
              </a:solidFill>
            </a:rPr>
            <a:t>αστε σαφείς, να έχουμε διαμορφώσει και να διατηρήσουμε </a:t>
          </a:r>
          <a:r>
            <a:rPr lang="el-GR" sz="2300" b="1" i="1" kern="1200" dirty="0">
              <a:solidFill>
                <a:schemeClr val="tx1"/>
              </a:solidFill>
            </a:rPr>
            <a:t>ασφαλές περιβάλλον</a:t>
          </a:r>
          <a:r>
            <a:rPr lang="en-US" sz="2300" b="1" i="1" kern="1200" dirty="0">
              <a:solidFill>
                <a:schemeClr val="tx1"/>
              </a:solidFill>
            </a:rPr>
            <a:t>                    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51232" y="4867276"/>
        <a:ext cx="7294845" cy="947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DBA8B3D-3B1E-4B9A-9165-67465218713D}" type="datetime1">
              <a:rPr lang="el-GR" smtClean="0"/>
              <a:t>25/10/2023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3F7AA83-DE31-4E93-AB07-EF7FB05F6670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C4105B-40F8-4EBA-BDDC-D03C0527041F}" type="datetime1">
              <a:rPr lang="el-GR" noProof="0" smtClean="0"/>
              <a:t>25/10/2023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71513" y="1143000"/>
            <a:ext cx="5514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35E2820-AFE1-45FA-949E-17BDB534E1DC}" type="slidenum">
              <a:rPr lang="el-GR" noProof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1pPr>
    <a:lvl2pPr marL="464835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2pPr>
    <a:lvl3pPr marL="929670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3pPr>
    <a:lvl4pPr marL="1394506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4pPr>
    <a:lvl5pPr marL="1859341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5pPr>
    <a:lvl6pPr marL="2324176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6pPr>
    <a:lvl7pPr marL="2789011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7pPr>
    <a:lvl8pPr marL="3253847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8pPr>
    <a:lvl9pPr marL="3718682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671513" y="1143000"/>
            <a:ext cx="55149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77542409-6A04-4DC6-AC3A-D3758287A8F2}" type="slidenum">
              <a:rPr lang="el-GR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65125" y="685800"/>
            <a:ext cx="6127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737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260C42-1619-4768-B0FF-3DD77328CF5E}" type="slidenum">
              <a:rPr lang="el-GR">
                <a:solidFill>
                  <a:prstClr val="black"/>
                </a:solidFill>
              </a:rPr>
              <a:pPr eaLnBrk="1" hangingPunct="1"/>
              <a:t>6</a:t>
            </a:fld>
            <a:endParaRPr lang="el-G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671513" y="1143000"/>
            <a:ext cx="55149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96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5E2820-AFE1-45FA-949E-17BDB534E1DC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96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64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878"/>
            <a:ext cx="12317095" cy="6980174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3074-853B-4CD7-9A1F-FC06AF6DB623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30136"/>
            <a:ext cx="6727825" cy="31654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54">
              <a:solidFill>
                <a:prstClr val="white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84546"/>
            <a:ext cx="6521894" cy="2858210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515" y="2158536"/>
            <a:ext cx="6003290" cy="1621443"/>
          </a:xfrm>
        </p:spPr>
        <p:txBody>
          <a:bodyPr anchor="b">
            <a:normAutofit/>
          </a:bodyPr>
          <a:lstStyle>
            <a:lvl1pPr algn="l">
              <a:defRPr sz="3648" b="1" cap="none" spc="41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515" y="3783066"/>
            <a:ext cx="6003290" cy="1080876"/>
          </a:xfrm>
        </p:spPr>
        <p:txBody>
          <a:bodyPr>
            <a:normAutofit/>
          </a:bodyPr>
          <a:lstStyle>
            <a:lvl1pPr marL="0" indent="0" algn="l">
              <a:buNone/>
              <a:defRPr sz="2229">
                <a:solidFill>
                  <a:srgbClr val="FFFFFF"/>
                </a:solidFill>
              </a:defRPr>
            </a:lvl1pPr>
            <a:lvl2pPr marL="463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6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9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2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6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9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42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5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0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32028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04935" y="278263"/>
            <a:ext cx="2794635" cy="5928733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030" y="278263"/>
            <a:ext cx="8176895" cy="5928733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34383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Τίτλος 1"/>
          <p:cNvSpPr>
            <a:spLocks noGrp="1"/>
          </p:cNvSpPr>
          <p:nvPr>
            <p:ph type="title"/>
          </p:nvPr>
        </p:nvSpPr>
        <p:spPr>
          <a:xfrm>
            <a:off x="9003318" y="2307527"/>
            <a:ext cx="2865563" cy="2352818"/>
          </a:xfrm>
        </p:spPr>
        <p:txBody>
          <a:bodyPr rtlCol="0" anchor="b">
            <a:normAutofit/>
          </a:bodyPr>
          <a:lstStyle>
            <a:lvl1pPr>
              <a:defRPr sz="2634">
                <a:solidFill>
                  <a:schemeClr val="accent2"/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1318071" y="540438"/>
            <a:ext cx="6986589" cy="4863942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54" dirty="0">
              <a:solidFill>
                <a:prstClr val="white"/>
              </a:solidFill>
            </a:endParaRPr>
          </a:p>
        </p:txBody>
      </p:sp>
      <p:sp>
        <p:nvSpPr>
          <p:cNvPr id="3" name="Θέση εικόνας 2" title="Ένα κενό πλαίσιο κράτησης θέσης,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1434514" y="656246"/>
            <a:ext cx="6753701" cy="4632325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>
              <a:buNone/>
              <a:defRPr sz="2432"/>
            </a:lvl1pPr>
            <a:lvl2pPr marL="463235" indent="0">
              <a:buNone/>
              <a:defRPr sz="2837"/>
            </a:lvl2pPr>
            <a:lvl3pPr marL="926470" indent="0">
              <a:buNone/>
              <a:defRPr sz="2432"/>
            </a:lvl3pPr>
            <a:lvl4pPr marL="1389705" indent="0">
              <a:buNone/>
              <a:defRPr sz="2026"/>
            </a:lvl4pPr>
            <a:lvl5pPr marL="1852940" indent="0">
              <a:buNone/>
              <a:defRPr sz="2026"/>
            </a:lvl5pPr>
            <a:lvl6pPr marL="2316175" indent="0">
              <a:buNone/>
              <a:defRPr sz="2026"/>
            </a:lvl6pPr>
            <a:lvl7pPr marL="2779410" indent="0">
              <a:buNone/>
              <a:defRPr sz="2026"/>
            </a:lvl7pPr>
            <a:lvl8pPr marL="3242645" indent="0">
              <a:buNone/>
              <a:defRPr sz="2026"/>
            </a:lvl8pPr>
            <a:lvl9pPr marL="3705880" indent="0">
              <a:buNone/>
              <a:defRPr sz="2026"/>
            </a:lvl9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9003319" y="4643660"/>
            <a:ext cx="2865562" cy="1146747"/>
          </a:xfrm>
        </p:spPr>
        <p:txBody>
          <a:bodyPr rtlCol="0">
            <a:normAutofit/>
          </a:bodyPr>
          <a:lstStyle>
            <a:lvl1pPr marL="0" indent="0">
              <a:spcBef>
                <a:spcPts val="1013"/>
              </a:spcBef>
              <a:buNone/>
              <a:defRPr sz="1418"/>
            </a:lvl1pPr>
            <a:lvl2pPr marL="463235" indent="0">
              <a:buNone/>
              <a:defRPr sz="1418"/>
            </a:lvl2pPr>
            <a:lvl3pPr marL="926470" indent="0">
              <a:buNone/>
              <a:defRPr sz="1216"/>
            </a:lvl3pPr>
            <a:lvl4pPr marL="1389705" indent="0">
              <a:buNone/>
              <a:defRPr sz="1013"/>
            </a:lvl4pPr>
            <a:lvl5pPr marL="1852940" indent="0">
              <a:buNone/>
              <a:defRPr sz="1013"/>
            </a:lvl5pPr>
            <a:lvl6pPr marL="2316175" indent="0">
              <a:buNone/>
              <a:defRPr sz="1013"/>
            </a:lvl6pPr>
            <a:lvl7pPr marL="2779410" indent="0">
              <a:buNone/>
              <a:defRPr sz="1013"/>
            </a:lvl7pPr>
            <a:lvl8pPr marL="3242645" indent="0">
              <a:buNone/>
              <a:defRPr sz="1013"/>
            </a:lvl8pPr>
            <a:lvl9pPr marL="3705880" indent="0">
              <a:buNone/>
              <a:defRPr sz="1013"/>
            </a:lvl9pPr>
          </a:lstStyle>
          <a:p>
            <a:pPr lvl="0"/>
            <a:r>
              <a:rPr lang="el-GR" noProof="0" dirty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F7BD33-674A-4B35-AEE2-B4492A768F0D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FDBFFB2-86D9-4B8F-A59A-553A60B94BBE}" type="slidenum">
              <a:rPr lang="el-GR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08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" y="6485255"/>
            <a:ext cx="12417365" cy="4632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417894"/>
            <a:ext cx="12417365" cy="64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854" y="768966"/>
            <a:ext cx="10246995" cy="3613214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106" spc="-5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677" y="4514411"/>
            <a:ext cx="10246995" cy="1158081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32" cap="all" spc="203" baseline="0">
                <a:solidFill>
                  <a:schemeClr val="tx2"/>
                </a:solidFill>
                <a:latin typeface="+mj-lt"/>
              </a:defRPr>
            </a:lvl1pPr>
            <a:lvl2pPr marL="463235" indent="0" algn="ctr">
              <a:buNone/>
              <a:defRPr sz="2432"/>
            </a:lvl2pPr>
            <a:lvl3pPr marL="926470" indent="0" algn="ctr">
              <a:buNone/>
              <a:defRPr sz="2432"/>
            </a:lvl3pPr>
            <a:lvl4pPr marL="1389705" indent="0" algn="ctr">
              <a:buNone/>
              <a:defRPr sz="2026"/>
            </a:lvl4pPr>
            <a:lvl5pPr marL="1852940" indent="0" algn="ctr">
              <a:buNone/>
              <a:defRPr sz="2026"/>
            </a:lvl5pPr>
            <a:lvl6pPr marL="2316175" indent="0" algn="ctr">
              <a:buNone/>
              <a:defRPr sz="2026"/>
            </a:lvl6pPr>
            <a:lvl7pPr marL="2779410" indent="0" algn="ctr">
              <a:buNone/>
              <a:defRPr sz="2026"/>
            </a:lvl7pPr>
            <a:lvl8pPr marL="3242645" indent="0" algn="ctr">
              <a:buNone/>
              <a:defRPr sz="2026"/>
            </a:lvl8pPr>
            <a:lvl9pPr marL="3705880" indent="0" algn="ctr">
              <a:buNone/>
              <a:defRPr sz="2026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3074-853B-4CD7-9A1F-FC06AF6DB623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30302" y="4400709"/>
            <a:ext cx="1006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43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2456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" y="6485255"/>
            <a:ext cx="12417365" cy="4632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417894"/>
            <a:ext cx="12417365" cy="64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854" y="768966"/>
            <a:ext cx="10246995" cy="3613214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106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854" y="4511885"/>
            <a:ext cx="10246995" cy="1158081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32" cap="all" spc="203" baseline="0">
                <a:solidFill>
                  <a:schemeClr val="tx2"/>
                </a:solidFill>
                <a:latin typeface="+mj-lt"/>
              </a:defRPr>
            </a:lvl1pPr>
            <a:lvl2pPr marL="463235" indent="0">
              <a:buNone/>
              <a:defRPr sz="1824">
                <a:solidFill>
                  <a:schemeClr val="tx1">
                    <a:tint val="75000"/>
                  </a:schemeClr>
                </a:solidFill>
              </a:defRPr>
            </a:lvl2pPr>
            <a:lvl3pPr marL="92647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3pPr>
            <a:lvl4pPr marL="13897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294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61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941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26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588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6DE-D030-4FD5-BBD0-88EFB2665D7C}" type="datetime1">
              <a:rPr lang="el-GR" smtClean="0">
                <a:solidFill>
                  <a:srgbClr val="1D3641"/>
                </a:solidFill>
              </a:rPr>
              <a:pPr/>
              <a:t>25/10/2023</a:t>
            </a:fld>
            <a:endParaRPr lang="el-GR" dirty="0">
              <a:solidFill>
                <a:srgbClr val="1D364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1D364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1D3641"/>
                </a:solidFill>
              </a:rPr>
              <a:pPr/>
              <a:t>‹#›</a:t>
            </a:fld>
            <a:endParaRPr lang="el-GR" dirty="0">
              <a:solidFill>
                <a:srgbClr val="1D364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30302" y="4400709"/>
            <a:ext cx="1006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00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17854" y="290385"/>
            <a:ext cx="10246995" cy="146989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852" y="1870088"/>
            <a:ext cx="5030343" cy="407644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506" y="1870089"/>
            <a:ext cx="5030343" cy="407644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A83-1E12-4AD8-AF8D-67B0A82BACE9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13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17854" y="290385"/>
            <a:ext cx="10246995" cy="146989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854" y="1870410"/>
            <a:ext cx="5030343" cy="74599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26" b="0" cap="all" baseline="0">
                <a:solidFill>
                  <a:schemeClr val="tx2"/>
                </a:solidFill>
              </a:defRPr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7854" y="2616407"/>
            <a:ext cx="5030343" cy="342277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506" y="1870410"/>
            <a:ext cx="5030343" cy="74599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26" b="0" cap="all" baseline="0">
                <a:solidFill>
                  <a:schemeClr val="tx2"/>
                </a:solidFill>
              </a:defRPr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506" y="2616407"/>
            <a:ext cx="5030343" cy="342277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C185-EF85-4254-9684-B4F39B77861F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97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EF9F-5279-40C6-9881-D650D57896CD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" y="6485255"/>
            <a:ext cx="12417365" cy="4632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6" y="6417894"/>
            <a:ext cx="12417365" cy="64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253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7112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126743" cy="69484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115822" y="0"/>
            <a:ext cx="65208" cy="69484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772" y="602201"/>
            <a:ext cx="3260408" cy="2316163"/>
          </a:xfrm>
        </p:spPr>
        <p:txBody>
          <a:bodyPr anchor="b">
            <a:normAutofit/>
          </a:bodyPr>
          <a:lstStyle>
            <a:lvl1pPr>
              <a:defRPr sz="3648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0611" y="741172"/>
            <a:ext cx="6613970" cy="532717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772" y="2964688"/>
            <a:ext cx="3260408" cy="342371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20">
                <a:solidFill>
                  <a:srgbClr val="FFFFFF"/>
                </a:solidFill>
              </a:defRPr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4240" y="6545019"/>
            <a:ext cx="2667607" cy="369943"/>
          </a:xfrm>
        </p:spPr>
        <p:txBody>
          <a:bodyPr/>
          <a:lstStyle>
            <a:lvl1pPr algn="l">
              <a:defRPr/>
            </a:lvl1pPr>
          </a:lstStyle>
          <a:p>
            <a:fld id="{43777D4E-9182-452F-A7CA-603420E72E51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90611" y="6545019"/>
            <a:ext cx="4735354" cy="36994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90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018352"/>
            <a:ext cx="12417365" cy="19301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4979928"/>
            <a:ext cx="12417365" cy="64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854" y="5141881"/>
            <a:ext cx="10303276" cy="833819"/>
          </a:xfrm>
        </p:spPr>
        <p:txBody>
          <a:bodyPr lIns="91440" tIns="0" rIns="91440" bIns="0" anchor="b">
            <a:noAutofit/>
          </a:bodyPr>
          <a:lstStyle>
            <a:lvl1pPr>
              <a:defRPr sz="3648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" y="0"/>
            <a:ext cx="12420585" cy="4979928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42"/>
            </a:lvl1pPr>
            <a:lvl2pPr marL="463235" indent="0">
              <a:buNone/>
              <a:defRPr sz="2837"/>
            </a:lvl2pPr>
            <a:lvl3pPr marL="926470" indent="0">
              <a:buNone/>
              <a:defRPr sz="2432"/>
            </a:lvl3pPr>
            <a:lvl4pPr marL="1389705" indent="0">
              <a:buNone/>
              <a:defRPr sz="2026"/>
            </a:lvl4pPr>
            <a:lvl5pPr marL="1852940" indent="0">
              <a:buNone/>
              <a:defRPr sz="2026"/>
            </a:lvl5pPr>
            <a:lvl6pPr marL="2316175" indent="0">
              <a:buNone/>
              <a:defRPr sz="2026"/>
            </a:lvl6pPr>
            <a:lvl7pPr marL="2779410" indent="0">
              <a:buNone/>
              <a:defRPr sz="2026"/>
            </a:lvl7pPr>
            <a:lvl8pPr marL="3242645" indent="0">
              <a:buNone/>
              <a:defRPr sz="2026"/>
            </a:lvl8pPr>
            <a:lvl9pPr marL="3705880" indent="0">
              <a:buNone/>
              <a:defRPr sz="2026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854" y="5984964"/>
            <a:ext cx="10302888" cy="602202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8"/>
              </a:spcAft>
              <a:buNone/>
              <a:defRPr sz="1520">
                <a:solidFill>
                  <a:srgbClr val="FFFFFF"/>
                </a:solidFill>
              </a:defRPr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BD33-674A-4B35-AEE2-B4492A768F0D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1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838355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" y="6485255"/>
            <a:ext cx="12417365" cy="4632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417894"/>
            <a:ext cx="12417365" cy="64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88492" y="417742"/>
            <a:ext cx="2678192" cy="5835897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3916" y="417742"/>
            <a:ext cx="7879318" cy="5835897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78708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Τίτλος 1"/>
          <p:cNvSpPr>
            <a:spLocks noGrp="1"/>
          </p:cNvSpPr>
          <p:nvPr>
            <p:ph type="title"/>
          </p:nvPr>
        </p:nvSpPr>
        <p:spPr>
          <a:xfrm>
            <a:off x="9003318" y="2307527"/>
            <a:ext cx="2865563" cy="2352818"/>
          </a:xfrm>
        </p:spPr>
        <p:txBody>
          <a:bodyPr rtlCol="0" anchor="b">
            <a:normAutofit/>
          </a:bodyPr>
          <a:lstStyle>
            <a:lvl1pPr>
              <a:defRPr sz="2634">
                <a:solidFill>
                  <a:schemeClr val="accent2"/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1318071" y="540438"/>
            <a:ext cx="6986589" cy="4863942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54" dirty="0">
              <a:solidFill>
                <a:prstClr val="white"/>
              </a:solidFill>
            </a:endParaRPr>
          </a:p>
        </p:txBody>
      </p:sp>
      <p:sp>
        <p:nvSpPr>
          <p:cNvPr id="3" name="Θέση εικόνας 2" title="Ένα κενό πλαίσιο κράτησης θέσης,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1434514" y="656246"/>
            <a:ext cx="6753701" cy="4632325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>
              <a:buNone/>
              <a:defRPr sz="2432"/>
            </a:lvl1pPr>
            <a:lvl2pPr marL="463235" indent="0">
              <a:buNone/>
              <a:defRPr sz="2837"/>
            </a:lvl2pPr>
            <a:lvl3pPr marL="926470" indent="0">
              <a:buNone/>
              <a:defRPr sz="2432"/>
            </a:lvl3pPr>
            <a:lvl4pPr marL="1389705" indent="0">
              <a:buNone/>
              <a:defRPr sz="2026"/>
            </a:lvl4pPr>
            <a:lvl5pPr marL="1852940" indent="0">
              <a:buNone/>
              <a:defRPr sz="2026"/>
            </a:lvl5pPr>
            <a:lvl6pPr marL="2316175" indent="0">
              <a:buNone/>
              <a:defRPr sz="2026"/>
            </a:lvl6pPr>
            <a:lvl7pPr marL="2779410" indent="0">
              <a:buNone/>
              <a:defRPr sz="2026"/>
            </a:lvl7pPr>
            <a:lvl8pPr marL="3242645" indent="0">
              <a:buNone/>
              <a:defRPr sz="2026"/>
            </a:lvl8pPr>
            <a:lvl9pPr marL="3705880" indent="0">
              <a:buNone/>
              <a:defRPr sz="2026"/>
            </a:lvl9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9003319" y="4643660"/>
            <a:ext cx="2865562" cy="1146747"/>
          </a:xfrm>
        </p:spPr>
        <p:txBody>
          <a:bodyPr rtlCol="0">
            <a:normAutofit/>
          </a:bodyPr>
          <a:lstStyle>
            <a:lvl1pPr marL="0" indent="0">
              <a:spcBef>
                <a:spcPts val="1013"/>
              </a:spcBef>
              <a:buNone/>
              <a:defRPr sz="1418"/>
            </a:lvl1pPr>
            <a:lvl2pPr marL="463235" indent="0">
              <a:buNone/>
              <a:defRPr sz="1418"/>
            </a:lvl2pPr>
            <a:lvl3pPr marL="926470" indent="0">
              <a:buNone/>
              <a:defRPr sz="1216"/>
            </a:lvl3pPr>
            <a:lvl4pPr marL="1389705" indent="0">
              <a:buNone/>
              <a:defRPr sz="1013"/>
            </a:lvl4pPr>
            <a:lvl5pPr marL="1852940" indent="0">
              <a:buNone/>
              <a:defRPr sz="1013"/>
            </a:lvl5pPr>
            <a:lvl6pPr marL="2316175" indent="0">
              <a:buNone/>
              <a:defRPr sz="1013"/>
            </a:lvl6pPr>
            <a:lvl7pPr marL="2779410" indent="0">
              <a:buNone/>
              <a:defRPr sz="1013"/>
            </a:lvl7pPr>
            <a:lvl8pPr marL="3242645" indent="0">
              <a:buNone/>
              <a:defRPr sz="1013"/>
            </a:lvl8pPr>
            <a:lvl9pPr marL="3705880" indent="0">
              <a:buNone/>
              <a:defRPr sz="1013"/>
            </a:lvl9pPr>
          </a:lstStyle>
          <a:p>
            <a:pPr lvl="0"/>
            <a:r>
              <a:rPr lang="el-GR" noProof="0" dirty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F7BD33-674A-4B35-AEE2-B4492A768F0D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FDBFFB2-86D9-4B8F-A59A-553A60B94BBE}" type="slidenum">
              <a:rPr lang="el-GR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75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3" y="-30880"/>
            <a:ext cx="12317094" cy="4910265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68052"/>
            <a:ext cx="12420600" cy="193013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54">
              <a:solidFill>
                <a:prstClr val="white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445257"/>
            <a:ext cx="12420600" cy="160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219373"/>
            <a:ext cx="12420600" cy="160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030" y="5695537"/>
            <a:ext cx="11282045" cy="420120"/>
          </a:xfrm>
        </p:spPr>
        <p:txBody>
          <a:bodyPr anchor="t"/>
          <a:lstStyle>
            <a:lvl1pPr marL="0" indent="0">
              <a:buNone/>
              <a:defRPr sz="2026">
                <a:solidFill>
                  <a:srgbClr val="FFFFFF"/>
                </a:solidFill>
              </a:defRPr>
            </a:lvl1pPr>
            <a:lvl2pPr marL="463235" indent="0">
              <a:buNone/>
              <a:defRPr sz="1824">
                <a:solidFill>
                  <a:schemeClr val="tx1">
                    <a:tint val="75000"/>
                  </a:schemeClr>
                </a:solidFill>
              </a:defRPr>
            </a:lvl2pPr>
            <a:lvl3pPr marL="92647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3pPr>
            <a:lvl4pPr marL="13897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294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61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941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26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588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21030" y="4522463"/>
            <a:ext cx="11282045" cy="1158081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6DE-D030-4FD5-BBD0-88EFB2665D7C}" type="datetime1">
              <a:rPr lang="el-GR" smtClean="0">
                <a:solidFill>
                  <a:srgbClr val="1D3641"/>
                </a:solidFill>
              </a:rPr>
              <a:pPr/>
              <a:t>25/10/2023</a:t>
            </a:fld>
            <a:endParaRPr lang="el-GR" dirty="0">
              <a:solidFill>
                <a:srgbClr val="1D3641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1D3641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1D3641"/>
                </a:solidFill>
              </a:rPr>
              <a:pPr/>
              <a:t>‹#›</a:t>
            </a:fld>
            <a:endParaRPr lang="el-GR" dirty="0">
              <a:solidFill>
                <a:srgbClr val="1D3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054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030" y="1621315"/>
            <a:ext cx="5485765" cy="4585681"/>
          </a:xfrm>
        </p:spPr>
        <p:txBody>
          <a:bodyPr/>
          <a:lstStyle>
            <a:lvl1pPr>
              <a:defRPr sz="2837"/>
            </a:lvl1pPr>
            <a:lvl2pPr>
              <a:defRPr sz="2432"/>
            </a:lvl2pPr>
            <a:lvl3pPr>
              <a:defRPr sz="2026"/>
            </a:lvl3pPr>
            <a:lvl4pPr>
              <a:defRPr sz="1824"/>
            </a:lvl4pPr>
            <a:lvl5pPr>
              <a:defRPr sz="1824"/>
            </a:lvl5pPr>
            <a:lvl6pPr>
              <a:defRPr sz="1824"/>
            </a:lvl6pPr>
            <a:lvl7pPr>
              <a:defRPr sz="1824"/>
            </a:lvl7pPr>
            <a:lvl8pPr>
              <a:defRPr sz="1824"/>
            </a:lvl8pPr>
            <a:lvl9pPr>
              <a:defRPr sz="1824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3805" y="1621315"/>
            <a:ext cx="5485765" cy="4585681"/>
          </a:xfrm>
        </p:spPr>
        <p:txBody>
          <a:bodyPr/>
          <a:lstStyle>
            <a:lvl1pPr>
              <a:defRPr sz="2837"/>
            </a:lvl1pPr>
            <a:lvl2pPr>
              <a:defRPr sz="2432"/>
            </a:lvl2pPr>
            <a:lvl3pPr>
              <a:defRPr sz="2026"/>
            </a:lvl3pPr>
            <a:lvl4pPr>
              <a:defRPr sz="1824"/>
            </a:lvl4pPr>
            <a:lvl5pPr>
              <a:defRPr sz="1824"/>
            </a:lvl5pPr>
            <a:lvl6pPr>
              <a:defRPr sz="1824"/>
            </a:lvl6pPr>
            <a:lvl7pPr>
              <a:defRPr sz="1824"/>
            </a:lvl7pPr>
            <a:lvl8pPr>
              <a:defRPr sz="1824"/>
            </a:lvl8pPr>
            <a:lvl9pPr>
              <a:defRPr sz="1824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A83-1E12-4AD8-AF8D-67B0A82BACE9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62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030" y="1555368"/>
            <a:ext cx="5487922" cy="648203"/>
          </a:xfrm>
        </p:spPr>
        <p:txBody>
          <a:bodyPr anchor="b"/>
          <a:lstStyle>
            <a:lvl1pPr marL="0" indent="0" algn="ctr">
              <a:buNone/>
              <a:defRPr sz="2432" b="1"/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30" y="2203572"/>
            <a:ext cx="5487922" cy="4003423"/>
          </a:xfrm>
        </p:spPr>
        <p:txBody>
          <a:bodyPr/>
          <a:lstStyle>
            <a:lvl1pPr>
              <a:defRPr sz="2432"/>
            </a:lvl1pPr>
            <a:lvl2pPr>
              <a:defRPr sz="2026"/>
            </a:lvl2pPr>
            <a:lvl3pPr>
              <a:defRPr sz="1824"/>
            </a:lvl3pPr>
            <a:lvl4pPr>
              <a:defRPr sz="1621"/>
            </a:lvl4pPr>
            <a:lvl5pPr>
              <a:defRPr sz="1621"/>
            </a:lvl5pPr>
            <a:lvl6pPr>
              <a:defRPr sz="1621"/>
            </a:lvl6pPr>
            <a:lvl7pPr>
              <a:defRPr sz="1621"/>
            </a:lvl7pPr>
            <a:lvl8pPr>
              <a:defRPr sz="1621"/>
            </a:lvl8pPr>
            <a:lvl9pPr>
              <a:defRPr sz="1621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09494" y="1555368"/>
            <a:ext cx="5490077" cy="648203"/>
          </a:xfrm>
        </p:spPr>
        <p:txBody>
          <a:bodyPr anchor="b"/>
          <a:lstStyle>
            <a:lvl1pPr marL="0" indent="0" algn="ctr">
              <a:buNone/>
              <a:defRPr sz="2432" b="1"/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09494" y="2203572"/>
            <a:ext cx="5490077" cy="4003423"/>
          </a:xfrm>
        </p:spPr>
        <p:txBody>
          <a:bodyPr/>
          <a:lstStyle>
            <a:lvl1pPr>
              <a:defRPr sz="2432"/>
            </a:lvl1pPr>
            <a:lvl2pPr>
              <a:defRPr sz="2026"/>
            </a:lvl2pPr>
            <a:lvl3pPr>
              <a:defRPr sz="1824"/>
            </a:lvl3pPr>
            <a:lvl4pPr>
              <a:defRPr sz="1621"/>
            </a:lvl4pPr>
            <a:lvl5pPr>
              <a:defRPr sz="1621"/>
            </a:lvl5pPr>
            <a:lvl6pPr>
              <a:defRPr sz="1621"/>
            </a:lvl6pPr>
            <a:lvl7pPr>
              <a:defRPr sz="1621"/>
            </a:lvl7pPr>
            <a:lvl8pPr>
              <a:defRPr sz="1621"/>
            </a:lvl8pPr>
            <a:lvl9pPr>
              <a:defRPr sz="1621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C185-EF85-4254-9684-B4F39B77861F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99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EF9F-5279-40C6-9881-D650D57896CD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94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5385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7210" y="276654"/>
            <a:ext cx="7452360" cy="5930342"/>
          </a:xfrm>
        </p:spPr>
        <p:txBody>
          <a:bodyPr/>
          <a:lstStyle>
            <a:lvl1pPr>
              <a:defRPr sz="3242"/>
            </a:lvl1pPr>
            <a:lvl2pPr>
              <a:defRPr sz="2837"/>
            </a:lvl2pPr>
            <a:lvl3pPr>
              <a:defRPr sz="2432"/>
            </a:lvl3pPr>
            <a:lvl4pPr>
              <a:defRPr sz="2026"/>
            </a:lvl4pPr>
            <a:lvl5pPr>
              <a:defRPr sz="2026"/>
            </a:lvl5pPr>
            <a:lvl6pPr>
              <a:defRPr sz="2026"/>
            </a:lvl6pPr>
            <a:lvl7pPr>
              <a:defRPr sz="2026"/>
            </a:lvl7pPr>
            <a:lvl8pPr>
              <a:defRPr sz="2026"/>
            </a:lvl8pPr>
            <a:lvl9pPr>
              <a:defRPr sz="2026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D4E-9182-452F-A7CA-603420E72E51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>
              <a:solidFill>
                <a:srgbClr val="DFE6D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84255"/>
            <a:ext cx="3751021" cy="335689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54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53144" y="3263707"/>
            <a:ext cx="3057335" cy="107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35578"/>
            <a:ext cx="3601974" cy="160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96001"/>
            <a:ext cx="3601974" cy="160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010" y="1927047"/>
            <a:ext cx="3229356" cy="1389698"/>
          </a:xfrm>
        </p:spPr>
        <p:txBody>
          <a:bodyPr anchor="b">
            <a:normAutofit/>
          </a:bodyPr>
          <a:lstStyle>
            <a:lvl1pPr algn="l" defTabSz="926470" rtl="0" eaLnBrk="1" latinLnBrk="0" hangingPunct="1">
              <a:spcBef>
                <a:spcPct val="0"/>
              </a:spcBef>
              <a:buNone/>
              <a:tabLst>
                <a:tab pos="3881202" algn="l"/>
              </a:tabLst>
              <a:defRPr lang="en-US" sz="2634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010" y="3316745"/>
            <a:ext cx="3229356" cy="1389698"/>
          </a:xfrm>
        </p:spPr>
        <p:txBody>
          <a:bodyPr>
            <a:normAutofit/>
          </a:bodyPr>
          <a:lstStyle>
            <a:lvl1pPr marL="0" indent="0">
              <a:buNone/>
              <a:defRPr sz="1824">
                <a:solidFill>
                  <a:srgbClr val="FFFFFF"/>
                </a:solidFill>
              </a:defRPr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15760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47210" y="386027"/>
            <a:ext cx="7555865" cy="5713201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42"/>
            </a:lvl1pPr>
            <a:lvl2pPr marL="463235" indent="0">
              <a:buNone/>
              <a:defRPr sz="2837"/>
            </a:lvl2pPr>
            <a:lvl3pPr marL="926470" indent="0">
              <a:buNone/>
              <a:defRPr sz="2432"/>
            </a:lvl3pPr>
            <a:lvl4pPr marL="1389705" indent="0">
              <a:buNone/>
              <a:defRPr sz="2026"/>
            </a:lvl4pPr>
            <a:lvl5pPr marL="1852940" indent="0">
              <a:buNone/>
              <a:defRPr sz="2026"/>
            </a:lvl5pPr>
            <a:lvl6pPr marL="2316175" indent="0">
              <a:buNone/>
              <a:defRPr sz="2026"/>
            </a:lvl6pPr>
            <a:lvl7pPr marL="2779410" indent="0">
              <a:buNone/>
              <a:defRPr sz="2026"/>
            </a:lvl7pPr>
            <a:lvl8pPr marL="3242645" indent="0">
              <a:buNone/>
              <a:defRPr sz="2026"/>
            </a:lvl8pPr>
            <a:lvl9pPr marL="3705880" indent="0">
              <a:buNone/>
              <a:defRPr sz="2026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BD33-674A-4B35-AEE2-B4492A768F0D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84255"/>
            <a:ext cx="3751021" cy="335689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54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53144" y="3263707"/>
            <a:ext cx="3057335" cy="107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35578"/>
            <a:ext cx="3601974" cy="160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96001"/>
            <a:ext cx="3601974" cy="160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150" y="1930135"/>
            <a:ext cx="3229356" cy="1389698"/>
          </a:xfrm>
        </p:spPr>
        <p:txBody>
          <a:bodyPr anchor="b">
            <a:normAutofit/>
          </a:bodyPr>
          <a:lstStyle>
            <a:lvl1pPr algn="l">
              <a:defRPr sz="2634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010" y="3319833"/>
            <a:ext cx="3229356" cy="1389698"/>
          </a:xfrm>
        </p:spPr>
        <p:txBody>
          <a:bodyPr>
            <a:normAutofit/>
          </a:bodyPr>
          <a:lstStyle>
            <a:lvl1pPr marL="0" indent="0">
              <a:buNone/>
              <a:defRPr sz="1824">
                <a:solidFill>
                  <a:srgbClr val="FFFFFF"/>
                </a:solidFill>
              </a:defRPr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75278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202870" y="138970"/>
            <a:ext cx="12047982" cy="6670548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54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030" y="278262"/>
            <a:ext cx="11178540" cy="11580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030" y="1621315"/>
            <a:ext cx="11178540" cy="4585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030" y="6395699"/>
            <a:ext cx="2898140" cy="369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6">
                <a:solidFill>
                  <a:schemeClr val="tx2"/>
                </a:solidFill>
              </a:defRPr>
            </a:lvl1pPr>
          </a:lstStyle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45610" y="6395699"/>
            <a:ext cx="4729383" cy="369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6">
                <a:solidFill>
                  <a:schemeClr val="tx2"/>
                </a:solidFill>
              </a:defRPr>
            </a:lvl1pPr>
          </a:lstStyle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01430" y="6395699"/>
            <a:ext cx="2898140" cy="369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6">
                <a:solidFill>
                  <a:schemeClr val="tx2"/>
                </a:solidFill>
              </a:defRPr>
            </a:lvl1pPr>
          </a:lstStyle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4028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26470" rtl="0" eaLnBrk="1" latinLnBrk="0" hangingPunct="1">
        <a:spcBef>
          <a:spcPct val="0"/>
        </a:spcBef>
        <a:buNone/>
        <a:tabLst>
          <a:tab pos="3881202" algn="l"/>
        </a:tabLst>
        <a:defRPr sz="3648" b="1" kern="1200" cap="none" spc="51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7941" indent="-277941" algn="l" defTabSz="92647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32" kern="1200">
          <a:solidFill>
            <a:schemeClr val="tx2"/>
          </a:solidFill>
          <a:latin typeface="+mn-lt"/>
          <a:ea typeface="+mn-ea"/>
          <a:cs typeface="+mn-cs"/>
        </a:defRPr>
      </a:lvl1pPr>
      <a:lvl2pPr marL="555882" indent="-185294" algn="l" defTabSz="92647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2pPr>
      <a:lvl3pPr marL="926470" indent="-231618" algn="l" defTabSz="92647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26" kern="1200">
          <a:solidFill>
            <a:schemeClr val="tx2"/>
          </a:solidFill>
          <a:latin typeface="+mn-lt"/>
          <a:ea typeface="+mn-ea"/>
          <a:cs typeface="+mn-cs"/>
        </a:defRPr>
      </a:lvl3pPr>
      <a:lvl4pPr marL="1204411" indent="-231618" algn="l" defTabSz="92647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24" kern="1200">
          <a:solidFill>
            <a:schemeClr val="tx1"/>
          </a:solidFill>
          <a:latin typeface="+mn-lt"/>
          <a:ea typeface="+mn-ea"/>
          <a:cs typeface="+mn-cs"/>
        </a:defRPr>
      </a:lvl4pPr>
      <a:lvl5pPr marL="1482352" indent="-231618" algn="l" defTabSz="92647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21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13970" indent="-185294" algn="l" defTabSz="92647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21" kern="1200">
          <a:solidFill>
            <a:schemeClr val="tx1"/>
          </a:solidFill>
          <a:latin typeface="+mn-lt"/>
          <a:ea typeface="+mn-ea"/>
          <a:cs typeface="+mn-cs"/>
        </a:defRPr>
      </a:lvl6pPr>
      <a:lvl7pPr marL="1945587" indent="-185294" algn="l" defTabSz="92647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21" kern="1200">
          <a:solidFill>
            <a:schemeClr val="tx1"/>
          </a:solidFill>
          <a:latin typeface="+mn-lt"/>
          <a:ea typeface="+mn-ea"/>
          <a:cs typeface="+mn-cs"/>
        </a:defRPr>
      </a:lvl7pPr>
      <a:lvl8pPr marL="2177205" indent="-185294" algn="l" defTabSz="92647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21" kern="1200">
          <a:solidFill>
            <a:schemeClr val="tx1"/>
          </a:solidFill>
          <a:latin typeface="+mn-lt"/>
          <a:ea typeface="+mn-ea"/>
          <a:cs typeface="+mn-cs"/>
        </a:defRPr>
      </a:lvl8pPr>
      <a:lvl9pPr marL="2408822" indent="-185294" algn="l" defTabSz="92647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1pPr>
      <a:lvl2pPr marL="463235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2pPr>
      <a:lvl3pPr marL="926470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3pPr>
      <a:lvl4pPr marL="1389705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4pPr>
      <a:lvl5pPr marL="1852940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5pPr>
      <a:lvl6pPr marL="2316175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6pPr>
      <a:lvl7pPr marL="2779410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7pPr>
      <a:lvl8pPr marL="3242645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8pPr>
      <a:lvl9pPr marL="3705880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85255"/>
            <a:ext cx="12420600" cy="4632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6417894"/>
            <a:ext cx="12420585" cy="673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854" y="290385"/>
            <a:ext cx="10246995" cy="14698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854" y="1870088"/>
            <a:ext cx="10246995" cy="407644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855" y="6545019"/>
            <a:ext cx="2518626" cy="369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12">
                <a:solidFill>
                  <a:srgbClr val="FFFFFF"/>
                </a:solidFill>
              </a:defRPr>
            </a:lvl1pPr>
          </a:lstStyle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25/10/2023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5301" y="6545019"/>
            <a:ext cx="4913232" cy="369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12" cap="all" baseline="0">
                <a:solidFill>
                  <a:srgbClr val="FFFFFF"/>
                </a:solidFill>
              </a:defRPr>
            </a:lvl1pPr>
          </a:lstStyle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86092" y="6545019"/>
            <a:ext cx="1336625" cy="369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4">
                <a:solidFill>
                  <a:srgbClr val="FFFFFF"/>
                </a:solidFill>
              </a:defRPr>
            </a:lvl1pPr>
          </a:lstStyle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15910" y="1760775"/>
            <a:ext cx="1015384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82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69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26470" rtl="0" eaLnBrk="1" latinLnBrk="0" hangingPunct="1">
        <a:lnSpc>
          <a:spcPct val="85000"/>
        </a:lnSpc>
        <a:spcBef>
          <a:spcPct val="0"/>
        </a:spcBef>
        <a:buNone/>
        <a:defRPr sz="4863" kern="1200" spc="-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2647" indent="-92647" algn="l" defTabSz="926470" rtl="0" eaLnBrk="1" latinLnBrk="0" hangingPunct="1">
        <a:lnSpc>
          <a:spcPct val="90000"/>
        </a:lnSpc>
        <a:spcBef>
          <a:spcPts val="1216"/>
        </a:spcBef>
        <a:spcAft>
          <a:spcPts val="20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2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9117" indent="-185294" algn="l" defTabSz="926470" rtl="0" eaLnBrk="1" latinLnBrk="0" hangingPunct="1">
        <a:lnSpc>
          <a:spcPct val="90000"/>
        </a:lnSpc>
        <a:spcBef>
          <a:spcPts val="203"/>
        </a:spcBef>
        <a:spcAft>
          <a:spcPts val="405"/>
        </a:spcAft>
        <a:buClr>
          <a:schemeClr val="accent1"/>
        </a:buClr>
        <a:buFont typeface="Calibri" pitchFamily="34" charset="0"/>
        <a:buChar char="◦"/>
        <a:defRPr sz="182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74411" indent="-185294" algn="l" defTabSz="926470" rtl="0" eaLnBrk="1" latinLnBrk="0" hangingPunct="1">
        <a:lnSpc>
          <a:spcPct val="90000"/>
        </a:lnSpc>
        <a:spcBef>
          <a:spcPts val="203"/>
        </a:spcBef>
        <a:spcAft>
          <a:spcPts val="405"/>
        </a:spcAft>
        <a:buClr>
          <a:schemeClr val="accent1"/>
        </a:buClr>
        <a:buFont typeface="Calibri" pitchFamily="34" charset="0"/>
        <a:buChar char="◦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9705" indent="-185294" algn="l" defTabSz="926470" rtl="0" eaLnBrk="1" latinLnBrk="0" hangingPunct="1">
        <a:lnSpc>
          <a:spcPct val="90000"/>
        </a:lnSpc>
        <a:spcBef>
          <a:spcPts val="203"/>
        </a:spcBef>
        <a:spcAft>
          <a:spcPts val="405"/>
        </a:spcAft>
        <a:buClr>
          <a:schemeClr val="accent1"/>
        </a:buClr>
        <a:buFont typeface="Calibri" pitchFamily="34" charset="0"/>
        <a:buChar char="◦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44999" indent="-185294" algn="l" defTabSz="926470" rtl="0" eaLnBrk="1" latinLnBrk="0" hangingPunct="1">
        <a:lnSpc>
          <a:spcPct val="90000"/>
        </a:lnSpc>
        <a:spcBef>
          <a:spcPts val="203"/>
        </a:spcBef>
        <a:spcAft>
          <a:spcPts val="405"/>
        </a:spcAft>
        <a:buClr>
          <a:schemeClr val="accent1"/>
        </a:buClr>
        <a:buFont typeface="Calibri" pitchFamily="34" charset="0"/>
        <a:buChar char="◦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14520" indent="-231618" algn="l" defTabSz="926470" rtl="0" eaLnBrk="1" latinLnBrk="0" hangingPunct="1">
        <a:lnSpc>
          <a:spcPct val="90000"/>
        </a:lnSpc>
        <a:spcBef>
          <a:spcPts val="203"/>
        </a:spcBef>
        <a:spcAft>
          <a:spcPts val="405"/>
        </a:spcAft>
        <a:buClr>
          <a:schemeClr val="accent1"/>
        </a:buClr>
        <a:buFont typeface="Calibri" pitchFamily="34" charset="0"/>
        <a:buChar char="◦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17160" indent="-231618" algn="l" defTabSz="926470" rtl="0" eaLnBrk="1" latinLnBrk="0" hangingPunct="1">
        <a:lnSpc>
          <a:spcPct val="90000"/>
        </a:lnSpc>
        <a:spcBef>
          <a:spcPts val="203"/>
        </a:spcBef>
        <a:spcAft>
          <a:spcPts val="405"/>
        </a:spcAft>
        <a:buClr>
          <a:schemeClr val="accent1"/>
        </a:buClr>
        <a:buFont typeface="Calibri" pitchFamily="34" charset="0"/>
        <a:buChar char="◦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19800" indent="-231618" algn="l" defTabSz="926470" rtl="0" eaLnBrk="1" latinLnBrk="0" hangingPunct="1">
        <a:lnSpc>
          <a:spcPct val="90000"/>
        </a:lnSpc>
        <a:spcBef>
          <a:spcPts val="203"/>
        </a:spcBef>
        <a:spcAft>
          <a:spcPts val="405"/>
        </a:spcAft>
        <a:buClr>
          <a:schemeClr val="accent1"/>
        </a:buClr>
        <a:buFont typeface="Calibri" pitchFamily="34" charset="0"/>
        <a:buChar char="◦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22440" indent="-231618" algn="l" defTabSz="926470" rtl="0" eaLnBrk="1" latinLnBrk="0" hangingPunct="1">
        <a:lnSpc>
          <a:spcPct val="90000"/>
        </a:lnSpc>
        <a:spcBef>
          <a:spcPts val="203"/>
        </a:spcBef>
        <a:spcAft>
          <a:spcPts val="405"/>
        </a:spcAft>
        <a:buClr>
          <a:schemeClr val="accent1"/>
        </a:buClr>
        <a:buFont typeface="Calibri" pitchFamily="34" charset="0"/>
        <a:buChar char="◦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1pPr>
      <a:lvl2pPr marL="463235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2pPr>
      <a:lvl3pPr marL="926470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3pPr>
      <a:lvl4pPr marL="1389705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4pPr>
      <a:lvl5pPr marL="1852940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5pPr>
      <a:lvl6pPr marL="2316175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6pPr>
      <a:lvl7pPr marL="2779410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7pPr>
      <a:lvl8pPr marL="3242645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8pPr>
      <a:lvl9pPr marL="3705880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dramaresource.com/wp-content/uploads/2014/11/peacock-med.jpg" TargetMode="External"/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4A8FFEA1-1B69-4F42-B552-0CCF7259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34" y="6485255"/>
            <a:ext cx="12417366" cy="46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A3C9226-5EC8-460B-82D7-72AA994DF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417893"/>
            <a:ext cx="12417365" cy="64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62A90A9D-33DF-408E-BF4C-F82588935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30301" y="4400708"/>
            <a:ext cx="1006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3" name="Rectangle 142">
            <a:extLst>
              <a:ext uri="{FF2B5EF4-FFF2-40B4-BE49-F238E27FC236}">
                <a16:creationId xmlns:a16="http://schemas.microsoft.com/office/drawing/2014/main" id="{3C6B623D-A3E9-460F-9A5B-2F0FE253B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20601" cy="64178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6736" y="4610266"/>
            <a:ext cx="10712767" cy="1071610"/>
          </a:xfrm>
        </p:spPr>
        <p:txBody>
          <a:bodyPr vert="horz" lIns="91440" tIns="45720" rIns="91440" bIns="45720" rtlCol="0" anchor="b">
            <a:noAutofit/>
          </a:bodyPr>
          <a:lstStyle/>
          <a:p>
            <a:pPr defTabSz="914400"/>
            <a:br>
              <a:rPr lang="el-GR" sz="4000" b="1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4000" b="1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Από το </a:t>
            </a:r>
            <a:r>
              <a:rPr lang="en-US" sz="4000" b="1" spc="-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Θέ</a:t>
            </a:r>
            <a:r>
              <a:rPr lang="en-US" sz="4000" b="1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ατρο</a:t>
            </a:r>
            <a:r>
              <a:rPr lang="el-GR" sz="4000" b="1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στην Εκπαιδευτική διαδικασία </a:t>
            </a:r>
            <a:r>
              <a:rPr lang="en-US" sz="4000" b="1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(3ο)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B355BF7B-E19B-478B-8187-8EF57F4F9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4606" y="5692906"/>
            <a:ext cx="1071276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AEABC29F-F82F-4902-B701-8FEEE414F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417893"/>
            <a:ext cx="12420585" cy="673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75BDCBB-0B1A-4AA1-B47F-DBDB64246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85255"/>
            <a:ext cx="12420600" cy="46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pic>
        <p:nvPicPr>
          <p:cNvPr id="5" name="Θέση περιεχομένου 4" descr="Εικόνα που περιέχει εξωτερικός χώρος/ύπαιθρος, χορτάρι, δέντρο, ουρανός&#10;&#10;Περιγραφή που δημιουργήθηκε αυτόματα">
            <a:extLst>
              <a:ext uri="{FF2B5EF4-FFF2-40B4-BE49-F238E27FC236}">
                <a16:creationId xmlns:a16="http://schemas.microsoft.com/office/drawing/2014/main" id="{7AD9E392-B2C9-4CB7-6DD5-3AE4B1962B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927" y="299872"/>
            <a:ext cx="6107919" cy="4076700"/>
          </a:xfrm>
        </p:spPr>
      </p:pic>
    </p:spTree>
    <p:extLst>
      <p:ext uri="{BB962C8B-B14F-4D97-AF65-F5344CB8AC3E}">
        <p14:creationId xmlns:p14="http://schemas.microsoft.com/office/powerpoint/2010/main" val="219220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CE9F7B-F057-72C3-5D90-7EF7A0BB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κοινό 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2DB3393-9ECE-7E11-20AA-84D152903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l-GR" dirty="0"/>
          </a:p>
          <a:p>
            <a:endParaRPr lang="el-GR" dirty="0"/>
          </a:p>
          <a:p>
            <a:r>
              <a:rPr lang="el-GR" sz="3500" b="1" dirty="0"/>
              <a:t>Από τον παθητικό στον ενεργητικό ρόλο </a:t>
            </a:r>
          </a:p>
          <a:p>
            <a:r>
              <a:rPr lang="el-GR" sz="3500" b="1" dirty="0"/>
              <a:t>20</a:t>
            </a:r>
            <a:r>
              <a:rPr lang="el-GR" sz="3500" b="1" baseline="30000" dirty="0"/>
              <a:t>Ος αι. </a:t>
            </a:r>
            <a:endParaRPr lang="el-GR" sz="3500" b="1" dirty="0"/>
          </a:p>
          <a:p>
            <a:r>
              <a:rPr lang="el-GR" sz="3500" b="1" dirty="0"/>
              <a:t>Η πρόσληψη ως ενεργητική διαδικασία</a:t>
            </a:r>
          </a:p>
          <a:p>
            <a:endParaRPr lang="el-GR" sz="3500" b="1" dirty="0"/>
          </a:p>
          <a:p>
            <a:r>
              <a:rPr lang="el-GR" sz="3500" b="1" dirty="0"/>
              <a:t>Ο θεατής δεν χρειάζεται κανέναν να τον διαφωτίσει</a:t>
            </a:r>
          </a:p>
          <a:p>
            <a:endParaRPr lang="el-GR" sz="3500" b="1" dirty="0"/>
          </a:p>
          <a:p>
            <a:r>
              <a:rPr lang="el-GR" sz="3500" b="1" dirty="0"/>
              <a:t>  Δεν είναι  παθητικός καταναλωτής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801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3F61CA-B5CB-993D-D82E-66C3F6798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Στοιχείο της μεταμόρφωσης στο Θέατρο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5E1E50-0533-8581-2E82-D0ABB696C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b="1" dirty="0"/>
              <a:t>Ibsen, Brecht, Boal</a:t>
            </a:r>
            <a:r>
              <a:rPr lang="el-GR" sz="2800" b="1" dirty="0"/>
              <a:t>, </a:t>
            </a:r>
            <a:r>
              <a:rPr lang="en-GB" sz="2800" b="1" dirty="0"/>
              <a:t> Brook, Bond</a:t>
            </a:r>
            <a:r>
              <a:rPr lang="el-GR" sz="2800" b="1" dirty="0"/>
              <a:t>, πιστεύουν  ότι μέσα από τις μεταμορφώσεις στη σκηνή η κοινωνία μπορεί να αλλάξει </a:t>
            </a:r>
          </a:p>
          <a:p>
            <a:r>
              <a:rPr lang="el-GR" sz="2800" b="1" dirty="0"/>
              <a:t>Η προσδοκία αυτή ενισχύεται στα πλαίσια του Εκπαιδευτικού Δράματος</a:t>
            </a:r>
          </a:p>
          <a:p>
            <a:r>
              <a:rPr lang="el-GR" sz="2800" b="1" dirty="0"/>
              <a:t>Βιωματική,  ολιστική συμμετοχή παιδιών και νέων </a:t>
            </a:r>
          </a:p>
          <a:p>
            <a:r>
              <a:rPr lang="el-GR" sz="2800" b="1" dirty="0"/>
              <a:t>Οι συμμετέχοντες δοκιμάζουν νέα πλαίσια συμπεριφοράς και διερευνούν νέα πλαίσια δράσης </a:t>
            </a:r>
          </a:p>
          <a:p>
            <a:r>
              <a:rPr lang="el-GR" sz="2800" b="1" dirty="0"/>
              <a:t>Ενεργητική αναδιαμόρφωση σε προσωπικό πλαίσιο αλλά και στις κοινωνικές δομές </a:t>
            </a:r>
          </a:p>
        </p:txBody>
      </p:sp>
    </p:spTree>
    <p:extLst>
      <p:ext uri="{BB962C8B-B14F-4D97-AF65-F5344CB8AC3E}">
        <p14:creationId xmlns:p14="http://schemas.microsoft.com/office/powerpoint/2010/main" val="2635401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4EFCB232-EE59-434E-9776-A2AF0FA75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</a:t>
            </a:r>
            <a:r>
              <a:rPr lang="el-GR" baseline="30000" dirty="0"/>
              <a:t>η</a:t>
            </a:r>
            <a:r>
              <a:rPr lang="el-GR" dirty="0"/>
              <a:t> δραστηριότητα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3F87FE63-E876-49E2-80B6-5F1EAA1CB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Σε μικρές ομάδες ανατρέχετε σε βιώματα από τη συμμετοχή μας σε θεατρικές δράσεις στην εκπαίδευση. Τι θεωρείτε ότι αποκομίσατε;</a:t>
            </a:r>
          </a:p>
          <a:p>
            <a:r>
              <a:rPr lang="el-GR" sz="3200" dirty="0"/>
              <a:t>Αναμνήσεις</a:t>
            </a:r>
          </a:p>
          <a:p>
            <a:pPr marL="0" indent="0">
              <a:buNone/>
            </a:pPr>
            <a:r>
              <a:rPr lang="el-GR" sz="3200" dirty="0"/>
              <a:t> Δεξιότητες </a:t>
            </a:r>
          </a:p>
          <a:p>
            <a:r>
              <a:rPr lang="el-GR" sz="3200" dirty="0"/>
              <a:t>Συναισθήματα</a:t>
            </a:r>
          </a:p>
          <a:p>
            <a:r>
              <a:rPr lang="el-GR" sz="3200" dirty="0"/>
              <a:t>Γνώσεις 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65046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1117854" y="290384"/>
            <a:ext cx="10246995" cy="1469899"/>
          </a:xfrm>
        </p:spPr>
        <p:txBody>
          <a:bodyPr>
            <a:normAutofit/>
          </a:bodyPr>
          <a:lstStyle/>
          <a:p>
            <a:r>
              <a:rPr lang="el-GR" dirty="0"/>
              <a:t>Το Θέατρο </a:t>
            </a:r>
            <a:r>
              <a:rPr lang="el-GR"/>
              <a:t>στην Εκπαίδευση</a:t>
            </a:r>
            <a:endParaRPr lang="el-GR" dirty="0"/>
          </a:p>
        </p:txBody>
      </p:sp>
      <p:graphicFrame>
        <p:nvGraphicFramePr>
          <p:cNvPr id="6" name="Θέση περιεχομένου 3">
            <a:extLst>
              <a:ext uri="{FF2B5EF4-FFF2-40B4-BE49-F238E27FC236}">
                <a16:creationId xmlns:a16="http://schemas.microsoft.com/office/drawing/2014/main" id="{683FBA4F-0D04-4543-B4D3-354B4A035C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79830"/>
              </p:ext>
            </p:extLst>
          </p:nvPr>
        </p:nvGraphicFramePr>
        <p:xfrm>
          <a:off x="850033" y="1615045"/>
          <a:ext cx="10782635" cy="4323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4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>
            <a:extLst>
              <a:ext uri="{FF2B5EF4-FFF2-40B4-BE49-F238E27FC236}">
                <a16:creationId xmlns:a16="http://schemas.microsoft.com/office/drawing/2014/main" id="{F53311A5-99DE-4393-9A6A-668B1A50F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85255"/>
            <a:ext cx="12420600" cy="46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A4927983-BFBD-4CAA-A34E-2D3486ACF1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425614"/>
            <a:ext cx="12420585" cy="673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B40DF401-E6F0-4EFD-8C5C-68473520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5910" y="1760774"/>
            <a:ext cx="1015384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1117854" y="290384"/>
            <a:ext cx="10246995" cy="14698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l-GR" sz="4800" spc="-50" dirty="0"/>
              <a:t>Με το Θέατρο στην εκπαίδευση μπορούμε : </a:t>
            </a:r>
            <a:endParaRPr lang="en-US" sz="4800" spc="-50" dirty="0"/>
          </a:p>
        </p:txBody>
      </p:sp>
      <p:sp>
        <p:nvSpPr>
          <p:cNvPr id="2" name="Βέλος προς τα κάτω 1"/>
          <p:cNvSpPr/>
          <p:nvPr/>
        </p:nvSpPr>
        <p:spPr>
          <a:xfrm>
            <a:off x="4405216" y="3275249"/>
            <a:ext cx="491026" cy="9913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54"/>
          </a:p>
        </p:txBody>
      </p:sp>
      <p:graphicFrame>
        <p:nvGraphicFramePr>
          <p:cNvPr id="65541" name="Θέση περιεχομένου 2">
            <a:extLst>
              <a:ext uri="{FF2B5EF4-FFF2-40B4-BE49-F238E27FC236}">
                <a16:creationId xmlns:a16="http://schemas.microsoft.com/office/drawing/2014/main" id="{2BA1B2D1-6B7C-457F-9D2F-DAD2028A7F4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10935464"/>
              </p:ext>
            </p:extLst>
          </p:nvPr>
        </p:nvGraphicFramePr>
        <p:xfrm>
          <a:off x="1117531" y="2126203"/>
          <a:ext cx="10246995" cy="3836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324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07010" y="1927047"/>
            <a:ext cx="3229356" cy="1389698"/>
          </a:xfrm>
        </p:spPr>
        <p:txBody>
          <a:bodyPr anchor="b">
            <a:normAutofit/>
          </a:bodyPr>
          <a:lstStyle/>
          <a:p>
            <a:r>
              <a:rPr lang="el-GR" dirty="0"/>
              <a:t>Χαρακτηριστικά της </a:t>
            </a:r>
            <a:r>
              <a:rPr lang="el-GR" dirty="0" err="1"/>
              <a:t>θεατροπαιδαγωγικής</a:t>
            </a:r>
            <a:r>
              <a:rPr lang="el-GR" dirty="0"/>
              <a:t> διαδικασίας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FAC77021-C3CD-33C0-EC6E-6B2A0A2DC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010" y="3316745"/>
            <a:ext cx="3229356" cy="1389698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11" name="Θέση περιεχομένου 2">
            <a:extLst>
              <a:ext uri="{FF2B5EF4-FFF2-40B4-BE49-F238E27FC236}">
                <a16:creationId xmlns:a16="http://schemas.microsoft.com/office/drawing/2014/main" id="{E08F4878-7C22-4D45-B1BE-E85AD373FF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810388"/>
              </p:ext>
            </p:extLst>
          </p:nvPr>
        </p:nvGraphicFramePr>
        <p:xfrm>
          <a:off x="4347210" y="276654"/>
          <a:ext cx="7452360" cy="5930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875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07010" y="1927047"/>
            <a:ext cx="3229356" cy="1389698"/>
          </a:xfrm>
        </p:spPr>
        <p:txBody>
          <a:bodyPr anchor="b">
            <a:normAutofit/>
          </a:bodyPr>
          <a:lstStyle/>
          <a:p>
            <a:r>
              <a:rPr lang="el-GR"/>
              <a:t>Χαρακτηριστικά της θεατροπαιδαγωγικής διαδικασίας (ΘΔ)</a:t>
            </a:r>
            <a:endParaRPr lang="el-GR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FAC77021-C3CD-33C0-EC6E-6B2A0A2DC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010" y="3316745"/>
            <a:ext cx="3229356" cy="138969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11" name="Θέση περιεχομένου 2">
            <a:extLst>
              <a:ext uri="{FF2B5EF4-FFF2-40B4-BE49-F238E27FC236}">
                <a16:creationId xmlns:a16="http://schemas.microsoft.com/office/drawing/2014/main" id="{E08F4878-7C22-4D45-B1BE-E85AD373FF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526505"/>
              </p:ext>
            </p:extLst>
          </p:nvPr>
        </p:nvGraphicFramePr>
        <p:xfrm>
          <a:off x="4347210" y="276654"/>
          <a:ext cx="7452360" cy="5930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287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F53311A5-99DE-4393-9A6A-668B1A50F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85255"/>
            <a:ext cx="12420600" cy="46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4927983-BFBD-4CAA-A34E-2D3486ACF1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425614"/>
            <a:ext cx="12420585" cy="673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40DF401-E6F0-4EFD-8C5C-68473520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5910" y="1760774"/>
            <a:ext cx="1015384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4808" cy="69484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126743" cy="6948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1601" y="523654"/>
            <a:ext cx="3142685" cy="58490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600" spc="-50">
                <a:solidFill>
                  <a:srgbClr val="FFFFFF"/>
                </a:solidFill>
              </a:rPr>
              <a:t>Σε ποια επίπεδα εργαζόμαστε με τα παιδιά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5822" y="0"/>
            <a:ext cx="65208" cy="6948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20" name="Θέση περιεχομένου 2">
            <a:extLst>
              <a:ext uri="{FF2B5EF4-FFF2-40B4-BE49-F238E27FC236}">
                <a16:creationId xmlns:a16="http://schemas.microsoft.com/office/drawing/2014/main" id="{19D70B06-2139-4F3C-A1BE-93F41DEB942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76936128"/>
              </p:ext>
            </p:extLst>
          </p:nvPr>
        </p:nvGraphicFramePr>
        <p:xfrm>
          <a:off x="4358595" y="154004"/>
          <a:ext cx="7397309" cy="6218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642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239748" y="1927047"/>
            <a:ext cx="3211745" cy="2804541"/>
          </a:xfrm>
        </p:spPr>
        <p:txBody>
          <a:bodyPr>
            <a:noAutofit/>
          </a:bodyPr>
          <a:lstStyle/>
          <a:p>
            <a:r>
              <a:rPr lang="el-GR" sz="3242" dirty="0"/>
              <a:t>Ερώτημα  για το ρόλο του Θεάτρου στην Εκπαίδευση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437246" y="308008"/>
            <a:ext cx="7743606" cy="6217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/>
              <a:t>Στόχος είναι να βρει  το παιδί τον εαυτό του; </a:t>
            </a:r>
          </a:p>
          <a:p>
            <a:pPr marL="0" indent="0">
              <a:buNone/>
            </a:pPr>
            <a:r>
              <a:rPr lang="el-GR" sz="2800" dirty="0"/>
              <a:t>Είναι η  ατομικότητα (</a:t>
            </a:r>
            <a:r>
              <a:rPr lang="en-US" sz="2800" dirty="0"/>
              <a:t>individuality)</a:t>
            </a:r>
            <a:r>
              <a:rPr lang="el-GR" sz="2800" dirty="0"/>
              <a:t>; </a:t>
            </a:r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r>
              <a:rPr lang="el-GR" sz="2800" dirty="0"/>
              <a:t>«Από όλες τις τέχνες το θέατρο είναι μια συλλογική εμπειρία , που σχολιάζει όχι το πώς είμαστε διαφορετικοί , αλλά το τι μοιραζόμαστε και σε τι μοιάζουμε. </a:t>
            </a:r>
          </a:p>
          <a:p>
            <a:pPr marL="0" indent="0">
              <a:buNone/>
            </a:pPr>
            <a:r>
              <a:rPr lang="el-GR" sz="2800" dirty="0"/>
              <a:t>Δεν είναι μόνο «</a:t>
            </a:r>
            <a:r>
              <a:rPr lang="el-GR" sz="2800" dirty="0" err="1"/>
              <a:t>αυτ</a:t>
            </a:r>
            <a:r>
              <a:rPr lang="en-US" sz="2800" dirty="0"/>
              <a:t>o</a:t>
            </a:r>
            <a:r>
              <a:rPr lang="el-GR" sz="2800" dirty="0"/>
              <a:t>-έκφραση» αλλά μια μορφή συμβολισμών της ομάδας στην αναζήτηση παγκόσμιων και όχι ατομικών αξιών</a:t>
            </a:r>
          </a:p>
          <a:p>
            <a:pPr marL="0" indent="0">
              <a:buNone/>
            </a:pPr>
            <a:r>
              <a:rPr lang="en-US" sz="2800" dirty="0"/>
              <a:t>Bolton , </a:t>
            </a:r>
            <a:r>
              <a:rPr lang="el-GR" sz="2800" dirty="0"/>
              <a:t>1985, </a:t>
            </a:r>
            <a:r>
              <a:rPr lang="en-US" sz="2800" dirty="0"/>
              <a:t>154)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14630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4808" cy="69484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296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3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126743" cy="6948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1601" y="613890"/>
            <a:ext cx="3142685" cy="5720707"/>
          </a:xfrm>
        </p:spPr>
        <p:txBody>
          <a:bodyPr anchor="ctr">
            <a:normAutofit/>
          </a:bodyPr>
          <a:lstStyle/>
          <a:p>
            <a:r>
              <a:rPr lang="el-GR" sz="3600" dirty="0">
                <a:solidFill>
                  <a:srgbClr val="FFFFFF"/>
                </a:solidFill>
              </a:rPr>
              <a:t>Πώς συναντάται το Θέατρο στην εκπαιδευτική διαδικασία;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5822" y="0"/>
            <a:ext cx="65208" cy="6948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328932" y="740780"/>
            <a:ext cx="7863450" cy="5593817"/>
          </a:xfrm>
        </p:spPr>
        <p:txBody>
          <a:bodyPr anchor="ctr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3200" dirty="0"/>
              <a:t>Θεατρική Αγωγή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3200" dirty="0"/>
              <a:t>Θεατρική παράσταση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3200" dirty="0"/>
              <a:t>Αξιοποίηση σε εκπαιδευτικά προγράμματα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3200" dirty="0"/>
              <a:t>Τεχνικές διδακτικής προσέγγισης στα μαθήματα Προγράμματος Σπουδών –μέσο μάθησης </a:t>
            </a:r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12414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4808" cy="69484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126743" cy="6948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62466" name="Τίτλος 1"/>
          <p:cNvSpPr>
            <a:spLocks noGrp="1"/>
          </p:cNvSpPr>
          <p:nvPr>
            <p:ph type="title"/>
          </p:nvPr>
        </p:nvSpPr>
        <p:spPr>
          <a:xfrm>
            <a:off x="501601" y="523654"/>
            <a:ext cx="3142685" cy="584900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l-GR" sz="3600">
                <a:solidFill>
                  <a:srgbClr val="FFFFFF"/>
                </a:solidFill>
              </a:rPr>
              <a:t>Οι τέχνες </a:t>
            </a:r>
            <a:br>
              <a:rPr lang="el-GR" sz="3600">
                <a:solidFill>
                  <a:srgbClr val="FFFFFF"/>
                </a:solidFill>
              </a:rPr>
            </a:br>
            <a:endParaRPr lang="el-GR" sz="3600">
              <a:solidFill>
                <a:srgbClr val="FFFFFF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5822" y="0"/>
            <a:ext cx="65208" cy="6948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62470" name="Θέση περιεχομένου 2">
            <a:extLst>
              <a:ext uri="{FF2B5EF4-FFF2-40B4-BE49-F238E27FC236}">
                <a16:creationId xmlns:a16="http://schemas.microsoft.com/office/drawing/2014/main" id="{63B93991-AC81-4ABF-9C3B-BDE5125BD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866422"/>
              </p:ext>
            </p:extLst>
          </p:nvPr>
        </p:nvGraphicFramePr>
        <p:xfrm>
          <a:off x="4830772" y="648204"/>
          <a:ext cx="6925132" cy="5724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502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4808" cy="69484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126743" cy="6948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1601" y="523654"/>
            <a:ext cx="3142685" cy="5849009"/>
          </a:xfrm>
        </p:spPr>
        <p:txBody>
          <a:bodyPr anchor="ctr">
            <a:normAutofit/>
          </a:bodyPr>
          <a:lstStyle/>
          <a:p>
            <a:pPr lvl="0"/>
            <a:r>
              <a:rPr lang="el-GR" sz="2800" dirty="0">
                <a:solidFill>
                  <a:srgbClr val="FFFFFF"/>
                </a:solidFill>
              </a:rPr>
              <a:t>Παιδαγωγική αξία θεάτρου/δράματος</a:t>
            </a:r>
            <a:br>
              <a:rPr lang="el-GR" sz="2800" dirty="0">
                <a:solidFill>
                  <a:srgbClr val="FFFFFF"/>
                </a:solidFill>
              </a:rPr>
            </a:br>
            <a:br>
              <a:rPr lang="el-GR" sz="2800" dirty="0">
                <a:solidFill>
                  <a:srgbClr val="FFFFFF"/>
                </a:solidFill>
              </a:rPr>
            </a:br>
            <a:br>
              <a:rPr lang="el-GR" sz="2800" dirty="0">
                <a:solidFill>
                  <a:srgbClr val="FFFFFF"/>
                </a:solidFill>
              </a:rPr>
            </a:br>
            <a:r>
              <a:rPr lang="el-GR" sz="2800" dirty="0">
                <a:solidFill>
                  <a:srgbClr val="FFFFFF"/>
                </a:solidFill>
              </a:rPr>
              <a:t> </a:t>
            </a:r>
            <a:r>
              <a:rPr lang="el-GR" sz="2800" b="1" dirty="0">
                <a:solidFill>
                  <a:schemeClr val="bg1"/>
                </a:solidFill>
              </a:rPr>
              <a:t>Α.  ως πλαίσιο διερεύνησης της μάθησης και της γνώσης 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l-GR" sz="280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5822" y="0"/>
            <a:ext cx="65208" cy="6948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3FBF1A3-1EEA-9BF2-5C27-8B8A035E2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373" y="523653"/>
            <a:ext cx="6879476" cy="615627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H </a:t>
            </a:r>
            <a:r>
              <a:rPr lang="el-GR" sz="2800" dirty="0"/>
              <a:t>σημερινή εκπαίδευση εγκλωβίζεται σε ένα πλαίσιο –καλούπι σχετικά με την «μετάδοση» της γνώσης ωστόσο, </a:t>
            </a:r>
          </a:p>
          <a:p>
            <a:r>
              <a:rPr lang="el-GR" sz="2800" dirty="0"/>
              <a:t>Το Θέατρο στην Εκπαίδευση: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Καλλιεργεί γνώσεις που μπορεί να μην είναι </a:t>
            </a:r>
            <a:r>
              <a:rPr lang="el-GR" sz="2800" dirty="0" err="1"/>
              <a:t>προσβάσιμες</a:t>
            </a:r>
            <a:r>
              <a:rPr lang="el-GR" sz="2800" dirty="0"/>
              <a:t> σε άλλα μαθήματα του Αναλυτικού προγράμματος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Συνδέεται με την «πολλαπλή νοημοσύνη»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Μπορεί να υλοποιηθεί με πολλούς τρόπους και μέσα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Συνδέεται με την ενεργό συμμετοχή των παιδιών στην μάθηση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Έρχεται σε συμφωνία με τις αρχές των </a:t>
            </a:r>
            <a:r>
              <a:rPr lang="en-GB" sz="2800" dirty="0"/>
              <a:t>Bruner, </a:t>
            </a:r>
            <a:r>
              <a:rPr lang="en-US" sz="2800" dirty="0"/>
              <a:t>Vygotsky, Freire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8423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4808" cy="69484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126743" cy="6948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1601" y="523654"/>
            <a:ext cx="3142685" cy="5849009"/>
          </a:xfrm>
        </p:spPr>
        <p:txBody>
          <a:bodyPr anchor="ctr">
            <a:normAutofit/>
          </a:bodyPr>
          <a:lstStyle/>
          <a:p>
            <a:pPr lvl="0"/>
            <a:r>
              <a:rPr lang="el-GR" sz="2800" dirty="0">
                <a:solidFill>
                  <a:srgbClr val="FFFFFF"/>
                </a:solidFill>
              </a:rPr>
              <a:t>Παιδαγωγική αξία θεάτρου/δράματος</a:t>
            </a:r>
            <a:br>
              <a:rPr lang="el-GR" sz="2800" dirty="0">
                <a:solidFill>
                  <a:srgbClr val="FFFFFF"/>
                </a:solidFill>
              </a:rPr>
            </a:br>
            <a:br>
              <a:rPr lang="el-GR" sz="2800" dirty="0">
                <a:solidFill>
                  <a:srgbClr val="FFFFFF"/>
                </a:solidFill>
              </a:rPr>
            </a:br>
            <a:br>
              <a:rPr lang="el-GR" sz="2800" dirty="0">
                <a:solidFill>
                  <a:srgbClr val="FFFFFF"/>
                </a:solidFill>
              </a:rPr>
            </a:br>
            <a:r>
              <a:rPr lang="el-GR" sz="2800" dirty="0">
                <a:solidFill>
                  <a:srgbClr val="FFFFFF"/>
                </a:solidFill>
              </a:rPr>
              <a:t> </a:t>
            </a:r>
            <a:r>
              <a:rPr lang="el-GR" sz="2800" b="1" dirty="0">
                <a:solidFill>
                  <a:schemeClr val="bg1"/>
                </a:solidFill>
              </a:rPr>
              <a:t>Α.  ως πλαίσιο διερεύνησης της μάθησης και της γνώσης 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l-GR" sz="280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5822" y="0"/>
            <a:ext cx="65208" cy="6948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14" name="Θέση περιεχομένου 2">
            <a:extLst>
              <a:ext uri="{FF2B5EF4-FFF2-40B4-BE49-F238E27FC236}">
                <a16:creationId xmlns:a16="http://schemas.microsoft.com/office/drawing/2014/main" id="{5E982CC4-6D7D-4857-8A48-016AE034F1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782982"/>
              </p:ext>
            </p:extLst>
          </p:nvPr>
        </p:nvGraphicFramePr>
        <p:xfrm>
          <a:off x="4865614" y="662730"/>
          <a:ext cx="6890289" cy="5709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6399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377B81-5A36-6846-A2D6-4714EDBB7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166" y="290386"/>
            <a:ext cx="9853683" cy="79727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1) Ως Πολυφωνική –</a:t>
            </a:r>
            <a:r>
              <a:rPr lang="el-GR" dirty="0" err="1">
                <a:solidFill>
                  <a:schemeClr val="accent4">
                    <a:lumMod val="75000"/>
                  </a:schemeClr>
                </a:solidFill>
              </a:rPr>
              <a:t>πολυτροπική</a:t>
            </a:r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 μάθηση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C0463FC-0081-743C-D29F-C19EBDE08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507" y="1232034"/>
            <a:ext cx="12012329" cy="4714500"/>
          </a:xfrm>
        </p:spPr>
        <p:txBody>
          <a:bodyPr>
            <a:noAutofit/>
          </a:bodyPr>
          <a:lstStyle/>
          <a:p>
            <a:r>
              <a:rPr lang="el-GR" sz="2400" dirty="0" err="1">
                <a:solidFill>
                  <a:schemeClr val="accent3">
                    <a:lumMod val="75000"/>
                  </a:schemeClr>
                </a:solidFill>
              </a:rPr>
              <a:t>Πολυτροπικότητα</a:t>
            </a:r>
            <a:r>
              <a:rPr lang="el-GR" sz="2400" dirty="0"/>
              <a:t>–(λόγος εικόνα-κίνηση ρυθμός) </a:t>
            </a:r>
          </a:p>
          <a:p>
            <a:r>
              <a:rPr lang="el-GR" sz="2400" dirty="0"/>
              <a:t>Απαγκίστρωση από λεκτική κατά μέτωπο διδασκαλία και από την κυριαρχία του λόγου</a:t>
            </a:r>
          </a:p>
          <a:p>
            <a:r>
              <a:rPr lang="el-GR" sz="2400" dirty="0"/>
              <a:t>Διαφορετικοί  τρόποι κατανόησης, συμμετοχής και ανταπόκρισης </a:t>
            </a:r>
          </a:p>
          <a:p>
            <a:r>
              <a:rPr lang="el-GR" sz="2400" dirty="0"/>
              <a:t>Οι </a:t>
            </a:r>
            <a:r>
              <a:rPr lang="el-GR" sz="2400" dirty="0" err="1"/>
              <a:t>θεατροπαιδαγωγικές</a:t>
            </a:r>
            <a:r>
              <a:rPr lang="el-GR" sz="2400" dirty="0"/>
              <a:t> τεχνικές εντάσσουν στη διδασκαλία ήχους, αντικείμενα, χειρονομίες, εικόνες, για την κατανόηση νοήματος </a:t>
            </a:r>
          </a:p>
          <a:p>
            <a:r>
              <a:rPr lang="el-GR" sz="2400" dirty="0">
                <a:solidFill>
                  <a:schemeClr val="accent3">
                    <a:lumMod val="75000"/>
                  </a:schemeClr>
                </a:solidFill>
              </a:rPr>
              <a:t>Πολυφωνία</a:t>
            </a:r>
          </a:p>
          <a:p>
            <a:r>
              <a:rPr lang="el-GR" sz="2400" dirty="0"/>
              <a:t>Εμπλοκή μέσα από διαφορετικές θέσεις στο θεατρικό γεγονός, διαφορετικές μορφές συμμετοχής (ηθοποιός, σκηνοθέτης, θεατής) </a:t>
            </a:r>
          </a:p>
          <a:p>
            <a:r>
              <a:rPr lang="el-GR" sz="2400" dirty="0"/>
              <a:t>Επιλογή τρόπου και βαθμού συμμετοχής  </a:t>
            </a:r>
          </a:p>
          <a:p>
            <a:r>
              <a:rPr lang="el-GR" sz="2400" dirty="0"/>
              <a:t>Λαμβάνει υπόψη διαφοροποιημένες ικανότητες και κλίσεις μαθητών/τριών </a:t>
            </a:r>
          </a:p>
        </p:txBody>
      </p:sp>
    </p:spTree>
    <p:extLst>
      <p:ext uri="{BB962C8B-B14F-4D97-AF65-F5344CB8AC3E}">
        <p14:creationId xmlns:p14="http://schemas.microsoft.com/office/powerpoint/2010/main" val="2547213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55C02B-28C7-B27D-4DEF-00F496478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 Ως ολιστική εκπαίδευση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18E42C-35E0-902E-F44A-FA8CA00AA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3200" dirty="0"/>
              <a:t>Συμμετοχή με σώμα και αισθήσεις, κατάργηση της διχοτόμησης σώματος πνεύματος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/>
              <a:t>Το σώμα αποτελεί ένα πρωταρχικό μέσο έκφρασης , μέσο επικοινωνίας, μέσο δημιουργίας νοημάτων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/>
              <a:t>Η συμμετοχή σε ρόλους και συνθήκες συμβάλλει στην συναισθηματική ανάπτυξη και στην </a:t>
            </a:r>
            <a:r>
              <a:rPr lang="el-GR" sz="3200" dirty="0" err="1"/>
              <a:t>συνδημιουργία</a:t>
            </a:r>
            <a:r>
              <a:rPr lang="el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5566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79C063-C611-0C9F-4563-217F116CE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3) Ως διερευνητική μάθηση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0DB1B7-DEF8-B59F-BF00-080C934FE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600" dirty="0"/>
              <a:t>Δράμα -Προέλευση από το παιχνίδι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/>
              <a:t>Παιγνιώδες πνεύμα                     </a:t>
            </a:r>
            <a:r>
              <a:rPr lang="el-GR" sz="3200" dirty="0" err="1"/>
              <a:t>πνεύμα</a:t>
            </a:r>
            <a:r>
              <a:rPr lang="el-GR" sz="3200" dirty="0"/>
              <a:t> αναζήτησης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/>
              <a:t>Αυτοσχεδιασμός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/>
              <a:t>Ενεργός ρόλος συμμετοχής στη γνώση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/>
              <a:t>Ανίχνευση διαφορετικών καταστάσεων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/>
              <a:t>Δοκιμάζουν  τα παιδιά δράσεις πριν καταλήξουν σε αποφάσεις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 err="1"/>
              <a:t>Αναστοχασμός</a:t>
            </a:r>
            <a:r>
              <a:rPr lang="el-GR" sz="3200" dirty="0"/>
              <a:t>/ανταπόκριση συναντάται  σε κάθε </a:t>
            </a:r>
            <a:r>
              <a:rPr lang="el-GR" sz="3200" dirty="0" err="1"/>
              <a:t>θεατροπαιδαγωγική</a:t>
            </a:r>
            <a:r>
              <a:rPr lang="el-GR" sz="3200" dirty="0"/>
              <a:t> διαδικασία </a:t>
            </a:r>
          </a:p>
          <a:p>
            <a:endParaRPr lang="el-GR" dirty="0"/>
          </a:p>
        </p:txBody>
      </p: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2CBDCDA9-50A8-F768-CE3E-AE97D7869FF1}"/>
              </a:ext>
            </a:extLst>
          </p:cNvPr>
          <p:cNvCxnSpPr>
            <a:cxnSpLocks/>
          </p:cNvCxnSpPr>
          <p:nvPr/>
        </p:nvCxnSpPr>
        <p:spPr>
          <a:xfrm>
            <a:off x="4831882" y="2541070"/>
            <a:ext cx="10800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647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91561C-2F16-4910-9862-490F26D90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4) Ως βιωματική μάθηση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2629C7F-0637-BC55-0EE7-2DE0D8133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800" dirty="0"/>
              <a:t>Βιωματικός χαρακτήρας : όσοι παίρνουν μέρος  βιώνουν εμπειρίες και τις συσχετίζουν με τη δική τους ζωή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/>
              <a:t>Μιλάμε για συστηματοποιημένη εμπειρία που συνοδεύεται από </a:t>
            </a:r>
            <a:r>
              <a:rPr lang="el-GR" sz="2800" dirty="0" err="1"/>
              <a:t>αναστοχασμό</a:t>
            </a:r>
            <a:r>
              <a:rPr lang="el-GR" sz="2800" dirty="0"/>
              <a:t> (</a:t>
            </a:r>
            <a:r>
              <a:rPr lang="en-GB" sz="2800" dirty="0"/>
              <a:t>Dewey)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/>
              <a:t>Στο στάδιο της δημιουργίας οι μαθητές/</a:t>
            </a:r>
            <a:r>
              <a:rPr lang="el-GR" sz="2800" dirty="0" err="1"/>
              <a:t>τριες</a:t>
            </a:r>
            <a:r>
              <a:rPr lang="el-GR" sz="2800" dirty="0"/>
              <a:t> συνεργάζονται βασιζόμενοι σε ένα ερέθισμα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/>
              <a:t>Φαντάζονται «τί θα γινόταν εάν» και  αναζητούν λύση σε ένα πρόβλημα,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/>
              <a:t>Στην παράσταση προσεγγίζουν νοήματα μέσα από διαφορετικές οπτικές γωνίες </a:t>
            </a:r>
          </a:p>
        </p:txBody>
      </p:sp>
    </p:spTree>
    <p:extLst>
      <p:ext uri="{BB962C8B-B14F-4D97-AF65-F5344CB8AC3E}">
        <p14:creationId xmlns:p14="http://schemas.microsoft.com/office/powerpoint/2010/main" val="3545196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4808" cy="69484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126743" cy="6948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1601" y="523654"/>
            <a:ext cx="3142685" cy="5849009"/>
          </a:xfrm>
        </p:spPr>
        <p:txBody>
          <a:bodyPr anchor="ctr">
            <a:normAutofit/>
          </a:bodyPr>
          <a:lstStyle/>
          <a:p>
            <a:r>
              <a:rPr lang="el-GR" sz="2800">
                <a:solidFill>
                  <a:srgbClr val="FFFFFF"/>
                </a:solidFill>
              </a:rPr>
              <a:t>Παιδαγωγική αξία θεάτρου/δράματος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5822" y="0"/>
            <a:ext cx="65208" cy="6948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14" name="Θέση περιεχομένου 2">
            <a:extLst>
              <a:ext uri="{FF2B5EF4-FFF2-40B4-BE49-F238E27FC236}">
                <a16:creationId xmlns:a16="http://schemas.microsoft.com/office/drawing/2014/main" id="{B96A0F09-035D-49E2-944B-5235AD9554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083554"/>
              </p:ext>
            </p:extLst>
          </p:nvPr>
        </p:nvGraphicFramePr>
        <p:xfrm>
          <a:off x="4830772" y="648204"/>
          <a:ext cx="6925132" cy="5724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0F7A97F-8857-4BC6-E3BD-DE57ACC2DCC8}"/>
              </a:ext>
            </a:extLst>
          </p:cNvPr>
          <p:cNvSpPr txBox="1"/>
          <p:nvPr/>
        </p:nvSpPr>
        <p:spPr>
          <a:xfrm>
            <a:off x="664697" y="4035643"/>
            <a:ext cx="265601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chemeClr val="bg1"/>
                </a:solidFill>
              </a:rPr>
              <a:t>Β. Ως </a:t>
            </a:r>
            <a:r>
              <a:rPr lang="el-GR" sz="2400" b="1" dirty="0" err="1">
                <a:solidFill>
                  <a:schemeClr val="bg1"/>
                </a:solidFill>
              </a:rPr>
              <a:t>κοινωνικοποιητική</a:t>
            </a:r>
            <a:r>
              <a:rPr lang="el-GR" sz="2400" b="1" dirty="0">
                <a:solidFill>
                  <a:schemeClr val="bg1"/>
                </a:solidFill>
              </a:rPr>
              <a:t> εκπαίδευση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894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4E47C1-6193-93D5-08CE-67FEEB83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1. Ομαδικότητα –</a:t>
            </a:r>
            <a:r>
              <a:rPr lang="el-GR" dirty="0" err="1">
                <a:solidFill>
                  <a:schemeClr val="accent2"/>
                </a:solidFill>
              </a:rPr>
              <a:t>συνεργαστικότητα</a:t>
            </a:r>
            <a:r>
              <a:rPr lang="el-GR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D3887A-30A9-E9D1-2B70-B41016AA4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Θεωρίες </a:t>
            </a:r>
            <a:r>
              <a:rPr lang="en-GB" sz="3200" dirty="0"/>
              <a:t>Piaget, </a:t>
            </a:r>
            <a:r>
              <a:rPr lang="en-US" sz="3200" dirty="0"/>
              <a:t>Vygotsky ( </a:t>
            </a:r>
            <a:r>
              <a:rPr lang="en-GB" sz="3200" dirty="0"/>
              <a:t>1o </a:t>
            </a:r>
            <a:r>
              <a:rPr lang="el-GR" sz="3200" dirty="0"/>
              <a:t>μάθημα 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3200" dirty="0"/>
              <a:t>Η σημασία της </a:t>
            </a:r>
            <a:r>
              <a:rPr lang="el-GR" sz="3200" dirty="0" err="1"/>
              <a:t>διαμαθητικής</a:t>
            </a:r>
            <a:r>
              <a:rPr lang="el-GR" sz="3200" dirty="0"/>
              <a:t> </a:t>
            </a:r>
            <a:r>
              <a:rPr lang="el-GR" sz="3200" dirty="0" err="1"/>
              <a:t>αλληλοπικοινωνίας</a:t>
            </a:r>
            <a:r>
              <a:rPr lang="el-GR" sz="32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3200" dirty="0"/>
              <a:t>Η συνεργασία είναι </a:t>
            </a:r>
            <a:r>
              <a:rPr lang="el-GR" sz="3200" b="1" dirty="0"/>
              <a:t>αναγκαία συνθήκη </a:t>
            </a:r>
            <a:r>
              <a:rPr lang="el-GR" sz="3200" dirty="0"/>
              <a:t>για της εξέλιξη της διαδικασίας στο θέατρο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3200" dirty="0"/>
              <a:t>Κατά την δημιουργία τα παιδιά παράγουν μια κοινή ιδέα και παρουσίαση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3200" dirty="0" err="1"/>
              <a:t>Συνλειτουργούν</a:t>
            </a:r>
            <a:r>
              <a:rPr lang="el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8203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25DB9A-CC90-812B-D4F1-0CEB284D6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schemeClr val="accent2"/>
                </a:solidFill>
              </a:rPr>
              <a:t>2. Φαντασία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218E43-73FF-1F69-E25A-0B9D3DF15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899" y="1665170"/>
            <a:ext cx="10488950" cy="4281363"/>
          </a:xfrm>
        </p:spPr>
        <p:txBody>
          <a:bodyPr>
            <a:noAutofit/>
          </a:bodyPr>
          <a:lstStyle/>
          <a:p>
            <a:r>
              <a:rPr lang="el-GR" sz="3200" dirty="0"/>
              <a:t>Η φαντασία  αναπτύσσεται ατομικά  και συλλογικά,  δημιουργεί συνθήκες θέασης του εαυτού και του κόσμου υπό διαφορετικά πρίσματα </a:t>
            </a:r>
          </a:p>
          <a:p>
            <a:r>
              <a:rPr lang="el-GR" sz="3200" dirty="0"/>
              <a:t>Διευρύνει  το τί μπορεί να είναι ο κόσμος -εναλλακτικές δυνατότητες </a:t>
            </a:r>
          </a:p>
          <a:p>
            <a:r>
              <a:rPr lang="el-GR" sz="3200" dirty="0"/>
              <a:t>Μετασχηματισμός </a:t>
            </a:r>
          </a:p>
        </p:txBody>
      </p:sp>
    </p:spTree>
    <p:extLst>
      <p:ext uri="{BB962C8B-B14F-4D97-AF65-F5344CB8AC3E}">
        <p14:creationId xmlns:p14="http://schemas.microsoft.com/office/powerpoint/2010/main" val="3139305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55C703-771F-867C-D41B-B354EC392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5400" dirty="0">
                <a:solidFill>
                  <a:schemeClr val="accent2"/>
                </a:solidFill>
              </a:rPr>
              <a:t>3. </a:t>
            </a:r>
            <a:r>
              <a:rPr lang="el-GR" sz="5400" dirty="0" err="1">
                <a:solidFill>
                  <a:schemeClr val="accent2"/>
                </a:solidFill>
              </a:rPr>
              <a:t>Ενσυναίσθηση</a:t>
            </a:r>
            <a:br>
              <a:rPr lang="el-GR" sz="5400" dirty="0">
                <a:solidFill>
                  <a:schemeClr val="accent2"/>
                </a:solidFill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B26B6E-D1A6-AAEA-1ED8-5630CFA7E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Τα παιδιά βιώνουν τους ρόλους σε μια φανταστική κατάσταση αλλά τα συναισθήματα  είναι αληθινά </a:t>
            </a:r>
          </a:p>
          <a:p>
            <a:r>
              <a:rPr lang="el-GR" sz="2400" dirty="0"/>
              <a:t>Τοποθετούν το «εαυτό» σε ανοίκειες καταστάσεις </a:t>
            </a:r>
          </a:p>
          <a:p>
            <a:r>
              <a:rPr lang="el-GR" sz="2400" dirty="0"/>
              <a:t>Καλούνται μα σκεφτούν «τι θα έκαναν εάν» </a:t>
            </a:r>
          </a:p>
          <a:p>
            <a:r>
              <a:rPr lang="el-GR" sz="2400" dirty="0"/>
              <a:t>Μπαίνουν στη θέση του «Άλλου»</a:t>
            </a:r>
          </a:p>
          <a:p>
            <a:r>
              <a:rPr lang="el-GR" sz="2400" dirty="0"/>
              <a:t>Επιρροή από: </a:t>
            </a:r>
          </a:p>
          <a:p>
            <a:r>
              <a:rPr lang="en-GB" sz="2400" dirty="0" err="1"/>
              <a:t>Stanislavslki</a:t>
            </a:r>
            <a:r>
              <a:rPr lang="en-GB" sz="2400" dirty="0"/>
              <a:t> </a:t>
            </a:r>
            <a:r>
              <a:rPr lang="en-US" sz="2400" dirty="0"/>
              <a:t>“</a:t>
            </a:r>
            <a:r>
              <a:rPr lang="el-GR" sz="2400" dirty="0"/>
              <a:t>σαν να» σύστημα εκπαίδευσης ηθοποιών –ο ηθοποιός λειτουργεί  σε μια υποθετική αλλά υπαρκτή βάση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43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4808" cy="69484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126743" cy="6948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4892" y="523654"/>
            <a:ext cx="3749879" cy="5849009"/>
          </a:xfrm>
        </p:spPr>
        <p:txBody>
          <a:bodyPr anchor="ctr">
            <a:normAutofit/>
          </a:bodyPr>
          <a:lstStyle/>
          <a:p>
            <a:br>
              <a:rPr lang="el-GR" sz="3600" dirty="0">
                <a:solidFill>
                  <a:srgbClr val="FFFFFF"/>
                </a:solidFill>
              </a:rPr>
            </a:br>
            <a:r>
              <a:rPr lang="el-GR" sz="3600" dirty="0">
                <a:solidFill>
                  <a:srgbClr val="FFFFFF"/>
                </a:solidFill>
              </a:rPr>
              <a:t>Η τέχνη του Θεάτρου </a:t>
            </a:r>
            <a:br>
              <a:rPr lang="el-GR" sz="3600" dirty="0">
                <a:solidFill>
                  <a:srgbClr val="FFFFFF"/>
                </a:solidFill>
              </a:rPr>
            </a:br>
            <a:br>
              <a:rPr lang="el-GR" sz="3600" dirty="0">
                <a:solidFill>
                  <a:srgbClr val="FFFFFF"/>
                </a:solidFill>
              </a:rPr>
            </a:br>
            <a:r>
              <a:rPr lang="el-GR" sz="3600" dirty="0">
                <a:solidFill>
                  <a:srgbClr val="FFFFFF"/>
                </a:solidFill>
              </a:rPr>
              <a:t> </a:t>
            </a:r>
            <a:r>
              <a:rPr lang="el-GR" sz="3600" b="1" dirty="0">
                <a:solidFill>
                  <a:schemeClr val="bg1"/>
                </a:solidFill>
              </a:rPr>
              <a:t>Αντιλαμβανόμαστε το θέατρο μέσα από 3 στοιχεία: </a:t>
            </a:r>
            <a:br>
              <a:rPr lang="el-GR" sz="3600" dirty="0">
                <a:solidFill>
                  <a:schemeClr val="bg1"/>
                </a:solidFill>
              </a:rPr>
            </a:br>
            <a:r>
              <a:rPr lang="el-GR" sz="3600" dirty="0">
                <a:solidFill>
                  <a:schemeClr val="bg1"/>
                </a:solidFill>
              </a:rPr>
              <a:t> </a:t>
            </a:r>
            <a:br>
              <a:rPr lang="el-GR" sz="3600" dirty="0">
                <a:solidFill>
                  <a:schemeClr val="bg1"/>
                </a:solidFill>
              </a:rPr>
            </a:b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5822" y="0"/>
            <a:ext cx="65208" cy="6948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A20C213-D1BF-4DDC-BF58-324F3B44F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30929" y="6545018"/>
            <a:ext cx="5200891" cy="36994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l-GR" dirty="0">
                <a:solidFill>
                  <a:schemeClr val="tx2"/>
                </a:solidFill>
              </a:rPr>
              <a:t> </a:t>
            </a:r>
            <a:r>
              <a:rPr lang="el-GR" dirty="0" err="1">
                <a:solidFill>
                  <a:schemeClr val="tx2"/>
                </a:solidFill>
              </a:rPr>
              <a:t>Χαρτνολ</a:t>
            </a:r>
            <a:r>
              <a:rPr lang="el-GR" dirty="0">
                <a:solidFill>
                  <a:schemeClr val="tx2"/>
                </a:solidFill>
              </a:rPr>
              <a:t> στο </a:t>
            </a:r>
            <a:r>
              <a:rPr lang="el-GR" dirty="0" err="1">
                <a:solidFill>
                  <a:schemeClr val="tx2"/>
                </a:solidFill>
              </a:rPr>
              <a:t>Πίγκου</a:t>
            </a:r>
            <a:r>
              <a:rPr lang="el-GR" dirty="0">
                <a:solidFill>
                  <a:schemeClr val="tx2"/>
                </a:solidFill>
              </a:rPr>
              <a:t>- </a:t>
            </a:r>
            <a:r>
              <a:rPr lang="el-GR" dirty="0" err="1">
                <a:solidFill>
                  <a:schemeClr val="tx2"/>
                </a:solidFill>
              </a:rPr>
              <a:t>Ρεπούση</a:t>
            </a:r>
            <a:r>
              <a:rPr lang="el-GR" dirty="0">
                <a:solidFill>
                  <a:schemeClr val="tx2"/>
                </a:solidFill>
              </a:rPr>
              <a:t>, 2019, 23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0961B6FC-33C9-4AB9-BD52-6581B4C565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048069"/>
              </p:ext>
            </p:extLst>
          </p:nvPr>
        </p:nvGraphicFramePr>
        <p:xfrm>
          <a:off x="4830772" y="648204"/>
          <a:ext cx="6925132" cy="5724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219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4DBDD3-A944-E8CA-62C6-1637542F2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4. Δημόσια εμφάνιση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3C0FA1-5473-E0B5-4F98-04D3BECA2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/>
              <a:t>Στο Θέατρο /Δράμα </a:t>
            </a:r>
          </a:p>
          <a:p>
            <a:r>
              <a:rPr lang="el-GR" sz="3200" dirty="0"/>
              <a:t>Τα όρια ανάμεσα σε αυτούς που παρουσιάζουν και αυτούς που παρακολουθούν είναι ρευστά </a:t>
            </a:r>
          </a:p>
          <a:p>
            <a:endParaRPr lang="el-GR" sz="3200" dirty="0"/>
          </a:p>
          <a:p>
            <a:r>
              <a:rPr lang="el-GR" sz="3200" dirty="0"/>
              <a:t>Προσωπική Ανάπτυξη του ατόμου ως φορέα δράσης και ενεργού πολίτη</a:t>
            </a:r>
          </a:p>
          <a:p>
            <a:endParaRPr lang="el-GR" sz="3200" dirty="0"/>
          </a:p>
          <a:p>
            <a:r>
              <a:rPr lang="el-GR" sz="3200" dirty="0"/>
              <a:t> </a:t>
            </a:r>
            <a:endParaRPr lang="en-US" sz="2000" dirty="0"/>
          </a:p>
          <a:p>
            <a:endParaRPr lang="en-US" sz="2400" dirty="0"/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538599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4808" cy="69484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126743" cy="6948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1601" y="523654"/>
            <a:ext cx="3142685" cy="5849009"/>
          </a:xfrm>
        </p:spPr>
        <p:txBody>
          <a:bodyPr anchor="ctr">
            <a:normAutofit/>
          </a:bodyPr>
          <a:lstStyle/>
          <a:p>
            <a:r>
              <a:rPr lang="el-GR" sz="3600" dirty="0">
                <a:solidFill>
                  <a:srgbClr val="FFFFFF"/>
                </a:solidFill>
              </a:rPr>
              <a:t>Κοινωνική διάσταση</a:t>
            </a:r>
            <a:br>
              <a:rPr lang="el-GR" sz="3600" dirty="0">
                <a:solidFill>
                  <a:srgbClr val="FFFFFF"/>
                </a:solidFill>
              </a:rPr>
            </a:br>
            <a:r>
              <a:rPr lang="el-GR" sz="3600" dirty="0">
                <a:solidFill>
                  <a:srgbClr val="FFFFFF"/>
                </a:solidFill>
              </a:rPr>
              <a:t>Θέατρου στην Εκπαίδευση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5822" y="0"/>
            <a:ext cx="65208" cy="6948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14" name="Θέση περιεχομένου 2">
            <a:extLst>
              <a:ext uri="{FF2B5EF4-FFF2-40B4-BE49-F238E27FC236}">
                <a16:creationId xmlns:a16="http://schemas.microsoft.com/office/drawing/2014/main" id="{5432D913-0AD5-4E76-9BF0-F7B239CE27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306241"/>
              </p:ext>
            </p:extLst>
          </p:nvPr>
        </p:nvGraphicFramePr>
        <p:xfrm>
          <a:off x="4830772" y="648204"/>
          <a:ext cx="6925132" cy="5724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46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015" y="2146311"/>
            <a:ext cx="2912478" cy="264042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l-GR" dirty="0"/>
              <a:t>Θέατρο ως Εκπαίδευση</a:t>
            </a:r>
            <a:br>
              <a:rPr lang="el-GR" dirty="0"/>
            </a:br>
            <a:endParaRPr lang="el-GR" sz="3242" dirty="0"/>
          </a:p>
        </p:txBody>
      </p:sp>
      <p:sp>
        <p:nvSpPr>
          <p:cNvPr id="68611" name="Θέση περιεχομένου 2"/>
          <p:cNvSpPr>
            <a:spLocks noGrp="1"/>
          </p:cNvSpPr>
          <p:nvPr>
            <p:ph idx="1"/>
          </p:nvPr>
        </p:nvSpPr>
        <p:spPr>
          <a:xfrm>
            <a:off x="4454554" y="92279"/>
            <a:ext cx="7050027" cy="7288235"/>
          </a:xfrm>
        </p:spPr>
        <p:txBody>
          <a:bodyPr>
            <a:noAutofit/>
          </a:bodyPr>
          <a:lstStyle/>
          <a:p>
            <a:pPr eaLnBrk="1" hangingPunct="1"/>
            <a:r>
              <a:rPr lang="el-GR" sz="4053" dirty="0"/>
              <a:t>Είναι:</a:t>
            </a:r>
          </a:p>
          <a:p>
            <a:pPr eaLnBrk="1" hangingPunct="1"/>
            <a:r>
              <a:rPr lang="el-GR" sz="4053" dirty="0"/>
              <a:t>Εμπειρία</a:t>
            </a:r>
          </a:p>
          <a:p>
            <a:pPr eaLnBrk="1" hangingPunct="1"/>
            <a:r>
              <a:rPr lang="el-GR" sz="4053" dirty="0"/>
              <a:t>Έκφραση </a:t>
            </a:r>
          </a:p>
          <a:p>
            <a:pPr eaLnBrk="1" hangingPunct="1"/>
            <a:r>
              <a:rPr lang="el-GR" sz="4053" dirty="0"/>
              <a:t>Ανάληψη ρόλων</a:t>
            </a:r>
          </a:p>
          <a:p>
            <a:pPr eaLnBrk="1" hangingPunct="1"/>
            <a:r>
              <a:rPr lang="el-GR" sz="4053" dirty="0" err="1"/>
              <a:t>Ενσυναίσθηση</a:t>
            </a:r>
            <a:endParaRPr lang="el-GR" sz="4053" dirty="0"/>
          </a:p>
          <a:p>
            <a:pPr eaLnBrk="1" hangingPunct="1"/>
            <a:r>
              <a:rPr lang="el-GR" sz="4053" dirty="0"/>
              <a:t>Αξιοποίηση δυναμικής καθενός (πολλαπλή νοημοσύνη)  </a:t>
            </a:r>
          </a:p>
          <a:p>
            <a:pPr eaLnBrk="1" hangingPunct="1"/>
            <a:r>
              <a:rPr lang="el-GR" sz="4053" dirty="0"/>
              <a:t>Σώμα-πνεύμα</a:t>
            </a:r>
          </a:p>
          <a:p>
            <a:pPr eaLnBrk="1" hangingPunct="1"/>
            <a:r>
              <a:rPr lang="el-GR" sz="4053" dirty="0"/>
              <a:t>Διάλογος </a:t>
            </a:r>
          </a:p>
          <a:p>
            <a:pPr eaLnBrk="1" hangingPunct="1"/>
            <a:r>
              <a:rPr lang="el-GR" sz="4053" dirty="0"/>
              <a:t>ΣΥΛΛΟΓΙΚΟΤΗΤΑ </a:t>
            </a:r>
          </a:p>
        </p:txBody>
      </p:sp>
      <p:pic>
        <p:nvPicPr>
          <p:cNvPr id="7" name="Εικόνα 6" descr="peacock-med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861" y="266948"/>
            <a:ext cx="2808969" cy="20884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Δεξιό βέλος 5"/>
          <p:cNvSpPr/>
          <p:nvPr/>
        </p:nvSpPr>
        <p:spPr>
          <a:xfrm>
            <a:off x="3569037" y="2726554"/>
            <a:ext cx="991318" cy="491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54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16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9721" y="521952"/>
            <a:ext cx="11200222" cy="940489"/>
          </a:xfrm>
        </p:spPr>
        <p:txBody>
          <a:bodyPr rtlCol="0">
            <a:normAutofit fontScale="90000"/>
          </a:bodyPr>
          <a:lstStyle/>
          <a:p>
            <a:pPr rtl="0"/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r>
              <a:rPr lang="el-GR" dirty="0"/>
              <a:t>  </a:t>
            </a:r>
            <a:br>
              <a:rPr lang="el-GR" dirty="0"/>
            </a:br>
            <a:br>
              <a:rPr lang="el-GR" dirty="0"/>
            </a:br>
            <a:br>
              <a:rPr lang="el-GR" dirty="0"/>
            </a:br>
            <a:r>
              <a:rPr lang="el-GR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Θεατροπαιδαγωγικό</a:t>
            </a:r>
            <a: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συμβάν/δράμα </a:t>
            </a:r>
            <a:r>
              <a:rPr lang="el-GR" sz="3141" dirty="0"/>
              <a:t>-</a:t>
            </a:r>
            <a:br>
              <a:rPr lang="el-GR" sz="3141" dirty="0"/>
            </a:br>
            <a:r>
              <a:rPr lang="el-GR" sz="3141" dirty="0"/>
              <a:t>Όχι βαρετό  αλλά μια ανθρώπινη, συλλογική ευχάριστη εμπειρία </a:t>
            </a:r>
          </a:p>
        </p:txBody>
      </p:sp>
      <p:graphicFrame>
        <p:nvGraphicFramePr>
          <p:cNvPr id="15" name="Σύμβολο κράτησης θέσης περιεχομένου 14" title="Διάγραμμα διεργασίας βήματος προς τα επάνω που εμφανίζει 5 βήματα προς τα επάνω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273319"/>
              </p:ext>
            </p:extLst>
          </p:nvPr>
        </p:nvGraphicFramePr>
        <p:xfrm>
          <a:off x="417657" y="1670028"/>
          <a:ext cx="11218988" cy="4929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900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ECF0FC6-D57B-48B6-9036-F4FFD91A4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4808" cy="69484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09511" y="290384"/>
            <a:ext cx="6877568" cy="1469899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2"/>
                </a:solidFill>
              </a:rPr>
              <a:t>Βιβλιογραφία </a:t>
            </a:r>
          </a:p>
        </p:txBody>
      </p:sp>
      <p:sp>
        <p:nvSpPr>
          <p:cNvPr id="29" name="Θέση περιεχομένου 2"/>
          <p:cNvSpPr>
            <a:spLocks noGrp="1"/>
          </p:cNvSpPr>
          <p:nvPr>
            <p:ph idx="1"/>
          </p:nvPr>
        </p:nvSpPr>
        <p:spPr>
          <a:xfrm>
            <a:off x="390607" y="1760283"/>
            <a:ext cx="7489361" cy="4759270"/>
          </a:xfrm>
        </p:spPr>
        <p:txBody>
          <a:bodyPr>
            <a:normAutofit/>
          </a:bodyPr>
          <a:lstStyle/>
          <a:p>
            <a:pPr mar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endParaRPr lang="el-GR" sz="1900" b="1" i="1" dirty="0"/>
          </a:p>
          <a:p>
            <a:pPr mar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en-US" sz="2400" b="1" i="1" dirty="0"/>
              <a:t>Bolton G. (1985) . </a:t>
            </a:r>
            <a:r>
              <a:rPr lang="en-US" sz="2400" b="1" dirty="0"/>
              <a:t>Changes in Thinking about Drama in Education </a:t>
            </a:r>
            <a:r>
              <a:rPr lang="en-US" sz="2400" b="1" i="1" dirty="0"/>
              <a:t>.</a:t>
            </a:r>
            <a:r>
              <a:rPr lang="el-GR" sz="2400" b="1" i="1" dirty="0"/>
              <a:t> </a:t>
            </a:r>
            <a:r>
              <a:rPr lang="en-US" sz="2400" b="1" i="1" dirty="0"/>
              <a:t>Theory into Practice </a:t>
            </a:r>
            <a:r>
              <a:rPr lang="el-GR" sz="2400" b="1" i="1" dirty="0"/>
              <a:t>(</a:t>
            </a:r>
            <a:r>
              <a:rPr lang="en-US" sz="2400" b="1" i="1" dirty="0"/>
              <a:t>24</a:t>
            </a:r>
            <a:r>
              <a:rPr lang="el-GR" sz="2400" b="1" i="1" dirty="0"/>
              <a:t>)</a:t>
            </a:r>
            <a:r>
              <a:rPr lang="en-US" sz="2400" b="1" i="1" dirty="0"/>
              <a:t> 3, Educating Through Drama</a:t>
            </a:r>
            <a:r>
              <a:rPr lang="el-GR" sz="2400" b="1" i="1" dirty="0"/>
              <a:t>, </a:t>
            </a:r>
            <a:r>
              <a:rPr lang="en-US" sz="2400" b="1" i="1" dirty="0"/>
              <a:t>pp</a:t>
            </a:r>
            <a:r>
              <a:rPr lang="el-GR" sz="2400" b="1" i="1" dirty="0"/>
              <a:t>. </a:t>
            </a:r>
            <a:r>
              <a:rPr lang="en-US" sz="2400" b="1" i="1" dirty="0"/>
              <a:t>151-157 </a:t>
            </a:r>
            <a:endParaRPr lang="el-GR" sz="2400" b="1" i="1" dirty="0"/>
          </a:p>
          <a:p>
            <a:pPr mar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el-GR" sz="2400" b="1" dirty="0"/>
              <a:t>Μπρουκ, Π. (1998</a:t>
            </a:r>
            <a:r>
              <a:rPr lang="el-GR" sz="2400" b="1" i="1" dirty="0"/>
              <a:t>) Η Ανοιχτή Πόρτα. </a:t>
            </a:r>
            <a:r>
              <a:rPr lang="el-GR" sz="2400" b="1" dirty="0"/>
              <a:t>Αθήνα: </a:t>
            </a:r>
            <a:r>
              <a:rPr lang="el-GR" sz="2400" b="1" dirty="0" err="1"/>
              <a:t>Κοάν</a:t>
            </a:r>
            <a:r>
              <a:rPr lang="el-GR" sz="2400" b="1" dirty="0"/>
              <a:t> </a:t>
            </a:r>
          </a:p>
          <a:p>
            <a:pPr mar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el-GR" sz="2400" b="1" dirty="0" err="1"/>
              <a:t>Πίγκου</a:t>
            </a:r>
            <a:r>
              <a:rPr lang="el-GR" sz="2400" b="1" dirty="0"/>
              <a:t> –</a:t>
            </a:r>
            <a:r>
              <a:rPr lang="el-GR" sz="2400" b="1" dirty="0" err="1"/>
              <a:t>Ρεπούση</a:t>
            </a:r>
            <a:r>
              <a:rPr lang="el-GR" sz="2400" b="1" dirty="0"/>
              <a:t> (2019)</a:t>
            </a:r>
            <a:r>
              <a:rPr lang="el-GR" sz="2400" b="1" i="1" dirty="0"/>
              <a:t>. Εκπαιδευτικό δράμα: Από το θέατρο στην Εκπαίδευση. </a:t>
            </a:r>
            <a:r>
              <a:rPr lang="el-GR" sz="2400" b="1" dirty="0"/>
              <a:t>Αθήνα: Καστανιώτη</a:t>
            </a:r>
          </a:p>
          <a:p>
            <a:pPr mar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endParaRPr lang="el-GR" sz="1900" b="1" i="1" dirty="0"/>
          </a:p>
          <a:p>
            <a:pPr mar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endParaRPr lang="el-GR" sz="1900" b="1" i="1" dirty="0"/>
          </a:p>
          <a:p>
            <a:endParaRPr lang="el-GR" sz="1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7A211C-5863-4303-AC3D-AEBFDF6D6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96852" y="0"/>
            <a:ext cx="4126744" cy="6948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7519CD-2FFF-42E3-BB0C-FEAA828B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85313" y="0"/>
            <a:ext cx="65208" cy="6948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533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Σύγκλιση ορισμών: </a:t>
            </a:r>
            <a:br>
              <a:rPr lang="en-GB" dirty="0"/>
            </a:br>
            <a: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 δομικά στοιχεία του θεάτρου 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48" dirty="0"/>
              <a:t>1. δραματοποιημένος λόγος</a:t>
            </a:r>
          </a:p>
          <a:p>
            <a:r>
              <a:rPr lang="el-GR" sz="3648" dirty="0"/>
              <a:t> λεκτικό ή μη «λεκτικό» κείμενο δράσης       μετάδοση νοημάτων </a:t>
            </a:r>
          </a:p>
          <a:p>
            <a:r>
              <a:rPr lang="el-GR" sz="3648" dirty="0"/>
              <a:t>2. Η παράσταση –σκηνικός χώρος και συντελεστές </a:t>
            </a:r>
          </a:p>
          <a:p>
            <a:r>
              <a:rPr lang="el-GR" sz="3648" dirty="0"/>
              <a:t>3. Το κοινό/ οι θεατές </a:t>
            </a:r>
          </a:p>
        </p:txBody>
      </p:sp>
      <p:cxnSp>
        <p:nvCxnSpPr>
          <p:cNvPr id="5" name="Ευθύγραμμο βέλος σύνδεσης 4">
            <a:extLst>
              <a:ext uri="{FF2B5EF4-FFF2-40B4-BE49-F238E27FC236}">
                <a16:creationId xmlns:a16="http://schemas.microsoft.com/office/drawing/2014/main" id="{66E2C4F0-AC70-469B-32BA-1BB3FAF641CE}"/>
              </a:ext>
            </a:extLst>
          </p:cNvPr>
          <p:cNvCxnSpPr>
            <a:cxnSpLocks/>
          </p:cNvCxnSpPr>
          <p:nvPr/>
        </p:nvCxnSpPr>
        <p:spPr>
          <a:xfrm>
            <a:off x="8925886" y="2869035"/>
            <a:ext cx="4362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42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88263" y="308822"/>
            <a:ext cx="9179219" cy="749996"/>
          </a:xfrm>
        </p:spPr>
        <p:txBody>
          <a:bodyPr rtlCol="0">
            <a:normAutofit fontScale="90000"/>
          </a:bodyPr>
          <a:lstStyle/>
          <a:p>
            <a:br>
              <a:rPr lang="el-GR" sz="5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ea typeface="Calibri"/>
                <a:cs typeface="Times New Roman"/>
              </a:rPr>
            </a:br>
            <a:br>
              <a:rPr lang="el-GR" sz="5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ea typeface="Calibri"/>
                <a:cs typeface="Times New Roman"/>
              </a:rPr>
            </a:br>
            <a:br>
              <a:rPr lang="el-GR" sz="5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ea typeface="Calibri"/>
                <a:cs typeface="Times New Roman"/>
              </a:rPr>
            </a:br>
            <a:br>
              <a:rPr lang="el-GR" sz="5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ea typeface="Calibri"/>
                <a:cs typeface="Times New Roman"/>
              </a:rPr>
            </a:br>
            <a:br>
              <a:rPr lang="el-GR" sz="5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ea typeface="Calibri"/>
                <a:cs typeface="Times New Roman"/>
              </a:rPr>
            </a:br>
            <a:br>
              <a:rPr lang="el-GR" sz="5400" b="1" dirty="0">
                <a:latin typeface="Calibri" pitchFamily="34" charset="0"/>
                <a:ea typeface="Calibri"/>
                <a:cs typeface="Times New Roman"/>
              </a:rPr>
            </a:br>
            <a:r>
              <a:rPr lang="el-GR" sz="4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ea typeface="Calibri"/>
                <a:cs typeface="Times New Roman"/>
              </a:rPr>
              <a:t>Στο Θέατρο συναντάμε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961900" y="1662545"/>
            <a:ext cx="10546897" cy="4412417"/>
          </a:xfrm>
        </p:spPr>
        <p:txBody>
          <a:bodyPr rtlCol="0">
            <a:normAutofit/>
          </a:bodyPr>
          <a:lstStyle/>
          <a:p>
            <a:pPr marL="732124" indent="-685800">
              <a:lnSpc>
                <a:spcPct val="115000"/>
              </a:lnSpc>
              <a:spcAft>
                <a:spcPts val="1013"/>
              </a:spcAft>
              <a:buFont typeface="Wingdings" panose="05000000000000000000" pitchFamily="2" charset="2"/>
              <a:buChar char="§"/>
            </a:pPr>
            <a:r>
              <a:rPr lang="el-GR" sz="4458" b="1" dirty="0">
                <a:latin typeface="Calibri" pitchFamily="34" charset="0"/>
                <a:ea typeface="Calibri"/>
                <a:cs typeface="Times New Roman"/>
              </a:rPr>
              <a:t>αλληλουχία σκηνών που ξεδιπλώνουν μια ιστορία,</a:t>
            </a:r>
          </a:p>
          <a:p>
            <a:pPr>
              <a:lnSpc>
                <a:spcPct val="115000"/>
              </a:lnSpc>
              <a:spcAft>
                <a:spcPts val="1013"/>
              </a:spcAft>
              <a:buFont typeface="Wingdings" panose="05000000000000000000" pitchFamily="2" charset="2"/>
              <a:buChar char="§"/>
            </a:pPr>
            <a:r>
              <a:rPr lang="en-GB" sz="4458" b="1" dirty="0">
                <a:latin typeface="Calibri" pitchFamily="34" charset="0"/>
                <a:ea typeface="Calibri"/>
                <a:cs typeface="Times New Roman"/>
              </a:rPr>
              <a:t>   </a:t>
            </a:r>
            <a:r>
              <a:rPr lang="el-GR" sz="4458" b="1" dirty="0">
                <a:latin typeface="Calibri" pitchFamily="34" charset="0"/>
                <a:ea typeface="Calibri"/>
                <a:cs typeface="Times New Roman"/>
              </a:rPr>
              <a:t>ανθρώπινες σχέσεις και τις αλλαγές τους, </a:t>
            </a:r>
          </a:p>
          <a:p>
            <a:pPr>
              <a:lnSpc>
                <a:spcPct val="115000"/>
              </a:lnSpc>
              <a:spcAft>
                <a:spcPts val="1013"/>
              </a:spcAft>
              <a:buFont typeface="Wingdings" panose="05000000000000000000" pitchFamily="2" charset="2"/>
              <a:buChar char="§"/>
            </a:pPr>
            <a:r>
              <a:rPr lang="en-GB" sz="4458" b="1" dirty="0">
                <a:latin typeface="Calibri" pitchFamily="34" charset="0"/>
                <a:ea typeface="Calibri"/>
                <a:cs typeface="Times New Roman"/>
              </a:rPr>
              <a:t>    </a:t>
            </a:r>
            <a:r>
              <a:rPr lang="el-GR" sz="4458" b="1" dirty="0">
                <a:latin typeface="Calibri" pitchFamily="34" charset="0"/>
                <a:ea typeface="Calibri"/>
                <a:cs typeface="Times New Roman"/>
              </a:rPr>
              <a:t>διερεύνηση προβλημάτων</a:t>
            </a:r>
          </a:p>
        </p:txBody>
      </p:sp>
    </p:spTree>
    <p:extLst>
      <p:ext uri="{BB962C8B-B14F-4D97-AF65-F5344CB8AC3E}">
        <p14:creationId xmlns:p14="http://schemas.microsoft.com/office/powerpoint/2010/main" val="290765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Τίτλος 1"/>
          <p:cNvSpPr>
            <a:spLocks noGrp="1"/>
          </p:cNvSpPr>
          <p:nvPr>
            <p:ph type="title"/>
          </p:nvPr>
        </p:nvSpPr>
        <p:spPr>
          <a:xfrm>
            <a:off x="728715" y="278262"/>
            <a:ext cx="11040375" cy="896364"/>
          </a:xfrm>
        </p:spPr>
        <p:txBody>
          <a:bodyPr/>
          <a:lstStyle/>
          <a:p>
            <a:pPr eaLnBrk="1" hangingPunct="1"/>
            <a: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Το Θέατρο ως χώρος αναζήτησης</a:t>
            </a:r>
          </a:p>
        </p:txBody>
      </p:sp>
      <p:graphicFrame>
        <p:nvGraphicFramePr>
          <p:cNvPr id="63494" name="Θέση περιεχομένου 2">
            <a:extLst>
              <a:ext uri="{FF2B5EF4-FFF2-40B4-BE49-F238E27FC236}">
                <a16:creationId xmlns:a16="http://schemas.microsoft.com/office/drawing/2014/main" id="{87C2CF5E-1ECB-4A38-9AA0-F09EF6789DC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32440555"/>
              </p:ext>
            </p:extLst>
          </p:nvPr>
        </p:nvGraphicFramePr>
        <p:xfrm>
          <a:off x="728715" y="1294410"/>
          <a:ext cx="11691885" cy="5082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519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B95C55F-4286-4A2A-A05E-2D274D82F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85255"/>
            <a:ext cx="12420600" cy="46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E2561D9-068B-4BC7-85F6-AE6A7C34B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417893"/>
            <a:ext cx="12420585" cy="673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61BACF2-0F18-493C-99AB-363E61471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5910" y="1760774"/>
            <a:ext cx="1015384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7494" cy="6948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7593" y="324262"/>
            <a:ext cx="11765413" cy="6299962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983124" y="976716"/>
            <a:ext cx="3315716" cy="50035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defRPr/>
            </a:pPr>
            <a:r>
              <a:rPr lang="en-US" sz="4400" spc="-50"/>
              <a:t>Πήτερ Μπρουκ </a:t>
            </a:r>
            <a:br>
              <a:rPr lang="en-US" sz="4400" spc="-50"/>
            </a:br>
            <a:r>
              <a:rPr lang="en-US" sz="4400" spc="-50"/>
              <a:t>«Η ανοιχτή πόρτα»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7443" y="2084545"/>
            <a:ext cx="0" cy="27793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2" name="Θέση περιεχομένου 1"/>
          <p:cNvSpPr>
            <a:spLocks noGrp="1"/>
          </p:cNvSpPr>
          <p:nvPr>
            <p:ph idx="4294967295"/>
          </p:nvPr>
        </p:nvSpPr>
        <p:spPr>
          <a:xfrm>
            <a:off x="5065022" y="644892"/>
            <a:ext cx="6416269" cy="5344969"/>
          </a:xfrm>
        </p:spPr>
        <p:txBody>
          <a:bodyPr vert="horz" lIns="0" tIns="45720" rIns="0" bIns="45720" rtlCol="0" anchor="ctr">
            <a:normAutofit/>
          </a:bodyPr>
          <a:lstStyle/>
          <a:p>
            <a:pPr defTabSz="914400"/>
            <a:r>
              <a:rPr lang="en-US" sz="2800" dirty="0"/>
              <a:t>«To </a:t>
            </a:r>
            <a:r>
              <a:rPr lang="en-US" sz="2800" dirty="0" err="1"/>
              <a:t>Θέ</a:t>
            </a:r>
            <a:r>
              <a:rPr lang="en-US" sz="2800" dirty="0"/>
              <a:t>ατρο δεν πρέπει να είναι ανιαρό. </a:t>
            </a:r>
            <a:r>
              <a:rPr lang="en-US" sz="2800" dirty="0" err="1"/>
              <a:t>Δεν</a:t>
            </a:r>
            <a:r>
              <a:rPr lang="en-US" sz="2800" dirty="0"/>
              <a:t> π</a:t>
            </a:r>
            <a:r>
              <a:rPr lang="en-US" sz="2800" dirty="0" err="1"/>
              <a:t>ρέ</a:t>
            </a:r>
            <a:r>
              <a:rPr lang="en-US" sz="2800" dirty="0"/>
              <a:t>πει να είναι συμβατικό. </a:t>
            </a:r>
            <a:r>
              <a:rPr lang="en-US" sz="2800" dirty="0" err="1"/>
              <a:t>Το</a:t>
            </a:r>
            <a:r>
              <a:rPr lang="en-US" sz="2800" dirty="0"/>
              <a:t> </a:t>
            </a:r>
            <a:r>
              <a:rPr lang="en-US" sz="2800" dirty="0" err="1"/>
              <a:t>θέ</a:t>
            </a:r>
            <a:r>
              <a:rPr lang="en-US" sz="2800" dirty="0"/>
              <a:t>ατρο μας οδηγεί στην αλήθεια μέσα από την έκπληξη, μέσα από την συγκίνηση, μέσα από το παιχνίδι</a:t>
            </a:r>
            <a:r>
              <a:rPr lang="el-GR" sz="2800" dirty="0"/>
              <a:t>,</a:t>
            </a:r>
            <a:r>
              <a:rPr lang="en-US" sz="2800" dirty="0"/>
              <a:t> μέσα από τη χαρά. </a:t>
            </a:r>
            <a:r>
              <a:rPr lang="en-US" sz="2800" dirty="0" err="1"/>
              <a:t>Κάνει</a:t>
            </a:r>
            <a:r>
              <a:rPr lang="en-US" sz="2800" dirty="0"/>
              <a:t> </a:t>
            </a:r>
            <a:r>
              <a:rPr lang="en-US" sz="2800" dirty="0" err="1"/>
              <a:t>το</a:t>
            </a:r>
            <a:r>
              <a:rPr lang="en-US" sz="2800" dirty="0"/>
              <a:t> πα</a:t>
            </a:r>
            <a:r>
              <a:rPr lang="en-US" sz="2800" dirty="0" err="1"/>
              <a:t>ρελθόν</a:t>
            </a:r>
            <a:r>
              <a:rPr lang="en-US" sz="2800" dirty="0"/>
              <a:t> και </a:t>
            </a:r>
            <a:r>
              <a:rPr lang="en-US" sz="2800" dirty="0" err="1"/>
              <a:t>το</a:t>
            </a:r>
            <a:r>
              <a:rPr lang="en-US" sz="2800" dirty="0"/>
              <a:t> </a:t>
            </a:r>
            <a:r>
              <a:rPr lang="en-US" sz="2800" dirty="0" err="1"/>
              <a:t>μέλλον</a:t>
            </a:r>
            <a:r>
              <a:rPr lang="en-US" sz="2800" dirty="0"/>
              <a:t> </a:t>
            </a:r>
            <a:r>
              <a:rPr lang="en-US" sz="2800" dirty="0" err="1"/>
              <a:t>μέρος</a:t>
            </a:r>
            <a:r>
              <a:rPr lang="en-US" sz="2800" dirty="0"/>
              <a:t> </a:t>
            </a:r>
            <a:r>
              <a:rPr lang="en-US" sz="2800" dirty="0" err="1"/>
              <a:t>του</a:t>
            </a:r>
            <a:r>
              <a:rPr lang="en-US" sz="2800" dirty="0"/>
              <a:t> πα</a:t>
            </a:r>
            <a:r>
              <a:rPr lang="en-US" sz="2800" dirty="0" err="1"/>
              <a:t>ρόντος</a:t>
            </a:r>
            <a:r>
              <a:rPr lang="en-US" sz="2800" dirty="0"/>
              <a:t>, μας απ</a:t>
            </a:r>
            <a:r>
              <a:rPr lang="en-US" sz="2800" dirty="0" err="1"/>
              <a:t>ομ</a:t>
            </a:r>
            <a:r>
              <a:rPr lang="en-US" sz="2800" dirty="0"/>
              <a:t>ακρύνει από αυτό που συνήθως μας περικυκλώνει ασφυκτικά και μας φέρνει κοντά σε αυτό που συνήθως είναι μακριά μας». </a:t>
            </a:r>
          </a:p>
        </p:txBody>
      </p:sp>
    </p:spTree>
    <p:extLst>
      <p:ext uri="{BB962C8B-B14F-4D97-AF65-F5344CB8AC3E}">
        <p14:creationId xmlns:p14="http://schemas.microsoft.com/office/powerpoint/2010/main" val="215703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FE635C-C432-47DA-AEAB-A593345CB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34" y="6485255"/>
            <a:ext cx="12417366" cy="46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BF3D3-2448-4FF3-B57B-852CB3B85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417893"/>
            <a:ext cx="12417365" cy="64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40C66D-4F1C-4AC9-9214-C9E6DA54A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30301" y="4400708"/>
            <a:ext cx="1006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5" y="0"/>
            <a:ext cx="12420600" cy="6948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D6E2555-C461-4A48-93E6-742D0F479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854" y="768965"/>
            <a:ext cx="10246995" cy="39435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32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1η </a:t>
            </a:r>
            <a:r>
              <a:rPr lang="en-US" sz="3200" spc="-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δρ</a:t>
            </a:r>
            <a:r>
              <a:rPr lang="en-US" sz="32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αστηριότητα</a:t>
            </a:r>
            <a:br>
              <a:rPr lang="el-GR" sz="32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2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Ανατρέχω σε μια θεατρική παράσταση που έχω παρακολουθήσει</a:t>
            </a:r>
            <a:br>
              <a:rPr lang="el-GR" sz="32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2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Ποια στοιχεία θεώρησα ότι ήταν  σημαντικά, κράτησαν την προσοχή μου </a:t>
            </a:r>
            <a:endParaRPr lang="en-US" sz="80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35" y="5018352"/>
            <a:ext cx="12417495" cy="19301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5" y="4970910"/>
            <a:ext cx="12417495" cy="648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71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01142" y="261718"/>
            <a:ext cx="11117580" cy="1158081"/>
          </a:xfrm>
        </p:spPr>
        <p:txBody>
          <a:bodyPr>
            <a:normAutofit fontScale="90000"/>
          </a:bodyPr>
          <a:lstStyle/>
          <a:p>
            <a:pPr lvl="0"/>
            <a: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ea typeface="Calibri"/>
                <a:cs typeface="Times New Roman"/>
              </a:rPr>
              <a:t>Τι απαιτεί το Θέατρο ; </a:t>
            </a:r>
            <a:br>
              <a:rPr lang="en-US" dirty="0">
                <a:solidFill>
                  <a:srgbClr val="E4BBFB"/>
                </a:solidFill>
                <a:latin typeface="Calibri" pitchFamily="34" charset="0"/>
                <a:ea typeface="Calibri"/>
                <a:cs typeface="Times New Roman"/>
              </a:rPr>
            </a:br>
            <a:endParaRPr lang="el-GR" dirty="0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022FAE7F-C903-48E9-900D-E274C6EC43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120620"/>
              </p:ext>
            </p:extLst>
          </p:nvPr>
        </p:nvGraphicFramePr>
        <p:xfrm>
          <a:off x="601879" y="1099751"/>
          <a:ext cx="10734862" cy="4846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4529854"/>
      </p:ext>
    </p:extLst>
  </p:cSld>
  <p:clrMapOvr>
    <a:masterClrMapping/>
  </p:clrMapOvr>
</p:sld>
</file>

<file path=ppt/theme/theme1.xml><?xml version="1.0" encoding="utf-8"?>
<a:theme xmlns:a="http://schemas.openxmlformats.org/drawingml/2006/main" name="1_Πλεκτό">
  <a:themeElements>
    <a:clrScheme name="Πλεκτό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Πλεκτό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Ανασκόπηση">
  <a:themeElements>
    <a:clrScheme name="Ανασκόπηση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Θέμα του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Θέμα του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3ACA78-A274-4649-895B-0A186772844B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40262f94-9f35-4ac3-9a90-690165a166b7"/>
    <ds:schemaRef ds:uri="http://purl.org/dc/dcmitype/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08115A4-3310-48A1-A92C-01BFC85749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DBC22E-839F-4BAF-BFAA-0BA0E6FB6F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1858</TotalTime>
  <Words>1518</Words>
  <Application>Microsoft Office PowerPoint</Application>
  <PresentationFormat>Προσαρμογή</PresentationFormat>
  <Paragraphs>201</Paragraphs>
  <Slides>34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34</vt:i4>
      </vt:variant>
    </vt:vector>
  </HeadingPairs>
  <TitlesOfParts>
    <vt:vector size="42" baseType="lpstr">
      <vt:lpstr>Arial</vt:lpstr>
      <vt:lpstr>Calibri</vt:lpstr>
      <vt:lpstr>Calibri Light</vt:lpstr>
      <vt:lpstr>Euphemia</vt:lpstr>
      <vt:lpstr>Tw Cen MT</vt:lpstr>
      <vt:lpstr>Wingdings</vt:lpstr>
      <vt:lpstr>1_Πλεκτό</vt:lpstr>
      <vt:lpstr>Ανασκόπηση</vt:lpstr>
      <vt:lpstr> Από το Θέατρο στην Εκπαιδευτική διαδικασία (3ο)</vt:lpstr>
      <vt:lpstr>Οι τέχνες  </vt:lpstr>
      <vt:lpstr> Η τέχνη του Θεάτρου    Αντιλαμβανόμαστε το θέατρο μέσα από 3 στοιχεία:    </vt:lpstr>
      <vt:lpstr>Σύγκλιση ορισμών:  3 δομικά στοιχεία του θεάτρου </vt:lpstr>
      <vt:lpstr>      Στο Θέατρο συναντάμε</vt:lpstr>
      <vt:lpstr>Το Θέατρο ως χώρος αναζήτησης</vt:lpstr>
      <vt:lpstr>Πήτερ Μπρουκ  «Η ανοιχτή πόρτα»</vt:lpstr>
      <vt:lpstr>1η δραστηριότητα Ανατρέχω σε μια θεατρική παράσταση που έχω παρακολουθήσει Ποια στοιχεία θεώρησα ότι ήταν  σημαντικά, κράτησαν την προσοχή μου </vt:lpstr>
      <vt:lpstr>Τι απαιτεί το Θέατρο ;  </vt:lpstr>
      <vt:lpstr>Το κοινό </vt:lpstr>
      <vt:lpstr>Στοιχείο της μεταμόρφωσης στο Θέατρο </vt:lpstr>
      <vt:lpstr>2η δραστηριότητα</vt:lpstr>
      <vt:lpstr>Το Θέατρο στην Εκπαίδευση</vt:lpstr>
      <vt:lpstr>Με το Θέατρο στην εκπαίδευση μπορούμε : </vt:lpstr>
      <vt:lpstr>Χαρακτηριστικά της θεατροπαιδαγωγικής διαδικασίας</vt:lpstr>
      <vt:lpstr>Χαρακτηριστικά της θεατροπαιδαγωγικής διαδικασίας (ΘΔ)</vt:lpstr>
      <vt:lpstr>Σε ποια επίπεδα εργαζόμαστε με τα παιδιά</vt:lpstr>
      <vt:lpstr>Ερώτημα  για το ρόλο του Θεάτρου στην Εκπαίδευση </vt:lpstr>
      <vt:lpstr>Πώς συναντάται το Θέατρο στην εκπαιδευτική διαδικασία; </vt:lpstr>
      <vt:lpstr>Παιδαγωγική αξία θεάτρου/δράματος    Α.  ως πλαίσιο διερεύνησης της μάθησης και της γνώσης  </vt:lpstr>
      <vt:lpstr>Παιδαγωγική αξία θεάτρου/δράματος    Α.  ως πλαίσιο διερεύνησης της μάθησης και της γνώσης  </vt:lpstr>
      <vt:lpstr>1) Ως Πολυφωνική –πολυτροπική μάθηση</vt:lpstr>
      <vt:lpstr>2) Ως ολιστική εκπαίδευση</vt:lpstr>
      <vt:lpstr>3) Ως διερευνητική μάθηση </vt:lpstr>
      <vt:lpstr>4) Ως βιωματική μάθηση</vt:lpstr>
      <vt:lpstr>Παιδαγωγική αξία θεάτρου/δράματος </vt:lpstr>
      <vt:lpstr>1. Ομαδικότητα –συνεργαστικότητα </vt:lpstr>
      <vt:lpstr>2. Φαντασία </vt:lpstr>
      <vt:lpstr>3. Ενσυναίσθηση </vt:lpstr>
      <vt:lpstr>4. Δημόσια εμφάνιση </vt:lpstr>
      <vt:lpstr>Κοινωνική διάσταση Θέατρου στην Εκπαίδευση  </vt:lpstr>
      <vt:lpstr>Θέατρο ως Εκπαίδευση </vt:lpstr>
      <vt:lpstr>           Θεατροπαιδαγωγικό συμβάν/δράμα - Όχι βαρετό  αλλά μια ανθρώπινη, συλλογική ευχάριστη εμπειρία </vt:lpstr>
      <vt:lpstr>Βιβλιογραφία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Διάταξη τίτλου</dc:title>
  <dc:creator>BETTY</dc:creator>
  <cp:lastModifiedBy>PANAGIOTA GIANNOULI</cp:lastModifiedBy>
  <cp:revision>101</cp:revision>
  <cp:lastPrinted>2019-10-09T19:05:43Z</cp:lastPrinted>
  <dcterms:created xsi:type="dcterms:W3CDTF">2013-07-31T14:58:52Z</dcterms:created>
  <dcterms:modified xsi:type="dcterms:W3CDTF">2023-10-25T20:12:46Z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