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 err="1" smtClean="0"/>
              <a:t>θνικό</a:t>
            </a:r>
            <a:r>
              <a:rPr lang="el-GR" dirty="0" smtClean="0"/>
              <a:t> Μουσείο Μοντέρνας Τέχνης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Face forward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Τα μουσεία </a:t>
            </a:r>
            <a:r>
              <a:rPr lang="el-GR" dirty="0" smtClean="0"/>
              <a:t>οφείλουν να αναπτύξουν συμμετοχικές πρακτικές σε </a:t>
            </a:r>
            <a:r>
              <a:rPr lang="el-GR" dirty="0" smtClean="0"/>
              <a:t>όλες τις </a:t>
            </a:r>
            <a:r>
              <a:rPr lang="el-GR" dirty="0" smtClean="0"/>
              <a:t>πτυχές της λειτουργίας τους, δίνοντας τη δυνατότητα στους επισκέπτες να εμπλακούν ενεργά και έτσι </a:t>
            </a:r>
            <a:r>
              <a:rPr lang="el-GR" dirty="0" smtClean="0"/>
              <a:t>να δώσουν </a:t>
            </a:r>
            <a:r>
              <a:rPr lang="el-GR" dirty="0" smtClean="0"/>
              <a:t>νέα πνοή στο μουσείο και να το «οικειοποιηθούν». </a:t>
            </a:r>
            <a:endParaRPr lang="el-GR" dirty="0" smtClean="0"/>
          </a:p>
          <a:p>
            <a:r>
              <a:rPr lang="el-GR" dirty="0" smtClean="0"/>
              <a:t>Πιο </a:t>
            </a:r>
            <a:r>
              <a:rPr lang="el-GR" dirty="0" smtClean="0"/>
              <a:t>συγκεκριμένα, η </a:t>
            </a:r>
            <a:r>
              <a:rPr lang="el-GR" dirty="0" err="1" smtClean="0"/>
              <a:t>Simon</a:t>
            </a:r>
            <a:r>
              <a:rPr lang="el-GR" dirty="0" smtClean="0"/>
              <a:t> προτείνει στα </a:t>
            </a:r>
            <a:r>
              <a:rPr lang="el-GR" dirty="0" smtClean="0"/>
              <a:t>ιδρύματα πολυσυλλεκτικές</a:t>
            </a:r>
            <a:r>
              <a:rPr lang="el-GR" dirty="0" smtClean="0"/>
              <a:t>, προσωποποιημένες και συνεχώς εναλλασσόμενες δράσεις, με περιεχόμενο που </a:t>
            </a:r>
            <a:r>
              <a:rPr lang="el-GR" dirty="0" smtClean="0"/>
              <a:t>συν-δημιουργείται </a:t>
            </a:r>
            <a:r>
              <a:rPr lang="el-GR" dirty="0" smtClean="0"/>
              <a:t>από το κοινό.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«ΕΜΣΤ Χωρίς Σύνορα»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Διοργανώνονται </a:t>
            </a:r>
            <a:r>
              <a:rPr lang="el-GR" dirty="0" smtClean="0"/>
              <a:t>σειρές δράσεων, εργαστηρίων, διαλέξεων, ξεναγήσεων βασισμένων στις </a:t>
            </a:r>
            <a:r>
              <a:rPr lang="el-GR" dirty="0" smtClean="0"/>
              <a:t>εκθέσεις </a:t>
            </a:r>
            <a:r>
              <a:rPr lang="el-GR" dirty="0" smtClean="0"/>
              <a:t>του μουσείου, σε συνεργασία με μονάδες απεξάρτησης, κέντρα για άτομα τρίτης ηλικίας, την </a:t>
            </a:r>
            <a:r>
              <a:rPr lang="el-GR" dirty="0" smtClean="0"/>
              <a:t>Ελληνική </a:t>
            </a:r>
            <a:r>
              <a:rPr lang="el-GR" dirty="0" smtClean="0"/>
              <a:t>Εταιρεία Παρηγορητικής και Συμπτωματικής Φροντίδας Καρκινοπαθών και μη Ασθενών (</a:t>
            </a:r>
            <a:r>
              <a:rPr lang="el-GR" dirty="0" smtClean="0"/>
              <a:t>ΠΑ.ΡΗ.ΣΥ.Α</a:t>
            </a:r>
            <a:r>
              <a:rPr lang="el-GR" dirty="0" smtClean="0"/>
              <a:t>.), τη Μονάδα Ακαδημαϊκής Στήριξης και Προσβασιμότητας Φοιτητών με Αναπηρία της ΑΣΚΤ</a:t>
            </a:r>
            <a:r>
              <a:rPr lang="el-GR" dirty="0" smtClean="0"/>
              <a:t>, ομάδες </a:t>
            </a:r>
            <a:r>
              <a:rPr lang="el-GR" dirty="0" smtClean="0"/>
              <a:t>μεταναστών κλπ.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</a:t>
            </a:r>
            <a:r>
              <a:rPr lang="el-GR" dirty="0" smtClean="0"/>
              <a:t>2014-2015 πραγματοποιήθηκε ειδικό πρόγραμμα με τίτλο «</a:t>
            </a:r>
            <a:r>
              <a:rPr lang="el-GR" dirty="0" smtClean="0"/>
              <a:t>Φτιάχνω </a:t>
            </a:r>
            <a:r>
              <a:rPr lang="el-GR" dirty="0" smtClean="0"/>
              <a:t>το δικό μου σπιτικό» σε συνεργασία με το ΚΕΘΕΑ ΕΝ ΔΡΑΣΕΙ για τα μέλη της θεραπευτικής </a:t>
            </a:r>
            <a:r>
              <a:rPr lang="el-GR" dirty="0" smtClean="0"/>
              <a:t>κοινότητας στις </a:t>
            </a:r>
            <a:r>
              <a:rPr lang="el-GR" dirty="0" smtClean="0"/>
              <a:t>γυναικείες φυλακές Κορυδαλλού.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2012-2013 πραγματοποιήθηκε εκπαιδευτικό πρόγραμμα με </a:t>
            </a:r>
            <a:r>
              <a:rPr lang="el-GR" dirty="0" smtClean="0"/>
              <a:t>τίτλο «Πέρα </a:t>
            </a:r>
            <a:r>
              <a:rPr lang="el-GR" dirty="0" smtClean="0"/>
              <a:t>από τα όρια» σε συνεργασία με το Γυμνάσιο-Λύκειο του Ειδικού Καταστήματος Κράτησης Νέων </a:t>
            </a:r>
            <a:r>
              <a:rPr lang="el-GR" dirty="0" smtClean="0"/>
              <a:t>Αυλώνας</a:t>
            </a:r>
            <a:r>
              <a:rPr lang="el-GR" dirty="0" smtClean="0"/>
              <a:t>, ενθαρρύνοντας την έκφραση μέσω της τέχνης περιθωριοποιημένων νέων και δίνοντάς τους τη </a:t>
            </a:r>
            <a:r>
              <a:rPr lang="el-GR" dirty="0" err="1" smtClean="0"/>
              <a:t>δυνα</a:t>
            </a:r>
            <a:r>
              <a:rPr lang="el-GR" dirty="0" smtClean="0"/>
              <a:t>-</a:t>
            </a:r>
            <a:r>
              <a:rPr lang="el-GR" dirty="0" err="1" smtClean="0"/>
              <a:t>τότητα</a:t>
            </a:r>
            <a:r>
              <a:rPr lang="el-GR" dirty="0" smtClean="0"/>
              <a:t> </a:t>
            </a:r>
            <a:r>
              <a:rPr lang="el-GR" dirty="0" smtClean="0"/>
              <a:t>συμμετοχής και έκφρασης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Έκθεση «</a:t>
            </a:r>
            <a:r>
              <a:rPr lang="el-GR" dirty="0" err="1" smtClean="0"/>
              <a:t>Διαδράσεις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     Συνεργασία </a:t>
            </a:r>
            <a:r>
              <a:rPr lang="el-GR" dirty="0" smtClean="0"/>
              <a:t>με το Φωτογραφικό Εργαστήρι της Μονάδας Απεξάρτησης «18 Άνω» (</a:t>
            </a:r>
            <a:r>
              <a:rPr lang="el-GR" dirty="0" err="1" smtClean="0"/>
              <a:t>Τsekou</a:t>
            </a:r>
            <a:r>
              <a:rPr lang="el-GR" dirty="0" smtClean="0"/>
              <a:t> 2012</a:t>
            </a:r>
            <a:r>
              <a:rPr lang="el-GR" dirty="0" smtClean="0"/>
              <a:t>). Στην έκθεση παρουσιάστηκαν έργα φωτογραφίας και βίντεο που πραγματοποιήθηκαν στο πλαίσιο </a:t>
            </a:r>
            <a:r>
              <a:rPr lang="el-GR" dirty="0" smtClean="0"/>
              <a:t>τού από </a:t>
            </a:r>
            <a:r>
              <a:rPr lang="el-GR" dirty="0" smtClean="0"/>
              <a:t>κοινού σχεδιασμένου προγράμματος με δραστηριότητες για τους μετέχοντες στη μονάδα. Όπως </a:t>
            </a:r>
            <a:r>
              <a:rPr lang="el-GR" dirty="0" smtClean="0"/>
              <a:t>αναφέρεται </a:t>
            </a:r>
            <a:r>
              <a:rPr lang="el-GR" dirty="0" smtClean="0"/>
              <a:t>χαρακτηριστικά στον </a:t>
            </a:r>
            <a:r>
              <a:rPr lang="el-GR" dirty="0" err="1" smtClean="0"/>
              <a:t>ιστότοπο</a:t>
            </a:r>
            <a:r>
              <a:rPr lang="el-GR" dirty="0" smtClean="0"/>
              <a:t> του Μουσείου: «Μέσα από την ενεργό συμμετοχή της ομάδας σε </a:t>
            </a:r>
            <a:r>
              <a:rPr lang="el-GR" dirty="0" smtClean="0"/>
              <a:t>δράσεις του </a:t>
            </a:r>
            <a:r>
              <a:rPr lang="el-GR" dirty="0" smtClean="0"/>
              <a:t>μουσείου το πρόγραμμα που υλοποιείται κάθε χρόνο στοχεύει στην ισότιμη πρόσβαση και στον </a:t>
            </a:r>
            <a:r>
              <a:rPr lang="el-GR" dirty="0" smtClean="0"/>
              <a:t>βιωματικό τρόπο </a:t>
            </a:r>
            <a:r>
              <a:rPr lang="el-GR" dirty="0" smtClean="0"/>
              <a:t>προσέγγισης της τέχνης, αλλά και στην ευαισθητοποίηση του κοινού απέναντι στο σοβαρό </a:t>
            </a:r>
            <a:r>
              <a:rPr lang="el-GR" dirty="0" smtClean="0"/>
              <a:t>κοινωνικό πρόβλημα </a:t>
            </a:r>
            <a:r>
              <a:rPr lang="el-GR" dirty="0" smtClean="0"/>
              <a:t>της κατάχρησης ουσιών και την άρση των προκαταλήψεων».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Έκθεση </a:t>
            </a:r>
            <a:r>
              <a:rPr lang="el-GR" dirty="0" err="1" smtClean="0"/>
              <a:t>Aletta</a:t>
            </a:r>
            <a:r>
              <a:rPr lang="el-GR" dirty="0" smtClean="0"/>
              <a:t> </a:t>
            </a:r>
            <a:r>
              <a:rPr lang="el-GR" dirty="0" err="1" smtClean="0"/>
              <a:t>Jacobs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Πρόγραμμα </a:t>
            </a:r>
            <a:r>
              <a:rPr lang="el-GR" dirty="0" smtClean="0"/>
              <a:t>που σχεδιάστηκε για μία έκθεση </a:t>
            </a:r>
            <a:r>
              <a:rPr lang="el-GR" dirty="0" smtClean="0"/>
              <a:t>στο Ολλανδικό </a:t>
            </a:r>
            <a:r>
              <a:rPr lang="el-GR" dirty="0" smtClean="0"/>
              <a:t>Κοινοβούλιο με θέμα την </a:t>
            </a:r>
            <a:r>
              <a:rPr lang="el-GR" dirty="0" err="1" smtClean="0"/>
              <a:t>Aletta</a:t>
            </a:r>
            <a:r>
              <a:rPr lang="el-GR" dirty="0" smtClean="0"/>
              <a:t> </a:t>
            </a:r>
            <a:r>
              <a:rPr lang="el-GR" dirty="0" err="1" smtClean="0"/>
              <a:t>Jacobs</a:t>
            </a:r>
            <a:r>
              <a:rPr lang="el-GR" dirty="0" smtClean="0"/>
              <a:t>, πρώτη γυναίκα πτυχιούχο γιατρό και περίφημη </a:t>
            </a:r>
            <a:r>
              <a:rPr lang="el-GR" dirty="0" smtClean="0"/>
              <a:t>σουφραζέτα </a:t>
            </a:r>
            <a:r>
              <a:rPr lang="el-GR" dirty="0" smtClean="0"/>
              <a:t>(1853-1929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Δύο ήταν οι ομάδες κοινού στις οποίες απευθυνόταν το πρόγραμμα: μία ομάδα </a:t>
            </a:r>
            <a:r>
              <a:rPr lang="el-GR" dirty="0" smtClean="0"/>
              <a:t>γυναικών από </a:t>
            </a:r>
            <a:r>
              <a:rPr lang="el-GR" dirty="0" smtClean="0"/>
              <a:t>την Ολλανδία που είχαν οργανωθεί σε ομάδα </a:t>
            </a:r>
            <a:r>
              <a:rPr lang="el-GR" dirty="0" err="1" smtClean="0"/>
              <a:t>αυτο</a:t>
            </a:r>
            <a:r>
              <a:rPr lang="el-GR" dirty="0" smtClean="0"/>
              <a:t>-διδασκαλίας και μία ομάδα ενηλίκων μεταναστών </a:t>
            </a:r>
            <a:r>
              <a:rPr lang="el-GR" dirty="0" smtClean="0"/>
              <a:t>που μάθαιναν </a:t>
            </a:r>
            <a:r>
              <a:rPr lang="el-GR" dirty="0" smtClean="0"/>
              <a:t>ολλανδικά με την καθοδήγηση δασκάλου σε τυπικό σχολικό περιβάλλον. Οι δύο ομάδες </a:t>
            </a:r>
            <a:r>
              <a:rPr lang="el-GR" dirty="0" smtClean="0"/>
              <a:t>κλήθηκαν να </a:t>
            </a:r>
            <a:r>
              <a:rPr lang="el-GR" dirty="0" smtClean="0"/>
              <a:t>πάνε στην έκθεση την ίδια ώρα και τα δύο γκρουπ να αναμειχθούν. Οι οδηγίες ήταν απλές: βρεθείτε </a:t>
            </a:r>
            <a:r>
              <a:rPr lang="el-GR" dirty="0" smtClean="0"/>
              <a:t>με ένα </a:t>
            </a:r>
            <a:r>
              <a:rPr lang="el-GR" dirty="0" smtClean="0"/>
              <a:t>μέλος της άλλης ομάδας και συζητείστε γύρω από όποιο αντικείμενο σας ενδιαφέρει χρησιμοποιώντας </a:t>
            </a:r>
            <a:r>
              <a:rPr lang="el-GR" dirty="0" smtClean="0"/>
              <a:t>τις ερωτήσεις</a:t>
            </a:r>
            <a:r>
              <a:rPr lang="el-GR" dirty="0" smtClean="0"/>
              <a:t>: τι, ποιος, πού, πότε, γιατί.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Εμπειρίες - αφηγήσεις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Παρατηρήστε για λίγο το έργο τέχνης και καταγράψτε μια εμπειρία της ζωής σας που αναβιώνετε……</a:t>
            </a:r>
          </a:p>
          <a:p>
            <a:r>
              <a:rPr lang="el-GR" dirty="0" smtClean="0"/>
              <a:t>Δώστε ένα τίτλο στην ιστορία σας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Διαβάστε ο ένας/μία στον/στην άλλο/η τις αφηγήσεις σας. </a:t>
            </a:r>
          </a:p>
          <a:p>
            <a:r>
              <a:rPr lang="el-GR" dirty="0" smtClean="0"/>
              <a:t>Εξηγήστε τη συσχέτιση της εμπειρίας σας με το έργο τέχνης.</a:t>
            </a:r>
          </a:p>
          <a:p>
            <a:r>
              <a:rPr lang="el-GR" dirty="0" smtClean="0"/>
              <a:t>Υπάρχουν κοινά; Διαφορές;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Επέκταση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ποιο είδος τέχνης εσείς θα μπορούσατε να εκφράσετε στοιχεία αυτής της εμπειρίας σας (άμεσα ή έμμεσα);</a:t>
            </a:r>
          </a:p>
          <a:p>
            <a:r>
              <a:rPr lang="el-GR" dirty="0" smtClean="0"/>
              <a:t>Γιατί επιλέγετε αυτό το είδος τέχνης;</a:t>
            </a:r>
          </a:p>
          <a:p>
            <a:r>
              <a:rPr lang="el-GR" dirty="0" smtClean="0"/>
              <a:t>Ας δοκιμάσουμε…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αισθανθήκατε από αυτή την εμπειρία;</a:t>
            </a:r>
          </a:p>
          <a:p>
            <a:r>
              <a:rPr lang="el-GR" dirty="0" smtClean="0"/>
              <a:t>Τι σκεφτήκατε;</a:t>
            </a:r>
          </a:p>
          <a:p>
            <a:r>
              <a:rPr lang="el-GR" dirty="0" smtClean="0"/>
              <a:t>Θα μπορούσε να οργανωθεί ένα ανάλογο εκπαιδευτικό πρόγραμμα για μικρά παιδιά;</a:t>
            </a:r>
          </a:p>
          <a:p>
            <a:r>
              <a:rPr lang="el-GR" dirty="0" smtClean="0"/>
              <a:t>Πώς; </a:t>
            </a:r>
          </a:p>
          <a:p>
            <a:r>
              <a:rPr lang="el-GR" dirty="0" smtClean="0"/>
              <a:t>Με ποιες προϋποθέσεις; 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Μουσειακή μάθηση ενάντια στον κοινωνικό αποκλεισμό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Με βάση το πρόγραμμα που σας παρουσιάστηκε πώς αντιλαμβάνεστε αυτή τη μαθησιακή διαδικασία</a:t>
            </a:r>
            <a:endParaRPr lang="el-GR" dirty="0" smtClean="0"/>
          </a:p>
          <a:p>
            <a:pPr algn="ctr">
              <a:buNone/>
            </a:pPr>
            <a:endParaRPr lang="el-GR" sz="9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Μουσειακή μάθηση ενάντια στον κοινωνικό αποκλεισμό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κοινωνικός </a:t>
            </a:r>
            <a:r>
              <a:rPr lang="el-GR" dirty="0" smtClean="0"/>
              <a:t>αποκλεισμός είναι </a:t>
            </a:r>
            <a:r>
              <a:rPr lang="el-GR" dirty="0" smtClean="0"/>
              <a:t>μια </a:t>
            </a:r>
            <a:r>
              <a:rPr lang="el-GR" dirty="0" smtClean="0"/>
              <a:t>ολιστική </a:t>
            </a:r>
            <a:r>
              <a:rPr lang="el-GR" dirty="0" smtClean="0"/>
              <a:t>κατάσταση, η οποία αναφέρεται στη δυναμική διαδικασία του να είναι κάποιος </a:t>
            </a:r>
            <a:r>
              <a:rPr lang="el-GR" dirty="0" smtClean="0"/>
              <a:t>μερικώς ή </a:t>
            </a:r>
            <a:r>
              <a:rPr lang="el-GR" dirty="0" smtClean="0"/>
              <a:t>εντελώς αποκομμένος από κάθε κοινωνικό, οικονομικό, πολιτικό και πολιτιστικό σύστημα που καθορίζει </a:t>
            </a:r>
            <a:r>
              <a:rPr lang="el-GR" dirty="0" smtClean="0"/>
              <a:t>την κοινωνική </a:t>
            </a:r>
            <a:r>
              <a:rPr lang="el-GR" dirty="0" smtClean="0"/>
              <a:t>ένταξη ενός ατόμου στο κοινωνικό </a:t>
            </a:r>
            <a:r>
              <a:rPr lang="el-GR" dirty="0" smtClean="0"/>
              <a:t>σύνολο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PresentationFormat>Προβολή στην οθόνη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Eθνικό Μουσείο Μοντέρνας Τέχνης</vt:lpstr>
      <vt:lpstr>Εμπειρίες - αφηγήσεις</vt:lpstr>
      <vt:lpstr>Διαφάνεια 3</vt:lpstr>
      <vt:lpstr>Διαφάνεια 4</vt:lpstr>
      <vt:lpstr>Συζήτηση</vt:lpstr>
      <vt:lpstr>Επέκταση</vt:lpstr>
      <vt:lpstr>Αναστοχασμός</vt:lpstr>
      <vt:lpstr>Μουσειακή μάθηση ενάντια στον κοινωνικό αποκλεισμό</vt:lpstr>
      <vt:lpstr>Μουσειακή μάθηση ενάντια στον κοινωνικό αποκλεισμό</vt:lpstr>
      <vt:lpstr>Simon</vt:lpstr>
      <vt:lpstr>«ΕΜΣΤ Χωρίς Σύνορα»</vt:lpstr>
      <vt:lpstr>Παραδείγματα</vt:lpstr>
      <vt:lpstr>Έκθεση «Διαδράσεις»</vt:lpstr>
      <vt:lpstr>Έκθεση Aletta Jacobs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Eθνικό Μουσείο Μοντέρνας Τέχνης</dc:title>
  <dc:creator>Βασίλης Τσάφος</dc:creator>
  <cp:lastModifiedBy>Βασίλης Τσάφος</cp:lastModifiedBy>
  <cp:revision>1</cp:revision>
  <dcterms:created xsi:type="dcterms:W3CDTF">2018-03-18T13:44:08Z</dcterms:created>
  <dcterms:modified xsi:type="dcterms:W3CDTF">2018-03-18T14:44:15Z</dcterms:modified>
</cp:coreProperties>
</file>