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67" r:id="rId3"/>
    <p:sldId id="277" r:id="rId4"/>
    <p:sldId id="281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75" r:id="rId14"/>
    <p:sldId id="276" r:id="rId15"/>
    <p:sldId id="282" r:id="rId16"/>
    <p:sldId id="265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DC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650" autoAdjust="0"/>
  </p:normalViewPr>
  <p:slideViewPr>
    <p:cSldViewPr>
      <p:cViewPr varScale="1">
        <p:scale>
          <a:sx n="58" d="100"/>
          <a:sy n="58" d="100"/>
        </p:scale>
        <p:origin x="796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C59D52-C255-4AC1-A40D-0F2F68C1A879}" type="doc">
      <dgm:prSet loTypeId="urn:microsoft.com/office/officeart/2008/layout/LinedList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9BF98390-6E80-46C0-BFA6-1CA5F2410FE8}">
      <dgm:prSet/>
      <dgm:spPr/>
      <dgm:t>
        <a:bodyPr/>
        <a:lstStyle/>
        <a:p>
          <a:r>
            <a:rPr lang="el-GR" dirty="0"/>
            <a:t>ΕΔ είναι μια μορφή θεατρικής τέχνης με παιδαγωγικό χαρακτήρα.</a:t>
          </a:r>
          <a:endParaRPr lang="en-US" dirty="0"/>
        </a:p>
      </dgm:t>
    </dgm:pt>
    <dgm:pt modelId="{B23819D6-872A-43B7-AD22-E0DF63C3387A}" type="parTrans" cxnId="{502C1C2B-D726-4646-86E3-631B1BF356AA}">
      <dgm:prSet/>
      <dgm:spPr/>
      <dgm:t>
        <a:bodyPr/>
        <a:lstStyle/>
        <a:p>
          <a:endParaRPr lang="en-US"/>
        </a:p>
      </dgm:t>
    </dgm:pt>
    <dgm:pt modelId="{87B77181-D2B9-4187-8D63-DBEC503D5C3B}" type="sibTrans" cxnId="{502C1C2B-D726-4646-86E3-631B1BF356AA}">
      <dgm:prSet/>
      <dgm:spPr/>
      <dgm:t>
        <a:bodyPr/>
        <a:lstStyle/>
        <a:p>
          <a:endParaRPr lang="en-US"/>
        </a:p>
      </dgm:t>
    </dgm:pt>
    <dgm:pt modelId="{68AA0BBE-D39A-408F-8098-08BD1A2DC604}">
      <dgm:prSet/>
      <dgm:spPr/>
      <dgm:t>
        <a:bodyPr/>
        <a:lstStyle/>
        <a:p>
          <a:r>
            <a:rPr lang="el-GR" dirty="0"/>
            <a:t>Μπορεί να διδαχθεί: ως ανεξάρτητο μάθημα  τέχνης,  ως μέσο για τη διδασκαλία μαθημάτων </a:t>
          </a:r>
          <a:endParaRPr lang="en-US" dirty="0"/>
        </a:p>
      </dgm:t>
    </dgm:pt>
    <dgm:pt modelId="{370E2E8B-88D5-4E33-BD0D-FE1B3E177789}" type="parTrans" cxnId="{86FF0CDB-5683-4BD8-866E-4C9A2F1E493E}">
      <dgm:prSet/>
      <dgm:spPr/>
      <dgm:t>
        <a:bodyPr/>
        <a:lstStyle/>
        <a:p>
          <a:endParaRPr lang="en-US"/>
        </a:p>
      </dgm:t>
    </dgm:pt>
    <dgm:pt modelId="{C743784A-A392-4CC7-968F-D7D10C9B7421}" type="sibTrans" cxnId="{86FF0CDB-5683-4BD8-866E-4C9A2F1E493E}">
      <dgm:prSet/>
      <dgm:spPr/>
      <dgm:t>
        <a:bodyPr/>
        <a:lstStyle/>
        <a:p>
          <a:endParaRPr lang="en-US"/>
        </a:p>
      </dgm:t>
    </dgm:pt>
    <dgm:pt modelId="{4F260AC5-F761-4115-A677-7058E27CAB39}">
      <dgm:prSet/>
      <dgm:spPr/>
      <dgm:t>
        <a:bodyPr/>
        <a:lstStyle/>
        <a:p>
          <a:r>
            <a:rPr lang="el-GR"/>
            <a:t>Εισαγωγή του όρου το 1970 από την </a:t>
          </a:r>
          <a:r>
            <a:rPr lang="en-GB"/>
            <a:t>Heathcote</a:t>
          </a:r>
          <a:endParaRPr lang="en-US"/>
        </a:p>
      </dgm:t>
    </dgm:pt>
    <dgm:pt modelId="{241FB5F4-A981-47F8-B3F3-9F8ACDFE02B4}" type="parTrans" cxnId="{FB3AB355-7E46-44FD-84B1-7A5BEBB26253}">
      <dgm:prSet/>
      <dgm:spPr/>
      <dgm:t>
        <a:bodyPr/>
        <a:lstStyle/>
        <a:p>
          <a:endParaRPr lang="en-US"/>
        </a:p>
      </dgm:t>
    </dgm:pt>
    <dgm:pt modelId="{A949F628-6245-41E7-A334-19BF88F37174}" type="sibTrans" cxnId="{FB3AB355-7E46-44FD-84B1-7A5BEBB26253}">
      <dgm:prSet/>
      <dgm:spPr/>
      <dgm:t>
        <a:bodyPr/>
        <a:lstStyle/>
        <a:p>
          <a:endParaRPr lang="en-US"/>
        </a:p>
      </dgm:t>
    </dgm:pt>
    <dgm:pt modelId="{1757355A-6E2C-4AEE-BFF9-9DE19D1E6CED}">
      <dgm:prSet/>
      <dgm:spPr/>
      <dgm:t>
        <a:bodyPr/>
        <a:lstStyle/>
        <a:p>
          <a:r>
            <a:rPr lang="el-GR" dirty="0"/>
            <a:t>Υπό την επιρροή κινήματος Προοδευτικής Εκπαίδευσης</a:t>
          </a:r>
          <a:endParaRPr lang="en-US" dirty="0"/>
        </a:p>
      </dgm:t>
    </dgm:pt>
    <dgm:pt modelId="{18C3C638-5CAD-49B7-8F2F-C2F9DFF0E828}" type="parTrans" cxnId="{2DE3390F-28CF-4801-B50C-09247F520F98}">
      <dgm:prSet/>
      <dgm:spPr/>
      <dgm:t>
        <a:bodyPr/>
        <a:lstStyle/>
        <a:p>
          <a:endParaRPr lang="en-US"/>
        </a:p>
      </dgm:t>
    </dgm:pt>
    <dgm:pt modelId="{547EFB93-44DE-447C-A686-2826C2384512}" type="sibTrans" cxnId="{2DE3390F-28CF-4801-B50C-09247F520F98}">
      <dgm:prSet/>
      <dgm:spPr/>
      <dgm:t>
        <a:bodyPr/>
        <a:lstStyle/>
        <a:p>
          <a:endParaRPr lang="en-US"/>
        </a:p>
      </dgm:t>
    </dgm:pt>
    <dgm:pt modelId="{03F12652-B845-4D6D-BE51-78D85011AB30}">
      <dgm:prSet/>
      <dgm:spPr/>
      <dgm:t>
        <a:bodyPr/>
        <a:lstStyle/>
        <a:p>
          <a:r>
            <a:rPr lang="el-GR" dirty="0"/>
            <a:t>Κινείται σε ένα συνεχές-αφετηρία το μιμητικό παιχνίδι το παιχνίδι ρόλων και το τέρμα η θεατρική τέχνη </a:t>
          </a:r>
          <a:endParaRPr lang="en-US" dirty="0"/>
        </a:p>
      </dgm:t>
    </dgm:pt>
    <dgm:pt modelId="{8AEE3A8C-6BED-427C-B1ED-600A39A8A28C}" type="parTrans" cxnId="{320002C9-C113-4360-822B-CFB5D8CE6570}">
      <dgm:prSet/>
      <dgm:spPr/>
      <dgm:t>
        <a:bodyPr/>
        <a:lstStyle/>
        <a:p>
          <a:endParaRPr lang="en-US"/>
        </a:p>
      </dgm:t>
    </dgm:pt>
    <dgm:pt modelId="{A0676692-12F3-4510-9C46-DE63A8ECF09D}" type="sibTrans" cxnId="{320002C9-C113-4360-822B-CFB5D8CE6570}">
      <dgm:prSet/>
      <dgm:spPr/>
      <dgm:t>
        <a:bodyPr/>
        <a:lstStyle/>
        <a:p>
          <a:endParaRPr lang="en-US"/>
        </a:p>
      </dgm:t>
    </dgm:pt>
    <dgm:pt modelId="{7942279A-95B8-4212-BBC4-57B171AAEB1C}" type="pres">
      <dgm:prSet presAssocID="{37C59D52-C255-4AC1-A40D-0F2F68C1A879}" presName="vert0" presStyleCnt="0">
        <dgm:presLayoutVars>
          <dgm:dir/>
          <dgm:animOne val="branch"/>
          <dgm:animLvl val="lvl"/>
        </dgm:presLayoutVars>
      </dgm:prSet>
      <dgm:spPr/>
    </dgm:pt>
    <dgm:pt modelId="{6EC1DF9E-F5AD-4A08-9E9B-54527BF0EC37}" type="pres">
      <dgm:prSet presAssocID="{9BF98390-6E80-46C0-BFA6-1CA5F2410FE8}" presName="thickLine" presStyleLbl="alignNode1" presStyleIdx="0" presStyleCnt="5"/>
      <dgm:spPr/>
    </dgm:pt>
    <dgm:pt modelId="{2E7A0187-7198-432C-8345-CE648ADDD336}" type="pres">
      <dgm:prSet presAssocID="{9BF98390-6E80-46C0-BFA6-1CA5F2410FE8}" presName="horz1" presStyleCnt="0"/>
      <dgm:spPr/>
    </dgm:pt>
    <dgm:pt modelId="{CD1E0EFA-3DDE-4F57-96C1-90573AA1230A}" type="pres">
      <dgm:prSet presAssocID="{9BF98390-6E80-46C0-BFA6-1CA5F2410FE8}" presName="tx1" presStyleLbl="revTx" presStyleIdx="0" presStyleCnt="5"/>
      <dgm:spPr/>
    </dgm:pt>
    <dgm:pt modelId="{0EF27CD7-53DF-4A2B-9817-C44C27E1F9EC}" type="pres">
      <dgm:prSet presAssocID="{9BF98390-6E80-46C0-BFA6-1CA5F2410FE8}" presName="vert1" presStyleCnt="0"/>
      <dgm:spPr/>
    </dgm:pt>
    <dgm:pt modelId="{5FD2E5DA-B52F-4101-9BB1-81D5E13C6DFA}" type="pres">
      <dgm:prSet presAssocID="{68AA0BBE-D39A-408F-8098-08BD1A2DC604}" presName="thickLine" presStyleLbl="alignNode1" presStyleIdx="1" presStyleCnt="5"/>
      <dgm:spPr/>
    </dgm:pt>
    <dgm:pt modelId="{11DD5F05-B97A-40A4-9B6F-A56E74F46157}" type="pres">
      <dgm:prSet presAssocID="{68AA0BBE-D39A-408F-8098-08BD1A2DC604}" presName="horz1" presStyleCnt="0"/>
      <dgm:spPr/>
    </dgm:pt>
    <dgm:pt modelId="{D158A5C8-D841-4557-B165-D4C84E1156D1}" type="pres">
      <dgm:prSet presAssocID="{68AA0BBE-D39A-408F-8098-08BD1A2DC604}" presName="tx1" presStyleLbl="revTx" presStyleIdx="1" presStyleCnt="5"/>
      <dgm:spPr/>
    </dgm:pt>
    <dgm:pt modelId="{141F4C0A-EC9C-46B4-B3C3-9CD66E6FA89E}" type="pres">
      <dgm:prSet presAssocID="{68AA0BBE-D39A-408F-8098-08BD1A2DC604}" presName="vert1" presStyleCnt="0"/>
      <dgm:spPr/>
    </dgm:pt>
    <dgm:pt modelId="{641B6A25-E15F-4DB7-AB12-9EC9A5EA7510}" type="pres">
      <dgm:prSet presAssocID="{4F260AC5-F761-4115-A677-7058E27CAB39}" presName="thickLine" presStyleLbl="alignNode1" presStyleIdx="2" presStyleCnt="5"/>
      <dgm:spPr/>
    </dgm:pt>
    <dgm:pt modelId="{49CA6102-9E5D-4EDA-8A22-97F843877241}" type="pres">
      <dgm:prSet presAssocID="{4F260AC5-F761-4115-A677-7058E27CAB39}" presName="horz1" presStyleCnt="0"/>
      <dgm:spPr/>
    </dgm:pt>
    <dgm:pt modelId="{D1CB897C-8349-4EA0-9019-B96E14D8AC13}" type="pres">
      <dgm:prSet presAssocID="{4F260AC5-F761-4115-A677-7058E27CAB39}" presName="tx1" presStyleLbl="revTx" presStyleIdx="2" presStyleCnt="5"/>
      <dgm:spPr/>
    </dgm:pt>
    <dgm:pt modelId="{B99E8A5F-B1A8-46F4-A396-B2E8F343DD07}" type="pres">
      <dgm:prSet presAssocID="{4F260AC5-F761-4115-A677-7058E27CAB39}" presName="vert1" presStyleCnt="0"/>
      <dgm:spPr/>
    </dgm:pt>
    <dgm:pt modelId="{523B8B64-88F1-490C-901B-E203A588DE23}" type="pres">
      <dgm:prSet presAssocID="{1757355A-6E2C-4AEE-BFF9-9DE19D1E6CED}" presName="thickLine" presStyleLbl="alignNode1" presStyleIdx="3" presStyleCnt="5"/>
      <dgm:spPr/>
    </dgm:pt>
    <dgm:pt modelId="{CC04266A-DB03-414B-8788-5CAA46BCA003}" type="pres">
      <dgm:prSet presAssocID="{1757355A-6E2C-4AEE-BFF9-9DE19D1E6CED}" presName="horz1" presStyleCnt="0"/>
      <dgm:spPr/>
    </dgm:pt>
    <dgm:pt modelId="{AA7BDC1A-749B-4986-9499-A67B59060D11}" type="pres">
      <dgm:prSet presAssocID="{1757355A-6E2C-4AEE-BFF9-9DE19D1E6CED}" presName="tx1" presStyleLbl="revTx" presStyleIdx="3" presStyleCnt="5"/>
      <dgm:spPr/>
    </dgm:pt>
    <dgm:pt modelId="{B10B3F95-8A5B-49F3-8E7B-44FE17034D47}" type="pres">
      <dgm:prSet presAssocID="{1757355A-6E2C-4AEE-BFF9-9DE19D1E6CED}" presName="vert1" presStyleCnt="0"/>
      <dgm:spPr/>
    </dgm:pt>
    <dgm:pt modelId="{58261759-D61F-4B55-9C6D-6D84AB255AAA}" type="pres">
      <dgm:prSet presAssocID="{03F12652-B845-4D6D-BE51-78D85011AB30}" presName="thickLine" presStyleLbl="alignNode1" presStyleIdx="4" presStyleCnt="5"/>
      <dgm:spPr/>
    </dgm:pt>
    <dgm:pt modelId="{F1C04F71-0946-4D67-9554-8F72A57BD525}" type="pres">
      <dgm:prSet presAssocID="{03F12652-B845-4D6D-BE51-78D85011AB30}" presName="horz1" presStyleCnt="0"/>
      <dgm:spPr/>
    </dgm:pt>
    <dgm:pt modelId="{D70B1AF9-F91B-4DF0-A9AF-5165B22C3225}" type="pres">
      <dgm:prSet presAssocID="{03F12652-B845-4D6D-BE51-78D85011AB30}" presName="tx1" presStyleLbl="revTx" presStyleIdx="4" presStyleCnt="5"/>
      <dgm:spPr/>
    </dgm:pt>
    <dgm:pt modelId="{36AC2C76-C9C8-462B-96BF-9857662EB12C}" type="pres">
      <dgm:prSet presAssocID="{03F12652-B845-4D6D-BE51-78D85011AB30}" presName="vert1" presStyleCnt="0"/>
      <dgm:spPr/>
    </dgm:pt>
  </dgm:ptLst>
  <dgm:cxnLst>
    <dgm:cxn modelId="{2DE3390F-28CF-4801-B50C-09247F520F98}" srcId="{37C59D52-C255-4AC1-A40D-0F2F68C1A879}" destId="{1757355A-6E2C-4AEE-BFF9-9DE19D1E6CED}" srcOrd="3" destOrd="0" parTransId="{18C3C638-5CAD-49B7-8F2F-C2F9DFF0E828}" sibTransId="{547EFB93-44DE-447C-A686-2826C2384512}"/>
    <dgm:cxn modelId="{502C1C2B-D726-4646-86E3-631B1BF356AA}" srcId="{37C59D52-C255-4AC1-A40D-0F2F68C1A879}" destId="{9BF98390-6E80-46C0-BFA6-1CA5F2410FE8}" srcOrd="0" destOrd="0" parTransId="{B23819D6-872A-43B7-AD22-E0DF63C3387A}" sibTransId="{87B77181-D2B9-4187-8D63-DBEC503D5C3B}"/>
    <dgm:cxn modelId="{F5598B54-BD6B-4FED-8B09-193F51BA1D92}" type="presOf" srcId="{9BF98390-6E80-46C0-BFA6-1CA5F2410FE8}" destId="{CD1E0EFA-3DDE-4F57-96C1-90573AA1230A}" srcOrd="0" destOrd="0" presId="urn:microsoft.com/office/officeart/2008/layout/LinedList"/>
    <dgm:cxn modelId="{FB3AB355-7E46-44FD-84B1-7A5BEBB26253}" srcId="{37C59D52-C255-4AC1-A40D-0F2F68C1A879}" destId="{4F260AC5-F761-4115-A677-7058E27CAB39}" srcOrd="2" destOrd="0" parTransId="{241FB5F4-A981-47F8-B3F3-9F8ACDFE02B4}" sibTransId="{A949F628-6245-41E7-A334-19BF88F37174}"/>
    <dgm:cxn modelId="{2A950684-BAB9-489D-ADF6-A10002A125D0}" type="presOf" srcId="{1757355A-6E2C-4AEE-BFF9-9DE19D1E6CED}" destId="{AA7BDC1A-749B-4986-9499-A67B59060D11}" srcOrd="0" destOrd="0" presId="urn:microsoft.com/office/officeart/2008/layout/LinedList"/>
    <dgm:cxn modelId="{40358587-8E2F-4FD2-AFC2-7A7F6CE2663D}" type="presOf" srcId="{03F12652-B845-4D6D-BE51-78D85011AB30}" destId="{D70B1AF9-F91B-4DF0-A9AF-5165B22C3225}" srcOrd="0" destOrd="0" presId="urn:microsoft.com/office/officeart/2008/layout/LinedList"/>
    <dgm:cxn modelId="{320002C9-C113-4360-822B-CFB5D8CE6570}" srcId="{37C59D52-C255-4AC1-A40D-0F2F68C1A879}" destId="{03F12652-B845-4D6D-BE51-78D85011AB30}" srcOrd="4" destOrd="0" parTransId="{8AEE3A8C-6BED-427C-B1ED-600A39A8A28C}" sibTransId="{A0676692-12F3-4510-9C46-DE63A8ECF09D}"/>
    <dgm:cxn modelId="{A8347ACB-BC5A-4BE6-BA42-20C094FF375C}" type="presOf" srcId="{68AA0BBE-D39A-408F-8098-08BD1A2DC604}" destId="{D158A5C8-D841-4557-B165-D4C84E1156D1}" srcOrd="0" destOrd="0" presId="urn:microsoft.com/office/officeart/2008/layout/LinedList"/>
    <dgm:cxn modelId="{0525CFD3-2C84-441E-B621-AA0C0B049527}" type="presOf" srcId="{37C59D52-C255-4AC1-A40D-0F2F68C1A879}" destId="{7942279A-95B8-4212-BBC4-57B171AAEB1C}" srcOrd="0" destOrd="0" presId="urn:microsoft.com/office/officeart/2008/layout/LinedList"/>
    <dgm:cxn modelId="{86FF0CDB-5683-4BD8-866E-4C9A2F1E493E}" srcId="{37C59D52-C255-4AC1-A40D-0F2F68C1A879}" destId="{68AA0BBE-D39A-408F-8098-08BD1A2DC604}" srcOrd="1" destOrd="0" parTransId="{370E2E8B-88D5-4E33-BD0D-FE1B3E177789}" sibTransId="{C743784A-A392-4CC7-968F-D7D10C9B7421}"/>
    <dgm:cxn modelId="{3680DFF6-A3B6-4693-B9BC-78D92E988210}" type="presOf" srcId="{4F260AC5-F761-4115-A677-7058E27CAB39}" destId="{D1CB897C-8349-4EA0-9019-B96E14D8AC13}" srcOrd="0" destOrd="0" presId="urn:microsoft.com/office/officeart/2008/layout/LinedList"/>
    <dgm:cxn modelId="{1A16B43F-D9EE-486D-9A22-006BDCF4E424}" type="presParOf" srcId="{7942279A-95B8-4212-BBC4-57B171AAEB1C}" destId="{6EC1DF9E-F5AD-4A08-9E9B-54527BF0EC37}" srcOrd="0" destOrd="0" presId="urn:microsoft.com/office/officeart/2008/layout/LinedList"/>
    <dgm:cxn modelId="{B6CB543B-6153-43E2-B362-68A6B714A3BA}" type="presParOf" srcId="{7942279A-95B8-4212-BBC4-57B171AAEB1C}" destId="{2E7A0187-7198-432C-8345-CE648ADDD336}" srcOrd="1" destOrd="0" presId="urn:microsoft.com/office/officeart/2008/layout/LinedList"/>
    <dgm:cxn modelId="{C3791D2C-5B74-47BB-859A-7541EC8C70A9}" type="presParOf" srcId="{2E7A0187-7198-432C-8345-CE648ADDD336}" destId="{CD1E0EFA-3DDE-4F57-96C1-90573AA1230A}" srcOrd="0" destOrd="0" presId="urn:microsoft.com/office/officeart/2008/layout/LinedList"/>
    <dgm:cxn modelId="{9EE771B2-2375-4B4E-B40E-63F68149EC54}" type="presParOf" srcId="{2E7A0187-7198-432C-8345-CE648ADDD336}" destId="{0EF27CD7-53DF-4A2B-9817-C44C27E1F9EC}" srcOrd="1" destOrd="0" presId="urn:microsoft.com/office/officeart/2008/layout/LinedList"/>
    <dgm:cxn modelId="{78A776FE-455D-46F0-8665-89589406F1FA}" type="presParOf" srcId="{7942279A-95B8-4212-BBC4-57B171AAEB1C}" destId="{5FD2E5DA-B52F-4101-9BB1-81D5E13C6DFA}" srcOrd="2" destOrd="0" presId="urn:microsoft.com/office/officeart/2008/layout/LinedList"/>
    <dgm:cxn modelId="{0F190484-F5B7-4560-8152-13ABB70C0568}" type="presParOf" srcId="{7942279A-95B8-4212-BBC4-57B171AAEB1C}" destId="{11DD5F05-B97A-40A4-9B6F-A56E74F46157}" srcOrd="3" destOrd="0" presId="urn:microsoft.com/office/officeart/2008/layout/LinedList"/>
    <dgm:cxn modelId="{D6F4E3FB-E944-418D-A87C-7F209DB33C42}" type="presParOf" srcId="{11DD5F05-B97A-40A4-9B6F-A56E74F46157}" destId="{D158A5C8-D841-4557-B165-D4C84E1156D1}" srcOrd="0" destOrd="0" presId="urn:microsoft.com/office/officeart/2008/layout/LinedList"/>
    <dgm:cxn modelId="{3D77D988-898B-4ABA-A687-3AABD6718CC4}" type="presParOf" srcId="{11DD5F05-B97A-40A4-9B6F-A56E74F46157}" destId="{141F4C0A-EC9C-46B4-B3C3-9CD66E6FA89E}" srcOrd="1" destOrd="0" presId="urn:microsoft.com/office/officeart/2008/layout/LinedList"/>
    <dgm:cxn modelId="{71AEB5C9-5539-4D3D-BADC-099953AAE84E}" type="presParOf" srcId="{7942279A-95B8-4212-BBC4-57B171AAEB1C}" destId="{641B6A25-E15F-4DB7-AB12-9EC9A5EA7510}" srcOrd="4" destOrd="0" presId="urn:microsoft.com/office/officeart/2008/layout/LinedList"/>
    <dgm:cxn modelId="{22897713-EC2F-4429-AD53-E214D13D15A8}" type="presParOf" srcId="{7942279A-95B8-4212-BBC4-57B171AAEB1C}" destId="{49CA6102-9E5D-4EDA-8A22-97F843877241}" srcOrd="5" destOrd="0" presId="urn:microsoft.com/office/officeart/2008/layout/LinedList"/>
    <dgm:cxn modelId="{66D6203C-B6A0-410B-8AF1-8F800187B690}" type="presParOf" srcId="{49CA6102-9E5D-4EDA-8A22-97F843877241}" destId="{D1CB897C-8349-4EA0-9019-B96E14D8AC13}" srcOrd="0" destOrd="0" presId="urn:microsoft.com/office/officeart/2008/layout/LinedList"/>
    <dgm:cxn modelId="{62FDB642-F464-4894-AD98-A51C8E28E8CE}" type="presParOf" srcId="{49CA6102-9E5D-4EDA-8A22-97F843877241}" destId="{B99E8A5F-B1A8-46F4-A396-B2E8F343DD07}" srcOrd="1" destOrd="0" presId="urn:microsoft.com/office/officeart/2008/layout/LinedList"/>
    <dgm:cxn modelId="{7B14744C-615B-46AC-B954-6A648A6A1CE2}" type="presParOf" srcId="{7942279A-95B8-4212-BBC4-57B171AAEB1C}" destId="{523B8B64-88F1-490C-901B-E203A588DE23}" srcOrd="6" destOrd="0" presId="urn:microsoft.com/office/officeart/2008/layout/LinedList"/>
    <dgm:cxn modelId="{95A9BE8D-76EC-499E-9118-3126E53B54A3}" type="presParOf" srcId="{7942279A-95B8-4212-BBC4-57B171AAEB1C}" destId="{CC04266A-DB03-414B-8788-5CAA46BCA003}" srcOrd="7" destOrd="0" presId="urn:microsoft.com/office/officeart/2008/layout/LinedList"/>
    <dgm:cxn modelId="{7F85AC81-6660-4114-894C-54EEDDB85AA8}" type="presParOf" srcId="{CC04266A-DB03-414B-8788-5CAA46BCA003}" destId="{AA7BDC1A-749B-4986-9499-A67B59060D11}" srcOrd="0" destOrd="0" presId="urn:microsoft.com/office/officeart/2008/layout/LinedList"/>
    <dgm:cxn modelId="{9FD647EB-49A4-4C7F-B031-4F8563BBF4BA}" type="presParOf" srcId="{CC04266A-DB03-414B-8788-5CAA46BCA003}" destId="{B10B3F95-8A5B-49F3-8E7B-44FE17034D47}" srcOrd="1" destOrd="0" presId="urn:microsoft.com/office/officeart/2008/layout/LinedList"/>
    <dgm:cxn modelId="{4245C8CE-DB42-4CDC-BA6D-05257775DFA9}" type="presParOf" srcId="{7942279A-95B8-4212-BBC4-57B171AAEB1C}" destId="{58261759-D61F-4B55-9C6D-6D84AB255AAA}" srcOrd="8" destOrd="0" presId="urn:microsoft.com/office/officeart/2008/layout/LinedList"/>
    <dgm:cxn modelId="{09E70AFA-40A9-4FED-AE44-BC6E1DEE267D}" type="presParOf" srcId="{7942279A-95B8-4212-BBC4-57B171AAEB1C}" destId="{F1C04F71-0946-4D67-9554-8F72A57BD525}" srcOrd="9" destOrd="0" presId="urn:microsoft.com/office/officeart/2008/layout/LinedList"/>
    <dgm:cxn modelId="{CF9DB233-1B0E-44EB-BA4F-3996763C471F}" type="presParOf" srcId="{F1C04F71-0946-4D67-9554-8F72A57BD525}" destId="{D70B1AF9-F91B-4DF0-A9AF-5165B22C3225}" srcOrd="0" destOrd="0" presId="urn:microsoft.com/office/officeart/2008/layout/LinedList"/>
    <dgm:cxn modelId="{2265F87C-817B-43B0-AED0-E0C3E92049AA}" type="presParOf" srcId="{F1C04F71-0946-4D67-9554-8F72A57BD525}" destId="{36AC2C76-C9C8-462B-96BF-9857662EB12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D33815B-3E54-4303-B27E-B7E41A9F9EF6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F17A1E8-8576-4D6B-ADFA-DF62F0F2937C}">
      <dgm:prSet/>
      <dgm:spPr/>
      <dgm:t>
        <a:bodyPr/>
        <a:lstStyle/>
        <a:p>
          <a:r>
            <a:rPr lang="el-GR" dirty="0"/>
            <a:t>Με το ΕΔ επιτυγχάνεται</a:t>
          </a:r>
          <a:endParaRPr lang="en-US" dirty="0"/>
        </a:p>
      </dgm:t>
    </dgm:pt>
    <dgm:pt modelId="{F952200D-D0EB-4A56-B2DB-9E57743D5E86}" type="parTrans" cxnId="{F7526A9A-92BA-458B-BEEA-F1ED80803264}">
      <dgm:prSet/>
      <dgm:spPr/>
      <dgm:t>
        <a:bodyPr/>
        <a:lstStyle/>
        <a:p>
          <a:endParaRPr lang="en-US"/>
        </a:p>
      </dgm:t>
    </dgm:pt>
    <dgm:pt modelId="{EC290F19-AD11-4EF1-98A6-8E59355735F9}" type="sibTrans" cxnId="{F7526A9A-92BA-458B-BEEA-F1ED80803264}">
      <dgm:prSet/>
      <dgm:spPr/>
      <dgm:t>
        <a:bodyPr/>
        <a:lstStyle/>
        <a:p>
          <a:endParaRPr lang="en-US"/>
        </a:p>
      </dgm:t>
    </dgm:pt>
    <dgm:pt modelId="{F6D7D312-5022-4D2F-9DAC-222FCBEDD795}">
      <dgm:prSet/>
      <dgm:spPr/>
      <dgm:t>
        <a:bodyPr/>
        <a:lstStyle/>
        <a:p>
          <a:r>
            <a:rPr lang="el-GR"/>
            <a:t>Μάθηση</a:t>
          </a:r>
          <a:endParaRPr lang="en-US"/>
        </a:p>
      </dgm:t>
    </dgm:pt>
    <dgm:pt modelId="{F42BF215-B40C-489A-BCC8-71B261284B91}" type="parTrans" cxnId="{EC10638A-FEFD-464E-B28E-FDD0E335B95A}">
      <dgm:prSet/>
      <dgm:spPr/>
      <dgm:t>
        <a:bodyPr/>
        <a:lstStyle/>
        <a:p>
          <a:endParaRPr lang="en-US"/>
        </a:p>
      </dgm:t>
    </dgm:pt>
    <dgm:pt modelId="{051E035A-AD61-49E2-A1AB-3127D878B412}" type="sibTrans" cxnId="{EC10638A-FEFD-464E-B28E-FDD0E335B95A}">
      <dgm:prSet/>
      <dgm:spPr/>
      <dgm:t>
        <a:bodyPr/>
        <a:lstStyle/>
        <a:p>
          <a:endParaRPr lang="en-US"/>
        </a:p>
      </dgm:t>
    </dgm:pt>
    <dgm:pt modelId="{B5BB8A3F-CBC1-4E50-BF93-D457511E7F5A}">
      <dgm:prSet/>
      <dgm:spPr/>
      <dgm:t>
        <a:bodyPr/>
        <a:lstStyle/>
        <a:p>
          <a:r>
            <a:rPr lang="el-GR"/>
            <a:t>Διαπραγμάτευση νοήματος </a:t>
          </a:r>
          <a:endParaRPr lang="en-US"/>
        </a:p>
      </dgm:t>
    </dgm:pt>
    <dgm:pt modelId="{958471A8-3D62-42F6-896F-D57D8CF14BFF}" type="parTrans" cxnId="{D8E44690-01A2-4222-8E47-A1923FD11701}">
      <dgm:prSet/>
      <dgm:spPr/>
      <dgm:t>
        <a:bodyPr/>
        <a:lstStyle/>
        <a:p>
          <a:endParaRPr lang="en-US"/>
        </a:p>
      </dgm:t>
    </dgm:pt>
    <dgm:pt modelId="{A19FCD6C-287F-4065-8BE6-49AA616FD124}" type="sibTrans" cxnId="{D8E44690-01A2-4222-8E47-A1923FD11701}">
      <dgm:prSet/>
      <dgm:spPr/>
      <dgm:t>
        <a:bodyPr/>
        <a:lstStyle/>
        <a:p>
          <a:endParaRPr lang="en-US"/>
        </a:p>
      </dgm:t>
    </dgm:pt>
    <dgm:pt modelId="{EB3F66A1-B37D-45A3-BD62-0F41DEBC66B9}">
      <dgm:prSet/>
      <dgm:spPr/>
      <dgm:t>
        <a:bodyPr/>
        <a:lstStyle/>
        <a:p>
          <a:r>
            <a:rPr lang="el-GR"/>
            <a:t>Διαδικασία αλλαγής –νέα οπτική για τα πράγματα </a:t>
          </a:r>
          <a:endParaRPr lang="en-US"/>
        </a:p>
      </dgm:t>
    </dgm:pt>
    <dgm:pt modelId="{D189CB00-C0BF-42C8-AB1F-89FAD50692B1}" type="parTrans" cxnId="{0EEEDAE0-D041-4417-924E-271E964FA408}">
      <dgm:prSet/>
      <dgm:spPr/>
      <dgm:t>
        <a:bodyPr/>
        <a:lstStyle/>
        <a:p>
          <a:endParaRPr lang="en-US"/>
        </a:p>
      </dgm:t>
    </dgm:pt>
    <dgm:pt modelId="{4F87F7DA-B99E-4548-BDD2-FD92D19CD7B1}" type="sibTrans" cxnId="{0EEEDAE0-D041-4417-924E-271E964FA408}">
      <dgm:prSet/>
      <dgm:spPr/>
      <dgm:t>
        <a:bodyPr/>
        <a:lstStyle/>
        <a:p>
          <a:endParaRPr lang="en-US"/>
        </a:p>
      </dgm:t>
    </dgm:pt>
    <dgm:pt modelId="{B752733F-C813-4961-94D2-0B37424CFA66}" type="pres">
      <dgm:prSet presAssocID="{7D33815B-3E54-4303-B27E-B7E41A9F9EF6}" presName="vert0" presStyleCnt="0">
        <dgm:presLayoutVars>
          <dgm:dir/>
          <dgm:animOne val="branch"/>
          <dgm:animLvl val="lvl"/>
        </dgm:presLayoutVars>
      </dgm:prSet>
      <dgm:spPr/>
    </dgm:pt>
    <dgm:pt modelId="{AEB1C3F1-AE35-47C1-92FD-E45AE0F3DC92}" type="pres">
      <dgm:prSet presAssocID="{2F17A1E8-8576-4D6B-ADFA-DF62F0F2937C}" presName="thickLine" presStyleLbl="alignNode1" presStyleIdx="0" presStyleCnt="4"/>
      <dgm:spPr/>
    </dgm:pt>
    <dgm:pt modelId="{10466076-F985-47EE-9B92-1C216245F1F2}" type="pres">
      <dgm:prSet presAssocID="{2F17A1E8-8576-4D6B-ADFA-DF62F0F2937C}" presName="horz1" presStyleCnt="0"/>
      <dgm:spPr/>
    </dgm:pt>
    <dgm:pt modelId="{91959B36-723A-47DD-B7D7-CF7EC9250DD5}" type="pres">
      <dgm:prSet presAssocID="{2F17A1E8-8576-4D6B-ADFA-DF62F0F2937C}" presName="tx1" presStyleLbl="revTx" presStyleIdx="0" presStyleCnt="4"/>
      <dgm:spPr/>
    </dgm:pt>
    <dgm:pt modelId="{F24E894C-2E1C-4F84-9C30-897A3D943E59}" type="pres">
      <dgm:prSet presAssocID="{2F17A1E8-8576-4D6B-ADFA-DF62F0F2937C}" presName="vert1" presStyleCnt="0"/>
      <dgm:spPr/>
    </dgm:pt>
    <dgm:pt modelId="{5957CE81-BFA6-4040-9C75-F6B1641937F0}" type="pres">
      <dgm:prSet presAssocID="{F6D7D312-5022-4D2F-9DAC-222FCBEDD795}" presName="thickLine" presStyleLbl="alignNode1" presStyleIdx="1" presStyleCnt="4"/>
      <dgm:spPr/>
    </dgm:pt>
    <dgm:pt modelId="{E1BCDA54-A0DA-46EB-8225-D937A908B037}" type="pres">
      <dgm:prSet presAssocID="{F6D7D312-5022-4D2F-9DAC-222FCBEDD795}" presName="horz1" presStyleCnt="0"/>
      <dgm:spPr/>
    </dgm:pt>
    <dgm:pt modelId="{ED99300B-533F-4E32-BB1C-3189C47B3CC9}" type="pres">
      <dgm:prSet presAssocID="{F6D7D312-5022-4D2F-9DAC-222FCBEDD795}" presName="tx1" presStyleLbl="revTx" presStyleIdx="1" presStyleCnt="4"/>
      <dgm:spPr/>
    </dgm:pt>
    <dgm:pt modelId="{4180B313-1F23-4292-B825-455FAF0FC91B}" type="pres">
      <dgm:prSet presAssocID="{F6D7D312-5022-4D2F-9DAC-222FCBEDD795}" presName="vert1" presStyleCnt="0"/>
      <dgm:spPr/>
    </dgm:pt>
    <dgm:pt modelId="{BA1A0C00-EF13-4DD3-B9F5-D962A45AA3A8}" type="pres">
      <dgm:prSet presAssocID="{B5BB8A3F-CBC1-4E50-BF93-D457511E7F5A}" presName="thickLine" presStyleLbl="alignNode1" presStyleIdx="2" presStyleCnt="4"/>
      <dgm:spPr/>
    </dgm:pt>
    <dgm:pt modelId="{E2A9D7CB-2FE9-42E2-A07D-9A97D41CB6EF}" type="pres">
      <dgm:prSet presAssocID="{B5BB8A3F-CBC1-4E50-BF93-D457511E7F5A}" presName="horz1" presStyleCnt="0"/>
      <dgm:spPr/>
    </dgm:pt>
    <dgm:pt modelId="{117BE9BD-2B30-4448-9651-EE6F7A2D89E6}" type="pres">
      <dgm:prSet presAssocID="{B5BB8A3F-CBC1-4E50-BF93-D457511E7F5A}" presName="tx1" presStyleLbl="revTx" presStyleIdx="2" presStyleCnt="4"/>
      <dgm:spPr/>
    </dgm:pt>
    <dgm:pt modelId="{39494F22-727D-4326-8EF4-1CA6C422A648}" type="pres">
      <dgm:prSet presAssocID="{B5BB8A3F-CBC1-4E50-BF93-D457511E7F5A}" presName="vert1" presStyleCnt="0"/>
      <dgm:spPr/>
    </dgm:pt>
    <dgm:pt modelId="{32D30747-74DD-4089-BC19-E4CE2A4745D7}" type="pres">
      <dgm:prSet presAssocID="{EB3F66A1-B37D-45A3-BD62-0F41DEBC66B9}" presName="thickLine" presStyleLbl="alignNode1" presStyleIdx="3" presStyleCnt="4"/>
      <dgm:spPr/>
    </dgm:pt>
    <dgm:pt modelId="{FFF70AA4-FBE4-42E8-BCDF-66D5A53B2AD4}" type="pres">
      <dgm:prSet presAssocID="{EB3F66A1-B37D-45A3-BD62-0F41DEBC66B9}" presName="horz1" presStyleCnt="0"/>
      <dgm:spPr/>
    </dgm:pt>
    <dgm:pt modelId="{86D421C7-DBDA-43C3-8CA3-94CB35DBD9F2}" type="pres">
      <dgm:prSet presAssocID="{EB3F66A1-B37D-45A3-BD62-0F41DEBC66B9}" presName="tx1" presStyleLbl="revTx" presStyleIdx="3" presStyleCnt="4"/>
      <dgm:spPr/>
    </dgm:pt>
    <dgm:pt modelId="{A30C4F9D-5A4C-4AF8-9C01-017609C78671}" type="pres">
      <dgm:prSet presAssocID="{EB3F66A1-B37D-45A3-BD62-0F41DEBC66B9}" presName="vert1" presStyleCnt="0"/>
      <dgm:spPr/>
    </dgm:pt>
  </dgm:ptLst>
  <dgm:cxnLst>
    <dgm:cxn modelId="{4973B45E-A540-411C-ADE9-726B577ACBBF}" type="presOf" srcId="{7D33815B-3E54-4303-B27E-B7E41A9F9EF6}" destId="{B752733F-C813-4961-94D2-0B37424CFA66}" srcOrd="0" destOrd="0" presId="urn:microsoft.com/office/officeart/2008/layout/LinedList"/>
    <dgm:cxn modelId="{E6996B82-10F7-493A-9FA1-E6629C7B40EA}" type="presOf" srcId="{B5BB8A3F-CBC1-4E50-BF93-D457511E7F5A}" destId="{117BE9BD-2B30-4448-9651-EE6F7A2D89E6}" srcOrd="0" destOrd="0" presId="urn:microsoft.com/office/officeart/2008/layout/LinedList"/>
    <dgm:cxn modelId="{276BB782-1EDE-4868-94DC-7082CDD357F9}" type="presOf" srcId="{EB3F66A1-B37D-45A3-BD62-0F41DEBC66B9}" destId="{86D421C7-DBDA-43C3-8CA3-94CB35DBD9F2}" srcOrd="0" destOrd="0" presId="urn:microsoft.com/office/officeart/2008/layout/LinedList"/>
    <dgm:cxn modelId="{EC10638A-FEFD-464E-B28E-FDD0E335B95A}" srcId="{7D33815B-3E54-4303-B27E-B7E41A9F9EF6}" destId="{F6D7D312-5022-4D2F-9DAC-222FCBEDD795}" srcOrd="1" destOrd="0" parTransId="{F42BF215-B40C-489A-BCC8-71B261284B91}" sibTransId="{051E035A-AD61-49E2-A1AB-3127D878B412}"/>
    <dgm:cxn modelId="{D8E44690-01A2-4222-8E47-A1923FD11701}" srcId="{7D33815B-3E54-4303-B27E-B7E41A9F9EF6}" destId="{B5BB8A3F-CBC1-4E50-BF93-D457511E7F5A}" srcOrd="2" destOrd="0" parTransId="{958471A8-3D62-42F6-896F-D57D8CF14BFF}" sibTransId="{A19FCD6C-287F-4065-8BE6-49AA616FD124}"/>
    <dgm:cxn modelId="{5CE0AB91-2CB3-49FC-BE6E-9EFA1B17BFEE}" type="presOf" srcId="{F6D7D312-5022-4D2F-9DAC-222FCBEDD795}" destId="{ED99300B-533F-4E32-BB1C-3189C47B3CC9}" srcOrd="0" destOrd="0" presId="urn:microsoft.com/office/officeart/2008/layout/LinedList"/>
    <dgm:cxn modelId="{F7526A9A-92BA-458B-BEEA-F1ED80803264}" srcId="{7D33815B-3E54-4303-B27E-B7E41A9F9EF6}" destId="{2F17A1E8-8576-4D6B-ADFA-DF62F0F2937C}" srcOrd="0" destOrd="0" parTransId="{F952200D-D0EB-4A56-B2DB-9E57743D5E86}" sibTransId="{EC290F19-AD11-4EF1-98A6-8E59355735F9}"/>
    <dgm:cxn modelId="{06518FDD-E542-49A0-9097-FD91A97C13CE}" type="presOf" srcId="{2F17A1E8-8576-4D6B-ADFA-DF62F0F2937C}" destId="{91959B36-723A-47DD-B7D7-CF7EC9250DD5}" srcOrd="0" destOrd="0" presId="urn:microsoft.com/office/officeart/2008/layout/LinedList"/>
    <dgm:cxn modelId="{0EEEDAE0-D041-4417-924E-271E964FA408}" srcId="{7D33815B-3E54-4303-B27E-B7E41A9F9EF6}" destId="{EB3F66A1-B37D-45A3-BD62-0F41DEBC66B9}" srcOrd="3" destOrd="0" parTransId="{D189CB00-C0BF-42C8-AB1F-89FAD50692B1}" sibTransId="{4F87F7DA-B99E-4548-BDD2-FD92D19CD7B1}"/>
    <dgm:cxn modelId="{C52AD83E-CC68-441D-8FD5-6997BA7C0AC8}" type="presParOf" srcId="{B752733F-C813-4961-94D2-0B37424CFA66}" destId="{AEB1C3F1-AE35-47C1-92FD-E45AE0F3DC92}" srcOrd="0" destOrd="0" presId="urn:microsoft.com/office/officeart/2008/layout/LinedList"/>
    <dgm:cxn modelId="{0A7E9A5F-85BF-47F1-A7BC-B938883E9747}" type="presParOf" srcId="{B752733F-C813-4961-94D2-0B37424CFA66}" destId="{10466076-F985-47EE-9B92-1C216245F1F2}" srcOrd="1" destOrd="0" presId="urn:microsoft.com/office/officeart/2008/layout/LinedList"/>
    <dgm:cxn modelId="{DECC48FF-BBD2-446E-8FDA-6168D4B75229}" type="presParOf" srcId="{10466076-F985-47EE-9B92-1C216245F1F2}" destId="{91959B36-723A-47DD-B7D7-CF7EC9250DD5}" srcOrd="0" destOrd="0" presId="urn:microsoft.com/office/officeart/2008/layout/LinedList"/>
    <dgm:cxn modelId="{9AE671B3-9863-4D1D-A352-ACB4C2C35815}" type="presParOf" srcId="{10466076-F985-47EE-9B92-1C216245F1F2}" destId="{F24E894C-2E1C-4F84-9C30-897A3D943E59}" srcOrd="1" destOrd="0" presId="urn:microsoft.com/office/officeart/2008/layout/LinedList"/>
    <dgm:cxn modelId="{96F88974-FA5C-4C0F-B336-CE6C2098908C}" type="presParOf" srcId="{B752733F-C813-4961-94D2-0B37424CFA66}" destId="{5957CE81-BFA6-4040-9C75-F6B1641937F0}" srcOrd="2" destOrd="0" presId="urn:microsoft.com/office/officeart/2008/layout/LinedList"/>
    <dgm:cxn modelId="{AACBABA0-8FF4-4F7F-B19A-98C96149AEF7}" type="presParOf" srcId="{B752733F-C813-4961-94D2-0B37424CFA66}" destId="{E1BCDA54-A0DA-46EB-8225-D937A908B037}" srcOrd="3" destOrd="0" presId="urn:microsoft.com/office/officeart/2008/layout/LinedList"/>
    <dgm:cxn modelId="{D3783131-4DC3-4CE7-A8DA-A64E73EDFA95}" type="presParOf" srcId="{E1BCDA54-A0DA-46EB-8225-D937A908B037}" destId="{ED99300B-533F-4E32-BB1C-3189C47B3CC9}" srcOrd="0" destOrd="0" presId="urn:microsoft.com/office/officeart/2008/layout/LinedList"/>
    <dgm:cxn modelId="{AAB81838-FD7F-4D85-A358-A9E926F771D8}" type="presParOf" srcId="{E1BCDA54-A0DA-46EB-8225-D937A908B037}" destId="{4180B313-1F23-4292-B825-455FAF0FC91B}" srcOrd="1" destOrd="0" presId="urn:microsoft.com/office/officeart/2008/layout/LinedList"/>
    <dgm:cxn modelId="{85EE9AAB-AA7F-49C6-A283-50B61AF5736A}" type="presParOf" srcId="{B752733F-C813-4961-94D2-0B37424CFA66}" destId="{BA1A0C00-EF13-4DD3-B9F5-D962A45AA3A8}" srcOrd="4" destOrd="0" presId="urn:microsoft.com/office/officeart/2008/layout/LinedList"/>
    <dgm:cxn modelId="{96A38ACC-9398-4A0A-9CC0-CDD70B737548}" type="presParOf" srcId="{B752733F-C813-4961-94D2-0B37424CFA66}" destId="{E2A9D7CB-2FE9-42E2-A07D-9A97D41CB6EF}" srcOrd="5" destOrd="0" presId="urn:microsoft.com/office/officeart/2008/layout/LinedList"/>
    <dgm:cxn modelId="{5E2194ED-7CA7-479B-9435-873DE2F8740B}" type="presParOf" srcId="{E2A9D7CB-2FE9-42E2-A07D-9A97D41CB6EF}" destId="{117BE9BD-2B30-4448-9651-EE6F7A2D89E6}" srcOrd="0" destOrd="0" presId="urn:microsoft.com/office/officeart/2008/layout/LinedList"/>
    <dgm:cxn modelId="{E577253F-5DDD-4D36-BC44-B808B7C51727}" type="presParOf" srcId="{E2A9D7CB-2FE9-42E2-A07D-9A97D41CB6EF}" destId="{39494F22-727D-4326-8EF4-1CA6C422A648}" srcOrd="1" destOrd="0" presId="urn:microsoft.com/office/officeart/2008/layout/LinedList"/>
    <dgm:cxn modelId="{20F988BF-0126-43AC-AFF2-0DA8C80452AC}" type="presParOf" srcId="{B752733F-C813-4961-94D2-0B37424CFA66}" destId="{32D30747-74DD-4089-BC19-E4CE2A4745D7}" srcOrd="6" destOrd="0" presId="urn:microsoft.com/office/officeart/2008/layout/LinedList"/>
    <dgm:cxn modelId="{FA0F4204-F38B-4F89-9657-05DEA4526FBA}" type="presParOf" srcId="{B752733F-C813-4961-94D2-0B37424CFA66}" destId="{FFF70AA4-FBE4-42E8-BCDF-66D5A53B2AD4}" srcOrd="7" destOrd="0" presId="urn:microsoft.com/office/officeart/2008/layout/LinedList"/>
    <dgm:cxn modelId="{80B60286-B9F0-41A4-968B-CA9021603FFE}" type="presParOf" srcId="{FFF70AA4-FBE4-42E8-BCDF-66D5A53B2AD4}" destId="{86D421C7-DBDA-43C3-8CA3-94CB35DBD9F2}" srcOrd="0" destOrd="0" presId="urn:microsoft.com/office/officeart/2008/layout/LinedList"/>
    <dgm:cxn modelId="{954AE6AF-4896-4972-AF8F-41C19082FA2F}" type="presParOf" srcId="{FFF70AA4-FBE4-42E8-BCDF-66D5A53B2AD4}" destId="{A30C4F9D-5A4C-4AF8-9C01-017609C7867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3D67ED2-509B-4C4E-838A-21DA0D314BCE}" type="doc">
      <dgm:prSet loTypeId="urn:microsoft.com/office/officeart/2008/layout/LinedList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EAF91AE-103F-45C1-A068-A2AAC6DC39AA}">
      <dgm:prSet/>
      <dgm:spPr/>
      <dgm:t>
        <a:bodyPr/>
        <a:lstStyle/>
        <a:p>
          <a:r>
            <a:rPr lang="el-GR"/>
            <a:t>Οι μαθητές διερευνούν το νόημα των πράξεών τους </a:t>
          </a:r>
          <a:endParaRPr lang="en-US"/>
        </a:p>
      </dgm:t>
    </dgm:pt>
    <dgm:pt modelId="{3481EF07-0E83-4765-84AB-5D641B51B575}" type="parTrans" cxnId="{1FBB08A6-AE8D-44C7-BD61-1DD4EB4F6435}">
      <dgm:prSet/>
      <dgm:spPr/>
      <dgm:t>
        <a:bodyPr/>
        <a:lstStyle/>
        <a:p>
          <a:endParaRPr lang="en-US"/>
        </a:p>
      </dgm:t>
    </dgm:pt>
    <dgm:pt modelId="{BDCD1B86-33D8-41F9-9571-2A11E885B3F8}" type="sibTrans" cxnId="{1FBB08A6-AE8D-44C7-BD61-1DD4EB4F6435}">
      <dgm:prSet/>
      <dgm:spPr/>
      <dgm:t>
        <a:bodyPr/>
        <a:lstStyle/>
        <a:p>
          <a:endParaRPr lang="en-US"/>
        </a:p>
      </dgm:t>
    </dgm:pt>
    <dgm:pt modelId="{39225E56-FDE5-4484-A079-FD180BB0DA86}">
      <dgm:prSet/>
      <dgm:spPr/>
      <dgm:t>
        <a:bodyPr/>
        <a:lstStyle/>
        <a:p>
          <a:r>
            <a:rPr lang="el-GR"/>
            <a:t>Δεν αναπαριστούν απλά γραμμικά τις πράξεις στην ιστορία </a:t>
          </a:r>
          <a:endParaRPr lang="en-US"/>
        </a:p>
      </dgm:t>
    </dgm:pt>
    <dgm:pt modelId="{639CA0D7-83EB-4EC9-8CD4-2A7A7766647A}" type="parTrans" cxnId="{C52F0DF4-2C8D-4FC6-86E6-A6597CEF3B8D}">
      <dgm:prSet/>
      <dgm:spPr/>
      <dgm:t>
        <a:bodyPr/>
        <a:lstStyle/>
        <a:p>
          <a:endParaRPr lang="en-US"/>
        </a:p>
      </dgm:t>
    </dgm:pt>
    <dgm:pt modelId="{807D970F-6835-4FFC-80D9-94A6DBB74692}" type="sibTrans" cxnId="{C52F0DF4-2C8D-4FC6-86E6-A6597CEF3B8D}">
      <dgm:prSet/>
      <dgm:spPr/>
      <dgm:t>
        <a:bodyPr/>
        <a:lstStyle/>
        <a:p>
          <a:endParaRPr lang="en-US"/>
        </a:p>
      </dgm:t>
    </dgm:pt>
    <dgm:pt modelId="{C66B01A3-A417-4F4C-B439-A3403D43BC5A}">
      <dgm:prSet/>
      <dgm:spPr/>
      <dgm:t>
        <a:bodyPr/>
        <a:lstStyle/>
        <a:p>
          <a:r>
            <a:rPr lang="el-GR"/>
            <a:t>Αντιμετωπίζουν διλήμματα </a:t>
          </a:r>
          <a:endParaRPr lang="en-US"/>
        </a:p>
      </dgm:t>
    </dgm:pt>
    <dgm:pt modelId="{1EEC687F-F666-4962-A97B-BE514827E1C5}" type="parTrans" cxnId="{1F3833CF-661A-4117-B14C-1E79816BF274}">
      <dgm:prSet/>
      <dgm:spPr/>
      <dgm:t>
        <a:bodyPr/>
        <a:lstStyle/>
        <a:p>
          <a:endParaRPr lang="en-US"/>
        </a:p>
      </dgm:t>
    </dgm:pt>
    <dgm:pt modelId="{494ED1E1-B89A-4FD8-B606-3AFF9CF79926}" type="sibTrans" cxnId="{1F3833CF-661A-4117-B14C-1E79816BF274}">
      <dgm:prSet/>
      <dgm:spPr/>
      <dgm:t>
        <a:bodyPr/>
        <a:lstStyle/>
        <a:p>
          <a:endParaRPr lang="en-US"/>
        </a:p>
      </dgm:t>
    </dgm:pt>
    <dgm:pt modelId="{F605E148-7535-459D-BBB1-D1FD9947A60A}">
      <dgm:prSet/>
      <dgm:spPr/>
      <dgm:t>
        <a:bodyPr/>
        <a:lstStyle/>
        <a:p>
          <a:r>
            <a:rPr lang="el-GR" dirty="0"/>
            <a:t>Αποφασίζουν , δρουν</a:t>
          </a:r>
          <a:endParaRPr lang="en-US" dirty="0"/>
        </a:p>
      </dgm:t>
    </dgm:pt>
    <dgm:pt modelId="{28E12C0E-21EB-4C75-9554-761FAF6211FF}" type="parTrans" cxnId="{EEC9049D-FCBF-43B3-A211-14E6E9481382}">
      <dgm:prSet/>
      <dgm:spPr/>
      <dgm:t>
        <a:bodyPr/>
        <a:lstStyle/>
        <a:p>
          <a:endParaRPr lang="en-US"/>
        </a:p>
      </dgm:t>
    </dgm:pt>
    <dgm:pt modelId="{FCAEEC84-31D3-435C-8D70-DF219CA73F72}" type="sibTrans" cxnId="{EEC9049D-FCBF-43B3-A211-14E6E9481382}">
      <dgm:prSet/>
      <dgm:spPr/>
      <dgm:t>
        <a:bodyPr/>
        <a:lstStyle/>
        <a:p>
          <a:endParaRPr lang="en-US"/>
        </a:p>
      </dgm:t>
    </dgm:pt>
    <dgm:pt modelId="{E7A26D37-BEF1-411B-A3CE-7709FAE0F46B}">
      <dgm:prSet/>
      <dgm:spPr/>
      <dgm:t>
        <a:bodyPr/>
        <a:lstStyle/>
        <a:p>
          <a:r>
            <a:rPr lang="el-GR"/>
            <a:t>ΒΙΩΜΑ &amp; ΑΝΑΣΤΟΧΑΣΜΟΣ </a:t>
          </a:r>
          <a:endParaRPr lang="en-US"/>
        </a:p>
      </dgm:t>
    </dgm:pt>
    <dgm:pt modelId="{C4616922-27F4-49C1-9D66-4918028B0804}" type="parTrans" cxnId="{8A01DFE2-CA9F-4E7F-ADC8-6B0773FA38FF}">
      <dgm:prSet/>
      <dgm:spPr/>
      <dgm:t>
        <a:bodyPr/>
        <a:lstStyle/>
        <a:p>
          <a:endParaRPr lang="en-US"/>
        </a:p>
      </dgm:t>
    </dgm:pt>
    <dgm:pt modelId="{52F0DF08-7D39-4EC6-A446-545063A60E66}" type="sibTrans" cxnId="{8A01DFE2-CA9F-4E7F-ADC8-6B0773FA38FF}">
      <dgm:prSet/>
      <dgm:spPr/>
      <dgm:t>
        <a:bodyPr/>
        <a:lstStyle/>
        <a:p>
          <a:endParaRPr lang="en-US"/>
        </a:p>
      </dgm:t>
    </dgm:pt>
    <dgm:pt modelId="{E7689595-7A8F-4039-8F0F-384FF4B74207}" type="pres">
      <dgm:prSet presAssocID="{E3D67ED2-509B-4C4E-838A-21DA0D314BCE}" presName="vert0" presStyleCnt="0">
        <dgm:presLayoutVars>
          <dgm:dir/>
          <dgm:animOne val="branch"/>
          <dgm:animLvl val="lvl"/>
        </dgm:presLayoutVars>
      </dgm:prSet>
      <dgm:spPr/>
    </dgm:pt>
    <dgm:pt modelId="{16842592-D583-4E8C-84CB-150961F60570}" type="pres">
      <dgm:prSet presAssocID="{1EAF91AE-103F-45C1-A068-A2AAC6DC39AA}" presName="thickLine" presStyleLbl="alignNode1" presStyleIdx="0" presStyleCnt="5"/>
      <dgm:spPr/>
    </dgm:pt>
    <dgm:pt modelId="{18CE5ED3-C80F-4635-A509-0404BFF07E0F}" type="pres">
      <dgm:prSet presAssocID="{1EAF91AE-103F-45C1-A068-A2AAC6DC39AA}" presName="horz1" presStyleCnt="0"/>
      <dgm:spPr/>
    </dgm:pt>
    <dgm:pt modelId="{6C215AE3-F2D2-4F43-BB87-36CC2EEA22BF}" type="pres">
      <dgm:prSet presAssocID="{1EAF91AE-103F-45C1-A068-A2AAC6DC39AA}" presName="tx1" presStyleLbl="revTx" presStyleIdx="0" presStyleCnt="5"/>
      <dgm:spPr/>
    </dgm:pt>
    <dgm:pt modelId="{1A6B8CD3-9057-4A09-AC67-98045DDD5C6C}" type="pres">
      <dgm:prSet presAssocID="{1EAF91AE-103F-45C1-A068-A2AAC6DC39AA}" presName="vert1" presStyleCnt="0"/>
      <dgm:spPr/>
    </dgm:pt>
    <dgm:pt modelId="{FEB08900-3049-47F0-84D0-CC8CDF25818C}" type="pres">
      <dgm:prSet presAssocID="{39225E56-FDE5-4484-A079-FD180BB0DA86}" presName="thickLine" presStyleLbl="alignNode1" presStyleIdx="1" presStyleCnt="5"/>
      <dgm:spPr/>
    </dgm:pt>
    <dgm:pt modelId="{7B7509C1-BB27-470F-9FA4-E58B59C985E1}" type="pres">
      <dgm:prSet presAssocID="{39225E56-FDE5-4484-A079-FD180BB0DA86}" presName="horz1" presStyleCnt="0"/>
      <dgm:spPr/>
    </dgm:pt>
    <dgm:pt modelId="{667C7ED0-2113-4411-8B6D-32A382019D5E}" type="pres">
      <dgm:prSet presAssocID="{39225E56-FDE5-4484-A079-FD180BB0DA86}" presName="tx1" presStyleLbl="revTx" presStyleIdx="1" presStyleCnt="5"/>
      <dgm:spPr/>
    </dgm:pt>
    <dgm:pt modelId="{E73D3A43-6B96-442B-B847-C3501F029172}" type="pres">
      <dgm:prSet presAssocID="{39225E56-FDE5-4484-A079-FD180BB0DA86}" presName="vert1" presStyleCnt="0"/>
      <dgm:spPr/>
    </dgm:pt>
    <dgm:pt modelId="{95E187E6-0242-4D82-B758-4836B1BF182D}" type="pres">
      <dgm:prSet presAssocID="{C66B01A3-A417-4F4C-B439-A3403D43BC5A}" presName="thickLine" presStyleLbl="alignNode1" presStyleIdx="2" presStyleCnt="5"/>
      <dgm:spPr/>
    </dgm:pt>
    <dgm:pt modelId="{D3C9D8D7-F9F5-4F78-8C8A-096BC220DF83}" type="pres">
      <dgm:prSet presAssocID="{C66B01A3-A417-4F4C-B439-A3403D43BC5A}" presName="horz1" presStyleCnt="0"/>
      <dgm:spPr/>
    </dgm:pt>
    <dgm:pt modelId="{20AA66AC-0F1D-4D33-99C5-AEAE8CAEC800}" type="pres">
      <dgm:prSet presAssocID="{C66B01A3-A417-4F4C-B439-A3403D43BC5A}" presName="tx1" presStyleLbl="revTx" presStyleIdx="2" presStyleCnt="5"/>
      <dgm:spPr/>
    </dgm:pt>
    <dgm:pt modelId="{FB65A555-1EDB-4138-9133-8B25D81F5543}" type="pres">
      <dgm:prSet presAssocID="{C66B01A3-A417-4F4C-B439-A3403D43BC5A}" presName="vert1" presStyleCnt="0"/>
      <dgm:spPr/>
    </dgm:pt>
    <dgm:pt modelId="{D0C27528-4FAC-47C5-B71F-738E3B63C7DC}" type="pres">
      <dgm:prSet presAssocID="{F605E148-7535-459D-BBB1-D1FD9947A60A}" presName="thickLine" presStyleLbl="alignNode1" presStyleIdx="3" presStyleCnt="5"/>
      <dgm:spPr/>
    </dgm:pt>
    <dgm:pt modelId="{D5514C2A-A47B-4EBA-9368-4A41784F352E}" type="pres">
      <dgm:prSet presAssocID="{F605E148-7535-459D-BBB1-D1FD9947A60A}" presName="horz1" presStyleCnt="0"/>
      <dgm:spPr/>
    </dgm:pt>
    <dgm:pt modelId="{D5353BD6-4CFD-4A65-BC52-17023A833DE2}" type="pres">
      <dgm:prSet presAssocID="{F605E148-7535-459D-BBB1-D1FD9947A60A}" presName="tx1" presStyleLbl="revTx" presStyleIdx="3" presStyleCnt="5"/>
      <dgm:spPr/>
    </dgm:pt>
    <dgm:pt modelId="{7CAA8752-C066-4F59-BDC2-9D72BF45D0CD}" type="pres">
      <dgm:prSet presAssocID="{F605E148-7535-459D-BBB1-D1FD9947A60A}" presName="vert1" presStyleCnt="0"/>
      <dgm:spPr/>
    </dgm:pt>
    <dgm:pt modelId="{914138F7-0AB6-4CCD-BE22-2273DA274ACA}" type="pres">
      <dgm:prSet presAssocID="{E7A26D37-BEF1-411B-A3CE-7709FAE0F46B}" presName="thickLine" presStyleLbl="alignNode1" presStyleIdx="4" presStyleCnt="5"/>
      <dgm:spPr/>
    </dgm:pt>
    <dgm:pt modelId="{4A4424A0-E222-4D3A-9D22-A961CB5C96A0}" type="pres">
      <dgm:prSet presAssocID="{E7A26D37-BEF1-411B-A3CE-7709FAE0F46B}" presName="horz1" presStyleCnt="0"/>
      <dgm:spPr/>
    </dgm:pt>
    <dgm:pt modelId="{17A4A07C-6569-452D-88EB-CEA1DCD4BDAB}" type="pres">
      <dgm:prSet presAssocID="{E7A26D37-BEF1-411B-A3CE-7709FAE0F46B}" presName="tx1" presStyleLbl="revTx" presStyleIdx="4" presStyleCnt="5"/>
      <dgm:spPr/>
    </dgm:pt>
    <dgm:pt modelId="{315BFDF2-5A73-4325-9376-2D2403A1EA25}" type="pres">
      <dgm:prSet presAssocID="{E7A26D37-BEF1-411B-A3CE-7709FAE0F46B}" presName="vert1" presStyleCnt="0"/>
      <dgm:spPr/>
    </dgm:pt>
  </dgm:ptLst>
  <dgm:cxnLst>
    <dgm:cxn modelId="{EEC9049D-FCBF-43B3-A211-14E6E9481382}" srcId="{E3D67ED2-509B-4C4E-838A-21DA0D314BCE}" destId="{F605E148-7535-459D-BBB1-D1FD9947A60A}" srcOrd="3" destOrd="0" parTransId="{28E12C0E-21EB-4C75-9554-761FAF6211FF}" sibTransId="{FCAEEC84-31D3-435C-8D70-DF219CA73F72}"/>
    <dgm:cxn modelId="{529CB3A5-FEEC-472C-805F-0F50CD5411B3}" type="presOf" srcId="{C66B01A3-A417-4F4C-B439-A3403D43BC5A}" destId="{20AA66AC-0F1D-4D33-99C5-AEAE8CAEC800}" srcOrd="0" destOrd="0" presId="urn:microsoft.com/office/officeart/2008/layout/LinedList"/>
    <dgm:cxn modelId="{1FBB08A6-AE8D-44C7-BD61-1DD4EB4F6435}" srcId="{E3D67ED2-509B-4C4E-838A-21DA0D314BCE}" destId="{1EAF91AE-103F-45C1-A068-A2AAC6DC39AA}" srcOrd="0" destOrd="0" parTransId="{3481EF07-0E83-4765-84AB-5D641B51B575}" sibTransId="{BDCD1B86-33D8-41F9-9571-2A11E885B3F8}"/>
    <dgm:cxn modelId="{367762BF-96FE-4CF1-A96A-4B1CCAC25EFA}" type="presOf" srcId="{E7A26D37-BEF1-411B-A3CE-7709FAE0F46B}" destId="{17A4A07C-6569-452D-88EB-CEA1DCD4BDAB}" srcOrd="0" destOrd="0" presId="urn:microsoft.com/office/officeart/2008/layout/LinedList"/>
    <dgm:cxn modelId="{1F3833CF-661A-4117-B14C-1E79816BF274}" srcId="{E3D67ED2-509B-4C4E-838A-21DA0D314BCE}" destId="{C66B01A3-A417-4F4C-B439-A3403D43BC5A}" srcOrd="2" destOrd="0" parTransId="{1EEC687F-F666-4962-A97B-BE514827E1C5}" sibTransId="{494ED1E1-B89A-4FD8-B606-3AFF9CF79926}"/>
    <dgm:cxn modelId="{58B152D0-2F40-48C5-9529-969454B3F6DB}" type="presOf" srcId="{F605E148-7535-459D-BBB1-D1FD9947A60A}" destId="{D5353BD6-4CFD-4A65-BC52-17023A833DE2}" srcOrd="0" destOrd="0" presId="urn:microsoft.com/office/officeart/2008/layout/LinedList"/>
    <dgm:cxn modelId="{8A01DFE2-CA9F-4E7F-ADC8-6B0773FA38FF}" srcId="{E3D67ED2-509B-4C4E-838A-21DA0D314BCE}" destId="{E7A26D37-BEF1-411B-A3CE-7709FAE0F46B}" srcOrd="4" destOrd="0" parTransId="{C4616922-27F4-49C1-9D66-4918028B0804}" sibTransId="{52F0DF08-7D39-4EC6-A446-545063A60E66}"/>
    <dgm:cxn modelId="{739617E3-F9B4-4541-ABE1-809CCF632BB7}" type="presOf" srcId="{E3D67ED2-509B-4C4E-838A-21DA0D314BCE}" destId="{E7689595-7A8F-4039-8F0F-384FF4B74207}" srcOrd="0" destOrd="0" presId="urn:microsoft.com/office/officeart/2008/layout/LinedList"/>
    <dgm:cxn modelId="{C52F0DF4-2C8D-4FC6-86E6-A6597CEF3B8D}" srcId="{E3D67ED2-509B-4C4E-838A-21DA0D314BCE}" destId="{39225E56-FDE5-4484-A079-FD180BB0DA86}" srcOrd="1" destOrd="0" parTransId="{639CA0D7-83EB-4EC9-8CD4-2A7A7766647A}" sibTransId="{807D970F-6835-4FFC-80D9-94A6DBB74692}"/>
    <dgm:cxn modelId="{E650B6F6-978B-4246-B15A-6FC01EA16AD8}" type="presOf" srcId="{1EAF91AE-103F-45C1-A068-A2AAC6DC39AA}" destId="{6C215AE3-F2D2-4F43-BB87-36CC2EEA22BF}" srcOrd="0" destOrd="0" presId="urn:microsoft.com/office/officeart/2008/layout/LinedList"/>
    <dgm:cxn modelId="{6E1F63F9-1494-45DC-9443-347AC907EB93}" type="presOf" srcId="{39225E56-FDE5-4484-A079-FD180BB0DA86}" destId="{667C7ED0-2113-4411-8B6D-32A382019D5E}" srcOrd="0" destOrd="0" presId="urn:microsoft.com/office/officeart/2008/layout/LinedList"/>
    <dgm:cxn modelId="{2401D39B-E0A6-46E6-83E2-8C341B680ACB}" type="presParOf" srcId="{E7689595-7A8F-4039-8F0F-384FF4B74207}" destId="{16842592-D583-4E8C-84CB-150961F60570}" srcOrd="0" destOrd="0" presId="urn:microsoft.com/office/officeart/2008/layout/LinedList"/>
    <dgm:cxn modelId="{03DA0319-6C6C-41B4-997A-68D0294340D4}" type="presParOf" srcId="{E7689595-7A8F-4039-8F0F-384FF4B74207}" destId="{18CE5ED3-C80F-4635-A509-0404BFF07E0F}" srcOrd="1" destOrd="0" presId="urn:microsoft.com/office/officeart/2008/layout/LinedList"/>
    <dgm:cxn modelId="{4E67D2D0-2184-44CA-B865-46B3BB7EF221}" type="presParOf" srcId="{18CE5ED3-C80F-4635-A509-0404BFF07E0F}" destId="{6C215AE3-F2D2-4F43-BB87-36CC2EEA22BF}" srcOrd="0" destOrd="0" presId="urn:microsoft.com/office/officeart/2008/layout/LinedList"/>
    <dgm:cxn modelId="{84B9CED7-4168-4529-8A8F-DB01D20FAFFC}" type="presParOf" srcId="{18CE5ED3-C80F-4635-A509-0404BFF07E0F}" destId="{1A6B8CD3-9057-4A09-AC67-98045DDD5C6C}" srcOrd="1" destOrd="0" presId="urn:microsoft.com/office/officeart/2008/layout/LinedList"/>
    <dgm:cxn modelId="{0A77829C-4799-460F-967C-A49DF9291D98}" type="presParOf" srcId="{E7689595-7A8F-4039-8F0F-384FF4B74207}" destId="{FEB08900-3049-47F0-84D0-CC8CDF25818C}" srcOrd="2" destOrd="0" presId="urn:microsoft.com/office/officeart/2008/layout/LinedList"/>
    <dgm:cxn modelId="{C6F52DD9-8BC1-4ECE-A2F8-277CC705441B}" type="presParOf" srcId="{E7689595-7A8F-4039-8F0F-384FF4B74207}" destId="{7B7509C1-BB27-470F-9FA4-E58B59C985E1}" srcOrd="3" destOrd="0" presId="urn:microsoft.com/office/officeart/2008/layout/LinedList"/>
    <dgm:cxn modelId="{8FA3F2C7-B0E6-49A5-92E4-7665B53170DA}" type="presParOf" srcId="{7B7509C1-BB27-470F-9FA4-E58B59C985E1}" destId="{667C7ED0-2113-4411-8B6D-32A382019D5E}" srcOrd="0" destOrd="0" presId="urn:microsoft.com/office/officeart/2008/layout/LinedList"/>
    <dgm:cxn modelId="{8C5341DD-7910-4BA9-AE29-A7CF517B01ED}" type="presParOf" srcId="{7B7509C1-BB27-470F-9FA4-E58B59C985E1}" destId="{E73D3A43-6B96-442B-B847-C3501F029172}" srcOrd="1" destOrd="0" presId="urn:microsoft.com/office/officeart/2008/layout/LinedList"/>
    <dgm:cxn modelId="{CEABB3E5-EE3D-463D-9AC2-0DF8F2D26F49}" type="presParOf" srcId="{E7689595-7A8F-4039-8F0F-384FF4B74207}" destId="{95E187E6-0242-4D82-B758-4836B1BF182D}" srcOrd="4" destOrd="0" presId="urn:microsoft.com/office/officeart/2008/layout/LinedList"/>
    <dgm:cxn modelId="{3602B445-35E8-42A2-8C7A-CAE5B36B7C16}" type="presParOf" srcId="{E7689595-7A8F-4039-8F0F-384FF4B74207}" destId="{D3C9D8D7-F9F5-4F78-8C8A-096BC220DF83}" srcOrd="5" destOrd="0" presId="urn:microsoft.com/office/officeart/2008/layout/LinedList"/>
    <dgm:cxn modelId="{22CDDF59-C874-40BF-BEE1-E5C7BAE27EE5}" type="presParOf" srcId="{D3C9D8D7-F9F5-4F78-8C8A-096BC220DF83}" destId="{20AA66AC-0F1D-4D33-99C5-AEAE8CAEC800}" srcOrd="0" destOrd="0" presId="urn:microsoft.com/office/officeart/2008/layout/LinedList"/>
    <dgm:cxn modelId="{FD6C2FCF-96C3-4EFE-9B3F-448D68630E4B}" type="presParOf" srcId="{D3C9D8D7-F9F5-4F78-8C8A-096BC220DF83}" destId="{FB65A555-1EDB-4138-9133-8B25D81F5543}" srcOrd="1" destOrd="0" presId="urn:microsoft.com/office/officeart/2008/layout/LinedList"/>
    <dgm:cxn modelId="{C6687D62-7C3E-48B5-B2F8-CB7A3CAFDFBE}" type="presParOf" srcId="{E7689595-7A8F-4039-8F0F-384FF4B74207}" destId="{D0C27528-4FAC-47C5-B71F-738E3B63C7DC}" srcOrd="6" destOrd="0" presId="urn:microsoft.com/office/officeart/2008/layout/LinedList"/>
    <dgm:cxn modelId="{948A6F05-0A7B-4D66-A8DF-3882CA594CCD}" type="presParOf" srcId="{E7689595-7A8F-4039-8F0F-384FF4B74207}" destId="{D5514C2A-A47B-4EBA-9368-4A41784F352E}" srcOrd="7" destOrd="0" presId="urn:microsoft.com/office/officeart/2008/layout/LinedList"/>
    <dgm:cxn modelId="{7144D2EA-04CB-40AD-9B51-41838C217B19}" type="presParOf" srcId="{D5514C2A-A47B-4EBA-9368-4A41784F352E}" destId="{D5353BD6-4CFD-4A65-BC52-17023A833DE2}" srcOrd="0" destOrd="0" presId="urn:microsoft.com/office/officeart/2008/layout/LinedList"/>
    <dgm:cxn modelId="{108A518C-EFC9-4E9E-8991-88B93A309BEB}" type="presParOf" srcId="{D5514C2A-A47B-4EBA-9368-4A41784F352E}" destId="{7CAA8752-C066-4F59-BDC2-9D72BF45D0CD}" srcOrd="1" destOrd="0" presId="urn:microsoft.com/office/officeart/2008/layout/LinedList"/>
    <dgm:cxn modelId="{21125834-B938-44EA-8845-9B9EF77A1D53}" type="presParOf" srcId="{E7689595-7A8F-4039-8F0F-384FF4B74207}" destId="{914138F7-0AB6-4CCD-BE22-2273DA274ACA}" srcOrd="8" destOrd="0" presId="urn:microsoft.com/office/officeart/2008/layout/LinedList"/>
    <dgm:cxn modelId="{049BD582-448E-4134-804B-793BB48736E1}" type="presParOf" srcId="{E7689595-7A8F-4039-8F0F-384FF4B74207}" destId="{4A4424A0-E222-4D3A-9D22-A961CB5C96A0}" srcOrd="9" destOrd="0" presId="urn:microsoft.com/office/officeart/2008/layout/LinedList"/>
    <dgm:cxn modelId="{413ACBF9-7DA5-4DDC-B921-264A330590DC}" type="presParOf" srcId="{4A4424A0-E222-4D3A-9D22-A961CB5C96A0}" destId="{17A4A07C-6569-452D-88EB-CEA1DCD4BDAB}" srcOrd="0" destOrd="0" presId="urn:microsoft.com/office/officeart/2008/layout/LinedList"/>
    <dgm:cxn modelId="{01F729B4-E281-4371-B5F2-3DAE90D319D2}" type="presParOf" srcId="{4A4424A0-E222-4D3A-9D22-A961CB5C96A0}" destId="{315BFDF2-5A73-4325-9376-2D2403A1EA2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DE9FC0C-D9FE-4133-9180-BBEE371D249F}" type="doc">
      <dgm:prSet loTypeId="urn:microsoft.com/office/officeart/2008/layout/LinedList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68F4D4B-3831-454E-BACE-708698D823C5}">
      <dgm:prSet/>
      <dgm:spPr/>
      <dgm:t>
        <a:bodyPr/>
        <a:lstStyle/>
        <a:p>
          <a:r>
            <a:rPr lang="el-GR" dirty="0"/>
            <a:t>Καθιερωμένα γλωσσικά και οπτικά σύμβολα</a:t>
          </a:r>
          <a:endParaRPr lang="en-US" dirty="0"/>
        </a:p>
      </dgm:t>
    </dgm:pt>
    <dgm:pt modelId="{6F0D5DAA-59CB-4CF1-AB2A-B0E19E9ED304}" type="parTrans" cxnId="{00A7AC7E-0297-4E67-A433-4B90DA480826}">
      <dgm:prSet/>
      <dgm:spPr/>
      <dgm:t>
        <a:bodyPr/>
        <a:lstStyle/>
        <a:p>
          <a:endParaRPr lang="en-US"/>
        </a:p>
      </dgm:t>
    </dgm:pt>
    <dgm:pt modelId="{0CF2FC41-04E2-443C-A578-BB23DE2EB141}" type="sibTrans" cxnId="{00A7AC7E-0297-4E67-A433-4B90DA480826}">
      <dgm:prSet/>
      <dgm:spPr/>
      <dgm:t>
        <a:bodyPr/>
        <a:lstStyle/>
        <a:p>
          <a:endParaRPr lang="en-US"/>
        </a:p>
      </dgm:t>
    </dgm:pt>
    <dgm:pt modelId="{2F170EAE-B596-4DD0-9EAB-44A36D29BBB2}">
      <dgm:prSet/>
      <dgm:spPr/>
      <dgm:t>
        <a:bodyPr/>
        <a:lstStyle/>
        <a:p>
          <a:r>
            <a:rPr lang="el-GR"/>
            <a:t>Αντικείμενα ως σύμβολα συνειρμικά  ή μεταμορφωτικά </a:t>
          </a:r>
          <a:endParaRPr lang="en-US"/>
        </a:p>
      </dgm:t>
    </dgm:pt>
    <dgm:pt modelId="{35CD39E9-48DC-4E33-803A-1FA5A18866B9}" type="parTrans" cxnId="{9307D61C-AEF8-4441-A1DF-78C2FCEE9A73}">
      <dgm:prSet/>
      <dgm:spPr/>
      <dgm:t>
        <a:bodyPr/>
        <a:lstStyle/>
        <a:p>
          <a:endParaRPr lang="en-US"/>
        </a:p>
      </dgm:t>
    </dgm:pt>
    <dgm:pt modelId="{1E8CBC08-9862-433A-A7D4-CF7F71780093}" type="sibTrans" cxnId="{9307D61C-AEF8-4441-A1DF-78C2FCEE9A73}">
      <dgm:prSet/>
      <dgm:spPr/>
      <dgm:t>
        <a:bodyPr/>
        <a:lstStyle/>
        <a:p>
          <a:endParaRPr lang="en-US"/>
        </a:p>
      </dgm:t>
    </dgm:pt>
    <dgm:pt modelId="{CE125F33-4C36-4317-9B35-C1694ADCB983}">
      <dgm:prSet/>
      <dgm:spPr/>
      <dgm:t>
        <a:bodyPr/>
        <a:lstStyle/>
        <a:p>
          <a:r>
            <a:rPr lang="el-GR" dirty="0"/>
            <a:t>Κίνηση ή χειρονομία με συμβολικό νόημα </a:t>
          </a:r>
          <a:endParaRPr lang="en-US" dirty="0"/>
        </a:p>
      </dgm:t>
    </dgm:pt>
    <dgm:pt modelId="{5554D140-932F-4F38-84EC-0836212E6660}" type="parTrans" cxnId="{B8A2636A-38F2-4C39-AD7C-D72899DA7744}">
      <dgm:prSet/>
      <dgm:spPr/>
      <dgm:t>
        <a:bodyPr/>
        <a:lstStyle/>
        <a:p>
          <a:endParaRPr lang="en-US"/>
        </a:p>
      </dgm:t>
    </dgm:pt>
    <dgm:pt modelId="{66784795-D3C9-4B6A-8FFB-D2EB1ABA5900}" type="sibTrans" cxnId="{B8A2636A-38F2-4C39-AD7C-D72899DA7744}">
      <dgm:prSet/>
      <dgm:spPr/>
      <dgm:t>
        <a:bodyPr/>
        <a:lstStyle/>
        <a:p>
          <a:endParaRPr lang="en-US"/>
        </a:p>
      </dgm:t>
    </dgm:pt>
    <dgm:pt modelId="{5B56C0AC-23A8-4B45-A4E3-59C47D452470}">
      <dgm:prSet/>
      <dgm:spPr/>
      <dgm:t>
        <a:bodyPr/>
        <a:lstStyle/>
        <a:p>
          <a:r>
            <a:rPr lang="el-GR"/>
            <a:t>Όλα τα παραπάνω στοχεύουν στην δημιουργία </a:t>
          </a:r>
          <a:r>
            <a:rPr lang="el-GR" b="1"/>
            <a:t>νοήματος </a:t>
          </a:r>
          <a:endParaRPr lang="en-US"/>
        </a:p>
      </dgm:t>
    </dgm:pt>
    <dgm:pt modelId="{D7D380D1-AAB9-4DBD-9D3C-73BC2D4FC880}" type="parTrans" cxnId="{7C931A95-A031-4670-8A66-E018B300031B}">
      <dgm:prSet/>
      <dgm:spPr/>
      <dgm:t>
        <a:bodyPr/>
        <a:lstStyle/>
        <a:p>
          <a:endParaRPr lang="en-US"/>
        </a:p>
      </dgm:t>
    </dgm:pt>
    <dgm:pt modelId="{0D096721-4B4A-4513-974D-8A41290BC9F8}" type="sibTrans" cxnId="{7C931A95-A031-4670-8A66-E018B300031B}">
      <dgm:prSet/>
      <dgm:spPr/>
      <dgm:t>
        <a:bodyPr/>
        <a:lstStyle/>
        <a:p>
          <a:endParaRPr lang="en-US"/>
        </a:p>
      </dgm:t>
    </dgm:pt>
    <dgm:pt modelId="{B1282AC9-6A82-4BD2-BC85-11D58465BDEB}" type="pres">
      <dgm:prSet presAssocID="{CDE9FC0C-D9FE-4133-9180-BBEE371D249F}" presName="vert0" presStyleCnt="0">
        <dgm:presLayoutVars>
          <dgm:dir/>
          <dgm:animOne val="branch"/>
          <dgm:animLvl val="lvl"/>
        </dgm:presLayoutVars>
      </dgm:prSet>
      <dgm:spPr/>
    </dgm:pt>
    <dgm:pt modelId="{B4C18681-CD79-4DF1-B510-E5E4F7F3E084}" type="pres">
      <dgm:prSet presAssocID="{768F4D4B-3831-454E-BACE-708698D823C5}" presName="thickLine" presStyleLbl="alignNode1" presStyleIdx="0" presStyleCnt="4"/>
      <dgm:spPr/>
    </dgm:pt>
    <dgm:pt modelId="{CC6F7564-3B20-426C-BC9E-09CEDA13C4A5}" type="pres">
      <dgm:prSet presAssocID="{768F4D4B-3831-454E-BACE-708698D823C5}" presName="horz1" presStyleCnt="0"/>
      <dgm:spPr/>
    </dgm:pt>
    <dgm:pt modelId="{BAC7827C-7D0F-4A61-9B05-1FE130FC695E}" type="pres">
      <dgm:prSet presAssocID="{768F4D4B-3831-454E-BACE-708698D823C5}" presName="tx1" presStyleLbl="revTx" presStyleIdx="0" presStyleCnt="4"/>
      <dgm:spPr/>
    </dgm:pt>
    <dgm:pt modelId="{B5409A67-7DDE-4927-A167-6D3C551BBE7A}" type="pres">
      <dgm:prSet presAssocID="{768F4D4B-3831-454E-BACE-708698D823C5}" presName="vert1" presStyleCnt="0"/>
      <dgm:spPr/>
    </dgm:pt>
    <dgm:pt modelId="{9C4B06BA-E78B-4390-BB05-E1FF41A9D6CF}" type="pres">
      <dgm:prSet presAssocID="{2F170EAE-B596-4DD0-9EAB-44A36D29BBB2}" presName="thickLine" presStyleLbl="alignNode1" presStyleIdx="1" presStyleCnt="4"/>
      <dgm:spPr/>
    </dgm:pt>
    <dgm:pt modelId="{171B39E7-AEEB-4C06-A4F7-0C1A2225EBA3}" type="pres">
      <dgm:prSet presAssocID="{2F170EAE-B596-4DD0-9EAB-44A36D29BBB2}" presName="horz1" presStyleCnt="0"/>
      <dgm:spPr/>
    </dgm:pt>
    <dgm:pt modelId="{4FF8C66B-5FE1-4763-A2BD-17A30ACA9781}" type="pres">
      <dgm:prSet presAssocID="{2F170EAE-B596-4DD0-9EAB-44A36D29BBB2}" presName="tx1" presStyleLbl="revTx" presStyleIdx="1" presStyleCnt="4"/>
      <dgm:spPr/>
    </dgm:pt>
    <dgm:pt modelId="{B6AADFC2-926D-4CAB-A2DA-2D72947D810E}" type="pres">
      <dgm:prSet presAssocID="{2F170EAE-B596-4DD0-9EAB-44A36D29BBB2}" presName="vert1" presStyleCnt="0"/>
      <dgm:spPr/>
    </dgm:pt>
    <dgm:pt modelId="{E71B439E-0063-4B88-8724-E40BAB4AD690}" type="pres">
      <dgm:prSet presAssocID="{CE125F33-4C36-4317-9B35-C1694ADCB983}" presName="thickLine" presStyleLbl="alignNode1" presStyleIdx="2" presStyleCnt="4"/>
      <dgm:spPr/>
    </dgm:pt>
    <dgm:pt modelId="{8F152B99-8B56-47E5-9BEE-77D88F5796F1}" type="pres">
      <dgm:prSet presAssocID="{CE125F33-4C36-4317-9B35-C1694ADCB983}" presName="horz1" presStyleCnt="0"/>
      <dgm:spPr/>
    </dgm:pt>
    <dgm:pt modelId="{C5744149-1EC7-4A1C-BF8F-DB7C30EC7C4D}" type="pres">
      <dgm:prSet presAssocID="{CE125F33-4C36-4317-9B35-C1694ADCB983}" presName="tx1" presStyleLbl="revTx" presStyleIdx="2" presStyleCnt="4"/>
      <dgm:spPr/>
    </dgm:pt>
    <dgm:pt modelId="{1A114F3D-9F56-414F-843C-A385D63F147E}" type="pres">
      <dgm:prSet presAssocID="{CE125F33-4C36-4317-9B35-C1694ADCB983}" presName="vert1" presStyleCnt="0"/>
      <dgm:spPr/>
    </dgm:pt>
    <dgm:pt modelId="{6F2AA5B7-6887-4C94-80F3-AD27C742BD3A}" type="pres">
      <dgm:prSet presAssocID="{5B56C0AC-23A8-4B45-A4E3-59C47D452470}" presName="thickLine" presStyleLbl="alignNode1" presStyleIdx="3" presStyleCnt="4"/>
      <dgm:spPr/>
    </dgm:pt>
    <dgm:pt modelId="{7414B034-4810-4694-A4F5-293A1D2167B2}" type="pres">
      <dgm:prSet presAssocID="{5B56C0AC-23A8-4B45-A4E3-59C47D452470}" presName="horz1" presStyleCnt="0"/>
      <dgm:spPr/>
    </dgm:pt>
    <dgm:pt modelId="{76D6AD78-A954-4988-8C43-B93E0B82EC0B}" type="pres">
      <dgm:prSet presAssocID="{5B56C0AC-23A8-4B45-A4E3-59C47D452470}" presName="tx1" presStyleLbl="revTx" presStyleIdx="3" presStyleCnt="4"/>
      <dgm:spPr/>
    </dgm:pt>
    <dgm:pt modelId="{E75BAD8E-B255-4A64-B6D4-0D5F34251032}" type="pres">
      <dgm:prSet presAssocID="{5B56C0AC-23A8-4B45-A4E3-59C47D452470}" presName="vert1" presStyleCnt="0"/>
      <dgm:spPr/>
    </dgm:pt>
  </dgm:ptLst>
  <dgm:cxnLst>
    <dgm:cxn modelId="{9307D61C-AEF8-4441-A1DF-78C2FCEE9A73}" srcId="{CDE9FC0C-D9FE-4133-9180-BBEE371D249F}" destId="{2F170EAE-B596-4DD0-9EAB-44A36D29BBB2}" srcOrd="1" destOrd="0" parTransId="{35CD39E9-48DC-4E33-803A-1FA5A18866B9}" sibTransId="{1E8CBC08-9862-433A-A7D4-CF7F71780093}"/>
    <dgm:cxn modelId="{A152DB2D-0A2C-49DF-A033-F60B05F84A0C}" type="presOf" srcId="{2F170EAE-B596-4DD0-9EAB-44A36D29BBB2}" destId="{4FF8C66B-5FE1-4763-A2BD-17A30ACA9781}" srcOrd="0" destOrd="0" presId="urn:microsoft.com/office/officeart/2008/layout/LinedList"/>
    <dgm:cxn modelId="{B8A2636A-38F2-4C39-AD7C-D72899DA7744}" srcId="{CDE9FC0C-D9FE-4133-9180-BBEE371D249F}" destId="{CE125F33-4C36-4317-9B35-C1694ADCB983}" srcOrd="2" destOrd="0" parTransId="{5554D140-932F-4F38-84EC-0836212E6660}" sibTransId="{66784795-D3C9-4B6A-8FFB-D2EB1ABA5900}"/>
    <dgm:cxn modelId="{A0EE904B-35B5-4F08-9546-5CF73B1C40CA}" type="presOf" srcId="{CE125F33-4C36-4317-9B35-C1694ADCB983}" destId="{C5744149-1EC7-4A1C-BF8F-DB7C30EC7C4D}" srcOrd="0" destOrd="0" presId="urn:microsoft.com/office/officeart/2008/layout/LinedList"/>
    <dgm:cxn modelId="{00A7AC7E-0297-4E67-A433-4B90DA480826}" srcId="{CDE9FC0C-D9FE-4133-9180-BBEE371D249F}" destId="{768F4D4B-3831-454E-BACE-708698D823C5}" srcOrd="0" destOrd="0" parTransId="{6F0D5DAA-59CB-4CF1-AB2A-B0E19E9ED304}" sibTransId="{0CF2FC41-04E2-443C-A578-BB23DE2EB141}"/>
    <dgm:cxn modelId="{91C9C086-33EA-4568-A64B-0FF2EDD0839D}" type="presOf" srcId="{CDE9FC0C-D9FE-4133-9180-BBEE371D249F}" destId="{B1282AC9-6A82-4BD2-BC85-11D58465BDEB}" srcOrd="0" destOrd="0" presId="urn:microsoft.com/office/officeart/2008/layout/LinedList"/>
    <dgm:cxn modelId="{7C931A95-A031-4670-8A66-E018B300031B}" srcId="{CDE9FC0C-D9FE-4133-9180-BBEE371D249F}" destId="{5B56C0AC-23A8-4B45-A4E3-59C47D452470}" srcOrd="3" destOrd="0" parTransId="{D7D380D1-AAB9-4DBD-9D3C-73BC2D4FC880}" sibTransId="{0D096721-4B4A-4513-974D-8A41290BC9F8}"/>
    <dgm:cxn modelId="{D4E8A5A0-0C7B-4E7C-B060-AD0F6001B974}" type="presOf" srcId="{768F4D4B-3831-454E-BACE-708698D823C5}" destId="{BAC7827C-7D0F-4A61-9B05-1FE130FC695E}" srcOrd="0" destOrd="0" presId="urn:microsoft.com/office/officeart/2008/layout/LinedList"/>
    <dgm:cxn modelId="{4BB60CB0-70FD-4D3B-B0C7-80287AD560E1}" type="presOf" srcId="{5B56C0AC-23A8-4B45-A4E3-59C47D452470}" destId="{76D6AD78-A954-4988-8C43-B93E0B82EC0B}" srcOrd="0" destOrd="0" presId="urn:microsoft.com/office/officeart/2008/layout/LinedList"/>
    <dgm:cxn modelId="{C83929D9-E4B0-47B3-854E-AFC65AA6B906}" type="presParOf" srcId="{B1282AC9-6A82-4BD2-BC85-11D58465BDEB}" destId="{B4C18681-CD79-4DF1-B510-E5E4F7F3E084}" srcOrd="0" destOrd="0" presId="urn:microsoft.com/office/officeart/2008/layout/LinedList"/>
    <dgm:cxn modelId="{770A6466-393C-49D9-9AD7-AEA0C421B8FB}" type="presParOf" srcId="{B1282AC9-6A82-4BD2-BC85-11D58465BDEB}" destId="{CC6F7564-3B20-426C-BC9E-09CEDA13C4A5}" srcOrd="1" destOrd="0" presId="urn:microsoft.com/office/officeart/2008/layout/LinedList"/>
    <dgm:cxn modelId="{D04BB7D5-309E-4192-8DAD-62FCC937224F}" type="presParOf" srcId="{CC6F7564-3B20-426C-BC9E-09CEDA13C4A5}" destId="{BAC7827C-7D0F-4A61-9B05-1FE130FC695E}" srcOrd="0" destOrd="0" presId="urn:microsoft.com/office/officeart/2008/layout/LinedList"/>
    <dgm:cxn modelId="{E71ED008-8CDF-4DC0-B19E-67A23E4A8C72}" type="presParOf" srcId="{CC6F7564-3B20-426C-BC9E-09CEDA13C4A5}" destId="{B5409A67-7DDE-4927-A167-6D3C551BBE7A}" srcOrd="1" destOrd="0" presId="urn:microsoft.com/office/officeart/2008/layout/LinedList"/>
    <dgm:cxn modelId="{F3F2B7F5-4AE1-4DD6-8D17-17221C1DD550}" type="presParOf" srcId="{B1282AC9-6A82-4BD2-BC85-11D58465BDEB}" destId="{9C4B06BA-E78B-4390-BB05-E1FF41A9D6CF}" srcOrd="2" destOrd="0" presId="urn:microsoft.com/office/officeart/2008/layout/LinedList"/>
    <dgm:cxn modelId="{1E2D8696-5E83-4441-A266-F0010E404F7C}" type="presParOf" srcId="{B1282AC9-6A82-4BD2-BC85-11D58465BDEB}" destId="{171B39E7-AEEB-4C06-A4F7-0C1A2225EBA3}" srcOrd="3" destOrd="0" presId="urn:microsoft.com/office/officeart/2008/layout/LinedList"/>
    <dgm:cxn modelId="{D0BB934B-D8AF-418C-9482-72E53DE3797A}" type="presParOf" srcId="{171B39E7-AEEB-4C06-A4F7-0C1A2225EBA3}" destId="{4FF8C66B-5FE1-4763-A2BD-17A30ACA9781}" srcOrd="0" destOrd="0" presId="urn:microsoft.com/office/officeart/2008/layout/LinedList"/>
    <dgm:cxn modelId="{350D93B4-CFBA-4507-8B9F-4F2BF970931A}" type="presParOf" srcId="{171B39E7-AEEB-4C06-A4F7-0C1A2225EBA3}" destId="{B6AADFC2-926D-4CAB-A2DA-2D72947D810E}" srcOrd="1" destOrd="0" presId="urn:microsoft.com/office/officeart/2008/layout/LinedList"/>
    <dgm:cxn modelId="{4D08C2C2-7D04-4956-96FD-06460D93C993}" type="presParOf" srcId="{B1282AC9-6A82-4BD2-BC85-11D58465BDEB}" destId="{E71B439E-0063-4B88-8724-E40BAB4AD690}" srcOrd="4" destOrd="0" presId="urn:microsoft.com/office/officeart/2008/layout/LinedList"/>
    <dgm:cxn modelId="{23C8B290-DA23-4935-8865-221A4F0D99F3}" type="presParOf" srcId="{B1282AC9-6A82-4BD2-BC85-11D58465BDEB}" destId="{8F152B99-8B56-47E5-9BEE-77D88F5796F1}" srcOrd="5" destOrd="0" presId="urn:microsoft.com/office/officeart/2008/layout/LinedList"/>
    <dgm:cxn modelId="{08B473E7-46FC-4108-8221-28BC83866F00}" type="presParOf" srcId="{8F152B99-8B56-47E5-9BEE-77D88F5796F1}" destId="{C5744149-1EC7-4A1C-BF8F-DB7C30EC7C4D}" srcOrd="0" destOrd="0" presId="urn:microsoft.com/office/officeart/2008/layout/LinedList"/>
    <dgm:cxn modelId="{5DEFAF69-51AB-4D04-9AA9-98D83CDACE2B}" type="presParOf" srcId="{8F152B99-8B56-47E5-9BEE-77D88F5796F1}" destId="{1A114F3D-9F56-414F-843C-A385D63F147E}" srcOrd="1" destOrd="0" presId="urn:microsoft.com/office/officeart/2008/layout/LinedList"/>
    <dgm:cxn modelId="{FDBC2868-B6C9-4385-A801-35A22206F38F}" type="presParOf" srcId="{B1282AC9-6A82-4BD2-BC85-11D58465BDEB}" destId="{6F2AA5B7-6887-4C94-80F3-AD27C742BD3A}" srcOrd="6" destOrd="0" presId="urn:microsoft.com/office/officeart/2008/layout/LinedList"/>
    <dgm:cxn modelId="{6BDB7E9B-CCBC-45C4-8342-B78E35CA9082}" type="presParOf" srcId="{B1282AC9-6A82-4BD2-BC85-11D58465BDEB}" destId="{7414B034-4810-4694-A4F5-293A1D2167B2}" srcOrd="7" destOrd="0" presId="urn:microsoft.com/office/officeart/2008/layout/LinedList"/>
    <dgm:cxn modelId="{39AE06F0-961A-4C14-A193-6367716C788C}" type="presParOf" srcId="{7414B034-4810-4694-A4F5-293A1D2167B2}" destId="{76D6AD78-A954-4988-8C43-B93E0B82EC0B}" srcOrd="0" destOrd="0" presId="urn:microsoft.com/office/officeart/2008/layout/LinedList"/>
    <dgm:cxn modelId="{0608C1C1-3544-462A-8485-1B3D8F8BF896}" type="presParOf" srcId="{7414B034-4810-4694-A4F5-293A1D2167B2}" destId="{E75BAD8E-B255-4A64-B6D4-0D5F3425103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DAA35EB-A338-49EC-AA67-E4AFB5F6A869}" type="doc">
      <dgm:prSet loTypeId="urn:microsoft.com/office/officeart/2008/layout/LinedList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68A125EC-C901-47AB-AB8E-9F45F50D25FF}">
      <dgm:prSet/>
      <dgm:spPr/>
      <dgm:t>
        <a:bodyPr/>
        <a:lstStyle/>
        <a:p>
          <a:r>
            <a:rPr lang="el-GR" dirty="0"/>
            <a:t>Η εργασία μας βασίζεται σε τρεις αλληλεπιδραστικές διαδικασίες: </a:t>
          </a:r>
          <a:endParaRPr lang="en-US" dirty="0"/>
        </a:p>
      </dgm:t>
    </dgm:pt>
    <dgm:pt modelId="{CBB333CE-2053-436C-8BD2-41B9510A37E6}" type="parTrans" cxnId="{B80D8519-084C-414E-A89F-0981FDD2AE56}">
      <dgm:prSet/>
      <dgm:spPr/>
      <dgm:t>
        <a:bodyPr/>
        <a:lstStyle/>
        <a:p>
          <a:endParaRPr lang="en-US"/>
        </a:p>
      </dgm:t>
    </dgm:pt>
    <dgm:pt modelId="{32A275B3-708E-491C-BEFD-CA6469F580CF}" type="sibTrans" cxnId="{B80D8519-084C-414E-A89F-0981FDD2AE56}">
      <dgm:prSet/>
      <dgm:spPr/>
      <dgm:t>
        <a:bodyPr/>
        <a:lstStyle/>
        <a:p>
          <a:endParaRPr lang="en-US"/>
        </a:p>
      </dgm:t>
    </dgm:pt>
    <dgm:pt modelId="{42A2B83A-FB87-4BBF-8402-ED082A43224B}">
      <dgm:prSet/>
      <dgm:spPr/>
      <dgm:t>
        <a:bodyPr/>
        <a:lstStyle/>
        <a:p>
          <a:r>
            <a:rPr lang="el-GR"/>
            <a:t>– δημιουργία </a:t>
          </a:r>
          <a:endParaRPr lang="en-US"/>
        </a:p>
      </dgm:t>
    </dgm:pt>
    <dgm:pt modelId="{113FC2AC-5613-4325-A8F1-B8B6E1A4E3ED}" type="parTrans" cxnId="{02A7BD18-C165-48C8-BEED-D3CFE1F12F54}">
      <dgm:prSet/>
      <dgm:spPr/>
      <dgm:t>
        <a:bodyPr/>
        <a:lstStyle/>
        <a:p>
          <a:endParaRPr lang="en-US"/>
        </a:p>
      </dgm:t>
    </dgm:pt>
    <dgm:pt modelId="{CB78BCB9-6397-4696-A858-1E203A796603}" type="sibTrans" cxnId="{02A7BD18-C165-48C8-BEED-D3CFE1F12F54}">
      <dgm:prSet/>
      <dgm:spPr/>
      <dgm:t>
        <a:bodyPr/>
        <a:lstStyle/>
        <a:p>
          <a:endParaRPr lang="en-US"/>
        </a:p>
      </dgm:t>
    </dgm:pt>
    <dgm:pt modelId="{7BAB15F1-208F-4EF8-AA39-DDF1A1FDF206}">
      <dgm:prSet/>
      <dgm:spPr/>
      <dgm:t>
        <a:bodyPr/>
        <a:lstStyle/>
        <a:p>
          <a:r>
            <a:rPr lang="el-GR"/>
            <a:t>– παράσταση </a:t>
          </a:r>
          <a:endParaRPr lang="en-US"/>
        </a:p>
      </dgm:t>
    </dgm:pt>
    <dgm:pt modelId="{1B83AD03-9946-4F1B-ACEB-DAA5F610155A}" type="parTrans" cxnId="{AB9EE9CD-1A65-486A-BD9E-5CFB493D1BE1}">
      <dgm:prSet/>
      <dgm:spPr/>
      <dgm:t>
        <a:bodyPr/>
        <a:lstStyle/>
        <a:p>
          <a:endParaRPr lang="en-US"/>
        </a:p>
      </dgm:t>
    </dgm:pt>
    <dgm:pt modelId="{B5B97A14-AB8D-4A2D-8FB4-626382E3D337}" type="sibTrans" cxnId="{AB9EE9CD-1A65-486A-BD9E-5CFB493D1BE1}">
      <dgm:prSet/>
      <dgm:spPr/>
      <dgm:t>
        <a:bodyPr/>
        <a:lstStyle/>
        <a:p>
          <a:endParaRPr lang="en-US"/>
        </a:p>
      </dgm:t>
    </dgm:pt>
    <dgm:pt modelId="{FF0709C3-CC27-4E82-BCCE-B071D86EF400}">
      <dgm:prSet/>
      <dgm:spPr/>
      <dgm:t>
        <a:bodyPr/>
        <a:lstStyle/>
        <a:p>
          <a:r>
            <a:rPr lang="el-GR"/>
            <a:t>– ανταπόκριση</a:t>
          </a:r>
          <a:endParaRPr lang="en-US"/>
        </a:p>
      </dgm:t>
    </dgm:pt>
    <dgm:pt modelId="{56B8D40E-3434-45EB-8480-295A2E2DDE03}" type="parTrans" cxnId="{12473918-1735-4DCA-A90F-1A77098C32B3}">
      <dgm:prSet/>
      <dgm:spPr/>
      <dgm:t>
        <a:bodyPr/>
        <a:lstStyle/>
        <a:p>
          <a:endParaRPr lang="en-US"/>
        </a:p>
      </dgm:t>
    </dgm:pt>
    <dgm:pt modelId="{48080DB0-93B2-408F-8197-B05977EF39D6}" type="sibTrans" cxnId="{12473918-1735-4DCA-A90F-1A77098C32B3}">
      <dgm:prSet/>
      <dgm:spPr/>
      <dgm:t>
        <a:bodyPr/>
        <a:lstStyle/>
        <a:p>
          <a:endParaRPr lang="en-US"/>
        </a:p>
      </dgm:t>
    </dgm:pt>
    <dgm:pt modelId="{95B2406C-F90A-4EDF-AC57-758FDB272B8B}" type="pres">
      <dgm:prSet presAssocID="{BDAA35EB-A338-49EC-AA67-E4AFB5F6A869}" presName="vert0" presStyleCnt="0">
        <dgm:presLayoutVars>
          <dgm:dir/>
          <dgm:animOne val="branch"/>
          <dgm:animLvl val="lvl"/>
        </dgm:presLayoutVars>
      </dgm:prSet>
      <dgm:spPr/>
    </dgm:pt>
    <dgm:pt modelId="{59C4B189-49E7-42A7-A0D7-EF380403B90F}" type="pres">
      <dgm:prSet presAssocID="{68A125EC-C901-47AB-AB8E-9F45F50D25FF}" presName="thickLine" presStyleLbl="alignNode1" presStyleIdx="0" presStyleCnt="4"/>
      <dgm:spPr/>
    </dgm:pt>
    <dgm:pt modelId="{0425EB35-1F80-4B1D-BD1E-E81EF29DB0D6}" type="pres">
      <dgm:prSet presAssocID="{68A125EC-C901-47AB-AB8E-9F45F50D25FF}" presName="horz1" presStyleCnt="0"/>
      <dgm:spPr/>
    </dgm:pt>
    <dgm:pt modelId="{837C6A26-AB50-4E3F-AFD2-697882D8DFFB}" type="pres">
      <dgm:prSet presAssocID="{68A125EC-C901-47AB-AB8E-9F45F50D25FF}" presName="tx1" presStyleLbl="revTx" presStyleIdx="0" presStyleCnt="4"/>
      <dgm:spPr/>
    </dgm:pt>
    <dgm:pt modelId="{42246310-1C71-4154-AC0E-24E0425C5ABF}" type="pres">
      <dgm:prSet presAssocID="{68A125EC-C901-47AB-AB8E-9F45F50D25FF}" presName="vert1" presStyleCnt="0"/>
      <dgm:spPr/>
    </dgm:pt>
    <dgm:pt modelId="{B8858568-0BCE-4402-88F5-2D1488309EAC}" type="pres">
      <dgm:prSet presAssocID="{42A2B83A-FB87-4BBF-8402-ED082A43224B}" presName="thickLine" presStyleLbl="alignNode1" presStyleIdx="1" presStyleCnt="4"/>
      <dgm:spPr/>
    </dgm:pt>
    <dgm:pt modelId="{7BD69B5E-32CC-4776-A8AA-934AC8871171}" type="pres">
      <dgm:prSet presAssocID="{42A2B83A-FB87-4BBF-8402-ED082A43224B}" presName="horz1" presStyleCnt="0"/>
      <dgm:spPr/>
    </dgm:pt>
    <dgm:pt modelId="{DC6CB0F5-147E-4396-920A-C7466BB634DA}" type="pres">
      <dgm:prSet presAssocID="{42A2B83A-FB87-4BBF-8402-ED082A43224B}" presName="tx1" presStyleLbl="revTx" presStyleIdx="1" presStyleCnt="4"/>
      <dgm:spPr/>
    </dgm:pt>
    <dgm:pt modelId="{58A3C0F4-48BC-459A-BA25-C1D1672CCD6C}" type="pres">
      <dgm:prSet presAssocID="{42A2B83A-FB87-4BBF-8402-ED082A43224B}" presName="vert1" presStyleCnt="0"/>
      <dgm:spPr/>
    </dgm:pt>
    <dgm:pt modelId="{BEE4A71E-0D36-43EE-A9EB-2D79442D4BD9}" type="pres">
      <dgm:prSet presAssocID="{7BAB15F1-208F-4EF8-AA39-DDF1A1FDF206}" presName="thickLine" presStyleLbl="alignNode1" presStyleIdx="2" presStyleCnt="4"/>
      <dgm:spPr/>
    </dgm:pt>
    <dgm:pt modelId="{1A9FAA46-1F24-40BE-ADF2-BABB7BBDE3B1}" type="pres">
      <dgm:prSet presAssocID="{7BAB15F1-208F-4EF8-AA39-DDF1A1FDF206}" presName="horz1" presStyleCnt="0"/>
      <dgm:spPr/>
    </dgm:pt>
    <dgm:pt modelId="{C184290B-4567-4C40-8112-58A0B83BEE69}" type="pres">
      <dgm:prSet presAssocID="{7BAB15F1-208F-4EF8-AA39-DDF1A1FDF206}" presName="tx1" presStyleLbl="revTx" presStyleIdx="2" presStyleCnt="4"/>
      <dgm:spPr/>
    </dgm:pt>
    <dgm:pt modelId="{C18C4ACC-1D87-429F-972F-B4E917C2DC32}" type="pres">
      <dgm:prSet presAssocID="{7BAB15F1-208F-4EF8-AA39-DDF1A1FDF206}" presName="vert1" presStyleCnt="0"/>
      <dgm:spPr/>
    </dgm:pt>
    <dgm:pt modelId="{2F1C292E-D3D8-4D01-B2D2-0822193B0297}" type="pres">
      <dgm:prSet presAssocID="{FF0709C3-CC27-4E82-BCCE-B071D86EF400}" presName="thickLine" presStyleLbl="alignNode1" presStyleIdx="3" presStyleCnt="4"/>
      <dgm:spPr/>
    </dgm:pt>
    <dgm:pt modelId="{218DCF53-2E05-44C5-B6A8-C1D5BA169D55}" type="pres">
      <dgm:prSet presAssocID="{FF0709C3-CC27-4E82-BCCE-B071D86EF400}" presName="horz1" presStyleCnt="0"/>
      <dgm:spPr/>
    </dgm:pt>
    <dgm:pt modelId="{E6EB9F96-DC38-4173-A957-2F31CD084947}" type="pres">
      <dgm:prSet presAssocID="{FF0709C3-CC27-4E82-BCCE-B071D86EF400}" presName="tx1" presStyleLbl="revTx" presStyleIdx="3" presStyleCnt="4"/>
      <dgm:spPr/>
    </dgm:pt>
    <dgm:pt modelId="{5A81728F-41A3-403E-8286-0184AC882B99}" type="pres">
      <dgm:prSet presAssocID="{FF0709C3-CC27-4E82-BCCE-B071D86EF400}" presName="vert1" presStyleCnt="0"/>
      <dgm:spPr/>
    </dgm:pt>
  </dgm:ptLst>
  <dgm:cxnLst>
    <dgm:cxn modelId="{BA3C5D03-17A7-4419-832A-F542258D6A5B}" type="presOf" srcId="{42A2B83A-FB87-4BBF-8402-ED082A43224B}" destId="{DC6CB0F5-147E-4396-920A-C7466BB634DA}" srcOrd="0" destOrd="0" presId="urn:microsoft.com/office/officeart/2008/layout/LinedList"/>
    <dgm:cxn modelId="{12473918-1735-4DCA-A90F-1A77098C32B3}" srcId="{BDAA35EB-A338-49EC-AA67-E4AFB5F6A869}" destId="{FF0709C3-CC27-4E82-BCCE-B071D86EF400}" srcOrd="3" destOrd="0" parTransId="{56B8D40E-3434-45EB-8480-295A2E2DDE03}" sibTransId="{48080DB0-93B2-408F-8197-B05977EF39D6}"/>
    <dgm:cxn modelId="{02A7BD18-C165-48C8-BEED-D3CFE1F12F54}" srcId="{BDAA35EB-A338-49EC-AA67-E4AFB5F6A869}" destId="{42A2B83A-FB87-4BBF-8402-ED082A43224B}" srcOrd="1" destOrd="0" parTransId="{113FC2AC-5613-4325-A8F1-B8B6E1A4E3ED}" sibTransId="{CB78BCB9-6397-4696-A858-1E203A796603}"/>
    <dgm:cxn modelId="{B80D8519-084C-414E-A89F-0981FDD2AE56}" srcId="{BDAA35EB-A338-49EC-AA67-E4AFB5F6A869}" destId="{68A125EC-C901-47AB-AB8E-9F45F50D25FF}" srcOrd="0" destOrd="0" parTransId="{CBB333CE-2053-436C-8BD2-41B9510A37E6}" sibTransId="{32A275B3-708E-491C-BEFD-CA6469F580CF}"/>
    <dgm:cxn modelId="{1935E72E-C03A-4ABA-94F6-BB490FE0B6CF}" type="presOf" srcId="{FF0709C3-CC27-4E82-BCCE-B071D86EF400}" destId="{E6EB9F96-DC38-4173-A957-2F31CD084947}" srcOrd="0" destOrd="0" presId="urn:microsoft.com/office/officeart/2008/layout/LinedList"/>
    <dgm:cxn modelId="{BD54FDB1-5266-4EF8-A107-E4A5369AFD3C}" type="presOf" srcId="{BDAA35EB-A338-49EC-AA67-E4AFB5F6A869}" destId="{95B2406C-F90A-4EDF-AC57-758FDB272B8B}" srcOrd="0" destOrd="0" presId="urn:microsoft.com/office/officeart/2008/layout/LinedList"/>
    <dgm:cxn modelId="{2F2ACEC0-7FC5-4650-9ACE-AAF3237E96EF}" type="presOf" srcId="{7BAB15F1-208F-4EF8-AA39-DDF1A1FDF206}" destId="{C184290B-4567-4C40-8112-58A0B83BEE69}" srcOrd="0" destOrd="0" presId="urn:microsoft.com/office/officeart/2008/layout/LinedList"/>
    <dgm:cxn modelId="{AB9EE9CD-1A65-486A-BD9E-5CFB493D1BE1}" srcId="{BDAA35EB-A338-49EC-AA67-E4AFB5F6A869}" destId="{7BAB15F1-208F-4EF8-AA39-DDF1A1FDF206}" srcOrd="2" destOrd="0" parTransId="{1B83AD03-9946-4F1B-ACEB-DAA5F610155A}" sibTransId="{B5B97A14-AB8D-4A2D-8FB4-626382E3D337}"/>
    <dgm:cxn modelId="{E509DBDD-58A0-46A5-844A-A2E12BA2FF13}" type="presOf" srcId="{68A125EC-C901-47AB-AB8E-9F45F50D25FF}" destId="{837C6A26-AB50-4E3F-AFD2-697882D8DFFB}" srcOrd="0" destOrd="0" presId="urn:microsoft.com/office/officeart/2008/layout/LinedList"/>
    <dgm:cxn modelId="{98CF4F44-C4BF-4040-AE81-278426B79D2F}" type="presParOf" srcId="{95B2406C-F90A-4EDF-AC57-758FDB272B8B}" destId="{59C4B189-49E7-42A7-A0D7-EF380403B90F}" srcOrd="0" destOrd="0" presId="urn:microsoft.com/office/officeart/2008/layout/LinedList"/>
    <dgm:cxn modelId="{2443208B-103B-4EEE-BDA8-5FDE1E80E23F}" type="presParOf" srcId="{95B2406C-F90A-4EDF-AC57-758FDB272B8B}" destId="{0425EB35-1F80-4B1D-BD1E-E81EF29DB0D6}" srcOrd="1" destOrd="0" presId="urn:microsoft.com/office/officeart/2008/layout/LinedList"/>
    <dgm:cxn modelId="{B7309709-3A1B-4B75-A089-4088254392D1}" type="presParOf" srcId="{0425EB35-1F80-4B1D-BD1E-E81EF29DB0D6}" destId="{837C6A26-AB50-4E3F-AFD2-697882D8DFFB}" srcOrd="0" destOrd="0" presId="urn:microsoft.com/office/officeart/2008/layout/LinedList"/>
    <dgm:cxn modelId="{23CAF3FF-53C7-4341-B8F2-3ACA04A59DC9}" type="presParOf" srcId="{0425EB35-1F80-4B1D-BD1E-E81EF29DB0D6}" destId="{42246310-1C71-4154-AC0E-24E0425C5ABF}" srcOrd="1" destOrd="0" presId="urn:microsoft.com/office/officeart/2008/layout/LinedList"/>
    <dgm:cxn modelId="{368F9F19-2E4F-42FB-890D-C890B0627C16}" type="presParOf" srcId="{95B2406C-F90A-4EDF-AC57-758FDB272B8B}" destId="{B8858568-0BCE-4402-88F5-2D1488309EAC}" srcOrd="2" destOrd="0" presId="urn:microsoft.com/office/officeart/2008/layout/LinedList"/>
    <dgm:cxn modelId="{92FAA65E-2623-4B36-8E20-5776C03F0B07}" type="presParOf" srcId="{95B2406C-F90A-4EDF-AC57-758FDB272B8B}" destId="{7BD69B5E-32CC-4776-A8AA-934AC8871171}" srcOrd="3" destOrd="0" presId="urn:microsoft.com/office/officeart/2008/layout/LinedList"/>
    <dgm:cxn modelId="{00A552FD-CA10-4F79-9158-2891ABD3FDB3}" type="presParOf" srcId="{7BD69B5E-32CC-4776-A8AA-934AC8871171}" destId="{DC6CB0F5-147E-4396-920A-C7466BB634DA}" srcOrd="0" destOrd="0" presId="urn:microsoft.com/office/officeart/2008/layout/LinedList"/>
    <dgm:cxn modelId="{147CECBA-253D-46DE-8831-8FBB86E45844}" type="presParOf" srcId="{7BD69B5E-32CC-4776-A8AA-934AC8871171}" destId="{58A3C0F4-48BC-459A-BA25-C1D1672CCD6C}" srcOrd="1" destOrd="0" presId="urn:microsoft.com/office/officeart/2008/layout/LinedList"/>
    <dgm:cxn modelId="{D8993517-5624-4DDD-88AD-DF221F6B75D1}" type="presParOf" srcId="{95B2406C-F90A-4EDF-AC57-758FDB272B8B}" destId="{BEE4A71E-0D36-43EE-A9EB-2D79442D4BD9}" srcOrd="4" destOrd="0" presId="urn:microsoft.com/office/officeart/2008/layout/LinedList"/>
    <dgm:cxn modelId="{9981C976-C14E-4B4B-A833-F8FA0989639B}" type="presParOf" srcId="{95B2406C-F90A-4EDF-AC57-758FDB272B8B}" destId="{1A9FAA46-1F24-40BE-ADF2-BABB7BBDE3B1}" srcOrd="5" destOrd="0" presId="urn:microsoft.com/office/officeart/2008/layout/LinedList"/>
    <dgm:cxn modelId="{76ADD1C3-BEBA-4502-AF85-E276659C65A5}" type="presParOf" srcId="{1A9FAA46-1F24-40BE-ADF2-BABB7BBDE3B1}" destId="{C184290B-4567-4C40-8112-58A0B83BEE69}" srcOrd="0" destOrd="0" presId="urn:microsoft.com/office/officeart/2008/layout/LinedList"/>
    <dgm:cxn modelId="{6BBC0616-E224-4E7C-B2BC-F90BA92D6458}" type="presParOf" srcId="{1A9FAA46-1F24-40BE-ADF2-BABB7BBDE3B1}" destId="{C18C4ACC-1D87-429F-972F-B4E917C2DC32}" srcOrd="1" destOrd="0" presId="urn:microsoft.com/office/officeart/2008/layout/LinedList"/>
    <dgm:cxn modelId="{9887E383-0358-4153-A37F-7EC2850C618D}" type="presParOf" srcId="{95B2406C-F90A-4EDF-AC57-758FDB272B8B}" destId="{2F1C292E-D3D8-4D01-B2D2-0822193B0297}" srcOrd="6" destOrd="0" presId="urn:microsoft.com/office/officeart/2008/layout/LinedList"/>
    <dgm:cxn modelId="{988AEEA3-F3A5-49DF-A42D-DEDCF3E38C5B}" type="presParOf" srcId="{95B2406C-F90A-4EDF-AC57-758FDB272B8B}" destId="{218DCF53-2E05-44C5-B6A8-C1D5BA169D55}" srcOrd="7" destOrd="0" presId="urn:microsoft.com/office/officeart/2008/layout/LinedList"/>
    <dgm:cxn modelId="{2C8CDB55-8D44-4390-8B27-B4FD00EF272F}" type="presParOf" srcId="{218DCF53-2E05-44C5-B6A8-C1D5BA169D55}" destId="{E6EB9F96-DC38-4173-A957-2F31CD084947}" srcOrd="0" destOrd="0" presId="urn:microsoft.com/office/officeart/2008/layout/LinedList"/>
    <dgm:cxn modelId="{3BBA6E84-DC29-4825-BE69-B699642D4C3C}" type="presParOf" srcId="{218DCF53-2E05-44C5-B6A8-C1D5BA169D55}" destId="{5A81728F-41A3-403E-8286-0184AC882B9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E3994D6-2495-466B-AE10-4B0A9A2BA417}" type="doc">
      <dgm:prSet loTypeId="urn:microsoft.com/office/officeart/2008/layout/LinedList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962FD9B-0AE8-45DB-A6DE-26FAE178E7D5}">
      <dgm:prSet/>
      <dgm:spPr/>
      <dgm:t>
        <a:bodyPr/>
        <a:lstStyle/>
        <a:p>
          <a:r>
            <a:rPr lang="en-GB" dirty="0"/>
            <a:t>EPR –</a:t>
          </a:r>
          <a:endParaRPr lang="el-GR" dirty="0"/>
        </a:p>
        <a:p>
          <a:r>
            <a:rPr lang="en-GB" dirty="0"/>
            <a:t>Embodiment, Projection</a:t>
          </a:r>
          <a:endParaRPr lang="el-GR" dirty="0"/>
        </a:p>
        <a:p>
          <a:r>
            <a:rPr lang="en-GB" dirty="0"/>
            <a:t>Role</a:t>
          </a:r>
          <a:endParaRPr lang="en-US" dirty="0"/>
        </a:p>
      </dgm:t>
    </dgm:pt>
    <dgm:pt modelId="{E0E85A42-363F-4AC8-A339-CEC2E6920FB3}" type="parTrans" cxnId="{2B3CC82D-61BC-4FCF-8F27-4231A2C87AB5}">
      <dgm:prSet/>
      <dgm:spPr/>
      <dgm:t>
        <a:bodyPr/>
        <a:lstStyle/>
        <a:p>
          <a:endParaRPr lang="en-US"/>
        </a:p>
      </dgm:t>
    </dgm:pt>
    <dgm:pt modelId="{C113E467-EA0C-4605-846A-6CC90D06BAB7}" type="sibTrans" cxnId="{2B3CC82D-61BC-4FCF-8F27-4231A2C87AB5}">
      <dgm:prSet/>
      <dgm:spPr/>
      <dgm:t>
        <a:bodyPr/>
        <a:lstStyle/>
        <a:p>
          <a:endParaRPr lang="en-US"/>
        </a:p>
      </dgm:t>
    </dgm:pt>
    <dgm:pt modelId="{E91A8738-7F6A-49E9-AD33-7D3ABA907235}">
      <dgm:prSet/>
      <dgm:spPr/>
      <dgm:t>
        <a:bodyPr/>
        <a:lstStyle/>
        <a:p>
          <a:r>
            <a:rPr lang="en-GB" dirty="0"/>
            <a:t>(pp </a:t>
          </a:r>
          <a:r>
            <a:rPr lang="el-GR" dirty="0"/>
            <a:t>πρώτου μαθήματος) </a:t>
          </a:r>
          <a:endParaRPr lang="en-US" dirty="0"/>
        </a:p>
      </dgm:t>
    </dgm:pt>
    <dgm:pt modelId="{0EB6CC7F-156B-45BC-B0B8-D8E97E5553F5}" type="parTrans" cxnId="{4055A786-4A0C-4898-ABA0-B52C307321D9}">
      <dgm:prSet/>
      <dgm:spPr/>
      <dgm:t>
        <a:bodyPr/>
        <a:lstStyle/>
        <a:p>
          <a:endParaRPr lang="en-US"/>
        </a:p>
      </dgm:t>
    </dgm:pt>
    <dgm:pt modelId="{C623F309-A011-4286-A5CF-50C402A03802}" type="sibTrans" cxnId="{4055A786-4A0C-4898-ABA0-B52C307321D9}">
      <dgm:prSet/>
      <dgm:spPr/>
      <dgm:t>
        <a:bodyPr/>
        <a:lstStyle/>
        <a:p>
          <a:endParaRPr lang="en-US"/>
        </a:p>
      </dgm:t>
    </dgm:pt>
    <dgm:pt modelId="{BC11891C-159E-4AFA-8E07-8C44E59AA4CF}" type="pres">
      <dgm:prSet presAssocID="{7E3994D6-2495-466B-AE10-4B0A9A2BA417}" presName="vert0" presStyleCnt="0">
        <dgm:presLayoutVars>
          <dgm:dir/>
          <dgm:animOne val="branch"/>
          <dgm:animLvl val="lvl"/>
        </dgm:presLayoutVars>
      </dgm:prSet>
      <dgm:spPr/>
    </dgm:pt>
    <dgm:pt modelId="{537D6CBB-F478-4451-979E-3BB5B2859F03}" type="pres">
      <dgm:prSet presAssocID="{E962FD9B-0AE8-45DB-A6DE-26FAE178E7D5}" presName="thickLine" presStyleLbl="alignNode1" presStyleIdx="0" presStyleCnt="2"/>
      <dgm:spPr/>
    </dgm:pt>
    <dgm:pt modelId="{14D2E6A9-B44D-4794-98A0-5D8F0B184D3A}" type="pres">
      <dgm:prSet presAssocID="{E962FD9B-0AE8-45DB-A6DE-26FAE178E7D5}" presName="horz1" presStyleCnt="0"/>
      <dgm:spPr/>
    </dgm:pt>
    <dgm:pt modelId="{9223C324-6B6F-44E8-9A93-8720A033B54E}" type="pres">
      <dgm:prSet presAssocID="{E962FD9B-0AE8-45DB-A6DE-26FAE178E7D5}" presName="tx1" presStyleLbl="revTx" presStyleIdx="0" presStyleCnt="2"/>
      <dgm:spPr/>
    </dgm:pt>
    <dgm:pt modelId="{7FB7CFB5-BCD0-4C46-88BB-7B1385AB21F0}" type="pres">
      <dgm:prSet presAssocID="{E962FD9B-0AE8-45DB-A6DE-26FAE178E7D5}" presName="vert1" presStyleCnt="0"/>
      <dgm:spPr/>
    </dgm:pt>
    <dgm:pt modelId="{554A2915-A375-49CA-B81E-1FAF83560659}" type="pres">
      <dgm:prSet presAssocID="{E91A8738-7F6A-49E9-AD33-7D3ABA907235}" presName="thickLine" presStyleLbl="alignNode1" presStyleIdx="1" presStyleCnt="2"/>
      <dgm:spPr/>
    </dgm:pt>
    <dgm:pt modelId="{8EEFB13D-DDC9-4046-8631-07AC2B704FBB}" type="pres">
      <dgm:prSet presAssocID="{E91A8738-7F6A-49E9-AD33-7D3ABA907235}" presName="horz1" presStyleCnt="0"/>
      <dgm:spPr/>
    </dgm:pt>
    <dgm:pt modelId="{C5D65490-36B9-4C69-8ECC-F523DEBF6E73}" type="pres">
      <dgm:prSet presAssocID="{E91A8738-7F6A-49E9-AD33-7D3ABA907235}" presName="tx1" presStyleLbl="revTx" presStyleIdx="1" presStyleCnt="2"/>
      <dgm:spPr/>
    </dgm:pt>
    <dgm:pt modelId="{21682A4C-B188-40D1-9D97-BDAD79574791}" type="pres">
      <dgm:prSet presAssocID="{E91A8738-7F6A-49E9-AD33-7D3ABA907235}" presName="vert1" presStyleCnt="0"/>
      <dgm:spPr/>
    </dgm:pt>
  </dgm:ptLst>
  <dgm:cxnLst>
    <dgm:cxn modelId="{2B3CC82D-61BC-4FCF-8F27-4231A2C87AB5}" srcId="{7E3994D6-2495-466B-AE10-4B0A9A2BA417}" destId="{E962FD9B-0AE8-45DB-A6DE-26FAE178E7D5}" srcOrd="0" destOrd="0" parTransId="{E0E85A42-363F-4AC8-A339-CEC2E6920FB3}" sibTransId="{C113E467-EA0C-4605-846A-6CC90D06BAB7}"/>
    <dgm:cxn modelId="{379D6C62-B83F-4AB1-9345-6916F6746A3B}" type="presOf" srcId="{7E3994D6-2495-466B-AE10-4B0A9A2BA417}" destId="{BC11891C-159E-4AFA-8E07-8C44E59AA4CF}" srcOrd="0" destOrd="0" presId="urn:microsoft.com/office/officeart/2008/layout/LinedList"/>
    <dgm:cxn modelId="{D30C1855-CC14-4303-8373-84FF1D5E4D48}" type="presOf" srcId="{E91A8738-7F6A-49E9-AD33-7D3ABA907235}" destId="{C5D65490-36B9-4C69-8ECC-F523DEBF6E73}" srcOrd="0" destOrd="0" presId="urn:microsoft.com/office/officeart/2008/layout/LinedList"/>
    <dgm:cxn modelId="{4055A786-4A0C-4898-ABA0-B52C307321D9}" srcId="{7E3994D6-2495-466B-AE10-4B0A9A2BA417}" destId="{E91A8738-7F6A-49E9-AD33-7D3ABA907235}" srcOrd="1" destOrd="0" parTransId="{0EB6CC7F-156B-45BC-B0B8-D8E97E5553F5}" sibTransId="{C623F309-A011-4286-A5CF-50C402A03802}"/>
    <dgm:cxn modelId="{A8BC12A7-FA00-4FE0-B33E-31C231B88A63}" type="presOf" srcId="{E962FD9B-0AE8-45DB-A6DE-26FAE178E7D5}" destId="{9223C324-6B6F-44E8-9A93-8720A033B54E}" srcOrd="0" destOrd="0" presId="urn:microsoft.com/office/officeart/2008/layout/LinedList"/>
    <dgm:cxn modelId="{526B7801-33F0-4F8B-ACC9-0EA8F08E89E2}" type="presParOf" srcId="{BC11891C-159E-4AFA-8E07-8C44E59AA4CF}" destId="{537D6CBB-F478-4451-979E-3BB5B2859F03}" srcOrd="0" destOrd="0" presId="urn:microsoft.com/office/officeart/2008/layout/LinedList"/>
    <dgm:cxn modelId="{FA6A9816-F6DD-4EAC-BBC1-5E94C485649C}" type="presParOf" srcId="{BC11891C-159E-4AFA-8E07-8C44E59AA4CF}" destId="{14D2E6A9-B44D-4794-98A0-5D8F0B184D3A}" srcOrd="1" destOrd="0" presId="urn:microsoft.com/office/officeart/2008/layout/LinedList"/>
    <dgm:cxn modelId="{09732468-3C27-49F4-ACCD-FEDA847D6799}" type="presParOf" srcId="{14D2E6A9-B44D-4794-98A0-5D8F0B184D3A}" destId="{9223C324-6B6F-44E8-9A93-8720A033B54E}" srcOrd="0" destOrd="0" presId="urn:microsoft.com/office/officeart/2008/layout/LinedList"/>
    <dgm:cxn modelId="{10A04A14-8B89-4B4D-942F-C1EE492EF58B}" type="presParOf" srcId="{14D2E6A9-B44D-4794-98A0-5D8F0B184D3A}" destId="{7FB7CFB5-BCD0-4C46-88BB-7B1385AB21F0}" srcOrd="1" destOrd="0" presId="urn:microsoft.com/office/officeart/2008/layout/LinedList"/>
    <dgm:cxn modelId="{24D9B00D-7138-4FFB-BF51-E61F8A653CB5}" type="presParOf" srcId="{BC11891C-159E-4AFA-8E07-8C44E59AA4CF}" destId="{554A2915-A375-49CA-B81E-1FAF83560659}" srcOrd="2" destOrd="0" presId="urn:microsoft.com/office/officeart/2008/layout/LinedList"/>
    <dgm:cxn modelId="{3A54B920-0B84-44E0-9B98-05F039F61280}" type="presParOf" srcId="{BC11891C-159E-4AFA-8E07-8C44E59AA4CF}" destId="{8EEFB13D-DDC9-4046-8631-07AC2B704FBB}" srcOrd="3" destOrd="0" presId="urn:microsoft.com/office/officeart/2008/layout/LinedList"/>
    <dgm:cxn modelId="{346239E8-5B8A-4C5C-9299-3C0DF0387290}" type="presParOf" srcId="{8EEFB13D-DDC9-4046-8631-07AC2B704FBB}" destId="{C5D65490-36B9-4C69-8ECC-F523DEBF6E73}" srcOrd="0" destOrd="0" presId="urn:microsoft.com/office/officeart/2008/layout/LinedList"/>
    <dgm:cxn modelId="{EDE4E5C5-9B2A-4B18-9EC9-2C0E29538C5A}" type="presParOf" srcId="{8EEFB13D-DDC9-4046-8631-07AC2B704FBB}" destId="{21682A4C-B188-40D1-9D97-BDAD7957479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C1DF9E-F5AD-4A08-9E9B-54527BF0EC37}">
      <dsp:nvSpPr>
        <dsp:cNvPr id="0" name=""/>
        <dsp:cNvSpPr/>
      </dsp:nvSpPr>
      <dsp:spPr>
        <a:xfrm>
          <a:off x="0" y="601"/>
          <a:ext cx="4205288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D1E0EFA-3DDE-4F57-96C1-90573AA1230A}">
      <dsp:nvSpPr>
        <dsp:cNvPr id="0" name=""/>
        <dsp:cNvSpPr/>
      </dsp:nvSpPr>
      <dsp:spPr>
        <a:xfrm>
          <a:off x="0" y="601"/>
          <a:ext cx="4205288" cy="9852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 dirty="0"/>
            <a:t>ΕΔ είναι μια μορφή θεατρικής τέχνης με παιδαγωγικό χαρακτήρα.</a:t>
          </a:r>
          <a:endParaRPr lang="en-US" sz="1900" kern="1200" dirty="0"/>
        </a:p>
      </dsp:txBody>
      <dsp:txXfrm>
        <a:off x="0" y="601"/>
        <a:ext cx="4205288" cy="985279"/>
      </dsp:txXfrm>
    </dsp:sp>
    <dsp:sp modelId="{5FD2E5DA-B52F-4101-9BB1-81D5E13C6DFA}">
      <dsp:nvSpPr>
        <dsp:cNvPr id="0" name=""/>
        <dsp:cNvSpPr/>
      </dsp:nvSpPr>
      <dsp:spPr>
        <a:xfrm>
          <a:off x="0" y="985880"/>
          <a:ext cx="4205288" cy="0"/>
        </a:xfrm>
        <a:prstGeom prst="line">
          <a:avLst/>
        </a:prstGeom>
        <a:gradFill rotWithShape="0">
          <a:gsLst>
            <a:gs pos="0">
              <a:schemeClr val="accent2">
                <a:hueOff val="-2489545"/>
                <a:satOff val="13319"/>
                <a:lumOff val="98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2489545"/>
                <a:satOff val="13319"/>
                <a:lumOff val="98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2489545"/>
                <a:satOff val="13319"/>
                <a:lumOff val="98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2489545"/>
              <a:satOff val="13319"/>
              <a:lumOff val="9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158A5C8-D841-4557-B165-D4C84E1156D1}">
      <dsp:nvSpPr>
        <dsp:cNvPr id="0" name=""/>
        <dsp:cNvSpPr/>
      </dsp:nvSpPr>
      <dsp:spPr>
        <a:xfrm>
          <a:off x="0" y="985880"/>
          <a:ext cx="4205288" cy="9852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 dirty="0"/>
            <a:t>Μπορεί να διδαχθεί: ως ανεξάρτητο μάθημα  τέχνης,  ως μέσο για τη διδασκαλία μαθημάτων </a:t>
          </a:r>
          <a:endParaRPr lang="en-US" sz="1900" kern="1200" dirty="0"/>
        </a:p>
      </dsp:txBody>
      <dsp:txXfrm>
        <a:off x="0" y="985880"/>
        <a:ext cx="4205288" cy="985279"/>
      </dsp:txXfrm>
    </dsp:sp>
    <dsp:sp modelId="{641B6A25-E15F-4DB7-AB12-9EC9A5EA7510}">
      <dsp:nvSpPr>
        <dsp:cNvPr id="0" name=""/>
        <dsp:cNvSpPr/>
      </dsp:nvSpPr>
      <dsp:spPr>
        <a:xfrm>
          <a:off x="0" y="1971160"/>
          <a:ext cx="4205288" cy="0"/>
        </a:xfrm>
        <a:prstGeom prst="line">
          <a:avLst/>
        </a:prstGeom>
        <a:gradFill rotWithShape="0">
          <a:gsLst>
            <a:gs pos="0">
              <a:schemeClr val="accent2">
                <a:hueOff val="-4979090"/>
                <a:satOff val="26639"/>
                <a:lumOff val="196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4979090"/>
                <a:satOff val="26639"/>
                <a:lumOff val="196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4979090"/>
                <a:satOff val="26639"/>
                <a:lumOff val="196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4979090"/>
              <a:satOff val="26639"/>
              <a:lumOff val="19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1CB897C-8349-4EA0-9019-B96E14D8AC13}">
      <dsp:nvSpPr>
        <dsp:cNvPr id="0" name=""/>
        <dsp:cNvSpPr/>
      </dsp:nvSpPr>
      <dsp:spPr>
        <a:xfrm>
          <a:off x="0" y="1971160"/>
          <a:ext cx="4205288" cy="9852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/>
            <a:t>Εισαγωγή του όρου το 1970 από την </a:t>
          </a:r>
          <a:r>
            <a:rPr lang="en-GB" sz="1900" kern="1200"/>
            <a:t>Heathcote</a:t>
          </a:r>
          <a:endParaRPr lang="en-US" sz="1900" kern="1200"/>
        </a:p>
      </dsp:txBody>
      <dsp:txXfrm>
        <a:off x="0" y="1971160"/>
        <a:ext cx="4205288" cy="985279"/>
      </dsp:txXfrm>
    </dsp:sp>
    <dsp:sp modelId="{523B8B64-88F1-490C-901B-E203A588DE23}">
      <dsp:nvSpPr>
        <dsp:cNvPr id="0" name=""/>
        <dsp:cNvSpPr/>
      </dsp:nvSpPr>
      <dsp:spPr>
        <a:xfrm>
          <a:off x="0" y="2956439"/>
          <a:ext cx="4205288" cy="0"/>
        </a:xfrm>
        <a:prstGeom prst="line">
          <a:avLst/>
        </a:prstGeom>
        <a:gradFill rotWithShape="0">
          <a:gsLst>
            <a:gs pos="0">
              <a:schemeClr val="accent2">
                <a:hueOff val="-7468635"/>
                <a:satOff val="39959"/>
                <a:lumOff val="294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7468635"/>
                <a:satOff val="39959"/>
                <a:lumOff val="294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7468635"/>
                <a:satOff val="39959"/>
                <a:lumOff val="294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7468635"/>
              <a:satOff val="39959"/>
              <a:lumOff val="29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A7BDC1A-749B-4986-9499-A67B59060D11}">
      <dsp:nvSpPr>
        <dsp:cNvPr id="0" name=""/>
        <dsp:cNvSpPr/>
      </dsp:nvSpPr>
      <dsp:spPr>
        <a:xfrm>
          <a:off x="0" y="2956439"/>
          <a:ext cx="4205288" cy="9852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 dirty="0"/>
            <a:t>Υπό την επιρροή κινήματος Προοδευτικής Εκπαίδευσης</a:t>
          </a:r>
          <a:endParaRPr lang="en-US" sz="1900" kern="1200" dirty="0"/>
        </a:p>
      </dsp:txBody>
      <dsp:txXfrm>
        <a:off x="0" y="2956439"/>
        <a:ext cx="4205288" cy="985279"/>
      </dsp:txXfrm>
    </dsp:sp>
    <dsp:sp modelId="{58261759-D61F-4B55-9C6D-6D84AB255AAA}">
      <dsp:nvSpPr>
        <dsp:cNvPr id="0" name=""/>
        <dsp:cNvSpPr/>
      </dsp:nvSpPr>
      <dsp:spPr>
        <a:xfrm>
          <a:off x="0" y="3941719"/>
          <a:ext cx="4205288" cy="0"/>
        </a:xfrm>
        <a:prstGeom prst="line">
          <a:avLst/>
        </a:prstGeom>
        <a:gradFill rotWithShape="0">
          <a:gsLst>
            <a:gs pos="0">
              <a:schemeClr val="accent2">
                <a:hueOff val="-9958180"/>
                <a:satOff val="53278"/>
                <a:lumOff val="392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9958180"/>
                <a:satOff val="53278"/>
                <a:lumOff val="392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9958180"/>
                <a:satOff val="53278"/>
                <a:lumOff val="392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9958180"/>
              <a:satOff val="53278"/>
              <a:lumOff val="39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70B1AF9-F91B-4DF0-A9AF-5165B22C3225}">
      <dsp:nvSpPr>
        <dsp:cNvPr id="0" name=""/>
        <dsp:cNvSpPr/>
      </dsp:nvSpPr>
      <dsp:spPr>
        <a:xfrm>
          <a:off x="0" y="3941719"/>
          <a:ext cx="4205288" cy="9852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 dirty="0"/>
            <a:t>Κινείται σε ένα συνεχές-αφετηρία το μιμητικό παιχνίδι το παιχνίδι ρόλων και το τέρμα η θεατρική τέχνη </a:t>
          </a:r>
          <a:endParaRPr lang="en-US" sz="1900" kern="1200" dirty="0"/>
        </a:p>
      </dsp:txBody>
      <dsp:txXfrm>
        <a:off x="0" y="3941719"/>
        <a:ext cx="4205288" cy="9852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B1C3F1-AE35-47C1-92FD-E45AE0F3DC92}">
      <dsp:nvSpPr>
        <dsp:cNvPr id="0" name=""/>
        <dsp:cNvSpPr/>
      </dsp:nvSpPr>
      <dsp:spPr>
        <a:xfrm>
          <a:off x="0" y="0"/>
          <a:ext cx="36131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959B36-723A-47DD-B7D7-CF7EC9250DD5}">
      <dsp:nvSpPr>
        <dsp:cNvPr id="0" name=""/>
        <dsp:cNvSpPr/>
      </dsp:nvSpPr>
      <dsp:spPr>
        <a:xfrm>
          <a:off x="0" y="0"/>
          <a:ext cx="3613150" cy="13120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600" kern="1200" dirty="0"/>
            <a:t>Με το ΕΔ επιτυγχάνεται</a:t>
          </a:r>
          <a:endParaRPr lang="en-US" sz="2600" kern="1200" dirty="0"/>
        </a:p>
      </dsp:txBody>
      <dsp:txXfrm>
        <a:off x="0" y="0"/>
        <a:ext cx="3613150" cy="1312068"/>
      </dsp:txXfrm>
    </dsp:sp>
    <dsp:sp modelId="{5957CE81-BFA6-4040-9C75-F6B1641937F0}">
      <dsp:nvSpPr>
        <dsp:cNvPr id="0" name=""/>
        <dsp:cNvSpPr/>
      </dsp:nvSpPr>
      <dsp:spPr>
        <a:xfrm>
          <a:off x="0" y="1312068"/>
          <a:ext cx="36131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99300B-533F-4E32-BB1C-3189C47B3CC9}">
      <dsp:nvSpPr>
        <dsp:cNvPr id="0" name=""/>
        <dsp:cNvSpPr/>
      </dsp:nvSpPr>
      <dsp:spPr>
        <a:xfrm>
          <a:off x="0" y="1312068"/>
          <a:ext cx="3613150" cy="13120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600" kern="1200"/>
            <a:t>Μάθηση</a:t>
          </a:r>
          <a:endParaRPr lang="en-US" sz="2600" kern="1200"/>
        </a:p>
      </dsp:txBody>
      <dsp:txXfrm>
        <a:off x="0" y="1312068"/>
        <a:ext cx="3613150" cy="1312068"/>
      </dsp:txXfrm>
    </dsp:sp>
    <dsp:sp modelId="{BA1A0C00-EF13-4DD3-B9F5-D962A45AA3A8}">
      <dsp:nvSpPr>
        <dsp:cNvPr id="0" name=""/>
        <dsp:cNvSpPr/>
      </dsp:nvSpPr>
      <dsp:spPr>
        <a:xfrm>
          <a:off x="0" y="2624137"/>
          <a:ext cx="36131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7BE9BD-2B30-4448-9651-EE6F7A2D89E6}">
      <dsp:nvSpPr>
        <dsp:cNvPr id="0" name=""/>
        <dsp:cNvSpPr/>
      </dsp:nvSpPr>
      <dsp:spPr>
        <a:xfrm>
          <a:off x="0" y="2624137"/>
          <a:ext cx="3613150" cy="13120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600" kern="1200"/>
            <a:t>Διαπραγμάτευση νοήματος </a:t>
          </a:r>
          <a:endParaRPr lang="en-US" sz="2600" kern="1200"/>
        </a:p>
      </dsp:txBody>
      <dsp:txXfrm>
        <a:off x="0" y="2624137"/>
        <a:ext cx="3613150" cy="1312068"/>
      </dsp:txXfrm>
    </dsp:sp>
    <dsp:sp modelId="{32D30747-74DD-4089-BC19-E4CE2A4745D7}">
      <dsp:nvSpPr>
        <dsp:cNvPr id="0" name=""/>
        <dsp:cNvSpPr/>
      </dsp:nvSpPr>
      <dsp:spPr>
        <a:xfrm>
          <a:off x="0" y="3936206"/>
          <a:ext cx="36131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D421C7-DBDA-43C3-8CA3-94CB35DBD9F2}">
      <dsp:nvSpPr>
        <dsp:cNvPr id="0" name=""/>
        <dsp:cNvSpPr/>
      </dsp:nvSpPr>
      <dsp:spPr>
        <a:xfrm>
          <a:off x="0" y="3936206"/>
          <a:ext cx="3613150" cy="13120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600" kern="1200"/>
            <a:t>Διαδικασία αλλαγής –νέα οπτική για τα πράγματα </a:t>
          </a:r>
          <a:endParaRPr lang="en-US" sz="2600" kern="1200"/>
        </a:p>
      </dsp:txBody>
      <dsp:txXfrm>
        <a:off x="0" y="3936206"/>
        <a:ext cx="3613150" cy="13120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842592-D583-4E8C-84CB-150961F60570}">
      <dsp:nvSpPr>
        <dsp:cNvPr id="0" name=""/>
        <dsp:cNvSpPr/>
      </dsp:nvSpPr>
      <dsp:spPr>
        <a:xfrm>
          <a:off x="0" y="378"/>
          <a:ext cx="772352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C215AE3-F2D2-4F43-BB87-36CC2EEA22BF}">
      <dsp:nvSpPr>
        <dsp:cNvPr id="0" name=""/>
        <dsp:cNvSpPr/>
      </dsp:nvSpPr>
      <dsp:spPr>
        <a:xfrm>
          <a:off x="0" y="378"/>
          <a:ext cx="7723525" cy="6202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kern="1200"/>
            <a:t>Οι μαθητές διερευνούν το νόημα των πράξεών τους </a:t>
          </a:r>
          <a:endParaRPr lang="en-US" sz="2300" kern="1200"/>
        </a:p>
      </dsp:txBody>
      <dsp:txXfrm>
        <a:off x="0" y="378"/>
        <a:ext cx="7723525" cy="620243"/>
      </dsp:txXfrm>
    </dsp:sp>
    <dsp:sp modelId="{FEB08900-3049-47F0-84D0-CC8CDF25818C}">
      <dsp:nvSpPr>
        <dsp:cNvPr id="0" name=""/>
        <dsp:cNvSpPr/>
      </dsp:nvSpPr>
      <dsp:spPr>
        <a:xfrm>
          <a:off x="0" y="620622"/>
          <a:ext cx="7723525" cy="0"/>
        </a:xfrm>
        <a:prstGeom prst="line">
          <a:avLst/>
        </a:prstGeom>
        <a:solidFill>
          <a:schemeClr val="accent2">
            <a:hueOff val="-2489545"/>
            <a:satOff val="13319"/>
            <a:lumOff val="98"/>
            <a:alphaOff val="0"/>
          </a:schemeClr>
        </a:solidFill>
        <a:ln w="12700" cap="flat" cmpd="sng" algn="ctr">
          <a:solidFill>
            <a:schemeClr val="accent2">
              <a:hueOff val="-2489545"/>
              <a:satOff val="13319"/>
              <a:lumOff val="9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67C7ED0-2113-4411-8B6D-32A382019D5E}">
      <dsp:nvSpPr>
        <dsp:cNvPr id="0" name=""/>
        <dsp:cNvSpPr/>
      </dsp:nvSpPr>
      <dsp:spPr>
        <a:xfrm>
          <a:off x="0" y="620622"/>
          <a:ext cx="7723525" cy="6202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kern="1200"/>
            <a:t>Δεν αναπαριστούν απλά γραμμικά τις πράξεις στην ιστορία </a:t>
          </a:r>
          <a:endParaRPr lang="en-US" sz="2300" kern="1200"/>
        </a:p>
      </dsp:txBody>
      <dsp:txXfrm>
        <a:off x="0" y="620622"/>
        <a:ext cx="7723525" cy="620243"/>
      </dsp:txXfrm>
    </dsp:sp>
    <dsp:sp modelId="{95E187E6-0242-4D82-B758-4836B1BF182D}">
      <dsp:nvSpPr>
        <dsp:cNvPr id="0" name=""/>
        <dsp:cNvSpPr/>
      </dsp:nvSpPr>
      <dsp:spPr>
        <a:xfrm>
          <a:off x="0" y="1240866"/>
          <a:ext cx="7723525" cy="0"/>
        </a:xfrm>
        <a:prstGeom prst="line">
          <a:avLst/>
        </a:prstGeom>
        <a:solidFill>
          <a:schemeClr val="accent2">
            <a:hueOff val="-4979090"/>
            <a:satOff val="26639"/>
            <a:lumOff val="196"/>
            <a:alphaOff val="0"/>
          </a:schemeClr>
        </a:solidFill>
        <a:ln w="12700" cap="flat" cmpd="sng" algn="ctr">
          <a:solidFill>
            <a:schemeClr val="accent2">
              <a:hueOff val="-4979090"/>
              <a:satOff val="26639"/>
              <a:lumOff val="19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0AA66AC-0F1D-4D33-99C5-AEAE8CAEC800}">
      <dsp:nvSpPr>
        <dsp:cNvPr id="0" name=""/>
        <dsp:cNvSpPr/>
      </dsp:nvSpPr>
      <dsp:spPr>
        <a:xfrm>
          <a:off x="0" y="1240866"/>
          <a:ext cx="7723525" cy="6202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kern="1200"/>
            <a:t>Αντιμετωπίζουν διλήμματα </a:t>
          </a:r>
          <a:endParaRPr lang="en-US" sz="2300" kern="1200"/>
        </a:p>
      </dsp:txBody>
      <dsp:txXfrm>
        <a:off x="0" y="1240866"/>
        <a:ext cx="7723525" cy="620243"/>
      </dsp:txXfrm>
    </dsp:sp>
    <dsp:sp modelId="{D0C27528-4FAC-47C5-B71F-738E3B63C7DC}">
      <dsp:nvSpPr>
        <dsp:cNvPr id="0" name=""/>
        <dsp:cNvSpPr/>
      </dsp:nvSpPr>
      <dsp:spPr>
        <a:xfrm>
          <a:off x="0" y="1861109"/>
          <a:ext cx="7723525" cy="0"/>
        </a:xfrm>
        <a:prstGeom prst="line">
          <a:avLst/>
        </a:prstGeom>
        <a:solidFill>
          <a:schemeClr val="accent2">
            <a:hueOff val="-7468635"/>
            <a:satOff val="39959"/>
            <a:lumOff val="294"/>
            <a:alphaOff val="0"/>
          </a:schemeClr>
        </a:solidFill>
        <a:ln w="12700" cap="flat" cmpd="sng" algn="ctr">
          <a:solidFill>
            <a:schemeClr val="accent2">
              <a:hueOff val="-7468635"/>
              <a:satOff val="39959"/>
              <a:lumOff val="29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5353BD6-4CFD-4A65-BC52-17023A833DE2}">
      <dsp:nvSpPr>
        <dsp:cNvPr id="0" name=""/>
        <dsp:cNvSpPr/>
      </dsp:nvSpPr>
      <dsp:spPr>
        <a:xfrm>
          <a:off x="0" y="1861109"/>
          <a:ext cx="7723525" cy="6202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kern="1200" dirty="0"/>
            <a:t>Αποφασίζουν , δρουν</a:t>
          </a:r>
          <a:endParaRPr lang="en-US" sz="2300" kern="1200" dirty="0"/>
        </a:p>
      </dsp:txBody>
      <dsp:txXfrm>
        <a:off x="0" y="1861109"/>
        <a:ext cx="7723525" cy="620243"/>
      </dsp:txXfrm>
    </dsp:sp>
    <dsp:sp modelId="{914138F7-0AB6-4CCD-BE22-2273DA274ACA}">
      <dsp:nvSpPr>
        <dsp:cNvPr id="0" name=""/>
        <dsp:cNvSpPr/>
      </dsp:nvSpPr>
      <dsp:spPr>
        <a:xfrm>
          <a:off x="0" y="2481353"/>
          <a:ext cx="7723525" cy="0"/>
        </a:xfrm>
        <a:prstGeom prst="line">
          <a:avLst/>
        </a:prstGeom>
        <a:solidFill>
          <a:schemeClr val="accent2">
            <a:hueOff val="-9958180"/>
            <a:satOff val="53278"/>
            <a:lumOff val="392"/>
            <a:alphaOff val="0"/>
          </a:schemeClr>
        </a:solidFill>
        <a:ln w="12700" cap="flat" cmpd="sng" algn="ctr">
          <a:solidFill>
            <a:schemeClr val="accent2">
              <a:hueOff val="-9958180"/>
              <a:satOff val="53278"/>
              <a:lumOff val="3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7A4A07C-6569-452D-88EB-CEA1DCD4BDAB}">
      <dsp:nvSpPr>
        <dsp:cNvPr id="0" name=""/>
        <dsp:cNvSpPr/>
      </dsp:nvSpPr>
      <dsp:spPr>
        <a:xfrm>
          <a:off x="0" y="2481353"/>
          <a:ext cx="7723525" cy="6202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kern="1200"/>
            <a:t>ΒΙΩΜΑ &amp; ΑΝΑΣΤΟΧΑΣΜΟΣ </a:t>
          </a:r>
          <a:endParaRPr lang="en-US" sz="2300" kern="1200"/>
        </a:p>
      </dsp:txBody>
      <dsp:txXfrm>
        <a:off x="0" y="2481353"/>
        <a:ext cx="7723525" cy="62024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C18681-CD79-4DF1-B510-E5E4F7F3E084}">
      <dsp:nvSpPr>
        <dsp:cNvPr id="0" name=""/>
        <dsp:cNvSpPr/>
      </dsp:nvSpPr>
      <dsp:spPr>
        <a:xfrm>
          <a:off x="0" y="0"/>
          <a:ext cx="4205288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AC7827C-7D0F-4A61-9B05-1FE130FC695E}">
      <dsp:nvSpPr>
        <dsp:cNvPr id="0" name=""/>
        <dsp:cNvSpPr/>
      </dsp:nvSpPr>
      <dsp:spPr>
        <a:xfrm>
          <a:off x="0" y="0"/>
          <a:ext cx="4205288" cy="12318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kern="1200" dirty="0"/>
            <a:t>Καθιερωμένα γλωσσικά και οπτικά σύμβολα</a:t>
          </a:r>
          <a:endParaRPr lang="en-US" sz="2400" kern="1200" dirty="0"/>
        </a:p>
      </dsp:txBody>
      <dsp:txXfrm>
        <a:off x="0" y="0"/>
        <a:ext cx="4205288" cy="1231899"/>
      </dsp:txXfrm>
    </dsp:sp>
    <dsp:sp modelId="{9C4B06BA-E78B-4390-BB05-E1FF41A9D6CF}">
      <dsp:nvSpPr>
        <dsp:cNvPr id="0" name=""/>
        <dsp:cNvSpPr/>
      </dsp:nvSpPr>
      <dsp:spPr>
        <a:xfrm>
          <a:off x="0" y="1231899"/>
          <a:ext cx="4205288" cy="0"/>
        </a:xfrm>
        <a:prstGeom prst="line">
          <a:avLst/>
        </a:prstGeom>
        <a:gradFill rotWithShape="0">
          <a:gsLst>
            <a:gs pos="0">
              <a:schemeClr val="accent2">
                <a:hueOff val="-3319393"/>
                <a:satOff val="17759"/>
                <a:lumOff val="131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3319393"/>
                <a:satOff val="17759"/>
                <a:lumOff val="131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3319393"/>
                <a:satOff val="17759"/>
                <a:lumOff val="131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3319393"/>
              <a:satOff val="17759"/>
              <a:lumOff val="13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FF8C66B-5FE1-4763-A2BD-17A30ACA9781}">
      <dsp:nvSpPr>
        <dsp:cNvPr id="0" name=""/>
        <dsp:cNvSpPr/>
      </dsp:nvSpPr>
      <dsp:spPr>
        <a:xfrm>
          <a:off x="0" y="1231899"/>
          <a:ext cx="4205288" cy="12318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kern="1200"/>
            <a:t>Αντικείμενα ως σύμβολα συνειρμικά  ή μεταμορφωτικά </a:t>
          </a:r>
          <a:endParaRPr lang="en-US" sz="2400" kern="1200"/>
        </a:p>
      </dsp:txBody>
      <dsp:txXfrm>
        <a:off x="0" y="1231899"/>
        <a:ext cx="4205288" cy="1231899"/>
      </dsp:txXfrm>
    </dsp:sp>
    <dsp:sp modelId="{E71B439E-0063-4B88-8724-E40BAB4AD690}">
      <dsp:nvSpPr>
        <dsp:cNvPr id="0" name=""/>
        <dsp:cNvSpPr/>
      </dsp:nvSpPr>
      <dsp:spPr>
        <a:xfrm>
          <a:off x="0" y="2463799"/>
          <a:ext cx="4205288" cy="0"/>
        </a:xfrm>
        <a:prstGeom prst="line">
          <a:avLst/>
        </a:prstGeom>
        <a:gradFill rotWithShape="0">
          <a:gsLst>
            <a:gs pos="0">
              <a:schemeClr val="accent2">
                <a:hueOff val="-6638787"/>
                <a:satOff val="35519"/>
                <a:lumOff val="261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6638787"/>
                <a:satOff val="35519"/>
                <a:lumOff val="261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6638787"/>
                <a:satOff val="35519"/>
                <a:lumOff val="261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6638787"/>
              <a:satOff val="35519"/>
              <a:lumOff val="26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5744149-1EC7-4A1C-BF8F-DB7C30EC7C4D}">
      <dsp:nvSpPr>
        <dsp:cNvPr id="0" name=""/>
        <dsp:cNvSpPr/>
      </dsp:nvSpPr>
      <dsp:spPr>
        <a:xfrm>
          <a:off x="0" y="2463799"/>
          <a:ext cx="4205288" cy="12318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kern="1200" dirty="0"/>
            <a:t>Κίνηση ή χειρονομία με συμβολικό νόημα </a:t>
          </a:r>
          <a:endParaRPr lang="en-US" sz="2400" kern="1200" dirty="0"/>
        </a:p>
      </dsp:txBody>
      <dsp:txXfrm>
        <a:off x="0" y="2463799"/>
        <a:ext cx="4205288" cy="1231899"/>
      </dsp:txXfrm>
    </dsp:sp>
    <dsp:sp modelId="{6F2AA5B7-6887-4C94-80F3-AD27C742BD3A}">
      <dsp:nvSpPr>
        <dsp:cNvPr id="0" name=""/>
        <dsp:cNvSpPr/>
      </dsp:nvSpPr>
      <dsp:spPr>
        <a:xfrm>
          <a:off x="0" y="3695699"/>
          <a:ext cx="4205288" cy="0"/>
        </a:xfrm>
        <a:prstGeom prst="line">
          <a:avLst/>
        </a:prstGeom>
        <a:gradFill rotWithShape="0">
          <a:gsLst>
            <a:gs pos="0">
              <a:schemeClr val="accent2">
                <a:hueOff val="-9958180"/>
                <a:satOff val="53278"/>
                <a:lumOff val="392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9958180"/>
                <a:satOff val="53278"/>
                <a:lumOff val="392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9958180"/>
                <a:satOff val="53278"/>
                <a:lumOff val="392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9958180"/>
              <a:satOff val="53278"/>
              <a:lumOff val="39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6D6AD78-A954-4988-8C43-B93E0B82EC0B}">
      <dsp:nvSpPr>
        <dsp:cNvPr id="0" name=""/>
        <dsp:cNvSpPr/>
      </dsp:nvSpPr>
      <dsp:spPr>
        <a:xfrm>
          <a:off x="0" y="3695699"/>
          <a:ext cx="4205288" cy="12318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kern="1200"/>
            <a:t>Όλα τα παραπάνω στοχεύουν στην δημιουργία </a:t>
          </a:r>
          <a:r>
            <a:rPr lang="el-GR" sz="2400" b="1" kern="1200"/>
            <a:t>νοήματος </a:t>
          </a:r>
          <a:endParaRPr lang="en-US" sz="2400" kern="1200"/>
        </a:p>
      </dsp:txBody>
      <dsp:txXfrm>
        <a:off x="0" y="3695699"/>
        <a:ext cx="4205288" cy="123189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C4B189-49E7-42A7-A0D7-EF380403B90F}">
      <dsp:nvSpPr>
        <dsp:cNvPr id="0" name=""/>
        <dsp:cNvSpPr/>
      </dsp:nvSpPr>
      <dsp:spPr>
        <a:xfrm>
          <a:off x="0" y="0"/>
          <a:ext cx="4205288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37C6A26-AB50-4E3F-AFD2-697882D8DFFB}">
      <dsp:nvSpPr>
        <dsp:cNvPr id="0" name=""/>
        <dsp:cNvSpPr/>
      </dsp:nvSpPr>
      <dsp:spPr>
        <a:xfrm>
          <a:off x="0" y="0"/>
          <a:ext cx="4205288" cy="12318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kern="1200" dirty="0"/>
            <a:t>Η εργασία μας βασίζεται σε τρεις αλληλεπιδραστικές διαδικασίες: </a:t>
          </a:r>
          <a:endParaRPr lang="en-US" sz="2400" kern="1200" dirty="0"/>
        </a:p>
      </dsp:txBody>
      <dsp:txXfrm>
        <a:off x="0" y="0"/>
        <a:ext cx="4205288" cy="1231899"/>
      </dsp:txXfrm>
    </dsp:sp>
    <dsp:sp modelId="{B8858568-0BCE-4402-88F5-2D1488309EAC}">
      <dsp:nvSpPr>
        <dsp:cNvPr id="0" name=""/>
        <dsp:cNvSpPr/>
      </dsp:nvSpPr>
      <dsp:spPr>
        <a:xfrm>
          <a:off x="0" y="1231899"/>
          <a:ext cx="4205288" cy="0"/>
        </a:xfrm>
        <a:prstGeom prst="line">
          <a:avLst/>
        </a:prstGeom>
        <a:gradFill rotWithShape="0">
          <a:gsLst>
            <a:gs pos="0">
              <a:schemeClr val="accent2">
                <a:hueOff val="-3319393"/>
                <a:satOff val="17759"/>
                <a:lumOff val="131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3319393"/>
                <a:satOff val="17759"/>
                <a:lumOff val="131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3319393"/>
                <a:satOff val="17759"/>
                <a:lumOff val="131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3319393"/>
              <a:satOff val="17759"/>
              <a:lumOff val="13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C6CB0F5-147E-4396-920A-C7466BB634DA}">
      <dsp:nvSpPr>
        <dsp:cNvPr id="0" name=""/>
        <dsp:cNvSpPr/>
      </dsp:nvSpPr>
      <dsp:spPr>
        <a:xfrm>
          <a:off x="0" y="1231899"/>
          <a:ext cx="4205288" cy="12318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kern="1200"/>
            <a:t>– δημιουργία </a:t>
          </a:r>
          <a:endParaRPr lang="en-US" sz="2400" kern="1200"/>
        </a:p>
      </dsp:txBody>
      <dsp:txXfrm>
        <a:off x="0" y="1231899"/>
        <a:ext cx="4205288" cy="1231899"/>
      </dsp:txXfrm>
    </dsp:sp>
    <dsp:sp modelId="{BEE4A71E-0D36-43EE-A9EB-2D79442D4BD9}">
      <dsp:nvSpPr>
        <dsp:cNvPr id="0" name=""/>
        <dsp:cNvSpPr/>
      </dsp:nvSpPr>
      <dsp:spPr>
        <a:xfrm>
          <a:off x="0" y="2463799"/>
          <a:ext cx="4205288" cy="0"/>
        </a:xfrm>
        <a:prstGeom prst="line">
          <a:avLst/>
        </a:prstGeom>
        <a:gradFill rotWithShape="0">
          <a:gsLst>
            <a:gs pos="0">
              <a:schemeClr val="accent2">
                <a:hueOff val="-6638787"/>
                <a:satOff val="35519"/>
                <a:lumOff val="261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6638787"/>
                <a:satOff val="35519"/>
                <a:lumOff val="261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6638787"/>
                <a:satOff val="35519"/>
                <a:lumOff val="261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6638787"/>
              <a:satOff val="35519"/>
              <a:lumOff val="26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184290B-4567-4C40-8112-58A0B83BEE69}">
      <dsp:nvSpPr>
        <dsp:cNvPr id="0" name=""/>
        <dsp:cNvSpPr/>
      </dsp:nvSpPr>
      <dsp:spPr>
        <a:xfrm>
          <a:off x="0" y="2463799"/>
          <a:ext cx="4205288" cy="12318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kern="1200"/>
            <a:t>– παράσταση </a:t>
          </a:r>
          <a:endParaRPr lang="en-US" sz="2400" kern="1200"/>
        </a:p>
      </dsp:txBody>
      <dsp:txXfrm>
        <a:off x="0" y="2463799"/>
        <a:ext cx="4205288" cy="1231899"/>
      </dsp:txXfrm>
    </dsp:sp>
    <dsp:sp modelId="{2F1C292E-D3D8-4D01-B2D2-0822193B0297}">
      <dsp:nvSpPr>
        <dsp:cNvPr id="0" name=""/>
        <dsp:cNvSpPr/>
      </dsp:nvSpPr>
      <dsp:spPr>
        <a:xfrm>
          <a:off x="0" y="3695699"/>
          <a:ext cx="4205288" cy="0"/>
        </a:xfrm>
        <a:prstGeom prst="line">
          <a:avLst/>
        </a:prstGeom>
        <a:gradFill rotWithShape="0">
          <a:gsLst>
            <a:gs pos="0">
              <a:schemeClr val="accent2">
                <a:hueOff val="-9958180"/>
                <a:satOff val="53278"/>
                <a:lumOff val="392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9958180"/>
                <a:satOff val="53278"/>
                <a:lumOff val="392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9958180"/>
                <a:satOff val="53278"/>
                <a:lumOff val="392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9958180"/>
              <a:satOff val="53278"/>
              <a:lumOff val="39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6EB9F96-DC38-4173-A957-2F31CD084947}">
      <dsp:nvSpPr>
        <dsp:cNvPr id="0" name=""/>
        <dsp:cNvSpPr/>
      </dsp:nvSpPr>
      <dsp:spPr>
        <a:xfrm>
          <a:off x="0" y="3695699"/>
          <a:ext cx="4205288" cy="12318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kern="1200"/>
            <a:t>– ανταπόκριση</a:t>
          </a:r>
          <a:endParaRPr lang="en-US" sz="2400" kern="1200"/>
        </a:p>
      </dsp:txBody>
      <dsp:txXfrm>
        <a:off x="0" y="3695699"/>
        <a:ext cx="4205288" cy="123189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7D6CBB-F478-4451-979E-3BB5B2859F03}">
      <dsp:nvSpPr>
        <dsp:cNvPr id="0" name=""/>
        <dsp:cNvSpPr/>
      </dsp:nvSpPr>
      <dsp:spPr>
        <a:xfrm>
          <a:off x="0" y="0"/>
          <a:ext cx="4205288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223C324-6B6F-44E8-9A93-8720A033B54E}">
      <dsp:nvSpPr>
        <dsp:cNvPr id="0" name=""/>
        <dsp:cNvSpPr/>
      </dsp:nvSpPr>
      <dsp:spPr>
        <a:xfrm>
          <a:off x="0" y="0"/>
          <a:ext cx="4205288" cy="24637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 dirty="0"/>
            <a:t>EPR –</a:t>
          </a:r>
          <a:endParaRPr lang="el-GR" sz="3300" kern="1200" dirty="0"/>
        </a:p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 dirty="0"/>
            <a:t>Embodiment, Projection</a:t>
          </a:r>
          <a:endParaRPr lang="el-GR" sz="3300" kern="1200" dirty="0"/>
        </a:p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 dirty="0"/>
            <a:t>Role</a:t>
          </a:r>
          <a:endParaRPr lang="en-US" sz="3300" kern="1200" dirty="0"/>
        </a:p>
      </dsp:txBody>
      <dsp:txXfrm>
        <a:off x="0" y="0"/>
        <a:ext cx="4205288" cy="2463799"/>
      </dsp:txXfrm>
    </dsp:sp>
    <dsp:sp modelId="{554A2915-A375-49CA-B81E-1FAF83560659}">
      <dsp:nvSpPr>
        <dsp:cNvPr id="0" name=""/>
        <dsp:cNvSpPr/>
      </dsp:nvSpPr>
      <dsp:spPr>
        <a:xfrm>
          <a:off x="0" y="2463799"/>
          <a:ext cx="4205288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5D65490-36B9-4C69-8ECC-F523DEBF6E73}">
      <dsp:nvSpPr>
        <dsp:cNvPr id="0" name=""/>
        <dsp:cNvSpPr/>
      </dsp:nvSpPr>
      <dsp:spPr>
        <a:xfrm>
          <a:off x="0" y="2463799"/>
          <a:ext cx="4205288" cy="24637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 dirty="0"/>
            <a:t>(pp </a:t>
          </a:r>
          <a:r>
            <a:rPr lang="el-GR" sz="3300" kern="1200" dirty="0"/>
            <a:t>πρώτου μαθήματος) </a:t>
          </a:r>
          <a:endParaRPr lang="en-US" sz="3300" kern="1200" dirty="0"/>
        </a:p>
      </dsp:txBody>
      <dsp:txXfrm>
        <a:off x="0" y="2463799"/>
        <a:ext cx="4205288" cy="24637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DD0E7-FD59-4E75-A44C-2F9206F65013}" type="datetimeFigureOut">
              <a:rPr lang="el-GR" smtClean="0"/>
              <a:t>2/4/2024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16F7-A674-4082-BB7B-074E6812C6E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574956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DD0E7-FD59-4E75-A44C-2F9206F65013}" type="datetimeFigureOut">
              <a:rPr lang="el-GR" smtClean="0"/>
              <a:t>2/4/2024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16F7-A674-4082-BB7B-074E6812C6E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02517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DD0E7-FD59-4E75-A44C-2F9206F65013}" type="datetimeFigureOut">
              <a:rPr lang="el-GR" smtClean="0"/>
              <a:t>2/4/2024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16F7-A674-4082-BB7B-074E6812C6E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62507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DD0E7-FD59-4E75-A44C-2F9206F65013}" type="datetimeFigureOut">
              <a:rPr lang="el-GR" smtClean="0"/>
              <a:t>2/4/2024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16F7-A674-4082-BB7B-074E6812C6E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66237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DD0E7-FD59-4E75-A44C-2F9206F65013}" type="datetimeFigureOut">
              <a:rPr lang="el-GR" smtClean="0"/>
              <a:t>2/4/2024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16F7-A674-4082-BB7B-074E6812C6E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138650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DD0E7-FD59-4E75-A44C-2F9206F65013}" type="datetimeFigureOut">
              <a:rPr lang="el-GR" smtClean="0"/>
              <a:t>2/4/2024</a:t>
            </a:fld>
            <a:endParaRPr lang="el-G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16F7-A674-4082-BB7B-074E6812C6E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18647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DD0E7-FD59-4E75-A44C-2F9206F65013}" type="datetimeFigureOut">
              <a:rPr lang="el-GR" smtClean="0"/>
              <a:t>2/4/2024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16F7-A674-4082-BB7B-074E6812C6EE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09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DD0E7-FD59-4E75-A44C-2F9206F65013}" type="datetimeFigureOut">
              <a:rPr lang="el-GR" smtClean="0"/>
              <a:t>2/4/2024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16F7-A674-4082-BB7B-074E6812C6E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87825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DD0E7-FD59-4E75-A44C-2F9206F65013}" type="datetimeFigureOut">
              <a:rPr lang="el-GR" smtClean="0"/>
              <a:t>2/4/2024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16F7-A674-4082-BB7B-074E6812C6E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6536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DD0E7-FD59-4E75-A44C-2F9206F65013}" type="datetimeFigureOut">
              <a:rPr lang="el-GR" smtClean="0"/>
              <a:t>2/4/2024</a:t>
            </a:fld>
            <a:endParaRPr lang="el-G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l-G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16F7-A674-4082-BB7B-074E6812C6E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38899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0"/>
            <a:ext cx="4576573" cy="6858000"/>
          </a:xfrm>
          <a:solidFill>
            <a:schemeClr val="bg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D1CDD0E7-FD59-4E75-A44C-2F9206F65013}" type="datetimeFigureOut">
              <a:rPr lang="el-GR" smtClean="0"/>
              <a:t>2/4/2024</a:t>
            </a:fld>
            <a:endParaRPr lang="el-G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l-G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16F7-A674-4082-BB7B-074E6812C6E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58145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06045" y="964692"/>
            <a:ext cx="5937755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D1CDD0E7-FD59-4E75-A44C-2F9206F65013}" type="datetimeFigureOut">
              <a:rPr lang="el-GR" smtClean="0"/>
              <a:t>2/4/2024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943016F7-A674-4082-BB7B-074E6812C6E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64153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3018EC3-9B63-4B5E-9338-4BBA966AEE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6D0A5DB-7364-4D8D-A843-EFD9D3690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82600" y="2681103"/>
            <a:ext cx="2522980" cy="1495794"/>
          </a:xfrm>
          <a:solidFill>
            <a:schemeClr val="tx2">
              <a:lumMod val="60000"/>
              <a:lumOff val="40000"/>
              <a:alpha val="15000"/>
            </a:schemeClr>
          </a:solidFill>
          <a:ln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r>
              <a:rPr lang="el-GR" sz="2200" dirty="0">
                <a:solidFill>
                  <a:schemeClr val="bg1"/>
                </a:solidFill>
              </a:rPr>
              <a:t>ΕΚΠΑΙΔΕΥΤΙΚΟ ΔΡΑΜΑ </a:t>
            </a:r>
          </a:p>
        </p:txBody>
      </p:sp>
      <p:graphicFrame>
        <p:nvGraphicFramePr>
          <p:cNvPr id="6" name="Θέση περιεχομένου 3">
            <a:extLst>
              <a:ext uri="{FF2B5EF4-FFF2-40B4-BE49-F238E27FC236}">
                <a16:creationId xmlns:a16="http://schemas.microsoft.com/office/drawing/2014/main" id="{80227465-FB28-4CD1-B8CB-960DBA3A30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9955068"/>
              </p:ext>
            </p:extLst>
          </p:nvPr>
        </p:nvGraphicFramePr>
        <p:xfrm>
          <a:off x="4214812" y="965200"/>
          <a:ext cx="4205288" cy="492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337599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93018EC3-9B63-4B5E-9338-4BBA966AEE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6D0A5DB-7364-4D8D-A843-EFD9D3690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77FE68F-7414-48A4-9748-520DB2B8B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2681103"/>
            <a:ext cx="2522980" cy="1495794"/>
          </a:xfrm>
          <a:solidFill>
            <a:schemeClr val="tx2">
              <a:lumMod val="60000"/>
              <a:lumOff val="40000"/>
              <a:alpha val="15000"/>
            </a:schemeClr>
          </a:solidFill>
          <a:ln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r>
              <a:rPr lang="el-GR">
                <a:solidFill>
                  <a:schemeClr val="bg1"/>
                </a:solidFill>
              </a:rPr>
              <a:t>Σύμβολα</a:t>
            </a:r>
            <a:endParaRPr lang="en-US">
              <a:solidFill>
                <a:schemeClr val="bg1"/>
              </a:solidFill>
            </a:endParaRPr>
          </a:p>
        </p:txBody>
      </p:sp>
      <p:graphicFrame>
        <p:nvGraphicFramePr>
          <p:cNvPr id="5" name="Θέση περιεχομένου 2">
            <a:extLst>
              <a:ext uri="{FF2B5EF4-FFF2-40B4-BE49-F238E27FC236}">
                <a16:creationId xmlns:a16="http://schemas.microsoft.com/office/drawing/2014/main" id="{5556E2E1-06E5-4CBA-BA07-C00AD41297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7666200"/>
              </p:ext>
            </p:extLst>
          </p:nvPr>
        </p:nvGraphicFramePr>
        <p:xfrm>
          <a:off x="4214812" y="965200"/>
          <a:ext cx="4205288" cy="492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980175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30262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02629" y="0"/>
            <a:ext cx="68413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067" y="1443035"/>
            <a:ext cx="2978949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45654" y="1586484"/>
            <a:ext cx="2763774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l-GR" sz="2000" dirty="0">
                <a:solidFill>
                  <a:srgbClr val="FFFFFF"/>
                </a:solidFill>
              </a:rPr>
              <a:t>Προκείμενο</a:t>
            </a:r>
            <a:br>
              <a:rPr lang="el-GR" sz="2000" dirty="0">
                <a:solidFill>
                  <a:srgbClr val="FFFFFF"/>
                </a:solidFill>
              </a:rPr>
            </a:br>
            <a:r>
              <a:rPr lang="el-GR" sz="2000" dirty="0">
                <a:solidFill>
                  <a:srgbClr val="FFFFFF"/>
                </a:solidFill>
              </a:rPr>
              <a:t>μια πρόταση για εμψύχωση σε παιδιά  </a:t>
            </a:r>
          </a:p>
        </p:txBody>
      </p:sp>
      <p:sp>
        <p:nvSpPr>
          <p:cNvPr id="13" name="Θέση περιεχομένου 2"/>
          <p:cNvSpPr>
            <a:spLocks noGrp="1"/>
          </p:cNvSpPr>
          <p:nvPr>
            <p:ph idx="1"/>
          </p:nvPr>
        </p:nvSpPr>
        <p:spPr>
          <a:xfrm>
            <a:off x="4193770" y="188640"/>
            <a:ext cx="4842725" cy="6336704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l-GR" sz="1500" dirty="0"/>
              <a:t>Αφού αποφασίσουμε το ερέθισμα βρίσκουμε τον πυρήνα μιας ιστορίας , την βάση πάνω στην οποία θα στηριχτεί η θεατρική διαδικασία </a:t>
            </a:r>
          </a:p>
          <a:p>
            <a:pPr>
              <a:lnSpc>
                <a:spcPct val="90000"/>
              </a:lnSpc>
            </a:pPr>
            <a:endParaRPr lang="el-GR" sz="1500" dirty="0"/>
          </a:p>
          <a:p>
            <a:pPr>
              <a:lnSpc>
                <a:spcPct val="90000"/>
              </a:lnSpc>
            </a:pPr>
            <a:r>
              <a:rPr lang="el-GR" sz="2000" dirty="0"/>
              <a:t>Τα παιδιά θα βιώσουν την ιστορία </a:t>
            </a:r>
          </a:p>
          <a:p>
            <a:pPr>
              <a:lnSpc>
                <a:spcPct val="90000"/>
              </a:lnSpc>
            </a:pPr>
            <a:r>
              <a:rPr lang="el-GR" sz="2000" dirty="0"/>
              <a:t>Εστιάζουμε στο κεντρικό θέμα </a:t>
            </a:r>
          </a:p>
          <a:p>
            <a:pPr>
              <a:lnSpc>
                <a:spcPct val="90000"/>
              </a:lnSpc>
            </a:pPr>
            <a:r>
              <a:rPr lang="el-GR" sz="2000" dirty="0"/>
              <a:t>Ποιες είναι οι σημαντικές στιγμές </a:t>
            </a:r>
          </a:p>
          <a:p>
            <a:pPr>
              <a:lnSpc>
                <a:spcPct val="90000"/>
              </a:lnSpc>
            </a:pPr>
            <a:r>
              <a:rPr lang="el-GR" sz="2000" dirty="0"/>
              <a:t>Τεχνικές που επιλέγουμε και με ποιο σκοπό </a:t>
            </a:r>
          </a:p>
          <a:p>
            <a:pPr>
              <a:lnSpc>
                <a:spcPct val="90000"/>
              </a:lnSpc>
            </a:pPr>
            <a:r>
              <a:rPr lang="el-GR" sz="2000" dirty="0"/>
              <a:t>Ποιους ρόλους μπορούν αν πάρουν τα παιδιά</a:t>
            </a:r>
          </a:p>
          <a:p>
            <a:pPr>
              <a:lnSpc>
                <a:spcPct val="90000"/>
              </a:lnSpc>
            </a:pPr>
            <a:r>
              <a:rPr lang="el-GR" sz="2000" dirty="0"/>
              <a:t>Ποιους ρόλους μπορεί να πάρει ο δάσκαλος </a:t>
            </a:r>
          </a:p>
        </p:txBody>
      </p:sp>
    </p:spTree>
    <p:extLst>
      <p:ext uri="{BB962C8B-B14F-4D97-AF65-F5344CB8AC3E}">
        <p14:creationId xmlns:p14="http://schemas.microsoft.com/office/powerpoint/2010/main" val="39064819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30262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02629" y="0"/>
            <a:ext cx="68413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067" y="1443035"/>
            <a:ext cx="2978949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45654" y="1586484"/>
            <a:ext cx="2763774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br>
              <a:rPr lang="el-GR" sz="800">
                <a:solidFill>
                  <a:srgbClr val="FFFFFF"/>
                </a:solidFill>
              </a:rPr>
            </a:br>
            <a:br>
              <a:rPr lang="el-GR" sz="800">
                <a:solidFill>
                  <a:srgbClr val="FFFFFF"/>
                </a:solidFill>
              </a:rPr>
            </a:br>
            <a:br>
              <a:rPr lang="el-GR" sz="800">
                <a:solidFill>
                  <a:srgbClr val="FFFFFF"/>
                </a:solidFill>
              </a:rPr>
            </a:br>
            <a:br>
              <a:rPr lang="el-GR" sz="800">
                <a:solidFill>
                  <a:srgbClr val="FFFFFF"/>
                </a:solidFill>
              </a:rPr>
            </a:br>
            <a:br>
              <a:rPr lang="el-GR" sz="800">
                <a:solidFill>
                  <a:srgbClr val="FFFFFF"/>
                </a:solidFill>
              </a:rPr>
            </a:br>
            <a:r>
              <a:rPr lang="el-GR" sz="800">
                <a:solidFill>
                  <a:srgbClr val="FFFFFF"/>
                </a:solidFill>
              </a:rPr>
              <a:t> </a:t>
            </a:r>
            <a:br>
              <a:rPr lang="el-GR" sz="800">
                <a:solidFill>
                  <a:srgbClr val="FFFFFF"/>
                </a:solidFill>
              </a:rPr>
            </a:br>
            <a:br>
              <a:rPr lang="el-GR" sz="800">
                <a:solidFill>
                  <a:srgbClr val="FFFFFF"/>
                </a:solidFill>
              </a:rPr>
            </a:br>
            <a:br>
              <a:rPr lang="el-GR" sz="800">
                <a:solidFill>
                  <a:srgbClr val="FFFFFF"/>
                </a:solidFill>
              </a:rPr>
            </a:br>
            <a:r>
              <a:rPr lang="el-GR" sz="800">
                <a:solidFill>
                  <a:srgbClr val="FFFFFF"/>
                </a:solidFill>
              </a:rPr>
              <a:t>Τεχνικεσ </a:t>
            </a:r>
            <a:br>
              <a:rPr lang="el-GR" sz="800">
                <a:solidFill>
                  <a:srgbClr val="FFFFFF"/>
                </a:solidFill>
              </a:rPr>
            </a:br>
            <a:br>
              <a:rPr lang="el-GR" sz="800">
                <a:solidFill>
                  <a:srgbClr val="FFFFFF"/>
                </a:solidFill>
              </a:rPr>
            </a:br>
            <a:br>
              <a:rPr lang="el-GR" sz="800">
                <a:solidFill>
                  <a:srgbClr val="FFFFFF"/>
                </a:solidFill>
              </a:rPr>
            </a:br>
            <a:br>
              <a:rPr lang="el-GR" sz="800">
                <a:solidFill>
                  <a:srgbClr val="FFFFFF"/>
                </a:solidFill>
              </a:rPr>
            </a:br>
            <a:r>
              <a:rPr lang="el-GR" sz="800">
                <a:solidFill>
                  <a:srgbClr val="FFFFFF"/>
                </a:solidFill>
              </a:rPr>
              <a:t> </a:t>
            </a:r>
            <a:br>
              <a:rPr lang="el-GR" sz="800">
                <a:solidFill>
                  <a:srgbClr val="FFFFFF"/>
                </a:solidFill>
              </a:rPr>
            </a:br>
            <a:br>
              <a:rPr lang="el-GR" sz="800">
                <a:solidFill>
                  <a:srgbClr val="FFFFFF"/>
                </a:solidFill>
              </a:rPr>
            </a:br>
            <a:r>
              <a:rPr lang="el-GR" sz="800">
                <a:solidFill>
                  <a:srgbClr val="FFFFFF"/>
                </a:solidFill>
              </a:rPr>
              <a:t>Προκείμενο με αφορμή μια ιστορία 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193771" y="1402080"/>
            <a:ext cx="3990522" cy="4053840"/>
          </a:xfrm>
        </p:spPr>
        <p:txBody>
          <a:bodyPr anchor="ctr">
            <a:normAutofit/>
          </a:bodyPr>
          <a:lstStyle/>
          <a:p>
            <a:r>
              <a:rPr lang="el-GR"/>
              <a:t>Μένουμε πιστοί αλλά καλούμε τα παιδιά να πάρουν αποφάσεις</a:t>
            </a:r>
          </a:p>
          <a:p>
            <a:r>
              <a:rPr lang="el-GR"/>
              <a:t>Αφαιρούμε </a:t>
            </a:r>
          </a:p>
          <a:p>
            <a:r>
              <a:rPr lang="el-GR"/>
              <a:t>Προσθέτουμε καινούργια στοιχεία </a:t>
            </a:r>
          </a:p>
          <a:p>
            <a:r>
              <a:rPr lang="el-GR"/>
              <a:t>Επεκτείνουμε στον χρόνο ή διερευνούμε το παρελθόν </a:t>
            </a:r>
          </a:p>
          <a:p>
            <a:r>
              <a:rPr lang="el-GR"/>
              <a:t>Δημιουργούμε σκηνές </a:t>
            </a:r>
          </a:p>
          <a:p>
            <a:r>
              <a:rPr lang="el-GR"/>
              <a:t>Προσθέτουμε νέους ρόλους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581643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3018EC3-9B63-4B5E-9338-4BBA966AEE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6D0A5DB-7364-4D8D-A843-EFD9D3690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82600" y="2681103"/>
            <a:ext cx="2522980" cy="1495794"/>
          </a:xfrm>
          <a:solidFill>
            <a:schemeClr val="tx2">
              <a:lumMod val="60000"/>
              <a:lumOff val="40000"/>
              <a:alpha val="15000"/>
            </a:schemeClr>
          </a:solidFill>
          <a:ln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r>
              <a:rPr lang="el-GR" sz="1400">
                <a:solidFill>
                  <a:schemeClr val="bg1"/>
                </a:solidFill>
              </a:rPr>
              <a:t>Βήματα στην διαδικασία θεάτρου/δράματος </a:t>
            </a:r>
          </a:p>
        </p:txBody>
      </p:sp>
      <p:graphicFrame>
        <p:nvGraphicFramePr>
          <p:cNvPr id="5" name="Θέση περιεχομένου 2">
            <a:extLst>
              <a:ext uri="{FF2B5EF4-FFF2-40B4-BE49-F238E27FC236}">
                <a16:creationId xmlns:a16="http://schemas.microsoft.com/office/drawing/2014/main" id="{85624D26-59F4-4A33-821D-FDB1FEB9659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0051711"/>
              </p:ext>
            </p:extLst>
          </p:nvPr>
        </p:nvGraphicFramePr>
        <p:xfrm>
          <a:off x="4214812" y="965200"/>
          <a:ext cx="4205288" cy="492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467994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30262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02629" y="0"/>
            <a:ext cx="68413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28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067" y="1443035"/>
            <a:ext cx="2978949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Τίτλος 3"/>
          <p:cNvSpPr>
            <a:spLocks noGrp="1"/>
          </p:cNvSpPr>
          <p:nvPr>
            <p:ph type="title"/>
          </p:nvPr>
        </p:nvSpPr>
        <p:spPr>
          <a:xfrm>
            <a:off x="945654" y="1586484"/>
            <a:ext cx="2763774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endParaRPr lang="el-GR">
              <a:solidFill>
                <a:srgbClr val="FFFFFF"/>
              </a:solidFill>
            </a:endParaRPr>
          </a:p>
        </p:txBody>
      </p:sp>
      <p:sp>
        <p:nvSpPr>
          <p:cNvPr id="9" name="Θέση περιεχομένου 8"/>
          <p:cNvSpPr>
            <a:spLocks noGrp="1"/>
          </p:cNvSpPr>
          <p:nvPr>
            <p:ph idx="1"/>
          </p:nvPr>
        </p:nvSpPr>
        <p:spPr>
          <a:xfrm>
            <a:off x="3817014" y="188640"/>
            <a:ext cx="4787433" cy="6336704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l-GR" dirty="0"/>
              <a:t>Α. Δημιουργία.  Με αφορμή κάποιο ερέθισμα , τα παιδιά διερευνούν με στοιχεία και τεχνικές του δράματος και του θεάτρου , ανταποκρίνονται σε αυτό ενεργοποιώντας τις εμπειρίες και τη φαντασία τους, ομαδική δουλειά αλληλοϋποστήριξη </a:t>
            </a:r>
          </a:p>
          <a:p>
            <a:pPr marL="0" indent="0">
              <a:lnSpc>
                <a:spcPct val="90000"/>
              </a:lnSpc>
              <a:buNone/>
            </a:pPr>
            <a:endParaRPr lang="el-GR" dirty="0"/>
          </a:p>
          <a:p>
            <a:pPr marL="0" indent="0">
              <a:lnSpc>
                <a:spcPct val="90000"/>
              </a:lnSpc>
              <a:buNone/>
            </a:pPr>
            <a:r>
              <a:rPr lang="el-GR" dirty="0"/>
              <a:t>Β. Παρουσίαση . Απόδοση χαρακτήρων, στυλ και μορφές σημεία με τα οποία επικοινωνούμε, μοιράζονται την εμπειρία που βιώνουν στο δράμα/θέατρο με άλλους που τους παρακολουθούν. </a:t>
            </a:r>
          </a:p>
          <a:p>
            <a:pPr marL="0" indent="0">
              <a:lnSpc>
                <a:spcPct val="90000"/>
              </a:lnSpc>
              <a:buNone/>
            </a:pPr>
            <a:endParaRPr lang="el-GR" dirty="0"/>
          </a:p>
          <a:p>
            <a:pPr marL="0" indent="0">
              <a:lnSpc>
                <a:spcPct val="90000"/>
              </a:lnSpc>
              <a:buNone/>
            </a:pPr>
            <a:r>
              <a:rPr lang="el-GR" dirty="0"/>
              <a:t>Γ. Ανταπόκριση . Τι κατανόησαν,  περιγράφουν ιδέες και συναισθήματα που βίωσαν στη διάρκεια ενός θεατρικού γεγονότος. </a:t>
            </a: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sz="1300" dirty="0"/>
          </a:p>
          <a:p>
            <a:pPr marL="0" indent="0">
              <a:lnSpc>
                <a:spcPct val="90000"/>
              </a:lnSpc>
              <a:buNone/>
            </a:pPr>
            <a:r>
              <a:rPr lang="en-GB" sz="1300" dirty="0"/>
              <a:t> </a:t>
            </a:r>
            <a:endParaRPr lang="el-GR" sz="1300" dirty="0"/>
          </a:p>
        </p:txBody>
      </p:sp>
    </p:spTree>
    <p:extLst>
      <p:ext uri="{BB962C8B-B14F-4D97-AF65-F5344CB8AC3E}">
        <p14:creationId xmlns:p14="http://schemas.microsoft.com/office/powerpoint/2010/main" val="8237536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066D756-A548-426A-8951-EB611C70D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504" y="2404872"/>
            <a:ext cx="2283712" cy="162779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1300">
                <a:solidFill>
                  <a:srgbClr val="262626"/>
                </a:solidFill>
              </a:rPr>
              <a:t>Δεν ξεχνάμε τα 3 στοιχεία που τονίσαμε για την ανάπτυξη του παιδιού</a:t>
            </a:r>
            <a:br>
              <a:rPr lang="en-US" sz="1300">
                <a:solidFill>
                  <a:srgbClr val="262626"/>
                </a:solidFill>
              </a:rPr>
            </a:br>
            <a:endParaRPr lang="en-US" sz="1300">
              <a:solidFill>
                <a:srgbClr val="262626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D6F0A31-5407-4EFA-9DFA-67E9426829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0722" y="0"/>
            <a:ext cx="5653277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Θέση περιεχομένου 2">
            <a:extLst>
              <a:ext uri="{FF2B5EF4-FFF2-40B4-BE49-F238E27FC236}">
                <a16:creationId xmlns:a16="http://schemas.microsoft.com/office/drawing/2014/main" id="{E405B416-8D98-4EE6-9003-A7F5EE52CC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576195"/>
              </p:ext>
            </p:extLst>
          </p:nvPr>
        </p:nvGraphicFramePr>
        <p:xfrm>
          <a:off x="4214812" y="965200"/>
          <a:ext cx="4205288" cy="492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767524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30262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02629" y="0"/>
            <a:ext cx="68413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067" y="1443035"/>
            <a:ext cx="2978949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45654" y="1586484"/>
            <a:ext cx="2763774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endParaRPr lang="el-GR">
              <a:solidFill>
                <a:srgbClr val="FFFFFF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193771" y="1402080"/>
            <a:ext cx="3990522" cy="405384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l-GR" i="1" dirty="0"/>
              <a:t>Στοιχεία από το προτεινόμενο σύγγραμμα</a:t>
            </a:r>
            <a:r>
              <a:rPr lang="en-US" i="1" dirty="0"/>
              <a:t>:</a:t>
            </a:r>
            <a:endParaRPr lang="el-GR" i="1" dirty="0"/>
          </a:p>
          <a:p>
            <a:endParaRPr lang="el-GR" dirty="0"/>
          </a:p>
          <a:p>
            <a:r>
              <a:rPr lang="el-GR" dirty="0" err="1"/>
              <a:t>Αυδή</a:t>
            </a:r>
            <a:r>
              <a:rPr lang="el-GR" dirty="0"/>
              <a:t> Ά., Χατζηγεωργίου Μ. (2007). </a:t>
            </a:r>
            <a:r>
              <a:rPr lang="el-GR" i="1" dirty="0"/>
              <a:t>H τέχνη του δράματος στην εκπαίδευση</a:t>
            </a:r>
            <a:r>
              <a:rPr lang="el-GR" dirty="0"/>
              <a:t>. Αθήνα: ΜΕΤΑΙΧΜΙΟ</a:t>
            </a:r>
          </a:p>
        </p:txBody>
      </p:sp>
    </p:spTree>
    <p:extLst>
      <p:ext uri="{BB962C8B-B14F-4D97-AF65-F5344CB8AC3E}">
        <p14:creationId xmlns:p14="http://schemas.microsoft.com/office/powerpoint/2010/main" val="3338008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71599" y="804673"/>
            <a:ext cx="2959697" cy="1315783"/>
          </a:xfrm>
        </p:spPr>
        <p:txBody>
          <a:bodyPr/>
          <a:lstStyle/>
          <a:p>
            <a:r>
              <a:rPr lang="en-US" dirty="0"/>
              <a:t>’70 D. </a:t>
            </a:r>
            <a:r>
              <a:rPr lang="en-US" dirty="0" err="1"/>
              <a:t>Heathcote</a:t>
            </a:r>
            <a:endParaRPr lang="el-GR" dirty="0"/>
          </a:p>
        </p:txBody>
      </p:sp>
      <p:graphicFrame>
        <p:nvGraphicFramePr>
          <p:cNvPr id="1028" name="Θέση περιεχομένου 6">
            <a:extLst>
              <a:ext uri="{FF2B5EF4-FFF2-40B4-BE49-F238E27FC236}">
                <a16:creationId xmlns:a16="http://schemas.microsoft.com/office/drawing/2014/main" id="{60AD8B09-E0BD-45B0-8209-4D36BA67D7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5624388"/>
              </p:ext>
            </p:extLst>
          </p:nvPr>
        </p:nvGraphicFramePr>
        <p:xfrm>
          <a:off x="5051425" y="804863"/>
          <a:ext cx="3613150" cy="5248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Θέση περιεχομένου 2"/>
          <p:cNvSpPr>
            <a:spLocks noGrp="1"/>
          </p:cNvSpPr>
          <p:nvPr>
            <p:ph type="body" sz="half" idx="2"/>
          </p:nvPr>
        </p:nvSpPr>
        <p:spPr>
          <a:xfrm flipH="1">
            <a:off x="3709034" y="5157192"/>
            <a:ext cx="1655053" cy="586762"/>
          </a:xfrm>
        </p:spPr>
        <p:txBody>
          <a:bodyPr>
            <a:normAutofit fontScale="70000" lnSpcReduction="20000"/>
          </a:bodyPr>
          <a:lstStyle/>
          <a:p>
            <a:r>
              <a:rPr lang="el-GR" sz="2800" dirty="0"/>
              <a:t>’70</a:t>
            </a:r>
            <a:r>
              <a:rPr lang="en-US" sz="2800" dirty="0"/>
              <a:t> </a:t>
            </a:r>
            <a:r>
              <a:rPr lang="en-US" sz="2800" dirty="0" err="1"/>
              <a:t>D.Heathcote</a:t>
            </a:r>
            <a:r>
              <a:rPr lang="en-US" sz="2800" dirty="0"/>
              <a:t> </a:t>
            </a:r>
            <a:endParaRPr lang="el-GR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564904"/>
            <a:ext cx="2297410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1312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9D5378C5-11BC-47B4-8BC7-FFD31D679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3352" y="964692"/>
            <a:ext cx="5797296" cy="1188720"/>
          </a:xfrm>
        </p:spPr>
        <p:txBody>
          <a:bodyPr>
            <a:normAutofit/>
          </a:bodyPr>
          <a:lstStyle/>
          <a:p>
            <a:r>
              <a:rPr lang="el-GR" dirty="0"/>
              <a:t>ΕΔ-</a:t>
            </a:r>
            <a:r>
              <a:rPr lang="el-GR" dirty="0" err="1"/>
              <a:t>Μαθητεσ</a:t>
            </a:r>
            <a:r>
              <a:rPr lang="el-GR" dirty="0"/>
              <a:t> </a:t>
            </a:r>
            <a:endParaRPr lang="en-US" dirty="0"/>
          </a:p>
        </p:txBody>
      </p:sp>
      <p:graphicFrame>
        <p:nvGraphicFramePr>
          <p:cNvPr id="22" name="Content Placeholder 2">
            <a:extLst>
              <a:ext uri="{FF2B5EF4-FFF2-40B4-BE49-F238E27FC236}">
                <a16:creationId xmlns:a16="http://schemas.microsoft.com/office/drawing/2014/main" id="{FACEBB82-1F7C-491E-8E68-1884AF0E4D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7390258"/>
              </p:ext>
            </p:extLst>
          </p:nvPr>
        </p:nvGraphicFramePr>
        <p:xfrm>
          <a:off x="710238" y="2638425"/>
          <a:ext cx="7723525" cy="3101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8485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2">
            <a:extLst>
              <a:ext uri="{FF2B5EF4-FFF2-40B4-BE49-F238E27FC236}">
                <a16:creationId xmlns:a16="http://schemas.microsoft.com/office/drawing/2014/main" id="{C18F551B-A0E2-4B15-A8AA-994BB442B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0150" y="4269282"/>
            <a:ext cx="6743700" cy="126476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2800"/>
              <a:t>Στοιχεία Εκπαιδευτικου δραματοσ</a:t>
            </a:r>
            <a:br>
              <a:rPr lang="en-US" sz="2800"/>
            </a:br>
            <a:endParaRPr lang="en-US" sz="2800"/>
          </a:p>
        </p:txBody>
      </p:sp>
      <p:sp>
        <p:nvSpPr>
          <p:cNvPr id="9" name="Text Placeholder 1">
            <a:extLst>
              <a:ext uri="{FF2B5EF4-FFF2-40B4-BE49-F238E27FC236}">
                <a16:creationId xmlns:a16="http://schemas.microsoft.com/office/drawing/2014/main" id="{241E0D38-46D5-4541-8828-6C435AFD0B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20240" y="5688535"/>
            <a:ext cx="5303520" cy="536125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endParaRPr lang="en-US" sz="16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AAE854D-8F6B-4EDC-845E-EF81881CA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40330" y="640555"/>
            <a:ext cx="3863340" cy="3312058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EFE981D-7C72-472E-8556-C7D4F1F78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4917" y="806112"/>
            <a:ext cx="3614166" cy="298094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Εικόνα 6" descr="Εικόνα που περιέχει άτομο, ανθρώπινο πρόσωπο, χαμόγελο, ρουχισμός&#10;&#10;Περιγραφή που δημιουργήθηκε αυτόματα">
            <a:extLst>
              <a:ext uri="{FF2B5EF4-FFF2-40B4-BE49-F238E27FC236}">
                <a16:creationId xmlns:a16="http://schemas.microsoft.com/office/drawing/2014/main" id="{58C0619A-DD7A-C5F9-ED68-1715C9BCE6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4834" y="806112"/>
            <a:ext cx="3581400" cy="2980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968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260" y="1248156"/>
            <a:ext cx="726948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6671" y="1060704"/>
            <a:ext cx="7550658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673352" y="467418"/>
            <a:ext cx="5797296" cy="118872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l-GR" sz="1600" dirty="0"/>
              <a:t>Δημιουργούμε έναν φανταστικό κόσμο ο οποίος  συνδέεται με τον πραγματικό </a:t>
            </a:r>
            <a:br>
              <a:rPr lang="el-GR" sz="1600" dirty="0"/>
            </a:br>
            <a:endParaRPr lang="el-GR" sz="16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87624" y="1656138"/>
            <a:ext cx="6676556" cy="436168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el-GR" sz="1000" dirty="0">
              <a:solidFill>
                <a:srgbClr val="40404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l-GR" dirty="0">
                <a:solidFill>
                  <a:srgbClr val="404040"/>
                </a:solidFill>
              </a:rPr>
              <a:t>Χρησιμοποιούμε στοιχεία του Θεάτρου</a:t>
            </a:r>
            <a:r>
              <a:rPr lang="en-GB" dirty="0">
                <a:solidFill>
                  <a:srgbClr val="404040"/>
                </a:solidFill>
              </a:rPr>
              <a:t>/</a:t>
            </a:r>
            <a:r>
              <a:rPr lang="el-GR" dirty="0">
                <a:solidFill>
                  <a:srgbClr val="404040"/>
                </a:solidFill>
              </a:rPr>
              <a:t>Δράματος </a:t>
            </a:r>
          </a:p>
          <a:p>
            <a:pPr>
              <a:lnSpc>
                <a:spcPct val="90000"/>
              </a:lnSpc>
            </a:pPr>
            <a:r>
              <a:rPr lang="el-GR" dirty="0">
                <a:solidFill>
                  <a:srgbClr val="404040"/>
                </a:solidFill>
              </a:rPr>
              <a:t>Ρόλος , </a:t>
            </a:r>
          </a:p>
          <a:p>
            <a:pPr>
              <a:lnSpc>
                <a:spcPct val="90000"/>
              </a:lnSpc>
            </a:pPr>
            <a:r>
              <a:rPr lang="el-GR" dirty="0">
                <a:solidFill>
                  <a:srgbClr val="404040"/>
                </a:solidFill>
              </a:rPr>
              <a:t>δραματική ένταση, </a:t>
            </a:r>
          </a:p>
          <a:p>
            <a:pPr>
              <a:lnSpc>
                <a:spcPct val="90000"/>
              </a:lnSpc>
            </a:pPr>
            <a:r>
              <a:rPr lang="el-GR" dirty="0">
                <a:solidFill>
                  <a:srgbClr val="404040"/>
                </a:solidFill>
              </a:rPr>
              <a:t>εστίαση, </a:t>
            </a:r>
          </a:p>
          <a:p>
            <a:pPr>
              <a:lnSpc>
                <a:spcPct val="90000"/>
              </a:lnSpc>
            </a:pPr>
            <a:r>
              <a:rPr lang="el-GR" dirty="0">
                <a:solidFill>
                  <a:srgbClr val="404040"/>
                </a:solidFill>
              </a:rPr>
              <a:t>χώρος χρόνος, </a:t>
            </a:r>
          </a:p>
          <a:p>
            <a:pPr>
              <a:lnSpc>
                <a:spcPct val="90000"/>
              </a:lnSpc>
            </a:pPr>
            <a:r>
              <a:rPr lang="el-GR" dirty="0">
                <a:solidFill>
                  <a:srgbClr val="404040"/>
                </a:solidFill>
              </a:rPr>
              <a:t>λόγος, </a:t>
            </a:r>
          </a:p>
          <a:p>
            <a:pPr>
              <a:lnSpc>
                <a:spcPct val="90000"/>
              </a:lnSpc>
            </a:pPr>
            <a:r>
              <a:rPr lang="el-GR" dirty="0">
                <a:solidFill>
                  <a:srgbClr val="404040"/>
                </a:solidFill>
              </a:rPr>
              <a:t>κίνηση, ατμόσφαιρα, </a:t>
            </a:r>
          </a:p>
          <a:p>
            <a:pPr>
              <a:lnSpc>
                <a:spcPct val="90000"/>
              </a:lnSpc>
            </a:pPr>
            <a:r>
              <a:rPr lang="el-GR" dirty="0">
                <a:solidFill>
                  <a:srgbClr val="404040"/>
                </a:solidFill>
              </a:rPr>
              <a:t>σύμβολα , </a:t>
            </a:r>
          </a:p>
          <a:p>
            <a:pPr>
              <a:lnSpc>
                <a:spcPct val="90000"/>
              </a:lnSpc>
            </a:pPr>
            <a:r>
              <a:rPr lang="el-GR" dirty="0">
                <a:solidFill>
                  <a:srgbClr val="404040"/>
                </a:solidFill>
              </a:rPr>
              <a:t>νόημα ,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dirty="0">
                <a:solidFill>
                  <a:srgbClr val="404040"/>
                </a:solidFill>
              </a:rPr>
              <a:t>(</a:t>
            </a:r>
            <a:r>
              <a:rPr lang="el-GR" dirty="0">
                <a:solidFill>
                  <a:srgbClr val="404040"/>
                </a:solidFill>
              </a:rPr>
              <a:t>Ο΄Τ</a:t>
            </a:r>
            <a:r>
              <a:rPr lang="en-US" dirty="0" err="1">
                <a:solidFill>
                  <a:srgbClr val="404040"/>
                </a:solidFill>
              </a:rPr>
              <a:t>oole</a:t>
            </a:r>
            <a:r>
              <a:rPr lang="en-US" dirty="0">
                <a:solidFill>
                  <a:srgbClr val="404040"/>
                </a:solidFill>
              </a:rPr>
              <a:t> </a:t>
            </a:r>
            <a:r>
              <a:rPr lang="el-GR" dirty="0">
                <a:solidFill>
                  <a:srgbClr val="404040"/>
                </a:solidFill>
              </a:rPr>
              <a:t>, </a:t>
            </a:r>
            <a:r>
              <a:rPr lang="en-US" dirty="0">
                <a:solidFill>
                  <a:srgbClr val="404040"/>
                </a:solidFill>
              </a:rPr>
              <a:t>1992, 13-46) </a:t>
            </a:r>
            <a:endParaRPr lang="el-GR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99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30262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02629" y="0"/>
            <a:ext cx="68413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067" y="1443035"/>
            <a:ext cx="2978949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45654" y="1586484"/>
            <a:ext cx="2763774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l-GR">
                <a:solidFill>
                  <a:srgbClr val="FFFFFF"/>
                </a:solidFill>
              </a:rPr>
              <a:t>Ρόλος 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193771" y="1402080"/>
            <a:ext cx="3990522" cy="405384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l-GR"/>
              <a:t>Υιοθετεί:</a:t>
            </a:r>
          </a:p>
          <a:p>
            <a:r>
              <a:rPr lang="el-GR"/>
              <a:t>οπτική γωνία, </a:t>
            </a:r>
          </a:p>
          <a:p>
            <a:r>
              <a:rPr lang="el-GR"/>
              <a:t>στάση απέναντι σε ένα θέμα , </a:t>
            </a:r>
          </a:p>
          <a:p>
            <a:r>
              <a:rPr lang="el-GR"/>
              <a:t>κίνητρα , </a:t>
            </a:r>
          </a:p>
          <a:p>
            <a:r>
              <a:rPr lang="el-GR"/>
              <a:t>κύρος </a:t>
            </a:r>
            <a:endParaRPr lang="en-US"/>
          </a:p>
          <a:p>
            <a:endParaRPr lang="el-GR"/>
          </a:p>
          <a:p>
            <a:pPr marL="0" indent="0">
              <a:buNone/>
            </a:pPr>
            <a:r>
              <a:rPr lang="el-GR"/>
              <a:t>Σκοπός είναι ο συμμετέχων να αποκτήσει εμπειρία, βίωμα </a:t>
            </a:r>
          </a:p>
        </p:txBody>
      </p:sp>
    </p:spTree>
    <p:extLst>
      <p:ext uri="{BB962C8B-B14F-4D97-AF65-F5344CB8AC3E}">
        <p14:creationId xmlns:p14="http://schemas.microsoft.com/office/powerpoint/2010/main" val="2377501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30262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02629" y="0"/>
            <a:ext cx="68413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067" y="1443035"/>
            <a:ext cx="2978949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45654" y="1586484"/>
            <a:ext cx="2763774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l-GR" sz="2000">
                <a:solidFill>
                  <a:srgbClr val="FFFFFF"/>
                </a:solidFill>
              </a:rPr>
              <a:t>Δραματική ένταση 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211961" y="620688"/>
            <a:ext cx="3972332" cy="4835232"/>
          </a:xfrm>
        </p:spPr>
        <p:txBody>
          <a:bodyPr anchor="ctr">
            <a:normAutofit lnSpcReduction="10000"/>
          </a:bodyPr>
          <a:lstStyle/>
          <a:p>
            <a:r>
              <a:rPr lang="el-GR" sz="2000" dirty="0"/>
              <a:t>Όχι απαραίτητα κοσμοϊστορικά γεγονότα, αλλά γεγονότα που φέρνουν μια ανατροπή 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l-GR" sz="2000" dirty="0"/>
              <a:t>Ενδεικτικά:</a:t>
            </a:r>
          </a:p>
          <a:p>
            <a:r>
              <a:rPr lang="el-GR" sz="2000" dirty="0"/>
              <a:t>Πράξη -Εμπόδια στην επίτευξη ενός στόχου </a:t>
            </a:r>
          </a:p>
          <a:p>
            <a:r>
              <a:rPr lang="el-GR" sz="2000" dirty="0"/>
              <a:t>Σχέσεις-Σύγκρουση στους ρόλους , παρεξηγήσεις, διλήμματα</a:t>
            </a:r>
          </a:p>
          <a:p>
            <a:r>
              <a:rPr lang="el-GR" sz="2000" dirty="0"/>
              <a:t>Έκπληξη, αναμονή μυστήριο </a:t>
            </a:r>
          </a:p>
          <a:p>
            <a:pPr marL="0" indent="0">
              <a:buNone/>
            </a:pPr>
            <a:r>
              <a:rPr lang="el-GR" sz="2000" dirty="0"/>
              <a:t> ακόμα και με συμμετοχή σε μια κατάσταση που δεν θα συνέβαινε στην πραγματική ζωή του συμμετέχοντα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13278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22335" y="2708804"/>
            <a:ext cx="2774103" cy="1440394"/>
          </a:xfrm>
          <a:noFill/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l-GR" sz="1900">
                <a:solidFill>
                  <a:schemeClr val="tx1"/>
                </a:solidFill>
              </a:rPr>
              <a:t>Άλλα στοιχεία που αξιοποιούμε στο δράμα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B403EBD-907E-4D59-98D4-A72CD1063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86295" y="-2"/>
            <a:ext cx="5157705" cy="6858002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283968" y="-2"/>
            <a:ext cx="4309440" cy="6597354"/>
          </a:xfrm>
        </p:spPr>
        <p:txBody>
          <a:bodyPr anchor="ctr">
            <a:normAutofit/>
          </a:bodyPr>
          <a:lstStyle/>
          <a:p>
            <a:r>
              <a:rPr lang="el-GR" i="1" dirty="0">
                <a:solidFill>
                  <a:schemeClr val="bg1"/>
                </a:solidFill>
              </a:rPr>
              <a:t>Εστίαση </a:t>
            </a:r>
            <a:r>
              <a:rPr lang="el-GR" dirty="0">
                <a:solidFill>
                  <a:schemeClr val="bg1"/>
                </a:solidFill>
              </a:rPr>
              <a:t>σε ένα θέμα , κατάσταση, γεγονός, απομονώνουμε ένα κομμάτι ζωής </a:t>
            </a:r>
          </a:p>
          <a:p>
            <a:pPr marL="0" indent="0">
              <a:buNone/>
            </a:pPr>
            <a:r>
              <a:rPr lang="el-GR" dirty="0">
                <a:solidFill>
                  <a:schemeClr val="bg1"/>
                </a:solidFill>
              </a:rPr>
              <a:t>   Επιλέγουμε ποια πλευρά θα μελετήσουμε</a:t>
            </a:r>
          </a:p>
          <a:p>
            <a:r>
              <a:rPr lang="el-GR" i="1" dirty="0">
                <a:solidFill>
                  <a:schemeClr val="bg1"/>
                </a:solidFill>
              </a:rPr>
              <a:t>Χώρος</a:t>
            </a:r>
            <a:r>
              <a:rPr lang="el-GR" dirty="0">
                <a:solidFill>
                  <a:schemeClr val="bg1"/>
                </a:solidFill>
              </a:rPr>
              <a:t> –κλειστός ή ανοιχτός, πολλαπλοί χώροι, </a:t>
            </a:r>
          </a:p>
          <a:p>
            <a:r>
              <a:rPr lang="el-GR" dirty="0">
                <a:solidFill>
                  <a:schemeClr val="bg1"/>
                </a:solidFill>
              </a:rPr>
              <a:t> </a:t>
            </a:r>
            <a:r>
              <a:rPr lang="el-GR" i="1" dirty="0">
                <a:solidFill>
                  <a:schemeClr val="bg1"/>
                </a:solidFill>
              </a:rPr>
              <a:t>Χρόνος</a:t>
            </a:r>
            <a:r>
              <a:rPr lang="el-GR" dirty="0">
                <a:solidFill>
                  <a:schemeClr val="bg1"/>
                </a:solidFill>
              </a:rPr>
              <a:t> σε ποια χρονική περίοδο τοποθετούμε την δράση </a:t>
            </a:r>
          </a:p>
          <a:p>
            <a:r>
              <a:rPr lang="el-GR" dirty="0">
                <a:solidFill>
                  <a:schemeClr val="bg1"/>
                </a:solidFill>
              </a:rPr>
              <a:t>Λόγος-όχι μόνο τι λέμε αλλά πώς το λέμε παράδειγμα: παύσεις, ένταση, χρωματισμός φωνής και άλλα εκφραστικά μέσα – χειρονομίες, βλέμμα, κλπ. </a:t>
            </a:r>
          </a:p>
        </p:txBody>
      </p:sp>
    </p:spTree>
    <p:extLst>
      <p:ext uri="{BB962C8B-B14F-4D97-AF65-F5344CB8AC3E}">
        <p14:creationId xmlns:p14="http://schemas.microsoft.com/office/powerpoint/2010/main" val="34118838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530FE0-C542-45A1-BCD8-935787009C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2513" y="640080"/>
            <a:ext cx="6693018" cy="5200996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2907" y="825096"/>
            <a:ext cx="6412230" cy="483096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2538" y="1443035"/>
            <a:ext cx="2978949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790126" y="1586484"/>
            <a:ext cx="2763774" cy="3685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l-GR" dirty="0">
                <a:solidFill>
                  <a:srgbClr val="FFFFFF"/>
                </a:solidFill>
              </a:rPr>
              <a:t>ΑΛΛΑ ΣΤΟΙΧΕΙΑ 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987738" y="1283546"/>
            <a:ext cx="4286937" cy="3914063"/>
          </a:xfrm>
        </p:spPr>
        <p:txBody>
          <a:bodyPr anchor="ctr">
            <a:normAutofit lnSpcReduction="10000"/>
          </a:bodyPr>
          <a:lstStyle/>
          <a:p>
            <a:endParaRPr lang="el-GR" dirty="0">
              <a:solidFill>
                <a:srgbClr val="404040"/>
              </a:solidFill>
            </a:endParaRPr>
          </a:p>
          <a:p>
            <a:r>
              <a:rPr lang="el-GR" sz="2400" dirty="0">
                <a:solidFill>
                  <a:srgbClr val="404040"/>
                </a:solidFill>
              </a:rPr>
              <a:t>Κίνηση (πχ. Να βρούμε μια συμβολική κίνηση αποχαιρετισμού χωρίς πολλά λόγια , τελετουργική κίνηση)</a:t>
            </a:r>
          </a:p>
          <a:p>
            <a:endParaRPr lang="el-GR" sz="2400" dirty="0">
              <a:solidFill>
                <a:srgbClr val="404040"/>
              </a:solidFill>
            </a:endParaRPr>
          </a:p>
          <a:p>
            <a:r>
              <a:rPr lang="el-GR" sz="2400" dirty="0">
                <a:solidFill>
                  <a:srgbClr val="404040"/>
                </a:solidFill>
              </a:rPr>
              <a:t>Ατμόσφαιρα – φιλική εχθρική, απειλητική, ρομαντική  (πώς την επιτυγχάνουμε; Παράδειγμα ) </a:t>
            </a:r>
          </a:p>
          <a:p>
            <a:endParaRPr lang="el-GR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549069"/>
      </p:ext>
    </p:extLst>
  </p:cSld>
  <p:clrMapOvr>
    <a:masterClrMapping/>
  </p:clrMapOvr>
</p:sld>
</file>

<file path=ppt/theme/theme1.xml><?xml version="1.0" encoding="utf-8"?>
<a:theme xmlns:a="http://schemas.openxmlformats.org/drawingml/2006/main" name="Δέμα">
  <a:themeElements>
    <a:clrScheme name="Δέμα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Δέμα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Δέμα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Δέμα</Template>
  <TotalTime>584</TotalTime>
  <Words>628</Words>
  <Application>Microsoft Office PowerPoint</Application>
  <PresentationFormat>Προβολή στην οθόνη (4:3)</PresentationFormat>
  <Paragraphs>98</Paragraphs>
  <Slides>16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16</vt:i4>
      </vt:variant>
    </vt:vector>
  </HeadingPairs>
  <TitlesOfParts>
    <vt:vector size="20" baseType="lpstr">
      <vt:lpstr>Arial</vt:lpstr>
      <vt:lpstr>Corbel</vt:lpstr>
      <vt:lpstr>Gill Sans MT</vt:lpstr>
      <vt:lpstr>Δέμα</vt:lpstr>
      <vt:lpstr>ΕΚΠΑΙΔΕΥΤΙΚΟ ΔΡΑΜΑ </vt:lpstr>
      <vt:lpstr>’70 D. Heathcote</vt:lpstr>
      <vt:lpstr>ΕΔ-Μαθητεσ </vt:lpstr>
      <vt:lpstr>Στοιχεία Εκπαιδευτικου δραματοσ </vt:lpstr>
      <vt:lpstr>Δημιουργούμε έναν φανταστικό κόσμο ο οποίος  συνδέεται με τον πραγματικό  </vt:lpstr>
      <vt:lpstr>Ρόλος </vt:lpstr>
      <vt:lpstr>Δραματική ένταση </vt:lpstr>
      <vt:lpstr>Άλλα στοιχεία που αξιοποιούμε στο δράμα</vt:lpstr>
      <vt:lpstr>ΑΛΛΑ ΣΤΟΙΧΕΙΑ </vt:lpstr>
      <vt:lpstr>Σύμβολα</vt:lpstr>
      <vt:lpstr>Προκείμενο μια πρόταση για εμψύχωση σε παιδιά  </vt:lpstr>
      <vt:lpstr>         Τεχνικεσ        Προκείμενο με αφορμή μια ιστορία </vt:lpstr>
      <vt:lpstr>Βήματα στην διαδικασία θεάτρου/δράματος </vt:lpstr>
      <vt:lpstr>Παρουσίαση του PowerPoint</vt:lpstr>
      <vt:lpstr>Δεν ξεχνάμε τα 3 στοιχεία που τονίσαμε για την ανάπτυξη του παιδιού 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BETTY</dc:creator>
  <cp:lastModifiedBy>PANAGIOTA GIANNOULI</cp:lastModifiedBy>
  <cp:revision>38</cp:revision>
  <dcterms:created xsi:type="dcterms:W3CDTF">2019-03-19T11:09:28Z</dcterms:created>
  <dcterms:modified xsi:type="dcterms:W3CDTF">2024-04-02T17:14:33Z</dcterms:modified>
</cp:coreProperties>
</file>