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15"/>
  </p:notesMasterIdLst>
  <p:sldIdLst>
    <p:sldId id="261" r:id="rId2"/>
    <p:sldId id="296" r:id="rId3"/>
    <p:sldId id="285" r:id="rId4"/>
    <p:sldId id="293" r:id="rId5"/>
    <p:sldId id="263" r:id="rId6"/>
    <p:sldId id="292" r:id="rId7"/>
    <p:sldId id="287" r:id="rId8"/>
    <p:sldId id="288" r:id="rId9"/>
    <p:sldId id="289" r:id="rId10"/>
    <p:sldId id="291" r:id="rId11"/>
    <p:sldId id="302" r:id="rId12"/>
    <p:sldId id="301" r:id="rId13"/>
    <p:sldId id="300" r:id="rId14"/>
  </p:sldIdLst>
  <p:sldSz cx="9144000" cy="5143500" type="screen16x9"/>
  <p:notesSz cx="6858000" cy="9144000"/>
  <p:embeddedFontLst>
    <p:embeddedFont>
      <p:font typeface="Kulim Park" panose="020B0604020202020204" charset="0"/>
      <p:regular r:id="rId16"/>
      <p:bold r:id="rId17"/>
      <p:italic r:id="rId18"/>
      <p:boldItalic r:id="rId19"/>
    </p:embeddedFont>
    <p:embeddedFont>
      <p:font typeface="Kulim Park Light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Προεπιλεγμένη ενότητα" id="{21B49A4A-FAF4-4D30-8643-61A5B1575BB9}">
          <p14:sldIdLst>
            <p14:sldId id="261"/>
            <p14:sldId id="296"/>
            <p14:sldId id="285"/>
            <p14:sldId id="293"/>
            <p14:sldId id="263"/>
            <p14:sldId id="292"/>
            <p14:sldId id="287"/>
            <p14:sldId id="288"/>
            <p14:sldId id="289"/>
            <p14:sldId id="291"/>
            <p14:sldId id="302"/>
            <p14:sldId id="301"/>
            <p14:sldId id="300"/>
          </p14:sldIdLst>
        </p14:section>
        <p14:section name="Ενότητα χωρίς τίτλο" id="{26522CF9-919F-4349-B653-877851B108F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88BE3BE-AC4F-4E2F-B08F-22C449AB35FF}">
  <a:tblStyle styleId="{E88BE3BE-AC4F-4E2F-B08F-22C449AB35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4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4DAC65-5E43-4BCA-BC10-A73798D8D77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ABC2C3-1A4D-4F54-9741-239CB4787698}">
      <dgm:prSet/>
      <dgm:spPr>
        <a:xfrm>
          <a:off x="0" y="1603"/>
          <a:ext cx="5543550" cy="546623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BBEC3EF-FE1A-4D65-84BF-F4A401E61851}" type="parTrans" cxnId="{B171C758-2ADB-47DB-8ABF-C5CF5594DB05}">
      <dgm:prSet/>
      <dgm:spPr/>
      <dgm:t>
        <a:bodyPr/>
        <a:lstStyle/>
        <a:p>
          <a:endParaRPr lang="en-US"/>
        </a:p>
      </dgm:t>
    </dgm:pt>
    <dgm:pt modelId="{7F66C107-9E8C-4C64-AF3C-38E53ED8293A}" type="sibTrans" cxnId="{B171C758-2ADB-47DB-8ABF-C5CF5594DB05}">
      <dgm:prSet/>
      <dgm:spPr/>
      <dgm:t>
        <a:bodyPr/>
        <a:lstStyle/>
        <a:p>
          <a:endParaRPr lang="en-US"/>
        </a:p>
      </dgm:t>
    </dgm:pt>
    <dgm:pt modelId="{CFB0DF4E-6486-4A02-9CFC-F4E65A9B4B9F}">
      <dgm:prSet/>
      <dgm:spPr>
        <a:xfrm>
          <a:off x="0" y="548227"/>
          <a:ext cx="5543550" cy="546623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el-GR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Αυτός που λέει «ναι» κινεί την ιστορία προς τα εμπρός</a:t>
          </a: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476AE0C2-A63D-4BCC-ABF8-1DCF7ABAF278}" type="parTrans" cxnId="{A7A01E5C-0C05-452D-A50B-F09C73CBF65B}">
      <dgm:prSet/>
      <dgm:spPr/>
      <dgm:t>
        <a:bodyPr/>
        <a:lstStyle/>
        <a:p>
          <a:endParaRPr lang="en-US"/>
        </a:p>
      </dgm:t>
    </dgm:pt>
    <dgm:pt modelId="{CC83FE68-D485-4FB1-9069-F626F1F61361}" type="sibTrans" cxnId="{A7A01E5C-0C05-452D-A50B-F09C73CBF65B}">
      <dgm:prSet/>
      <dgm:spPr/>
      <dgm:t>
        <a:bodyPr/>
        <a:lstStyle/>
        <a:p>
          <a:endParaRPr lang="en-US"/>
        </a:p>
      </dgm:t>
    </dgm:pt>
    <dgm:pt modelId="{0CB81718-6594-4C5A-B5E4-AEFE9E69BA01}">
      <dgm:prSet/>
      <dgm:spPr>
        <a:xfrm>
          <a:off x="0" y="1094851"/>
          <a:ext cx="5543550" cy="546623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el-G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Αυτός που λέει «όχι» -διατηρεί επιφυλάξεις, τις εκφράζει, βρίσκει αρνητικά σημεία,  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1A509843-B4DB-4EBF-83B9-5FB01465EECC}" type="parTrans" cxnId="{B58E7E63-B906-4564-92FC-0D60BD3B3E91}">
      <dgm:prSet/>
      <dgm:spPr/>
      <dgm:t>
        <a:bodyPr/>
        <a:lstStyle/>
        <a:p>
          <a:endParaRPr lang="en-US"/>
        </a:p>
      </dgm:t>
    </dgm:pt>
    <dgm:pt modelId="{C0093123-9206-4C88-BC7B-09CF477F08A9}" type="sibTrans" cxnId="{B58E7E63-B906-4564-92FC-0D60BD3B3E91}">
      <dgm:prSet/>
      <dgm:spPr/>
      <dgm:t>
        <a:bodyPr/>
        <a:lstStyle/>
        <a:p>
          <a:endParaRPr lang="en-US"/>
        </a:p>
      </dgm:t>
    </dgm:pt>
    <dgm:pt modelId="{414044B5-D558-4311-8596-7A0991A898B8}">
      <dgm:prSet/>
      <dgm:spPr>
        <a:xfrm>
          <a:off x="0" y="1641474"/>
          <a:ext cx="5543550" cy="546623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el-GR" i="1" dirty="0">
              <a:solidFill>
                <a:schemeClr val="accent1"/>
              </a:solidFill>
              <a:latin typeface="Calibri" panose="020F0502020204030204"/>
              <a:ea typeface="+mn-ea"/>
              <a:cs typeface="+mn-cs"/>
            </a:rPr>
            <a:t>Οι  δύο παρακάτω  αποτελούν το αντίβαρο μεταξύ του όχι και του ναι </a:t>
          </a:r>
          <a:endParaRPr lang="en-US" i="1" dirty="0">
            <a:solidFill>
              <a:schemeClr val="accent1"/>
            </a:solidFill>
            <a:latin typeface="Calibri" panose="020F0502020204030204"/>
            <a:ea typeface="+mn-ea"/>
            <a:cs typeface="+mn-cs"/>
          </a:endParaRPr>
        </a:p>
      </dgm:t>
    </dgm:pt>
    <dgm:pt modelId="{5285CC24-FE85-404C-AD2E-51E4B9EB55FE}" type="parTrans" cxnId="{3F848515-E00A-4F81-94E1-EB858CF55441}">
      <dgm:prSet/>
      <dgm:spPr/>
      <dgm:t>
        <a:bodyPr/>
        <a:lstStyle/>
        <a:p>
          <a:endParaRPr lang="en-US"/>
        </a:p>
      </dgm:t>
    </dgm:pt>
    <dgm:pt modelId="{99643FBE-9C4B-40D5-8270-878F530903F2}" type="sibTrans" cxnId="{3F848515-E00A-4F81-94E1-EB858CF55441}">
      <dgm:prSet/>
      <dgm:spPr/>
      <dgm:t>
        <a:bodyPr/>
        <a:lstStyle/>
        <a:p>
          <a:endParaRPr lang="en-US"/>
        </a:p>
      </dgm:t>
    </dgm:pt>
    <dgm:pt modelId="{CB8F9BA2-F5F8-4197-88BA-20EB27A1BD1A}">
      <dgm:prSet/>
      <dgm:spPr>
        <a:xfrm>
          <a:off x="0" y="2188098"/>
          <a:ext cx="5543550" cy="546623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el-GR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Αυτός που λέει «ίσως» , τείνει προς το «όχι», έχει μια ροπή προς στασιμότητα, να σταματήσει την ιστορία</a:t>
          </a: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0D7D0EBF-F8F7-4736-BB8D-B8BDFECAB63C}" type="parTrans" cxnId="{10F3A63E-A58E-4522-9C49-F43F6E7CD735}">
      <dgm:prSet/>
      <dgm:spPr/>
      <dgm:t>
        <a:bodyPr/>
        <a:lstStyle/>
        <a:p>
          <a:endParaRPr lang="en-US"/>
        </a:p>
      </dgm:t>
    </dgm:pt>
    <dgm:pt modelId="{F911588B-4B05-4A52-9D33-163A23DA8AF5}" type="sibTrans" cxnId="{10F3A63E-A58E-4522-9C49-F43F6E7CD735}">
      <dgm:prSet/>
      <dgm:spPr/>
      <dgm:t>
        <a:bodyPr/>
        <a:lstStyle/>
        <a:p>
          <a:endParaRPr lang="en-US"/>
        </a:p>
      </dgm:t>
    </dgm:pt>
    <dgm:pt modelId="{69C3D2D1-7773-4C05-83FF-37C7CDF7D1F2}">
      <dgm:prSet/>
      <dgm:spPr>
        <a:xfrm>
          <a:off x="0" y="2734722"/>
          <a:ext cx="5543550" cy="546623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el-G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Αυτός που κινείται στο «θα δούμε» , τείνει προς το ναι , έχει μια ροπή να συνεχίσει την ιστορία. 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95320BD1-B86A-4013-85DF-3BBE5F992628}" type="parTrans" cxnId="{8FFFCF33-F980-41DB-9E6B-EE74931F3DDF}">
      <dgm:prSet/>
      <dgm:spPr/>
      <dgm:t>
        <a:bodyPr/>
        <a:lstStyle/>
        <a:p>
          <a:endParaRPr lang="en-US"/>
        </a:p>
      </dgm:t>
    </dgm:pt>
    <dgm:pt modelId="{049D354F-8083-4994-87C6-B2804BA3DE50}" type="sibTrans" cxnId="{8FFFCF33-F980-41DB-9E6B-EE74931F3DDF}">
      <dgm:prSet/>
      <dgm:spPr/>
      <dgm:t>
        <a:bodyPr/>
        <a:lstStyle/>
        <a:p>
          <a:endParaRPr lang="en-US"/>
        </a:p>
      </dgm:t>
    </dgm:pt>
    <dgm:pt modelId="{77D143E5-583D-40A0-A3A1-ED1A2C58FBEE}" type="pres">
      <dgm:prSet presAssocID="{954DAC65-5E43-4BCA-BC10-A73798D8D778}" presName="vert0" presStyleCnt="0">
        <dgm:presLayoutVars>
          <dgm:dir/>
          <dgm:animOne val="branch"/>
          <dgm:animLvl val="lvl"/>
        </dgm:presLayoutVars>
      </dgm:prSet>
      <dgm:spPr/>
    </dgm:pt>
    <dgm:pt modelId="{46DF804C-7443-4F64-A951-5F0B37C84EA3}" type="pres">
      <dgm:prSet presAssocID="{6CABC2C3-1A4D-4F54-9741-239CB4787698}" presName="thickLine" presStyleLbl="alignNode1" presStyleIdx="0" presStyleCnt="6"/>
      <dgm:spPr>
        <a:xfrm>
          <a:off x="0" y="1603"/>
          <a:ext cx="5543550" cy="0"/>
        </a:xfrm>
        <a:prstGeom prst="lin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526F22D9-E7D8-400A-827D-C6F9CB95CAAB}" type="pres">
      <dgm:prSet presAssocID="{6CABC2C3-1A4D-4F54-9741-239CB4787698}" presName="horz1" presStyleCnt="0"/>
      <dgm:spPr/>
    </dgm:pt>
    <dgm:pt modelId="{EDC6DB03-897F-41F8-9B67-F44069CC9178}" type="pres">
      <dgm:prSet presAssocID="{6CABC2C3-1A4D-4F54-9741-239CB4787698}" presName="tx1" presStyleLbl="revTx" presStyleIdx="0" presStyleCnt="6"/>
      <dgm:spPr/>
    </dgm:pt>
    <dgm:pt modelId="{C7F95A72-E9BB-43C6-9B15-620F38D26E59}" type="pres">
      <dgm:prSet presAssocID="{6CABC2C3-1A4D-4F54-9741-239CB4787698}" presName="vert1" presStyleCnt="0"/>
      <dgm:spPr/>
    </dgm:pt>
    <dgm:pt modelId="{41DA8696-9B6F-457B-8443-0C0DB2FD10FC}" type="pres">
      <dgm:prSet presAssocID="{CFB0DF4E-6486-4A02-9CFC-F4E65A9B4B9F}" presName="thickLine" presStyleLbl="alignNode1" presStyleIdx="1" presStyleCnt="6"/>
      <dgm:spPr>
        <a:xfrm>
          <a:off x="0" y="548227"/>
          <a:ext cx="5543550" cy="0"/>
        </a:xfrm>
        <a:prstGeom prst="lin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5804B03E-71BD-4808-BA27-5A0EE5BE89FD}" type="pres">
      <dgm:prSet presAssocID="{CFB0DF4E-6486-4A02-9CFC-F4E65A9B4B9F}" presName="horz1" presStyleCnt="0"/>
      <dgm:spPr/>
    </dgm:pt>
    <dgm:pt modelId="{4F37A932-3647-4CF3-8DBA-28545DEFE36E}" type="pres">
      <dgm:prSet presAssocID="{CFB0DF4E-6486-4A02-9CFC-F4E65A9B4B9F}" presName="tx1" presStyleLbl="revTx" presStyleIdx="1" presStyleCnt="6"/>
      <dgm:spPr/>
    </dgm:pt>
    <dgm:pt modelId="{8EB7D96E-9CD1-4C81-BC22-6C072A4D2AA1}" type="pres">
      <dgm:prSet presAssocID="{CFB0DF4E-6486-4A02-9CFC-F4E65A9B4B9F}" presName="vert1" presStyleCnt="0"/>
      <dgm:spPr/>
    </dgm:pt>
    <dgm:pt modelId="{63B5769C-7C3F-4CDA-8A7F-376D507E59C4}" type="pres">
      <dgm:prSet presAssocID="{0CB81718-6594-4C5A-B5E4-AEFE9E69BA01}" presName="thickLine" presStyleLbl="alignNode1" presStyleIdx="2" presStyleCnt="6"/>
      <dgm:spPr>
        <a:xfrm>
          <a:off x="0" y="1094851"/>
          <a:ext cx="5543550" cy="0"/>
        </a:xfrm>
        <a:prstGeom prst="lin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FF147CD1-FB3C-4FCC-8FA3-AD5E8A494A9A}" type="pres">
      <dgm:prSet presAssocID="{0CB81718-6594-4C5A-B5E4-AEFE9E69BA01}" presName="horz1" presStyleCnt="0"/>
      <dgm:spPr/>
    </dgm:pt>
    <dgm:pt modelId="{D95305B1-7CEA-4B49-A557-DF0816CE7C15}" type="pres">
      <dgm:prSet presAssocID="{0CB81718-6594-4C5A-B5E4-AEFE9E69BA01}" presName="tx1" presStyleLbl="revTx" presStyleIdx="2" presStyleCnt="6"/>
      <dgm:spPr/>
    </dgm:pt>
    <dgm:pt modelId="{E3EED5AE-EB54-49A8-A9D5-43CA5CA18B14}" type="pres">
      <dgm:prSet presAssocID="{0CB81718-6594-4C5A-B5E4-AEFE9E69BA01}" presName="vert1" presStyleCnt="0"/>
      <dgm:spPr/>
    </dgm:pt>
    <dgm:pt modelId="{AE3C3510-6E0D-4725-A0F7-EB2482CFAFEB}" type="pres">
      <dgm:prSet presAssocID="{414044B5-D558-4311-8596-7A0991A898B8}" presName="thickLine" presStyleLbl="alignNode1" presStyleIdx="3" presStyleCnt="6"/>
      <dgm:spPr>
        <a:xfrm>
          <a:off x="0" y="1641475"/>
          <a:ext cx="5543550" cy="0"/>
        </a:xfrm>
        <a:prstGeom prst="lin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DEF88A3B-EDD0-4AB5-A638-C632FCDBA072}" type="pres">
      <dgm:prSet presAssocID="{414044B5-D558-4311-8596-7A0991A898B8}" presName="horz1" presStyleCnt="0"/>
      <dgm:spPr/>
    </dgm:pt>
    <dgm:pt modelId="{1FEC3BFC-40F7-4D10-821D-5AD035E50568}" type="pres">
      <dgm:prSet presAssocID="{414044B5-D558-4311-8596-7A0991A898B8}" presName="tx1" presStyleLbl="revTx" presStyleIdx="3" presStyleCnt="6"/>
      <dgm:spPr/>
    </dgm:pt>
    <dgm:pt modelId="{3EC33A02-CC93-4D31-96BF-09363A869D22}" type="pres">
      <dgm:prSet presAssocID="{414044B5-D558-4311-8596-7A0991A898B8}" presName="vert1" presStyleCnt="0"/>
      <dgm:spPr/>
    </dgm:pt>
    <dgm:pt modelId="{13253B06-9920-4294-BF57-DDB986980A8C}" type="pres">
      <dgm:prSet presAssocID="{CB8F9BA2-F5F8-4197-88BA-20EB27A1BD1A}" presName="thickLine" presStyleLbl="alignNode1" presStyleIdx="4" presStyleCnt="6"/>
      <dgm:spPr>
        <a:xfrm>
          <a:off x="0" y="2188098"/>
          <a:ext cx="5543550" cy="0"/>
        </a:xfrm>
        <a:prstGeom prst="lin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8A246ADD-F538-40CB-B7EF-5AA6A31D4FE7}" type="pres">
      <dgm:prSet presAssocID="{CB8F9BA2-F5F8-4197-88BA-20EB27A1BD1A}" presName="horz1" presStyleCnt="0"/>
      <dgm:spPr/>
    </dgm:pt>
    <dgm:pt modelId="{1DB7B8F6-3936-4DB7-B54E-452D31822D88}" type="pres">
      <dgm:prSet presAssocID="{CB8F9BA2-F5F8-4197-88BA-20EB27A1BD1A}" presName="tx1" presStyleLbl="revTx" presStyleIdx="4" presStyleCnt="6"/>
      <dgm:spPr/>
    </dgm:pt>
    <dgm:pt modelId="{47101505-2A94-4832-9506-CF3A70DC320C}" type="pres">
      <dgm:prSet presAssocID="{CB8F9BA2-F5F8-4197-88BA-20EB27A1BD1A}" presName="vert1" presStyleCnt="0"/>
      <dgm:spPr/>
    </dgm:pt>
    <dgm:pt modelId="{5424617B-30A7-4CAE-B8DF-8CA662631F3A}" type="pres">
      <dgm:prSet presAssocID="{69C3D2D1-7773-4C05-83FF-37C7CDF7D1F2}" presName="thickLine" presStyleLbl="alignNode1" presStyleIdx="5" presStyleCnt="6"/>
      <dgm:spPr>
        <a:xfrm>
          <a:off x="0" y="2734722"/>
          <a:ext cx="5543550" cy="0"/>
        </a:xfrm>
        <a:prstGeom prst="lin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9478F872-8B74-4D1E-B45A-B0A0A998E869}" type="pres">
      <dgm:prSet presAssocID="{69C3D2D1-7773-4C05-83FF-37C7CDF7D1F2}" presName="horz1" presStyleCnt="0"/>
      <dgm:spPr/>
    </dgm:pt>
    <dgm:pt modelId="{60900257-EF9D-4B00-A879-3AF11B06FF6C}" type="pres">
      <dgm:prSet presAssocID="{69C3D2D1-7773-4C05-83FF-37C7CDF7D1F2}" presName="tx1" presStyleLbl="revTx" presStyleIdx="5" presStyleCnt="6"/>
      <dgm:spPr/>
    </dgm:pt>
    <dgm:pt modelId="{F3A497A4-AEAB-443A-8620-C986913B0654}" type="pres">
      <dgm:prSet presAssocID="{69C3D2D1-7773-4C05-83FF-37C7CDF7D1F2}" presName="vert1" presStyleCnt="0"/>
      <dgm:spPr/>
    </dgm:pt>
  </dgm:ptLst>
  <dgm:cxnLst>
    <dgm:cxn modelId="{0469970A-6EAC-4B3C-9125-FE1E32C8D697}" type="presOf" srcId="{69C3D2D1-7773-4C05-83FF-37C7CDF7D1F2}" destId="{60900257-EF9D-4B00-A879-3AF11B06FF6C}" srcOrd="0" destOrd="0" presId="urn:microsoft.com/office/officeart/2008/layout/LinedList"/>
    <dgm:cxn modelId="{8D573E0C-A9BE-4083-B0A1-6D1555C37090}" type="presOf" srcId="{0CB81718-6594-4C5A-B5E4-AEFE9E69BA01}" destId="{D95305B1-7CEA-4B49-A557-DF0816CE7C15}" srcOrd="0" destOrd="0" presId="urn:microsoft.com/office/officeart/2008/layout/LinedList"/>
    <dgm:cxn modelId="{A7247E15-451C-426A-B0BB-C5C9433DE441}" type="presOf" srcId="{CFB0DF4E-6486-4A02-9CFC-F4E65A9B4B9F}" destId="{4F37A932-3647-4CF3-8DBA-28545DEFE36E}" srcOrd="0" destOrd="0" presId="urn:microsoft.com/office/officeart/2008/layout/LinedList"/>
    <dgm:cxn modelId="{3F848515-E00A-4F81-94E1-EB858CF55441}" srcId="{954DAC65-5E43-4BCA-BC10-A73798D8D778}" destId="{414044B5-D558-4311-8596-7A0991A898B8}" srcOrd="3" destOrd="0" parTransId="{5285CC24-FE85-404C-AD2E-51E4B9EB55FE}" sibTransId="{99643FBE-9C4B-40D5-8270-878F530903F2}"/>
    <dgm:cxn modelId="{7409661D-681F-4646-BDA3-647DC3D8B2CE}" type="presOf" srcId="{954DAC65-5E43-4BCA-BC10-A73798D8D778}" destId="{77D143E5-583D-40A0-A3A1-ED1A2C58FBEE}" srcOrd="0" destOrd="0" presId="urn:microsoft.com/office/officeart/2008/layout/LinedList"/>
    <dgm:cxn modelId="{8FFFCF33-F980-41DB-9E6B-EE74931F3DDF}" srcId="{954DAC65-5E43-4BCA-BC10-A73798D8D778}" destId="{69C3D2D1-7773-4C05-83FF-37C7CDF7D1F2}" srcOrd="5" destOrd="0" parTransId="{95320BD1-B86A-4013-85DF-3BBE5F992628}" sibTransId="{049D354F-8083-4994-87C6-B2804BA3DE50}"/>
    <dgm:cxn modelId="{B1E8DB34-69E6-452E-A548-79E665285873}" type="presOf" srcId="{6CABC2C3-1A4D-4F54-9741-239CB4787698}" destId="{EDC6DB03-897F-41F8-9B67-F44069CC9178}" srcOrd="0" destOrd="0" presId="urn:microsoft.com/office/officeart/2008/layout/LinedList"/>
    <dgm:cxn modelId="{10F3A63E-A58E-4522-9C49-F43F6E7CD735}" srcId="{954DAC65-5E43-4BCA-BC10-A73798D8D778}" destId="{CB8F9BA2-F5F8-4197-88BA-20EB27A1BD1A}" srcOrd="4" destOrd="0" parTransId="{0D7D0EBF-F8F7-4736-BB8D-B8BDFECAB63C}" sibTransId="{F911588B-4B05-4A52-9D33-163A23DA8AF5}"/>
    <dgm:cxn modelId="{A7A01E5C-0C05-452D-A50B-F09C73CBF65B}" srcId="{954DAC65-5E43-4BCA-BC10-A73798D8D778}" destId="{CFB0DF4E-6486-4A02-9CFC-F4E65A9B4B9F}" srcOrd="1" destOrd="0" parTransId="{476AE0C2-A63D-4BCC-ABF8-1DCF7ABAF278}" sibTransId="{CC83FE68-D485-4FB1-9069-F626F1F61361}"/>
    <dgm:cxn modelId="{B58E7E63-B906-4564-92FC-0D60BD3B3E91}" srcId="{954DAC65-5E43-4BCA-BC10-A73798D8D778}" destId="{0CB81718-6594-4C5A-B5E4-AEFE9E69BA01}" srcOrd="2" destOrd="0" parTransId="{1A509843-B4DB-4EBF-83B9-5FB01465EECC}" sibTransId="{C0093123-9206-4C88-BC7B-09CF477F08A9}"/>
    <dgm:cxn modelId="{B171C758-2ADB-47DB-8ABF-C5CF5594DB05}" srcId="{954DAC65-5E43-4BCA-BC10-A73798D8D778}" destId="{6CABC2C3-1A4D-4F54-9741-239CB4787698}" srcOrd="0" destOrd="0" parTransId="{6BBEC3EF-FE1A-4D65-84BF-F4A401E61851}" sibTransId="{7F66C107-9E8C-4C64-AF3C-38E53ED8293A}"/>
    <dgm:cxn modelId="{AC38FAC5-21E8-4F9B-8694-9AA33054F560}" type="presOf" srcId="{CB8F9BA2-F5F8-4197-88BA-20EB27A1BD1A}" destId="{1DB7B8F6-3936-4DB7-B54E-452D31822D88}" srcOrd="0" destOrd="0" presId="urn:microsoft.com/office/officeart/2008/layout/LinedList"/>
    <dgm:cxn modelId="{F47848E7-5781-4394-9234-5C44CBA4AB9C}" type="presOf" srcId="{414044B5-D558-4311-8596-7A0991A898B8}" destId="{1FEC3BFC-40F7-4D10-821D-5AD035E50568}" srcOrd="0" destOrd="0" presId="urn:microsoft.com/office/officeart/2008/layout/LinedList"/>
    <dgm:cxn modelId="{FA1A676A-B9FF-40B9-B35B-F513F128EBE6}" type="presParOf" srcId="{77D143E5-583D-40A0-A3A1-ED1A2C58FBEE}" destId="{46DF804C-7443-4F64-A951-5F0B37C84EA3}" srcOrd="0" destOrd="0" presId="urn:microsoft.com/office/officeart/2008/layout/LinedList"/>
    <dgm:cxn modelId="{A08DAE9A-F0B4-4003-9B1D-A6CFAC526D06}" type="presParOf" srcId="{77D143E5-583D-40A0-A3A1-ED1A2C58FBEE}" destId="{526F22D9-E7D8-400A-827D-C6F9CB95CAAB}" srcOrd="1" destOrd="0" presId="urn:microsoft.com/office/officeart/2008/layout/LinedList"/>
    <dgm:cxn modelId="{A0D7EBC5-78A0-4586-9AB1-FC3DCF3E1C8F}" type="presParOf" srcId="{526F22D9-E7D8-400A-827D-C6F9CB95CAAB}" destId="{EDC6DB03-897F-41F8-9B67-F44069CC9178}" srcOrd="0" destOrd="0" presId="urn:microsoft.com/office/officeart/2008/layout/LinedList"/>
    <dgm:cxn modelId="{89DCAE57-A450-41B3-949D-ADD37771BA5A}" type="presParOf" srcId="{526F22D9-E7D8-400A-827D-C6F9CB95CAAB}" destId="{C7F95A72-E9BB-43C6-9B15-620F38D26E59}" srcOrd="1" destOrd="0" presId="urn:microsoft.com/office/officeart/2008/layout/LinedList"/>
    <dgm:cxn modelId="{C98F70ED-91BE-4418-B09C-4726DE5C919D}" type="presParOf" srcId="{77D143E5-583D-40A0-A3A1-ED1A2C58FBEE}" destId="{41DA8696-9B6F-457B-8443-0C0DB2FD10FC}" srcOrd="2" destOrd="0" presId="urn:microsoft.com/office/officeart/2008/layout/LinedList"/>
    <dgm:cxn modelId="{DEF56A51-4756-4190-A74C-E31F9DC703C7}" type="presParOf" srcId="{77D143E5-583D-40A0-A3A1-ED1A2C58FBEE}" destId="{5804B03E-71BD-4808-BA27-5A0EE5BE89FD}" srcOrd="3" destOrd="0" presId="urn:microsoft.com/office/officeart/2008/layout/LinedList"/>
    <dgm:cxn modelId="{B691D40B-1C2A-447C-B530-46388686029F}" type="presParOf" srcId="{5804B03E-71BD-4808-BA27-5A0EE5BE89FD}" destId="{4F37A932-3647-4CF3-8DBA-28545DEFE36E}" srcOrd="0" destOrd="0" presId="urn:microsoft.com/office/officeart/2008/layout/LinedList"/>
    <dgm:cxn modelId="{94AA4561-6AA0-4BAA-9FEC-F14482E875CB}" type="presParOf" srcId="{5804B03E-71BD-4808-BA27-5A0EE5BE89FD}" destId="{8EB7D96E-9CD1-4C81-BC22-6C072A4D2AA1}" srcOrd="1" destOrd="0" presId="urn:microsoft.com/office/officeart/2008/layout/LinedList"/>
    <dgm:cxn modelId="{1A19CBB9-455B-4D2C-90FF-0BADFB0CD5E8}" type="presParOf" srcId="{77D143E5-583D-40A0-A3A1-ED1A2C58FBEE}" destId="{63B5769C-7C3F-4CDA-8A7F-376D507E59C4}" srcOrd="4" destOrd="0" presId="urn:microsoft.com/office/officeart/2008/layout/LinedList"/>
    <dgm:cxn modelId="{50AF0B69-5ABA-479E-A266-2E2BA8A657CC}" type="presParOf" srcId="{77D143E5-583D-40A0-A3A1-ED1A2C58FBEE}" destId="{FF147CD1-FB3C-4FCC-8FA3-AD5E8A494A9A}" srcOrd="5" destOrd="0" presId="urn:microsoft.com/office/officeart/2008/layout/LinedList"/>
    <dgm:cxn modelId="{17541BD3-D12B-4F36-BFDC-453C0DE098F6}" type="presParOf" srcId="{FF147CD1-FB3C-4FCC-8FA3-AD5E8A494A9A}" destId="{D95305B1-7CEA-4B49-A557-DF0816CE7C15}" srcOrd="0" destOrd="0" presId="urn:microsoft.com/office/officeart/2008/layout/LinedList"/>
    <dgm:cxn modelId="{5E098BF8-CC76-49FC-8035-A5303ABB108F}" type="presParOf" srcId="{FF147CD1-FB3C-4FCC-8FA3-AD5E8A494A9A}" destId="{E3EED5AE-EB54-49A8-A9D5-43CA5CA18B14}" srcOrd="1" destOrd="0" presId="urn:microsoft.com/office/officeart/2008/layout/LinedList"/>
    <dgm:cxn modelId="{F56B49E7-A373-4B66-8A67-A462E05F9ED8}" type="presParOf" srcId="{77D143E5-583D-40A0-A3A1-ED1A2C58FBEE}" destId="{AE3C3510-6E0D-4725-A0F7-EB2482CFAFEB}" srcOrd="6" destOrd="0" presId="urn:microsoft.com/office/officeart/2008/layout/LinedList"/>
    <dgm:cxn modelId="{35A1E06B-9CBA-46EB-8BA2-EA26B0799D8E}" type="presParOf" srcId="{77D143E5-583D-40A0-A3A1-ED1A2C58FBEE}" destId="{DEF88A3B-EDD0-4AB5-A638-C632FCDBA072}" srcOrd="7" destOrd="0" presId="urn:microsoft.com/office/officeart/2008/layout/LinedList"/>
    <dgm:cxn modelId="{4E2B4997-7534-46D5-BF04-0B19FEC675AA}" type="presParOf" srcId="{DEF88A3B-EDD0-4AB5-A638-C632FCDBA072}" destId="{1FEC3BFC-40F7-4D10-821D-5AD035E50568}" srcOrd="0" destOrd="0" presId="urn:microsoft.com/office/officeart/2008/layout/LinedList"/>
    <dgm:cxn modelId="{845FCBFC-7333-4ED0-9326-0B5548489ADF}" type="presParOf" srcId="{DEF88A3B-EDD0-4AB5-A638-C632FCDBA072}" destId="{3EC33A02-CC93-4D31-96BF-09363A869D22}" srcOrd="1" destOrd="0" presId="urn:microsoft.com/office/officeart/2008/layout/LinedList"/>
    <dgm:cxn modelId="{56E41F72-BD19-4C84-95B3-4A339C87A4DD}" type="presParOf" srcId="{77D143E5-583D-40A0-A3A1-ED1A2C58FBEE}" destId="{13253B06-9920-4294-BF57-DDB986980A8C}" srcOrd="8" destOrd="0" presId="urn:microsoft.com/office/officeart/2008/layout/LinedList"/>
    <dgm:cxn modelId="{BF97EF9C-A28D-4657-8379-10707B84EAD9}" type="presParOf" srcId="{77D143E5-583D-40A0-A3A1-ED1A2C58FBEE}" destId="{8A246ADD-F538-40CB-B7EF-5AA6A31D4FE7}" srcOrd="9" destOrd="0" presId="urn:microsoft.com/office/officeart/2008/layout/LinedList"/>
    <dgm:cxn modelId="{6751B326-3673-4D1A-8F5A-FCD281636E6E}" type="presParOf" srcId="{8A246ADD-F538-40CB-B7EF-5AA6A31D4FE7}" destId="{1DB7B8F6-3936-4DB7-B54E-452D31822D88}" srcOrd="0" destOrd="0" presId="urn:microsoft.com/office/officeart/2008/layout/LinedList"/>
    <dgm:cxn modelId="{FDF484BC-B8E3-46B7-9CAA-B5E08C373126}" type="presParOf" srcId="{8A246ADD-F538-40CB-B7EF-5AA6A31D4FE7}" destId="{47101505-2A94-4832-9506-CF3A70DC320C}" srcOrd="1" destOrd="0" presId="urn:microsoft.com/office/officeart/2008/layout/LinedList"/>
    <dgm:cxn modelId="{10D47208-6FA9-4809-9532-6B8C6A92970C}" type="presParOf" srcId="{77D143E5-583D-40A0-A3A1-ED1A2C58FBEE}" destId="{5424617B-30A7-4CAE-B8DF-8CA662631F3A}" srcOrd="10" destOrd="0" presId="urn:microsoft.com/office/officeart/2008/layout/LinedList"/>
    <dgm:cxn modelId="{AB59A0FA-CADD-48F4-AF54-3ED684A7AFAA}" type="presParOf" srcId="{77D143E5-583D-40A0-A3A1-ED1A2C58FBEE}" destId="{9478F872-8B74-4D1E-B45A-B0A0A998E869}" srcOrd="11" destOrd="0" presId="urn:microsoft.com/office/officeart/2008/layout/LinedList"/>
    <dgm:cxn modelId="{D1B2DDFD-7297-41FB-8754-EDFD74F52236}" type="presParOf" srcId="{9478F872-8B74-4D1E-B45A-B0A0A998E869}" destId="{60900257-EF9D-4B00-A879-3AF11B06FF6C}" srcOrd="0" destOrd="0" presId="urn:microsoft.com/office/officeart/2008/layout/LinedList"/>
    <dgm:cxn modelId="{4B885038-183E-4071-8323-26042CA5C388}" type="presParOf" srcId="{9478F872-8B74-4D1E-B45A-B0A0A998E869}" destId="{F3A497A4-AEAB-443A-8620-C986913B065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F804C-7443-4F64-A951-5F0B37C84EA3}">
      <dsp:nvSpPr>
        <dsp:cNvPr id="0" name=""/>
        <dsp:cNvSpPr/>
      </dsp:nvSpPr>
      <dsp:spPr>
        <a:xfrm>
          <a:off x="0" y="1898"/>
          <a:ext cx="7164263" cy="0"/>
        </a:xfrm>
        <a:prstGeom prst="lin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6DB03-897F-41F8-9B67-F44069CC9178}">
      <dsp:nvSpPr>
        <dsp:cNvPr id="0" name=""/>
        <dsp:cNvSpPr/>
      </dsp:nvSpPr>
      <dsp:spPr>
        <a:xfrm>
          <a:off x="0" y="1898"/>
          <a:ext cx="7164263" cy="647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1898"/>
        <a:ext cx="7164263" cy="647438"/>
      </dsp:txXfrm>
    </dsp:sp>
    <dsp:sp modelId="{41DA8696-9B6F-457B-8443-0C0DB2FD10FC}">
      <dsp:nvSpPr>
        <dsp:cNvPr id="0" name=""/>
        <dsp:cNvSpPr/>
      </dsp:nvSpPr>
      <dsp:spPr>
        <a:xfrm>
          <a:off x="0" y="649337"/>
          <a:ext cx="7164263" cy="0"/>
        </a:xfrm>
        <a:prstGeom prst="lin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37A932-3647-4CF3-8DBA-28545DEFE36E}">
      <dsp:nvSpPr>
        <dsp:cNvPr id="0" name=""/>
        <dsp:cNvSpPr/>
      </dsp:nvSpPr>
      <dsp:spPr>
        <a:xfrm>
          <a:off x="0" y="649337"/>
          <a:ext cx="7164263" cy="647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Αυτός που λέει «ναι» κινεί την ιστορία προς τα εμπρός</a:t>
          </a:r>
          <a:endParaRPr lang="en-US" sz="18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649337"/>
        <a:ext cx="7164263" cy="647438"/>
      </dsp:txXfrm>
    </dsp:sp>
    <dsp:sp modelId="{63B5769C-7C3F-4CDA-8A7F-376D507E59C4}">
      <dsp:nvSpPr>
        <dsp:cNvPr id="0" name=""/>
        <dsp:cNvSpPr/>
      </dsp:nvSpPr>
      <dsp:spPr>
        <a:xfrm>
          <a:off x="0" y="1296776"/>
          <a:ext cx="7164263" cy="0"/>
        </a:xfrm>
        <a:prstGeom prst="lin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5305B1-7CEA-4B49-A557-DF0816CE7C15}">
      <dsp:nvSpPr>
        <dsp:cNvPr id="0" name=""/>
        <dsp:cNvSpPr/>
      </dsp:nvSpPr>
      <dsp:spPr>
        <a:xfrm>
          <a:off x="0" y="1296776"/>
          <a:ext cx="7164263" cy="647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Αυτός που λέει «όχι» -διατηρεί επιφυλάξεις, τις εκφράζει, βρίσκει αρνητικά σημεία,  </a:t>
          </a:r>
          <a:endParaRPr 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1296776"/>
        <a:ext cx="7164263" cy="647438"/>
      </dsp:txXfrm>
    </dsp:sp>
    <dsp:sp modelId="{AE3C3510-6E0D-4725-A0F7-EB2482CFAFEB}">
      <dsp:nvSpPr>
        <dsp:cNvPr id="0" name=""/>
        <dsp:cNvSpPr/>
      </dsp:nvSpPr>
      <dsp:spPr>
        <a:xfrm>
          <a:off x="0" y="1944215"/>
          <a:ext cx="7164263" cy="0"/>
        </a:xfrm>
        <a:prstGeom prst="lin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EC3BFC-40F7-4D10-821D-5AD035E50568}">
      <dsp:nvSpPr>
        <dsp:cNvPr id="0" name=""/>
        <dsp:cNvSpPr/>
      </dsp:nvSpPr>
      <dsp:spPr>
        <a:xfrm>
          <a:off x="0" y="1944215"/>
          <a:ext cx="7164263" cy="647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i="1" kern="1200" dirty="0">
              <a:solidFill>
                <a:schemeClr val="accent1"/>
              </a:solidFill>
              <a:latin typeface="Calibri" panose="020F0502020204030204"/>
              <a:ea typeface="+mn-ea"/>
              <a:cs typeface="+mn-cs"/>
            </a:rPr>
            <a:t>Οι  δύο παρακάτω  αποτελούν το αντίβαρο μεταξύ του όχι και του ναι </a:t>
          </a:r>
          <a:endParaRPr lang="en-US" sz="1800" i="1" kern="1200" dirty="0">
            <a:solidFill>
              <a:schemeClr val="accent1"/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1944215"/>
        <a:ext cx="7164263" cy="647438"/>
      </dsp:txXfrm>
    </dsp:sp>
    <dsp:sp modelId="{13253B06-9920-4294-BF57-DDB986980A8C}">
      <dsp:nvSpPr>
        <dsp:cNvPr id="0" name=""/>
        <dsp:cNvSpPr/>
      </dsp:nvSpPr>
      <dsp:spPr>
        <a:xfrm>
          <a:off x="0" y="2591654"/>
          <a:ext cx="7164263" cy="0"/>
        </a:xfrm>
        <a:prstGeom prst="lin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B7B8F6-3936-4DB7-B54E-452D31822D88}">
      <dsp:nvSpPr>
        <dsp:cNvPr id="0" name=""/>
        <dsp:cNvSpPr/>
      </dsp:nvSpPr>
      <dsp:spPr>
        <a:xfrm>
          <a:off x="0" y="2591654"/>
          <a:ext cx="7164263" cy="647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Αυτός που λέει «ίσως» , τείνει προς το «όχι», έχει μια ροπή προς στασιμότητα, να σταματήσει την ιστορία</a:t>
          </a:r>
          <a:endParaRPr lang="en-US" sz="18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2591654"/>
        <a:ext cx="7164263" cy="647438"/>
      </dsp:txXfrm>
    </dsp:sp>
    <dsp:sp modelId="{5424617B-30A7-4CAE-B8DF-8CA662631F3A}">
      <dsp:nvSpPr>
        <dsp:cNvPr id="0" name=""/>
        <dsp:cNvSpPr/>
      </dsp:nvSpPr>
      <dsp:spPr>
        <a:xfrm>
          <a:off x="0" y="3239093"/>
          <a:ext cx="7164263" cy="0"/>
        </a:xfrm>
        <a:prstGeom prst="lin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900257-EF9D-4B00-A879-3AF11B06FF6C}">
      <dsp:nvSpPr>
        <dsp:cNvPr id="0" name=""/>
        <dsp:cNvSpPr/>
      </dsp:nvSpPr>
      <dsp:spPr>
        <a:xfrm>
          <a:off x="0" y="3239093"/>
          <a:ext cx="7164263" cy="647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Αυτός που κινείται στο «θα δούμε» , τείνει προς το ναι , έχει μια ροπή να συνεχίσει την ιστορία. </a:t>
          </a:r>
          <a:endParaRPr 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3239093"/>
        <a:ext cx="7164263" cy="647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60229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5"/>
          <p:cNvGrpSpPr/>
          <p:nvPr/>
        </p:nvGrpSpPr>
        <p:grpSpPr>
          <a:xfrm>
            <a:off x="-1" y="-1329"/>
            <a:ext cx="9144884" cy="5147195"/>
            <a:chOff x="-1" y="-1329"/>
            <a:chExt cx="9144884" cy="5147195"/>
          </a:xfrm>
        </p:grpSpPr>
        <p:sp>
          <p:nvSpPr>
            <p:cNvPr id="43" name="Google Shape;43;p5"/>
            <p:cNvSpPr/>
            <p:nvPr/>
          </p:nvSpPr>
          <p:spPr>
            <a:xfrm>
              <a:off x="-1" y="-886"/>
              <a:ext cx="9144884" cy="5146749"/>
            </a:xfrm>
            <a:custGeom>
              <a:avLst/>
              <a:gdLst/>
              <a:ahLst/>
              <a:cxnLst/>
              <a:rect l="l" t="t" r="r" b="b"/>
              <a:pathLst>
                <a:path w="4064393" h="2287444" extrusionOk="0">
                  <a:moveTo>
                    <a:pt x="3788843" y="883066"/>
                  </a:moveTo>
                  <a:cubicBezTo>
                    <a:pt x="3664100" y="932662"/>
                    <a:pt x="3567457" y="1052874"/>
                    <a:pt x="3428795" y="1065618"/>
                  </a:cubicBezTo>
                  <a:cubicBezTo>
                    <a:pt x="3361105" y="1071530"/>
                    <a:pt x="3286456" y="1042298"/>
                    <a:pt x="3256912" y="981141"/>
                  </a:cubicBezTo>
                  <a:cubicBezTo>
                    <a:pt x="3196576" y="857381"/>
                    <a:pt x="3353424" y="685537"/>
                    <a:pt x="3244831" y="575639"/>
                  </a:cubicBezTo>
                  <a:cubicBezTo>
                    <a:pt x="3212792" y="545750"/>
                    <a:pt x="3166506" y="538589"/>
                    <a:pt x="3124553" y="525846"/>
                  </a:cubicBezTo>
                  <a:cubicBezTo>
                    <a:pt x="2907894" y="464426"/>
                    <a:pt x="2780787" y="210535"/>
                    <a:pt x="2861936" y="0"/>
                  </a:cubicBezTo>
                  <a:lnTo>
                    <a:pt x="0" y="0"/>
                  </a:lnTo>
                  <a:lnTo>
                    <a:pt x="0" y="2287445"/>
                  </a:lnTo>
                  <a:lnTo>
                    <a:pt x="4064394" y="2287445"/>
                  </a:lnTo>
                  <a:lnTo>
                    <a:pt x="4064394" y="886022"/>
                  </a:lnTo>
                  <a:cubicBezTo>
                    <a:pt x="3976365" y="849505"/>
                    <a:pt x="3877634" y="848441"/>
                    <a:pt x="3788843" y="8830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5"/>
            <p:cNvSpPr/>
            <p:nvPr/>
          </p:nvSpPr>
          <p:spPr>
            <a:xfrm>
              <a:off x="-1" y="-1181"/>
              <a:ext cx="9144884" cy="5147046"/>
            </a:xfrm>
            <a:custGeom>
              <a:avLst/>
              <a:gdLst/>
              <a:ahLst/>
              <a:cxnLst/>
              <a:rect l="l" t="t" r="r" b="b"/>
              <a:pathLst>
                <a:path w="4064393" h="2287576" extrusionOk="0">
                  <a:moveTo>
                    <a:pt x="3901965" y="939494"/>
                  </a:moveTo>
                  <a:cubicBezTo>
                    <a:pt x="3499701" y="855017"/>
                    <a:pt x="3568310" y="1206588"/>
                    <a:pt x="3260260" y="1099645"/>
                  </a:cubicBezTo>
                  <a:cubicBezTo>
                    <a:pt x="3067828" y="996184"/>
                    <a:pt x="3151603" y="860929"/>
                    <a:pt x="3127442" y="700317"/>
                  </a:cubicBezTo>
                  <a:cubicBezTo>
                    <a:pt x="3105645" y="624183"/>
                    <a:pt x="3033622" y="575901"/>
                    <a:pt x="2981098" y="516715"/>
                  </a:cubicBezTo>
                  <a:cubicBezTo>
                    <a:pt x="2857471" y="377387"/>
                    <a:pt x="2848871" y="151612"/>
                    <a:pt x="2954837" y="0"/>
                  </a:cubicBezTo>
                  <a:lnTo>
                    <a:pt x="0" y="0"/>
                  </a:lnTo>
                  <a:lnTo>
                    <a:pt x="0" y="2287576"/>
                  </a:lnTo>
                  <a:lnTo>
                    <a:pt x="4064394" y="2287576"/>
                  </a:lnTo>
                  <a:lnTo>
                    <a:pt x="4064394" y="955128"/>
                  </a:lnTo>
                  <a:cubicBezTo>
                    <a:pt x="4010557" y="955588"/>
                    <a:pt x="3955277" y="947245"/>
                    <a:pt x="3901965" y="9394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5"/>
            <p:cNvSpPr/>
            <p:nvPr/>
          </p:nvSpPr>
          <p:spPr>
            <a:xfrm>
              <a:off x="-1" y="-1329"/>
              <a:ext cx="9144884" cy="5147195"/>
            </a:xfrm>
            <a:custGeom>
              <a:avLst/>
              <a:gdLst/>
              <a:ahLst/>
              <a:cxnLst/>
              <a:rect l="l" t="t" r="r" b="b"/>
              <a:pathLst>
                <a:path w="4064393" h="2287642" extrusionOk="0">
                  <a:moveTo>
                    <a:pt x="3897961" y="979695"/>
                  </a:moveTo>
                  <a:cubicBezTo>
                    <a:pt x="3674736" y="964390"/>
                    <a:pt x="3602516" y="1073895"/>
                    <a:pt x="3472718" y="1222747"/>
                  </a:cubicBezTo>
                  <a:cubicBezTo>
                    <a:pt x="3361105" y="1334420"/>
                    <a:pt x="3140244" y="1318720"/>
                    <a:pt x="3084963" y="1158306"/>
                  </a:cubicBezTo>
                  <a:cubicBezTo>
                    <a:pt x="3045899" y="1043086"/>
                    <a:pt x="3123962" y="918013"/>
                    <a:pt x="3106498" y="797538"/>
                  </a:cubicBezTo>
                  <a:cubicBezTo>
                    <a:pt x="3020688" y="502395"/>
                    <a:pt x="2709290" y="454573"/>
                    <a:pt x="2826877" y="0"/>
                  </a:cubicBezTo>
                  <a:lnTo>
                    <a:pt x="0" y="0"/>
                  </a:lnTo>
                  <a:lnTo>
                    <a:pt x="0" y="2287642"/>
                  </a:lnTo>
                  <a:lnTo>
                    <a:pt x="4064394" y="2287642"/>
                  </a:lnTo>
                  <a:lnTo>
                    <a:pt x="4064394" y="1009650"/>
                  </a:lnTo>
                  <a:cubicBezTo>
                    <a:pt x="4010098" y="993931"/>
                    <a:pt x="3954324" y="983893"/>
                    <a:pt x="3897961" y="9796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5"/>
            <p:cNvSpPr/>
            <p:nvPr/>
          </p:nvSpPr>
          <p:spPr>
            <a:xfrm>
              <a:off x="-1" y="-1329"/>
              <a:ext cx="9144884" cy="5147195"/>
            </a:xfrm>
            <a:custGeom>
              <a:avLst/>
              <a:gdLst/>
              <a:ahLst/>
              <a:cxnLst/>
              <a:rect l="l" t="t" r="r" b="b"/>
              <a:pathLst>
                <a:path w="4064393" h="2287642" extrusionOk="0">
                  <a:moveTo>
                    <a:pt x="3886668" y="1168356"/>
                  </a:moveTo>
                  <a:cubicBezTo>
                    <a:pt x="3523534" y="864476"/>
                    <a:pt x="3578093" y="1536875"/>
                    <a:pt x="3166834" y="1369892"/>
                  </a:cubicBezTo>
                  <a:cubicBezTo>
                    <a:pt x="2968952" y="1280029"/>
                    <a:pt x="2931661" y="1012343"/>
                    <a:pt x="3042091" y="838988"/>
                  </a:cubicBezTo>
                  <a:cubicBezTo>
                    <a:pt x="3075772" y="781641"/>
                    <a:pt x="3123043" y="717265"/>
                    <a:pt x="3097963" y="655648"/>
                  </a:cubicBezTo>
                  <a:cubicBezTo>
                    <a:pt x="3074787" y="598695"/>
                    <a:pt x="3004406" y="582076"/>
                    <a:pt x="2945711" y="563683"/>
                  </a:cubicBezTo>
                  <a:cubicBezTo>
                    <a:pt x="2704694" y="489125"/>
                    <a:pt x="2524210" y="251788"/>
                    <a:pt x="2514231" y="0"/>
                  </a:cubicBezTo>
                  <a:lnTo>
                    <a:pt x="0" y="0"/>
                  </a:lnTo>
                  <a:lnTo>
                    <a:pt x="0" y="2287642"/>
                  </a:lnTo>
                  <a:lnTo>
                    <a:pt x="4064394" y="2287642"/>
                  </a:lnTo>
                  <a:lnTo>
                    <a:pt x="4064394" y="1364506"/>
                  </a:lnTo>
                  <a:cubicBezTo>
                    <a:pt x="3994275" y="1309983"/>
                    <a:pt x="3950221" y="1229776"/>
                    <a:pt x="3886668" y="116835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47;p5"/>
            <p:cNvSpPr/>
            <p:nvPr/>
          </p:nvSpPr>
          <p:spPr>
            <a:xfrm>
              <a:off x="-1" y="-886"/>
              <a:ext cx="9144884" cy="5146749"/>
            </a:xfrm>
            <a:custGeom>
              <a:avLst/>
              <a:gdLst/>
              <a:ahLst/>
              <a:cxnLst/>
              <a:rect l="l" t="t" r="r" b="b"/>
              <a:pathLst>
                <a:path w="4064393" h="2287444" extrusionOk="0">
                  <a:moveTo>
                    <a:pt x="3860275" y="1412328"/>
                  </a:moveTo>
                  <a:cubicBezTo>
                    <a:pt x="3499570" y="1212171"/>
                    <a:pt x="3370166" y="1548765"/>
                    <a:pt x="3020622" y="1515723"/>
                  </a:cubicBezTo>
                  <a:cubicBezTo>
                    <a:pt x="2790832" y="1511322"/>
                    <a:pt x="2587895" y="1238973"/>
                    <a:pt x="2748288" y="1041181"/>
                  </a:cubicBezTo>
                  <a:cubicBezTo>
                    <a:pt x="2792933" y="989023"/>
                    <a:pt x="2861476" y="955785"/>
                    <a:pt x="2888657" y="892657"/>
                  </a:cubicBezTo>
                  <a:cubicBezTo>
                    <a:pt x="2920500" y="819019"/>
                    <a:pt x="2882092" y="731848"/>
                    <a:pt x="2824776" y="675552"/>
                  </a:cubicBezTo>
                  <a:cubicBezTo>
                    <a:pt x="2569577" y="494315"/>
                    <a:pt x="2383447" y="351243"/>
                    <a:pt x="2435314" y="0"/>
                  </a:cubicBezTo>
                  <a:lnTo>
                    <a:pt x="0" y="0"/>
                  </a:lnTo>
                  <a:lnTo>
                    <a:pt x="0" y="2287445"/>
                  </a:lnTo>
                  <a:lnTo>
                    <a:pt x="4064394" y="2287445"/>
                  </a:lnTo>
                  <a:lnTo>
                    <a:pt x="4064394" y="150212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5"/>
            <p:cNvSpPr/>
            <p:nvPr/>
          </p:nvSpPr>
          <p:spPr>
            <a:xfrm>
              <a:off x="-1" y="-1032"/>
              <a:ext cx="9144884" cy="5146898"/>
            </a:xfrm>
            <a:custGeom>
              <a:avLst/>
              <a:gdLst/>
              <a:ahLst/>
              <a:cxnLst/>
              <a:rect l="l" t="t" r="r" b="b"/>
              <a:pathLst>
                <a:path w="4064393" h="2287510" extrusionOk="0">
                  <a:moveTo>
                    <a:pt x="3767571" y="1773029"/>
                  </a:moveTo>
                  <a:cubicBezTo>
                    <a:pt x="3678150" y="1745177"/>
                    <a:pt x="3601400" y="1686056"/>
                    <a:pt x="3513358" y="1654131"/>
                  </a:cubicBezTo>
                  <a:cubicBezTo>
                    <a:pt x="3253038" y="1560523"/>
                    <a:pt x="2846245" y="1725207"/>
                    <a:pt x="2683422" y="1432757"/>
                  </a:cubicBezTo>
                  <a:cubicBezTo>
                    <a:pt x="2593082" y="1250074"/>
                    <a:pt x="2741526" y="1029094"/>
                    <a:pt x="2694714" y="830711"/>
                  </a:cubicBezTo>
                  <a:cubicBezTo>
                    <a:pt x="2667271" y="714506"/>
                    <a:pt x="2577653" y="625234"/>
                    <a:pt x="2512064" y="525517"/>
                  </a:cubicBezTo>
                  <a:cubicBezTo>
                    <a:pt x="2410779" y="370063"/>
                    <a:pt x="2365609" y="184654"/>
                    <a:pt x="2384038" y="0"/>
                  </a:cubicBezTo>
                  <a:lnTo>
                    <a:pt x="0" y="0"/>
                  </a:lnTo>
                  <a:lnTo>
                    <a:pt x="0" y="2287511"/>
                  </a:lnTo>
                  <a:lnTo>
                    <a:pt x="4064394" y="2287511"/>
                  </a:lnTo>
                  <a:lnTo>
                    <a:pt x="4064394" y="1767774"/>
                  </a:lnTo>
                  <a:cubicBezTo>
                    <a:pt x="3965256" y="1794116"/>
                    <a:pt x="3864674" y="1803247"/>
                    <a:pt x="3767571" y="177302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457200" y="594425"/>
            <a:ext cx="5215200" cy="716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1"/>
          </p:nvPr>
        </p:nvSpPr>
        <p:spPr>
          <a:xfrm>
            <a:off x="457200" y="1592600"/>
            <a:ext cx="5215200" cy="294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spcBef>
                <a:spcPts val="60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683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marL="1371600" lvl="2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marL="1828800" lvl="3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marL="2286000" lvl="4" indent="-3683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marL="2743200" lvl="5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marL="3200400" lvl="6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marL="3657600" lvl="7" indent="-3683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marL="4114800" lvl="8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7"/>
          <p:cNvGrpSpPr/>
          <p:nvPr/>
        </p:nvGrpSpPr>
        <p:grpSpPr>
          <a:xfrm>
            <a:off x="-5" y="-10"/>
            <a:ext cx="9145330" cy="5142763"/>
            <a:chOff x="-5" y="-10"/>
            <a:chExt cx="9145330" cy="5142763"/>
          </a:xfrm>
        </p:grpSpPr>
        <p:sp>
          <p:nvSpPr>
            <p:cNvPr id="65" name="Google Shape;65;p7"/>
            <p:cNvSpPr/>
            <p:nvPr/>
          </p:nvSpPr>
          <p:spPr>
            <a:xfrm>
              <a:off x="436" y="-10"/>
              <a:ext cx="9144886" cy="5142760"/>
            </a:xfrm>
            <a:custGeom>
              <a:avLst/>
              <a:gdLst/>
              <a:ahLst/>
              <a:cxnLst/>
              <a:rect l="l" t="t" r="r" b="b"/>
              <a:pathLst>
                <a:path w="4064394" h="2285671" extrusionOk="0">
                  <a:moveTo>
                    <a:pt x="3915359" y="1249483"/>
                  </a:moveTo>
                  <a:cubicBezTo>
                    <a:pt x="3758905" y="1375673"/>
                    <a:pt x="3604486" y="1367725"/>
                    <a:pt x="3572381" y="1142869"/>
                  </a:cubicBezTo>
                  <a:cubicBezTo>
                    <a:pt x="3564371" y="1057472"/>
                    <a:pt x="3585512" y="972535"/>
                    <a:pt x="3594835" y="887270"/>
                  </a:cubicBezTo>
                  <a:cubicBezTo>
                    <a:pt x="3604157" y="802005"/>
                    <a:pt x="3597723" y="707609"/>
                    <a:pt x="3544938" y="644219"/>
                  </a:cubicBezTo>
                  <a:cubicBezTo>
                    <a:pt x="3492151" y="580828"/>
                    <a:pt x="3402533" y="563289"/>
                    <a:pt x="3347252" y="501147"/>
                  </a:cubicBezTo>
                  <a:cubicBezTo>
                    <a:pt x="3215944" y="341980"/>
                    <a:pt x="3347252" y="113972"/>
                    <a:pt x="3484470" y="0"/>
                  </a:cubicBezTo>
                  <a:lnTo>
                    <a:pt x="0" y="0"/>
                  </a:lnTo>
                  <a:lnTo>
                    <a:pt x="0" y="2285672"/>
                  </a:lnTo>
                  <a:lnTo>
                    <a:pt x="4064394" y="2285672"/>
                  </a:lnTo>
                  <a:lnTo>
                    <a:pt x="4064394" y="1205077"/>
                  </a:lnTo>
                  <a:cubicBezTo>
                    <a:pt x="4016007" y="1198508"/>
                    <a:pt x="3959741" y="1220908"/>
                    <a:pt x="3915359" y="12494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7"/>
            <p:cNvSpPr/>
            <p:nvPr/>
          </p:nvSpPr>
          <p:spPr>
            <a:xfrm>
              <a:off x="436" y="731"/>
              <a:ext cx="9144886" cy="5142022"/>
            </a:xfrm>
            <a:custGeom>
              <a:avLst/>
              <a:gdLst/>
              <a:ahLst/>
              <a:cxnLst/>
              <a:rect l="l" t="t" r="r" b="b"/>
              <a:pathLst>
                <a:path w="4064394" h="2285343" extrusionOk="0">
                  <a:moveTo>
                    <a:pt x="3921596" y="1306896"/>
                  </a:moveTo>
                  <a:cubicBezTo>
                    <a:pt x="3827382" y="1355046"/>
                    <a:pt x="3758839" y="1489579"/>
                    <a:pt x="3641252" y="1479923"/>
                  </a:cubicBezTo>
                  <a:cubicBezTo>
                    <a:pt x="3438840" y="1433940"/>
                    <a:pt x="3511651" y="1152459"/>
                    <a:pt x="3489000" y="998483"/>
                  </a:cubicBezTo>
                  <a:cubicBezTo>
                    <a:pt x="3445274" y="740060"/>
                    <a:pt x="3136174" y="567099"/>
                    <a:pt x="3190076" y="285685"/>
                  </a:cubicBezTo>
                  <a:cubicBezTo>
                    <a:pt x="3210823" y="187938"/>
                    <a:pt x="3283305" y="103593"/>
                    <a:pt x="3278381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394" y="2285343"/>
                  </a:lnTo>
                  <a:lnTo>
                    <a:pt x="4064394" y="1314779"/>
                  </a:lnTo>
                  <a:cubicBezTo>
                    <a:pt x="4026971" y="1280751"/>
                    <a:pt x="3967291" y="1283576"/>
                    <a:pt x="3921596" y="130689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7"/>
            <p:cNvSpPr/>
            <p:nvPr/>
          </p:nvSpPr>
          <p:spPr>
            <a:xfrm>
              <a:off x="-5" y="731"/>
              <a:ext cx="9145330" cy="5142022"/>
            </a:xfrm>
            <a:custGeom>
              <a:avLst/>
              <a:gdLst/>
              <a:ahLst/>
              <a:cxnLst/>
              <a:rect l="l" t="t" r="r" b="b"/>
              <a:pathLst>
                <a:path w="4064591" h="2285343" extrusionOk="0">
                  <a:moveTo>
                    <a:pt x="3770329" y="1529387"/>
                  </a:moveTo>
                  <a:cubicBezTo>
                    <a:pt x="3385594" y="1586602"/>
                    <a:pt x="3413301" y="1366017"/>
                    <a:pt x="3417043" y="1072384"/>
                  </a:cubicBezTo>
                  <a:cubicBezTo>
                    <a:pt x="3360449" y="715689"/>
                    <a:pt x="2974270" y="507453"/>
                    <a:pt x="3214762" y="117322"/>
                  </a:cubicBezTo>
                  <a:cubicBezTo>
                    <a:pt x="3227893" y="80141"/>
                    <a:pt x="3233605" y="36983"/>
                    <a:pt x="322362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591" y="2285343"/>
                  </a:lnTo>
                  <a:lnTo>
                    <a:pt x="4064591" y="1598886"/>
                  </a:lnTo>
                  <a:cubicBezTo>
                    <a:pt x="3998346" y="1512308"/>
                    <a:pt x="3874916" y="1516052"/>
                    <a:pt x="3770329" y="152938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7"/>
            <p:cNvSpPr/>
            <p:nvPr/>
          </p:nvSpPr>
          <p:spPr>
            <a:xfrm>
              <a:off x="436" y="583"/>
              <a:ext cx="9144886" cy="5142168"/>
            </a:xfrm>
            <a:custGeom>
              <a:avLst/>
              <a:gdLst/>
              <a:ahLst/>
              <a:cxnLst/>
              <a:rect l="l" t="t" r="r" b="b"/>
              <a:pathLst>
                <a:path w="4064394" h="2285408" extrusionOk="0">
                  <a:moveTo>
                    <a:pt x="3518216" y="1610776"/>
                  </a:moveTo>
                  <a:cubicBezTo>
                    <a:pt x="3308123" y="1694859"/>
                    <a:pt x="3276477" y="1573793"/>
                    <a:pt x="3327359" y="1394788"/>
                  </a:cubicBezTo>
                  <a:cubicBezTo>
                    <a:pt x="3353621" y="1255855"/>
                    <a:pt x="3313637" y="1105097"/>
                    <a:pt x="3223691" y="1003935"/>
                  </a:cubicBezTo>
                  <a:cubicBezTo>
                    <a:pt x="3022920" y="804107"/>
                    <a:pt x="3083059" y="820727"/>
                    <a:pt x="3141820" y="584638"/>
                  </a:cubicBezTo>
                  <a:cubicBezTo>
                    <a:pt x="3145891" y="476184"/>
                    <a:pt x="3038415" y="408787"/>
                    <a:pt x="2988780" y="315310"/>
                  </a:cubicBezTo>
                  <a:cubicBezTo>
                    <a:pt x="2935534" y="216184"/>
                    <a:pt x="2953524" y="78302"/>
                    <a:pt x="3036904" y="0"/>
                  </a:cubicBezTo>
                  <a:lnTo>
                    <a:pt x="0" y="0"/>
                  </a:lnTo>
                  <a:lnTo>
                    <a:pt x="0" y="2285409"/>
                  </a:lnTo>
                  <a:lnTo>
                    <a:pt x="4064394" y="2285409"/>
                  </a:lnTo>
                  <a:lnTo>
                    <a:pt x="4064394" y="1775263"/>
                  </a:lnTo>
                  <a:cubicBezTo>
                    <a:pt x="3874128" y="1764358"/>
                    <a:pt x="3706841" y="1566435"/>
                    <a:pt x="3518216" y="16107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7"/>
            <p:cNvSpPr/>
            <p:nvPr/>
          </p:nvSpPr>
          <p:spPr>
            <a:xfrm>
              <a:off x="731" y="731"/>
              <a:ext cx="9144589" cy="5142022"/>
            </a:xfrm>
            <a:custGeom>
              <a:avLst/>
              <a:gdLst/>
              <a:ahLst/>
              <a:cxnLst/>
              <a:rect l="l" t="t" r="r" b="b"/>
              <a:pathLst>
                <a:path w="4064262" h="2285343" extrusionOk="0">
                  <a:moveTo>
                    <a:pt x="3911354" y="1813823"/>
                  </a:moveTo>
                  <a:cubicBezTo>
                    <a:pt x="3733431" y="1756279"/>
                    <a:pt x="3525766" y="1820392"/>
                    <a:pt x="3358808" y="1722711"/>
                  </a:cubicBezTo>
                  <a:cubicBezTo>
                    <a:pt x="3177667" y="1604864"/>
                    <a:pt x="3210363" y="1445238"/>
                    <a:pt x="3338586" y="1300852"/>
                  </a:cubicBezTo>
                  <a:cubicBezTo>
                    <a:pt x="3453941" y="1143197"/>
                    <a:pt x="3377978" y="1019175"/>
                    <a:pt x="3192965" y="1000454"/>
                  </a:cubicBezTo>
                  <a:cubicBezTo>
                    <a:pt x="2865678" y="937129"/>
                    <a:pt x="3055091" y="791166"/>
                    <a:pt x="3032571" y="594426"/>
                  </a:cubicBezTo>
                  <a:cubicBezTo>
                    <a:pt x="3008870" y="510278"/>
                    <a:pt x="2913277" y="477761"/>
                    <a:pt x="2846901" y="423304"/>
                  </a:cubicBezTo>
                  <a:cubicBezTo>
                    <a:pt x="2723602" y="324770"/>
                    <a:pt x="2700886" y="123037"/>
                    <a:pt x="2803438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263" y="2285343"/>
                  </a:lnTo>
                  <a:lnTo>
                    <a:pt x="4064263" y="1916167"/>
                  </a:lnTo>
                  <a:cubicBezTo>
                    <a:pt x="4026118" y="1868214"/>
                    <a:pt x="3969852" y="1832741"/>
                    <a:pt x="3911354" y="181382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7"/>
            <p:cNvSpPr/>
            <p:nvPr/>
          </p:nvSpPr>
          <p:spPr>
            <a:xfrm>
              <a:off x="436" y="731"/>
              <a:ext cx="9144886" cy="5142022"/>
            </a:xfrm>
            <a:custGeom>
              <a:avLst/>
              <a:gdLst/>
              <a:ahLst/>
              <a:cxnLst/>
              <a:rect l="l" t="t" r="r" b="b"/>
              <a:pathLst>
                <a:path w="4064394" h="2285343" extrusionOk="0">
                  <a:moveTo>
                    <a:pt x="3763435" y="1980675"/>
                  </a:moveTo>
                  <a:cubicBezTo>
                    <a:pt x="3694695" y="2003469"/>
                    <a:pt x="3636788" y="2052539"/>
                    <a:pt x="3567588" y="2074020"/>
                  </a:cubicBezTo>
                  <a:cubicBezTo>
                    <a:pt x="3429714" y="2116718"/>
                    <a:pt x="3273391" y="2032701"/>
                    <a:pt x="3205242" y="1905263"/>
                  </a:cubicBezTo>
                  <a:cubicBezTo>
                    <a:pt x="3082469" y="1678240"/>
                    <a:pt x="3215156" y="1486623"/>
                    <a:pt x="3268861" y="1269453"/>
                  </a:cubicBezTo>
                  <a:cubicBezTo>
                    <a:pt x="3268007" y="941004"/>
                    <a:pt x="3006244" y="1151737"/>
                    <a:pt x="2907172" y="1045583"/>
                  </a:cubicBezTo>
                  <a:cubicBezTo>
                    <a:pt x="2870405" y="1001833"/>
                    <a:pt x="2887935" y="934239"/>
                    <a:pt x="2918530" y="886022"/>
                  </a:cubicBezTo>
                  <a:cubicBezTo>
                    <a:pt x="3044717" y="741505"/>
                    <a:pt x="3036708" y="613476"/>
                    <a:pt x="2871981" y="500030"/>
                  </a:cubicBezTo>
                  <a:cubicBezTo>
                    <a:pt x="2666286" y="390788"/>
                    <a:pt x="2485474" y="247716"/>
                    <a:pt x="262794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394" y="2285343"/>
                  </a:lnTo>
                  <a:lnTo>
                    <a:pt x="4064394" y="2074020"/>
                  </a:lnTo>
                  <a:cubicBezTo>
                    <a:pt x="3992306" y="1989674"/>
                    <a:pt x="3869992" y="1945268"/>
                    <a:pt x="3763435" y="19806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1" name="Google Shape;71;p7"/>
          <p:cNvSpPr txBox="1">
            <a:spLocks noGrp="1"/>
          </p:cNvSpPr>
          <p:nvPr>
            <p:ph type="title"/>
          </p:nvPr>
        </p:nvSpPr>
        <p:spPr>
          <a:xfrm>
            <a:off x="457200" y="594425"/>
            <a:ext cx="5215200" cy="716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body" idx="1"/>
          </p:nvPr>
        </p:nvSpPr>
        <p:spPr>
          <a:xfrm>
            <a:off x="457200" y="1592600"/>
            <a:ext cx="2666100" cy="2940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body" idx="2"/>
          </p:nvPr>
        </p:nvSpPr>
        <p:spPr>
          <a:xfrm>
            <a:off x="3400204" y="1592600"/>
            <a:ext cx="2666100" cy="2940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94425"/>
            <a:ext cx="5215200" cy="7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592600"/>
            <a:ext cx="5215200" cy="29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Kulim Park Light"/>
              <a:buChar char="●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1pPr>
            <a:lvl2pPr marL="914400" lvl="1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Kulim Park Light"/>
              <a:buChar char="○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2pPr>
            <a:lvl3pPr marL="1371600" lvl="2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Kulim Park Light"/>
              <a:buChar char="■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3pPr>
            <a:lvl4pPr marL="1828800" lvl="3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Kulim Park Light"/>
              <a:buChar char="●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4pPr>
            <a:lvl5pPr marL="2286000" lvl="4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○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5pPr>
            <a:lvl6pPr marL="2743200" lvl="5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■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6pPr>
            <a:lvl7pPr marL="3200400" lvl="6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●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7pPr>
            <a:lvl8pPr marL="3657600" lvl="7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○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8pPr>
            <a:lvl9pPr marL="4114800" lvl="8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■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 sz="1300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1pPr>
            <a:lvl2pPr lvl="1" algn="r" rtl="0">
              <a:buNone/>
              <a:defRPr sz="1300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2pPr>
            <a:lvl3pPr lvl="2" algn="r" rtl="0">
              <a:buNone/>
              <a:defRPr sz="1300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3pPr>
            <a:lvl4pPr lvl="3" algn="r" rtl="0">
              <a:buNone/>
              <a:defRPr sz="1300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4pPr>
            <a:lvl5pPr lvl="4" algn="r" rtl="0">
              <a:buNone/>
              <a:defRPr sz="1300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5pPr>
            <a:lvl6pPr lvl="5" algn="r" rtl="0">
              <a:buNone/>
              <a:defRPr sz="1300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6pPr>
            <a:lvl7pPr lvl="6" algn="r" rtl="0">
              <a:buNone/>
              <a:defRPr sz="1300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7pPr>
            <a:lvl8pPr lvl="7" algn="r" rtl="0">
              <a:buNone/>
              <a:defRPr sz="1300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8pPr>
            <a:lvl9pPr lvl="8" algn="r" rtl="0">
              <a:buNone/>
              <a:defRPr sz="1300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3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What's your Story? Leadership and Storytelling - Julie Winkle Giulion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" y="-152613"/>
            <a:ext cx="9144002" cy="547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3" name="Google Shape;183;p19"/>
          <p:cNvSpPr txBox="1">
            <a:spLocks noGrp="1"/>
          </p:cNvSpPr>
          <p:nvPr>
            <p:ph type="title"/>
          </p:nvPr>
        </p:nvSpPr>
        <p:spPr>
          <a:xfrm>
            <a:off x="5148064" y="164732"/>
            <a:ext cx="4392490" cy="530819"/>
          </a:xfrm>
          <a:prstGeom prst="rect">
            <a:avLst/>
          </a:prstGeom>
          <a:noFill/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dirty="0"/>
              <a:t>Αφήγηση –</a:t>
            </a:r>
            <a:r>
              <a:rPr lang="en-US" dirty="0"/>
              <a:t>story telling </a:t>
            </a:r>
            <a:endParaRPr dirty="0"/>
          </a:p>
        </p:txBody>
      </p:sp>
      <p:sp>
        <p:nvSpPr>
          <p:cNvPr id="184" name="Google Shape;184;p19"/>
          <p:cNvSpPr txBox="1">
            <a:spLocks noGrp="1"/>
          </p:cNvSpPr>
          <p:nvPr>
            <p:ph type="body" idx="1"/>
          </p:nvPr>
        </p:nvSpPr>
        <p:spPr>
          <a:xfrm>
            <a:off x="612774" y="1592600"/>
            <a:ext cx="5059625" cy="40308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88900" lvl="0" indent="0" algn="l" rtl="0">
              <a:spcBef>
                <a:spcPts val="600"/>
              </a:spcBef>
              <a:spcAft>
                <a:spcPts val="0"/>
              </a:spcAft>
              <a:buSzPts val="2200"/>
              <a:buNone/>
            </a:pPr>
            <a:endParaRPr lang="el-GR" dirty="0"/>
          </a:p>
          <a:p>
            <a:pPr marL="88900" lvl="0" indent="0" algn="l" rtl="0">
              <a:spcBef>
                <a:spcPts val="600"/>
              </a:spcBef>
              <a:spcAft>
                <a:spcPts val="0"/>
              </a:spcAft>
              <a:buSzPts val="2200"/>
              <a:buNone/>
            </a:pPr>
            <a:endParaRPr lang="el-GR" dirty="0"/>
          </a:p>
          <a:p>
            <a:pPr marL="88900" lvl="0" indent="0" algn="l" rtl="0">
              <a:spcBef>
                <a:spcPts val="600"/>
              </a:spcBef>
              <a:spcAft>
                <a:spcPts val="0"/>
              </a:spcAft>
              <a:buSzPts val="2200"/>
              <a:buNone/>
            </a:pPr>
            <a:endParaRPr lang="el-GR" dirty="0"/>
          </a:p>
          <a:p>
            <a:pPr marL="88900" lvl="0" indent="0" algn="l" rtl="0">
              <a:spcBef>
                <a:spcPts val="600"/>
              </a:spcBef>
              <a:spcAft>
                <a:spcPts val="0"/>
              </a:spcAft>
              <a:buSzPts val="2200"/>
              <a:buNone/>
            </a:pPr>
            <a:endParaRPr lang="el-GR" dirty="0"/>
          </a:p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●"/>
            </a:pPr>
            <a:endParaRPr lang="el-GR" dirty="0"/>
          </a:p>
        </p:txBody>
      </p:sp>
      <p:sp>
        <p:nvSpPr>
          <p:cNvPr id="185" name="Google Shape;185;p19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2" name="AutoShape 4" descr="What's your Story? Leadership and Storytelling - Julie Winkle Giulio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" name="AutoShape 6" descr="What's your Story? Leadership and Storytelling - Julie Winkle Giulion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Τα παραπάνω είναι και</a:t>
            </a:r>
            <a:r>
              <a:rPr lang="en-GB" dirty="0"/>
              <a:t> </a:t>
            </a:r>
            <a:r>
              <a:rPr lang="el-GR" dirty="0"/>
              <a:t> κριτήρια αξιολόγησης για μια αφήγηση ιστορίας με αξιοποιεί θεατρικές δεξιότητες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0865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6CD1E2-0F64-A604-7307-15EA1A93A6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BCB978-14E0-0BC4-0D33-762327811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Προετοιμασία για την αφήγηση ιστορίας 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5AC92756-36E3-1EC9-A066-77CF20F77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8213"/>
            <a:ext cx="8666112" cy="357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94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4AF02A-C243-D7E6-D805-EBE87F9440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CA4EC7-866B-2891-1C25-89AAE0826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0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  <a:ea typeface="+mn-ea"/>
                <a:cs typeface="+mn-cs"/>
              </a:rPr>
              <a:t>Διαφοροποίηση στην στάση των πολλαπλών αφηγητών </a:t>
            </a:r>
            <a:br>
              <a:rPr lang="en-US" sz="20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graphicFrame>
        <p:nvGraphicFramePr>
          <p:cNvPr id="4" name="Διάγραμμα 3">
            <a:extLst>
              <a:ext uri="{FF2B5EF4-FFF2-40B4-BE49-F238E27FC236}">
                <a16:creationId xmlns:a16="http://schemas.microsoft.com/office/drawing/2014/main" id="{28E475D2-45F6-4288-880A-BEE907990A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0177873"/>
              </p:ext>
            </p:extLst>
          </p:nvPr>
        </p:nvGraphicFramePr>
        <p:xfrm>
          <a:off x="179512" y="987574"/>
          <a:ext cx="7164263" cy="3888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5747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DDCF5D-B08A-4546-8106-8CF5CC740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Λέω την ιστορία</a:t>
            </a:r>
            <a:br>
              <a:rPr lang="el-GR" dirty="0"/>
            </a:br>
            <a:r>
              <a:rPr lang="el-GR" sz="1600" dirty="0"/>
              <a:t>κάποια βασικά σημεία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955C065-3D02-4637-B084-92BBDB6D1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19622"/>
            <a:ext cx="2818656" cy="3113878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l-G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Χαλάρωσε και άφησε την ιστορία να βγει από μέσα σου αυθόρμητα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l-G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Φρόντισε να είναι όλα και όλοι έτοιμοι πριν ξεκινήσεις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l-G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Ξεκίνα πολύ καθαρά με παραδοσιακό τρόπο μια φορά και έναν καιρό ή άλλον </a:t>
            </a:r>
          </a:p>
          <a:p>
            <a:endParaRPr lang="el-GR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F208FCD-6E50-4041-9D02-7ED8D49DC03E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Άλλαζε τον ρυθμό και τον τόνο της φωνής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Να έχεις την ιστορία στην άκρη του μυαλού σου όταν αρθρώνεις τις λέξεις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Τέλειωσε δυναμικά την ιστορία 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F78736D-47F3-438D-96BA-7C6672A5C3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30267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AA9BB2-4F0A-4C53-953C-DD427167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814301-9586-07F2-9378-983AFF05E283}"/>
              </a:ext>
            </a:extLst>
          </p:cNvPr>
          <p:cNvSpPr txBox="1"/>
          <p:nvPr/>
        </p:nvSpPr>
        <p:spPr>
          <a:xfrm>
            <a:off x="179512" y="267494"/>
            <a:ext cx="6835650" cy="5189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ΔΟΜΙΚΑ ΣΤΟΙΧΕΙΑ ΜΙΑΣ ΙΣΤΟΡΙΑΣ </a:t>
            </a:r>
            <a:endParaRPr lang="el-GR" sz="1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2000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α) Θέμα, για ποιο πράγμα θα μιλήσουμε (όχι γενικά αλλά πιο συγκεκριμένα) </a:t>
            </a:r>
            <a:endParaRPr lang="el-G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2000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Πλοκή, πώς αναπτύσσονται οι  δράσεις μας (χαρακτήρας, ήρωας, πρόβλημα, πως δρα, ποιος τον βοηθά, σημεία καμπής κλπ.</a:t>
            </a:r>
            <a:endParaRPr lang="el-G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2000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-Προσοχή ο στόχος δεν σημαίνει διδακτισμός</a:t>
            </a:r>
            <a:endParaRPr lang="el-G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2000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-Με την πλοκή και τα ερωτήματα αναπτύσσεται ο στόχος μας </a:t>
            </a:r>
            <a:endParaRPr lang="el-G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2000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β) Ποιο είναι το πρόβλημα. Απλό, σύνθετο,  μεγάλο, πολλά μικρά, τί δεν είναι όπως θα θέλαμε και δημιουργεί σύγκρουση, ή προκύπτει από σύγκρουση </a:t>
            </a:r>
            <a:endParaRPr lang="el-G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2000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γ) Ποια είναι η σύγκρουση: σύγκρουση αντιλήψεων, καταστάσεων, καλού-κακού, του χαρακτήρα με τον εαυτό του </a:t>
            </a:r>
            <a:endParaRPr lang="el-G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2000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δ) Ποια είναι η ανατροπή, ανατρέπεται μια κατάσταση και πότε; </a:t>
            </a:r>
            <a:endParaRPr lang="el-G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6938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dirty="0" err="1">
                <a:solidFill>
                  <a:srgbClr val="39273F"/>
                </a:solidFill>
              </a:rPr>
              <a:t>Βλεμματική</a:t>
            </a:r>
            <a:r>
              <a:rPr lang="el-GR" dirty="0">
                <a:solidFill>
                  <a:srgbClr val="39273F"/>
                </a:solidFill>
              </a:rPr>
              <a:t> επαφή</a:t>
            </a:r>
            <a:br>
              <a:rPr lang="el-GR" dirty="0">
                <a:solidFill>
                  <a:srgbClr val="39273F"/>
                </a:solidFill>
              </a:rPr>
            </a:b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97830"/>
              </a:buClr>
            </a:pPr>
            <a:r>
              <a:rPr lang="el-GR" dirty="0">
                <a:solidFill>
                  <a:srgbClr val="39273F"/>
                </a:solidFill>
              </a:rPr>
              <a:t>Κοιτάμε το κοινό</a:t>
            </a:r>
          </a:p>
          <a:p>
            <a:pPr lvl="0">
              <a:buClr>
                <a:srgbClr val="F97830"/>
              </a:buClr>
            </a:pPr>
            <a:r>
              <a:rPr lang="el-GR" dirty="0">
                <a:solidFill>
                  <a:srgbClr val="39273F"/>
                </a:solidFill>
              </a:rPr>
              <a:t>Κοιτάμε τους συνεργάτες μας</a:t>
            </a:r>
          </a:p>
          <a:p>
            <a:pPr lvl="0">
              <a:buClr>
                <a:srgbClr val="F97830"/>
              </a:buClr>
            </a:pPr>
            <a:endParaRPr lang="el-GR" dirty="0">
              <a:solidFill>
                <a:srgbClr val="39273F"/>
              </a:solidFill>
            </a:endParaRPr>
          </a:p>
          <a:p>
            <a:pPr lvl="0">
              <a:buClr>
                <a:srgbClr val="F97830"/>
              </a:buClr>
            </a:pPr>
            <a:r>
              <a:rPr lang="el-GR" dirty="0">
                <a:solidFill>
                  <a:srgbClr val="39273F"/>
                </a:solidFill>
              </a:rPr>
              <a:t>Να «κοιτάς» το κοινό και όχι απλώς προς το κοινό  </a:t>
            </a:r>
          </a:p>
          <a:p>
            <a:pPr marL="88900" lvl="0" indent="0">
              <a:buClr>
                <a:srgbClr val="F97830"/>
              </a:buClr>
              <a:buNone/>
            </a:pPr>
            <a:r>
              <a:rPr lang="el-GR" dirty="0">
                <a:solidFill>
                  <a:srgbClr val="39273F"/>
                </a:solidFill>
              </a:rPr>
              <a:t> 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08084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προσέχουμε στην </a:t>
            </a:r>
            <a:r>
              <a:rPr lang="el-GR" dirty="0" err="1"/>
              <a:t>βλεμματική</a:t>
            </a:r>
            <a:r>
              <a:rPr lang="el-GR" dirty="0"/>
              <a:t> επικοινωνία 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95536" y="1275606"/>
            <a:ext cx="5276864" cy="326179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l-GR" dirty="0"/>
              <a:t>Αν οι συνεργάτες μας παίζουν  τους κοιτάμε. Όταν κοιτάς το κοινό δεν κοιτάς μόνο όσους κάθονται μπροστά. </a:t>
            </a:r>
            <a:r>
              <a:rPr lang="el-GR" dirty="0">
                <a:solidFill>
                  <a:srgbClr val="39273F"/>
                </a:solidFill>
              </a:rPr>
              <a:t>Επιπλέον δράση: Μπορούμε να πάμε κοντά στο κοινό να του μιλήσουμε και να το ακούσουμε. Μπορούμε να πλησιάσουμε  σε έναν από το κοινό και να απευθυνθούμε σε αυτόν.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985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1"/>
          <p:cNvSpPr txBox="1">
            <a:spLocks noGrp="1"/>
          </p:cNvSpPr>
          <p:nvPr>
            <p:ph type="body" idx="1"/>
          </p:nvPr>
        </p:nvSpPr>
        <p:spPr>
          <a:xfrm>
            <a:off x="395536" y="1275606"/>
            <a:ext cx="3528392" cy="325789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l-GR" dirty="0">
                <a:latin typeface="Times New Roman"/>
                <a:ea typeface="Calibri"/>
              </a:rPr>
              <a:t>Με το σώμα μας δείχνουμε: ποιος χαρακτήρας είμαστε, τι αισθανόμαστε, τι κάνουμε </a:t>
            </a:r>
          </a:p>
          <a:p>
            <a:r>
              <a:rPr lang="el-GR" dirty="0">
                <a:latin typeface="Times New Roman"/>
                <a:ea typeface="Calibri"/>
              </a:rPr>
              <a:t>Μένουμε ακίνητες αν κινείται κάποιος άλλος (από όσους υποδύονται ρόλο) </a:t>
            </a:r>
          </a:p>
          <a:p>
            <a:pPr>
              <a:buFont typeface="Wingdings" pitchFamily="2" charset="2"/>
              <a:buChar char="§"/>
            </a:pPr>
            <a:endParaRPr lang="el-GR" dirty="0">
              <a:latin typeface="Times New Roman"/>
              <a:ea typeface="Calibri"/>
            </a:endParaRPr>
          </a:p>
          <a:p>
            <a:endParaRPr lang="el-GR" dirty="0">
              <a:latin typeface="Times New Roman"/>
              <a:ea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1" name="Google Shape;211;p21"/>
          <p:cNvSpPr txBox="1">
            <a:spLocks noGrp="1"/>
          </p:cNvSpPr>
          <p:nvPr>
            <p:ph type="title"/>
          </p:nvPr>
        </p:nvSpPr>
        <p:spPr>
          <a:xfrm>
            <a:off x="457200" y="594425"/>
            <a:ext cx="5215200" cy="716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dirty="0"/>
              <a:t>Σώμα σε εγρήγορση </a:t>
            </a:r>
            <a:endParaRPr dirty="0"/>
          </a:p>
        </p:txBody>
      </p:sp>
      <p:sp>
        <p:nvSpPr>
          <p:cNvPr id="212" name="Google Shape;212;p21"/>
          <p:cNvSpPr txBox="1">
            <a:spLocks noGrp="1"/>
          </p:cNvSpPr>
          <p:nvPr>
            <p:ph type="body" idx="2"/>
          </p:nvPr>
        </p:nvSpPr>
        <p:spPr>
          <a:xfrm>
            <a:off x="4067944" y="1491630"/>
            <a:ext cx="3853268" cy="304187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indent="-368300">
              <a:buClr>
                <a:srgbClr val="F97830"/>
              </a:buClr>
              <a:buSzPts val="2200"/>
            </a:pPr>
            <a:r>
              <a:rPr lang="el-GR" sz="1800" dirty="0">
                <a:solidFill>
                  <a:srgbClr val="39273F"/>
                </a:solidFill>
                <a:latin typeface="Times New Roman"/>
                <a:ea typeface="Calibri"/>
              </a:rPr>
              <a:t>Μην ξεχνιέσαι- Να κινείσαι και να στέκεσαι όπως ο χαρακτήρας </a:t>
            </a:r>
          </a:p>
          <a:p>
            <a:pPr lvl="0" indent="-368300">
              <a:buClr>
                <a:srgbClr val="F97830"/>
              </a:buClr>
              <a:buSzPts val="2200"/>
            </a:pPr>
            <a:r>
              <a:rPr lang="el-GR" sz="1800" dirty="0">
                <a:solidFill>
                  <a:srgbClr val="39273F"/>
                </a:solidFill>
                <a:latin typeface="Times New Roman"/>
                <a:ea typeface="Calibri"/>
              </a:rPr>
              <a:t>Μην γυρνάς πλάτη στο κοινό</a:t>
            </a:r>
            <a:r>
              <a:rPr lang="en-GB" sz="1800" dirty="0">
                <a:solidFill>
                  <a:srgbClr val="39273F"/>
                </a:solidFill>
                <a:latin typeface="Times New Roman"/>
                <a:ea typeface="Calibri"/>
              </a:rPr>
              <a:t>,</a:t>
            </a:r>
            <a:r>
              <a:rPr lang="el-GR" sz="1800" dirty="0">
                <a:solidFill>
                  <a:srgbClr val="39273F"/>
                </a:solidFill>
                <a:latin typeface="Times New Roman"/>
                <a:ea typeface="Calibri"/>
              </a:rPr>
              <a:t> για να βλέπουν το πρόσωπό σου</a:t>
            </a:r>
          </a:p>
          <a:p>
            <a:pPr lvl="0" indent="-368300">
              <a:buClr>
                <a:srgbClr val="F97830"/>
              </a:buClr>
              <a:buSzPts val="2200"/>
            </a:pPr>
            <a:r>
              <a:rPr lang="el-GR" sz="1800" dirty="0">
                <a:solidFill>
                  <a:srgbClr val="39273F"/>
                </a:solidFill>
                <a:latin typeface="Times New Roman"/>
              </a:rPr>
              <a:t>Αν κινείσαι στον σκηνικό χώρο να ξέρεις πάντα πού θα σταθείς </a:t>
            </a:r>
            <a:endParaRPr sz="1800" dirty="0"/>
          </a:p>
        </p:txBody>
      </p:sp>
      <p:sp>
        <p:nvSpPr>
          <p:cNvPr id="213" name="Google Shape;213;p2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grpSp>
        <p:nvGrpSpPr>
          <p:cNvPr id="214" name="Google Shape;214;p21"/>
          <p:cNvGrpSpPr/>
          <p:nvPr/>
        </p:nvGrpSpPr>
        <p:grpSpPr>
          <a:xfrm>
            <a:off x="7843600" y="2775995"/>
            <a:ext cx="1063404" cy="1257267"/>
            <a:chOff x="7843600" y="2775995"/>
            <a:chExt cx="1063404" cy="1257267"/>
          </a:xfrm>
        </p:grpSpPr>
        <p:sp>
          <p:nvSpPr>
            <p:cNvPr id="215" name="Google Shape;215;p21"/>
            <p:cNvSpPr/>
            <p:nvPr/>
          </p:nvSpPr>
          <p:spPr>
            <a:xfrm>
              <a:off x="8317077" y="3538745"/>
              <a:ext cx="116450" cy="494517"/>
            </a:xfrm>
            <a:custGeom>
              <a:avLst/>
              <a:gdLst/>
              <a:ahLst/>
              <a:cxnLst/>
              <a:rect l="l" t="t" r="r" b="b"/>
              <a:pathLst>
                <a:path w="1760" h="7474" extrusionOk="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185738" dist="85725" dir="162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16" name="Google Shape;216;p21"/>
            <p:cNvSpPr/>
            <p:nvPr/>
          </p:nvSpPr>
          <p:spPr>
            <a:xfrm>
              <a:off x="7843600" y="3242988"/>
              <a:ext cx="985792" cy="257051"/>
            </a:xfrm>
            <a:custGeom>
              <a:avLst/>
              <a:gdLst/>
              <a:ahLst/>
              <a:cxnLst/>
              <a:rect l="l" t="t" r="r" b="b"/>
              <a:pathLst>
                <a:path w="14899" h="3885" extrusionOk="0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185738" dist="85725" dir="162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l-GR" dirty="0">
                  <a:solidFill>
                    <a:schemeClr val="dk1"/>
                  </a:solidFill>
                </a:rPr>
                <a:t>θέατρο</a:t>
              </a:r>
              <a:endParaRPr dirty="0">
                <a:solidFill>
                  <a:schemeClr val="dk1"/>
                </a:solidFill>
              </a:endParaRPr>
            </a:p>
          </p:txBody>
        </p:sp>
        <p:sp>
          <p:nvSpPr>
            <p:cNvPr id="217" name="Google Shape;217;p21"/>
            <p:cNvSpPr/>
            <p:nvPr/>
          </p:nvSpPr>
          <p:spPr>
            <a:xfrm>
              <a:off x="8317077" y="2775995"/>
              <a:ext cx="116450" cy="132595"/>
            </a:xfrm>
            <a:custGeom>
              <a:avLst/>
              <a:gdLst/>
              <a:ahLst/>
              <a:cxnLst/>
              <a:rect l="l" t="t" r="r" b="b"/>
              <a:pathLst>
                <a:path w="1760" h="2004" extrusionOk="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185738" dist="85725" dir="162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18" name="Google Shape;218;p21"/>
            <p:cNvSpPr/>
            <p:nvPr/>
          </p:nvSpPr>
          <p:spPr>
            <a:xfrm>
              <a:off x="7921212" y="2947296"/>
              <a:ext cx="985792" cy="256985"/>
            </a:xfrm>
            <a:custGeom>
              <a:avLst/>
              <a:gdLst/>
              <a:ahLst/>
              <a:cxnLst/>
              <a:rect l="l" t="t" r="r" b="b"/>
              <a:pathLst>
                <a:path w="14899" h="3884" extrusionOk="0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185738" dist="85725" dir="162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l-GR" dirty="0">
                  <a:solidFill>
                    <a:schemeClr val="dk1"/>
                  </a:solidFill>
                </a:rPr>
                <a:t>παραμύθι</a:t>
              </a:r>
              <a:endParaRPr dirty="0">
                <a:solidFill>
                  <a:schemeClr val="dk1"/>
                </a:solidFill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Σώμα –Τι μπορεί να μην λειτουργεί  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92600"/>
            <a:ext cx="3754760" cy="2940900"/>
          </a:xfrm>
        </p:spPr>
        <p:txBody>
          <a:bodyPr/>
          <a:lstStyle/>
          <a:p>
            <a:r>
              <a:rPr lang="el-GR" dirty="0">
                <a:latin typeface="Times New Roman"/>
                <a:ea typeface="Calibri"/>
              </a:rPr>
              <a:t>Μπορεί να κινείσαι με την κατάλληλη ενέργεια του χαρακτήρα αλλά οι χειρονομίες σου να μην είναι ξεκάθαρες, να είναι μη ελεγχόμενες και να είναι δύσκολο να τις καταλάβουν τα παιδιά 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2"/>
          </p:nvPr>
        </p:nvSpPr>
        <p:spPr>
          <a:xfrm>
            <a:off x="4427984" y="1635646"/>
            <a:ext cx="3384376" cy="3168352"/>
          </a:xfrm>
        </p:spPr>
        <p:txBody>
          <a:bodyPr/>
          <a:lstStyle/>
          <a:p>
            <a:r>
              <a:rPr lang="el-GR" dirty="0"/>
              <a:t> στέκεσαι ακίνητος και αμέτοχος και χωρίς  καμιά σύνδεση με αυτά που αφηγείσαι </a:t>
            </a:r>
          </a:p>
          <a:p>
            <a:r>
              <a:rPr lang="el-GR" dirty="0"/>
              <a:t>Πέρα από την κίνηση του σώματος μεγάλη σημασία έχουν οι εκφράσεις του προσώπου </a:t>
            </a:r>
          </a:p>
          <a:p>
            <a:endParaRPr lang="el-GR" dirty="0"/>
          </a:p>
          <a:p>
            <a:pPr>
              <a:buFont typeface="Arial" pitchFamily="34" charset="0"/>
              <a:buChar char="•"/>
            </a:pPr>
            <a:endParaRPr lang="el-GR" dirty="0"/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564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339503"/>
            <a:ext cx="5420880" cy="432048"/>
          </a:xfrm>
        </p:spPr>
        <p:txBody>
          <a:bodyPr/>
          <a:lstStyle/>
          <a:p>
            <a:r>
              <a:rPr lang="el-GR" dirty="0"/>
              <a:t>Φωνή 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95536" y="843558"/>
            <a:ext cx="5976664" cy="309634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l-GR" sz="2400" dirty="0">
                <a:latin typeface="Times New Roman"/>
                <a:ea typeface="Calibri"/>
              </a:rPr>
              <a:t>Να μιλάς όσο δυνατά χρειάζεται για να σε ακούσουν όλοι </a:t>
            </a:r>
          </a:p>
          <a:p>
            <a:pPr>
              <a:buFont typeface="Arial" pitchFamily="34" charset="0"/>
              <a:buChar char="•"/>
            </a:pPr>
            <a:r>
              <a:rPr lang="el-GR" sz="2400" dirty="0">
                <a:latin typeface="Times New Roman"/>
                <a:ea typeface="Calibri"/>
              </a:rPr>
              <a:t>Η φωνή να είναι καθαρή και δυνατή αλλά να αλλάζει ρυθμό και τόνο ανάλογα με το τι έχεις να πεις </a:t>
            </a:r>
          </a:p>
          <a:p>
            <a:pPr>
              <a:buFont typeface="Arial" pitchFamily="34" charset="0"/>
              <a:buChar char="•"/>
            </a:pPr>
            <a:r>
              <a:rPr lang="el-GR" sz="2400" dirty="0">
                <a:latin typeface="Times New Roman"/>
                <a:ea typeface="Calibri"/>
              </a:rPr>
              <a:t>Με την φωνή σου να δείχνεις ποιος είναι ο χαρακτήρας που παίζεις </a:t>
            </a:r>
          </a:p>
          <a:p>
            <a:pPr>
              <a:buFont typeface="Arial" pitchFamily="34" charset="0"/>
              <a:buChar char="•"/>
            </a:pPr>
            <a:r>
              <a:rPr lang="el-GR" sz="2400" dirty="0">
                <a:latin typeface="Times New Roman"/>
                <a:ea typeface="Calibri"/>
              </a:rPr>
              <a:t>Μην φωνάζεις!</a:t>
            </a:r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07286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Συνεργασία 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95536" y="1347614"/>
            <a:ext cx="5215200" cy="2944800"/>
          </a:xfrm>
        </p:spPr>
        <p:txBody>
          <a:bodyPr/>
          <a:lstStyle/>
          <a:p>
            <a:r>
              <a:rPr lang="el-GR" sz="1800" dirty="0">
                <a:sym typeface="Symbol"/>
              </a:rPr>
              <a:t>Κοίτα τους συνεργάτες σου</a:t>
            </a:r>
          </a:p>
          <a:p>
            <a:r>
              <a:rPr lang="el-GR" sz="1800" dirty="0">
                <a:sym typeface="Symbol"/>
              </a:rPr>
              <a:t>Μίλα στους συνεργάτες σου</a:t>
            </a:r>
          </a:p>
          <a:p>
            <a:r>
              <a:rPr lang="el-GR" sz="1800" dirty="0">
                <a:sym typeface="Symbol"/>
              </a:rPr>
              <a:t>Άκου τους συνεργάτες σου </a:t>
            </a:r>
          </a:p>
          <a:p>
            <a:r>
              <a:rPr lang="el-GR" sz="1800" dirty="0">
                <a:sym typeface="Symbol"/>
              </a:rPr>
              <a:t>Αν οι συνεργάτιδές σου έχουν πρόβλημα προσπάθησε να βοηθήσεις αλλά προσπάθησε να μην αντιληφθούν τα παιδιά το πρόβλημα</a:t>
            </a:r>
          </a:p>
          <a:p>
            <a:r>
              <a:rPr lang="el-GR" sz="1800" dirty="0">
                <a:sym typeface="Symbol"/>
              </a:rPr>
              <a:t>Να είσαι σε ετοιμότητα</a:t>
            </a:r>
          </a:p>
          <a:p>
            <a:r>
              <a:rPr lang="el-GR" sz="1800" dirty="0">
                <a:sym typeface="Symbol"/>
              </a:rPr>
              <a:t>Να προσκαλείς το κοινό να παίρνει μέρος στην ιστορία</a:t>
            </a:r>
            <a:endParaRPr lang="el-GR" sz="18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39088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Να </a:t>
            </a:r>
            <a:r>
              <a:rPr lang="el-GR"/>
              <a:t>είσαι προετοιμασμένη 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400" dirty="0">
                <a:latin typeface="Times New Roman"/>
                <a:ea typeface="Calibri"/>
              </a:rPr>
              <a:t>Να ξέρεις τι έχεις να πεις και πότε </a:t>
            </a:r>
          </a:p>
          <a:p>
            <a:r>
              <a:rPr lang="el-GR" sz="2400" dirty="0">
                <a:latin typeface="Times New Roman"/>
                <a:ea typeface="Calibri"/>
              </a:rPr>
              <a:t>Χρησιμοποίησε όσο  μπορείς δικές σου λέξεις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96919836"/>
      </p:ext>
    </p:extLst>
  </p:cSld>
  <p:clrMapOvr>
    <a:masterClrMapping/>
  </p:clrMapOvr>
</p:sld>
</file>

<file path=ppt/theme/theme1.xml><?xml version="1.0" encoding="utf-8"?>
<a:theme xmlns:a="http://schemas.openxmlformats.org/drawingml/2006/main" name="Volumnia template">
  <a:themeElements>
    <a:clrScheme name="Custom 347">
      <a:dk1>
        <a:srgbClr val="39273F"/>
      </a:dk1>
      <a:lt1>
        <a:srgbClr val="FFFFFF"/>
      </a:lt1>
      <a:dk2>
        <a:srgbClr val="5E1B53"/>
      </a:dk2>
      <a:lt2>
        <a:srgbClr val="F1EEF1"/>
      </a:lt2>
      <a:accent1>
        <a:srgbClr val="940D7F"/>
      </a:accent1>
      <a:accent2>
        <a:srgbClr val="CE0063"/>
      </a:accent2>
      <a:accent3>
        <a:srgbClr val="ED2B2B"/>
      </a:accent3>
      <a:accent4>
        <a:srgbClr val="F97830"/>
      </a:accent4>
      <a:accent5>
        <a:srgbClr val="FFBF31"/>
      </a:accent5>
      <a:accent6>
        <a:srgbClr val="FEFDCA"/>
      </a:accent6>
      <a:hlink>
        <a:srgbClr val="5E1B5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636</Words>
  <Application>Microsoft Office PowerPoint</Application>
  <PresentationFormat>Προβολή στην οθόνη (16:9)</PresentationFormat>
  <Paragraphs>77</Paragraphs>
  <Slides>13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21" baseType="lpstr">
      <vt:lpstr>Arial</vt:lpstr>
      <vt:lpstr>Symbol</vt:lpstr>
      <vt:lpstr>Kulim Park Light</vt:lpstr>
      <vt:lpstr>Times New Roman</vt:lpstr>
      <vt:lpstr>Kulim Park</vt:lpstr>
      <vt:lpstr>Wingdings</vt:lpstr>
      <vt:lpstr>Calibri</vt:lpstr>
      <vt:lpstr>Volumnia template</vt:lpstr>
      <vt:lpstr>Αφήγηση –story telling </vt:lpstr>
      <vt:lpstr> </vt:lpstr>
      <vt:lpstr>Βλεμματική επαφή </vt:lpstr>
      <vt:lpstr>Τι προσέχουμε στην βλεμματική επικοινωνία </vt:lpstr>
      <vt:lpstr>Σώμα σε εγρήγορση </vt:lpstr>
      <vt:lpstr>Σώμα –Τι μπορεί να μην λειτουργεί  </vt:lpstr>
      <vt:lpstr>Φωνή </vt:lpstr>
      <vt:lpstr>Συνεργασία </vt:lpstr>
      <vt:lpstr>Να είσαι προετοιμασμένη </vt:lpstr>
      <vt:lpstr>Παρουσίαση του PowerPoint</vt:lpstr>
      <vt:lpstr>Προετοιμασία για την αφήγηση ιστορίας  </vt:lpstr>
      <vt:lpstr>Διαφοροποίηση στην στάση των πολλαπλών αφηγητών   </vt:lpstr>
      <vt:lpstr>Λέω την ιστορία κάποια βασικά σημεία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BETTY</dc:creator>
  <cp:lastModifiedBy>PANAGIOTA GIANNOULI</cp:lastModifiedBy>
  <cp:revision>20</cp:revision>
  <dcterms:modified xsi:type="dcterms:W3CDTF">2024-03-31T16:00:03Z</dcterms:modified>
</cp:coreProperties>
</file>