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85568-CF45-822C-B57D-AFF392851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A1E7E6-25A8-8090-303D-0E4F39E22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CE7D38-9681-2A8B-E406-054D8AE2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D4EAF1-6CB7-24F2-050D-B232F8CD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14CEFA-9B1C-2E64-294A-7BB44B74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29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4C9993-37E7-F64D-60CC-385C8F49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AE8921-6EFF-9FB2-7920-DF529F365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F675B5-2AB5-0A17-8E98-ACF8B3D3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371076-6A6C-8FC0-A8FD-00257AA5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7F2516-FBE6-4636-49A1-F03A9D61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43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4F2225F-2737-94B9-8304-7240D5437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B81188-4A49-218F-1BF0-8582E324A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EABFF0-3015-B518-0741-0F99DD34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3DC4C2-AB54-B87B-4357-BA779404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C59279-CE2D-FD82-A9B1-283FA9F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1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FF5836-C849-38EA-0507-E2CF68E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765F3F-00FA-38FD-3A96-02B066E3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7F8148-B8B5-4251-5D07-891D94D0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5EAF39-39D7-F2D0-6267-19D1CD6A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8CA19A-E12A-0A1E-C28D-48D295C6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25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CEB96-9F30-193B-8B76-0FDCA387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3FCD550-C495-F7AF-17BE-FF8BF220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1D2C21-5290-5E43-C7E9-A0A3B88A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8ABBBC-4A12-214E-F161-6501E20B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31C477-6431-4FAE-B9AB-083C832C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4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9F6170-5E3D-E233-6CFC-0EA5044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784DF1-9E6A-CAEF-FCAC-13FA33B4A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A532831-2532-7A53-422C-3D5E555AE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07D5AF-A389-E27F-1E8F-30465969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CED165-7AAC-C6F6-0E40-1E04B5D5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75ACDB5-A5A2-791F-F26C-2EEE9CF3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8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128798-C7F6-AE0F-5BD4-AD7BADE1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C47155-0496-CAD1-AEF7-7F0ACA7F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8F083E-9C01-BC64-4E2A-76BE646FE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40DD7E4-9051-2425-FE3A-33977FB6F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D3AB3D5-D326-2733-4193-6D8C8FA0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6D16584-E079-14A9-DB70-7E27A05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CAA02B7-C873-29C2-B1E3-753B1380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B09A462-D174-6239-988B-8E5C1A4C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1F1706-5B0E-2643-396C-D3335CC1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FEA5E57-7E86-AD9F-21E0-5DFDDCCD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F2DB8C0-69D0-D72F-0F8F-6B384927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14A153-81FD-D934-7B91-BF106D35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7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5854DE2-0AC4-0681-B38C-11085151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E358A0-96A3-DCD8-2F12-DDAE123E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530B428-F54D-F08D-2794-C1FC7C07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7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9742C9-EDB5-AEEE-3672-8B101A57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881C87-B82B-A5A0-300C-833EA859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965529-2822-EDC6-119E-FA8A8BF82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3B7E91-135A-9A9B-8DDC-EC88495D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2B9BE0D-BAF8-1061-B23D-BB5D0A69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ABFF58-D152-A5C0-37FE-BE675E67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5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F6375-83BD-98C2-4E0E-F70010D3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DD8DD5E-6FCE-7330-4106-1C23D8F1E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C117F7-7C15-3E5D-219C-32F7B988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7D37A2-457E-2CE8-2074-41952134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C3B556-8E3B-FFD5-1575-621C1958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921A60-3BE1-EEBD-26E6-ACF9E71A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1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FA7A80A-8DD2-5A38-034F-9EBF5899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AEB98E-E143-7942-709E-573E49FF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43B30B-273D-E493-90DE-2A6FD6E5E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CE86F-C4C9-417E-92AB-4C0044E574FE}" type="datetimeFigureOut">
              <a:rPr lang="el-GR" smtClean="0"/>
              <a:t>24/4/2024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F9F1FB-A5F3-652E-47BF-1D145D25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95ECD7-B671-763A-F652-B5030376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50A8D-4B7A-455D-B768-34B2ADEC6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47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0BCA0E-8712-41BC-AE10-C77AF4D2D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BC54CB20-6316-4C08-8E24-25455CAF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4142B8-2A59-487C-9FA0-6042FC344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147F9-99D7-4BFC-B3C4-0F5AFB64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7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4D2DD2-2FAD-CD75-FC26-BC6C8E2E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6781800" cy="1752600"/>
          </a:xfrm>
        </p:spPr>
        <p:txBody>
          <a:bodyPr anchor="t">
            <a:normAutofit/>
          </a:bodyPr>
          <a:lstStyle/>
          <a:p>
            <a:pPr algn="l"/>
            <a:r>
              <a:rPr lang="el-GR"/>
              <a:t>Θεατρική δημιουργία</a:t>
            </a:r>
            <a:br>
              <a:rPr lang="el-GR"/>
            </a:br>
            <a:r>
              <a:rPr lang="el-GR"/>
              <a:t>τεχνικές-συμβάσεις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ABC31A-8698-2C81-2CBE-060751AB3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429000"/>
            <a:ext cx="6781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l-GR" sz="3200" dirty="0">
                <a:solidFill>
                  <a:schemeClr val="tx1">
                    <a:alpha val="55000"/>
                  </a:schemeClr>
                </a:solidFill>
              </a:rPr>
              <a:t>ΤΕΑΠΗ</a:t>
            </a:r>
          </a:p>
          <a:p>
            <a:pPr algn="l"/>
            <a:r>
              <a:rPr lang="el-GR" sz="3200" dirty="0">
                <a:solidFill>
                  <a:schemeClr val="tx1">
                    <a:alpha val="55000"/>
                  </a:schemeClr>
                </a:solidFill>
              </a:rPr>
              <a:t>ΘΕΑΤΡΟ ΣΤΗΝ ΕΚΠΑΙΔΕΥΣΗ: Παιδαγωγικές και Κοινωνικές Παρεμβάσεις </a:t>
            </a:r>
          </a:p>
          <a:p>
            <a:pPr algn="l"/>
            <a:r>
              <a:rPr lang="el-GR" sz="3200" dirty="0">
                <a:solidFill>
                  <a:schemeClr val="tx1">
                    <a:alpha val="55000"/>
                  </a:schemeClr>
                </a:solidFill>
              </a:rPr>
              <a:t>Π. </a:t>
            </a:r>
            <a:r>
              <a:rPr lang="el-GR" sz="3200">
                <a:solidFill>
                  <a:schemeClr val="tx1">
                    <a:alpha val="55000"/>
                  </a:schemeClr>
                </a:solidFill>
              </a:rPr>
              <a:t>Γιαννούλη </a:t>
            </a:r>
            <a:endParaRPr lang="el-GR" sz="32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A74D-1D1F-B34C-E23A-0324084D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037114" cy="3505200"/>
          </a:xfrm>
        </p:spPr>
        <p:txBody>
          <a:bodyPr anchor="t">
            <a:normAutofit/>
          </a:bodyPr>
          <a:lstStyle/>
          <a:p>
            <a:r>
              <a:rPr lang="el-GR" sz="2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ΑΥΤΟΣΧΕΔΙΑΣΜΟΣ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8DC3D1-046C-0414-F251-54B5ABC3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164771"/>
            <a:ext cx="6781800" cy="4615543"/>
          </a:xfrm>
        </p:spPr>
        <p:txBody>
          <a:bodyPr>
            <a:normAutofit fontScale="85000" lnSpcReduction="20000"/>
          </a:bodyPr>
          <a:lstStyle/>
          <a:p>
            <a:pPr marL="457200">
              <a:spcAft>
                <a:spcPts val="800"/>
              </a:spcAft>
            </a:pPr>
            <a:endParaRPr lang="el-GR" sz="1100" kern="100" dirty="0">
              <a:solidFill>
                <a:schemeClr val="tx1">
                  <a:alpha val="5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 αυτοσχεδιασμός χρησιμοποιεί τα στοιχεία της φαντασίας, της μίμησης και της μεταμόρφωσης δημιουργώντας μια δομή συμπεριφοράς. </a:t>
            </a:r>
            <a:endParaRPr lang="el-GR" sz="2400" kern="100" dirty="0">
              <a:solidFill>
                <a:schemeClr val="tx1">
                  <a:alpha val="5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Το έναυσμα δίνεται συνήθως από ένα ερέθισμα, που λειτουργεί ως αφορμή για την ανάπτυξη μιας δράσης. </a:t>
            </a:r>
            <a:endParaRPr lang="el-GR" sz="2400" kern="100" dirty="0">
              <a:solidFill>
                <a:schemeClr val="tx1">
                  <a:alpha val="5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Αποτελεί, όσο σύντομος και αν είναι, μια ενότητα με αρχή, μέση και τέλος. </a:t>
            </a:r>
            <a:endParaRPr lang="el-GR" sz="2400" kern="100" dirty="0">
              <a:solidFill>
                <a:schemeClr val="tx1">
                  <a:alpha val="5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Τα ερεθίσματα που μπορεί να αποτελέσουν αφορμή για έναν αυτοσχεδιασμό ποικίλλουν: από μία φράση, ένα αντικείμενο, μία κατάσταση, ένα τύπο ανθρώπου, μία φωτογραφία, ένα μουσικό κομμάτι, ένας ήχος, μια λέξη, μια ρυθμική φράση, μια υποθετική συνθήκη, </a:t>
            </a:r>
            <a:r>
              <a:rPr lang="el-GR" sz="2400" kern="100" dirty="0" err="1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κλπ</a:t>
            </a: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GR" sz="2400" kern="100" dirty="0">
              <a:solidFill>
                <a:schemeClr val="tx1">
                  <a:alpha val="5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l-GR" sz="2400" kern="100" dirty="0">
                <a:solidFill>
                  <a:schemeClr val="tx1">
                    <a:alpha val="5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9D2D75DA-98AD-473C-AD1D-BC61CE17E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E0E89-B165-4014-8F67-5D1123ED2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F14FF064-6768-47E8-9C0E-BB76883C0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0E44E847-CB4B-4CFC-AB36-7A069AC6E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5D1A2D-8003-7BF6-7DC7-316964C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0"/>
            <a:ext cx="3918857" cy="3505200"/>
          </a:xfrm>
        </p:spPr>
        <p:txBody>
          <a:bodyPr anchor="t">
            <a:normAutofit/>
          </a:bodyPr>
          <a:lstStyle/>
          <a:p>
            <a:r>
              <a:rPr lang="el-GR" sz="4000" dirty="0"/>
              <a:t>Προσεγγίζω το θέμα με βάση την εμπειρία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610D3B-799C-2D36-9B5F-58362F44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657" y="1077686"/>
            <a:ext cx="7130143" cy="470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Δημιουργήσατε κάποια μικρά δρώμενα με αφορμή ένα «αντικείμενο» . </a:t>
            </a:r>
          </a:p>
          <a:p>
            <a:pPr marL="0" indent="0">
              <a:buNone/>
            </a:pPr>
            <a:r>
              <a:rPr lang="el-GR" sz="2000" i="1" dirty="0">
                <a:solidFill>
                  <a:schemeClr val="tx1">
                    <a:alpha val="55000"/>
                  </a:schemeClr>
                </a:solidFill>
              </a:rPr>
              <a:t>Στην ομάδα  των δρώμενων με την οποία δουλέψατε σκεφτείτε τεχνικές που έχουμε κάνει στο μάθημα ή κάποιες δεξιότητες πάνω στις οποίες δουλέψαμε και καταγράψτε πώς αυτές εντάχθηκαν στο δρώμενό σας </a:t>
            </a:r>
          </a:p>
          <a:p>
            <a:pPr marL="0" indent="0">
              <a:buNone/>
            </a:pPr>
            <a:endParaRPr lang="el-GR" sz="20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Κίνηση-ακινησία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Παγωμένη εικόνα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Εκφράσεις προσώπου με αφορμή ένα ερέθισμα 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Συγχρονισμός, χώρος –χρόνος 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Κινητικός αυτοσχεδιασμός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Αυτοσχεδιασμός</a:t>
            </a:r>
          </a:p>
          <a:p>
            <a:r>
              <a:rPr lang="el-GR" sz="2000" dirty="0">
                <a:solidFill>
                  <a:schemeClr val="tx1">
                    <a:alpha val="55000"/>
                  </a:schemeClr>
                </a:solidFill>
              </a:rPr>
              <a:t>Εστίαση </a:t>
            </a:r>
          </a:p>
          <a:p>
            <a:endParaRPr lang="el-GR" sz="2000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000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000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32540D-2F2A-F093-DEF6-9694A57E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98714"/>
            <a:ext cx="9906000" cy="1077685"/>
          </a:xfrm>
        </p:spPr>
        <p:txBody>
          <a:bodyPr anchor="t">
            <a:noAutofit/>
          </a:bodyPr>
          <a:lstStyle/>
          <a:p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Συμβάσεις-Δράμα </a:t>
            </a:r>
            <a:b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Είναι καθιερωμένοι τρόποι να δουλεύεις στο δράμα έτσι ώστε να διερευνάς νοήματα να εμβαθύνεις σε αυτά ή καθιερωμένες πρακτικές στο θέατρο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EB10C67-135F-69FF-B1E1-8EE5B1DB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469571"/>
            <a:ext cx="10526486" cy="47073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Δομής: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Συμπεριλαμβάνονται σε αυτές η ιστορία, ο χρόνος και συμβάσεις στη δράση όπως ακίνητες εικόνες, μοντάζ.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στην ιστορία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Αφηγητής/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τρια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χορός, σκέψεις που ακούγονται, τραγούδι, επανάληψη. Αυτά μπορούν να εξηγούν μια στιγμή στην ιστορία, να δίνουν περισσότερες πληροφορίες για τον χαρακτήρα, ή μια κατάσταση.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σχετικά με το χρόνο: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forward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 back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παγωμένη σκηνή/στιγμή. Αυτά αλλάζουν το πλαίσιο του χρόνου και επιτρέπουν στο κοινό να δει τι συνέβη στο παρελθόν , τί μπορεί να  συμβεί στο μέλλον  ή να παγώσουν ένα λεπτό στο χρόνο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σχετικές με τη δράση: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Χορός, παντομίμα, τελετουργικό. Δράσεις που εξηγούν, υποστηρίζουν την ιστορία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15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32540D-2F2A-F093-DEF6-9694A57E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796925"/>
            <a:ext cx="9906000" cy="685800"/>
          </a:xfrm>
        </p:spPr>
        <p:txBody>
          <a:bodyPr anchor="t">
            <a:normAutofit fontScale="90000"/>
          </a:bodyPr>
          <a:lstStyle/>
          <a:p>
            <a:r>
              <a:rPr lang="el-GR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Συμβάσεις-Δράμα </a:t>
            </a:r>
            <a:br>
              <a:rPr lang="el-G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000" dirty="0"/>
            </a:br>
            <a:br>
              <a:rPr lang="el-G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1900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EB10C67-135F-69FF-B1E1-8EE5B1DB9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σχετικά με τη διαδικασία: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Σχετίζονται με την προετοιμασία για την ανάπτυξη του δάσκαλος σε ρόλο</a:t>
            </a: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Θεατρικές συμβάσεις: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ηθοποιού - κοινού, έξοδος, είσοδος στη σκηνή, τεχνολογία θεάτρου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σχετικές με το κείμενο: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Εσωτερικός μονόλογος, διάλογος, οδηγίες σκηνής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Τεχνολογία δράματος: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Ό,τι μας χρειάζεται για να παρουσιάσουμε, εξηγήσουμε, αναλύσουμε ερμηνεύσουμε ή να μάθουμε σχετικά με τη θεατρική δουλειά,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puppets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μάσκες, φωτισμός, σκηνικά αντικείμενα, ήχοι κλπ.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0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32540D-2F2A-F093-DEF6-9694A57E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796925"/>
            <a:ext cx="9906000" cy="685800"/>
          </a:xfrm>
        </p:spPr>
        <p:txBody>
          <a:bodyPr anchor="t">
            <a:normAutofit fontScale="90000"/>
          </a:bodyPr>
          <a:lstStyle/>
          <a:p>
            <a:r>
              <a:rPr lang="el-GR" sz="27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Συμβάσεις-Δράμα </a:t>
            </a:r>
            <a:br>
              <a:rPr lang="el-GR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000" dirty="0"/>
            </a:br>
            <a:br>
              <a:rPr lang="el-G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1900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EB10C67-135F-69FF-B1E1-8EE5B1DB9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σχετικά με τη διαδικασία: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Σχετίζονται με την προετοιμασία για την ανάπτυξη του δάσκαλος σε ρόλο</a:t>
            </a: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Θεατρικές συμβάσεις: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ηθοποιού - κοινού, έξοδος, είσοδος στη σκηνή, τεχνολογία θεάτρου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Συμβάσεις σχετικές με το κείμενο: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Εσωτερικός μονόλογος, διάλογος, οδηγίες σκηνής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Τεχνολογία δράματος: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Ό,τι μας χρειάζεται για να παρουσιάσουμε, εξηγήσουμε, αναλύσουμε ερμηνεύσουμε ή να μάθουμε σχετικά με τη θεατρική δουλειά,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puppets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μάσκες, φωτισμός, σκηνικά αντικείμενα, ήχοι κλπ.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8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E4EE09-E840-975A-A600-52F366C0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211286" cy="3505200"/>
          </a:xfrm>
        </p:spPr>
        <p:txBody>
          <a:bodyPr anchor="t">
            <a:normAutofit/>
          </a:bodyPr>
          <a:lstStyle/>
          <a:p>
            <a:br>
              <a:rPr lang="el-GR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ΣΥΜΒΑΣΕΙΣ ΠΟΥ ΣΧΕΤΙΖΟΝΤΑΙ ΜΕ ΤΗ ΣΚΗΝΗ /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STAGE CONVENTION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br>
              <a:rPr lang="el-GR" sz="3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2FA7D2-D2F5-43C5-D392-A4E66085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86" y="1295400"/>
            <a:ext cx="6770915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l-GR" sz="1900" i="1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Οποιαδήποτε πράξη που θα ήταν παράξενη στην πραγματική ζωή, αλλά γίνεται δεκτή ως φυσιολογική στη σκηνή, όπως ένας σκηνοθετημένος ψίθυρος, συλλογικό τραγούδι, εστίαση με φωτισμό, η χρήση ποιήματος, προσωπική ταυτότητα λάθους, μονόλογοι κλπ. </a:t>
            </a:r>
            <a:br>
              <a:rPr lang="el-GR" sz="11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1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CONVENTIONS:/ΣΥΜΒΑΣΕΙΣ ΔΡΑΣΗΣ</a:t>
            </a:r>
            <a:r>
              <a:rPr lang="el-GR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Αργή κίνηση, Χορός, Μίμηση, Τελετή. Αυτές χρησιμοποιούν δράσεις για να εξηγήσουν και να υποστηρίξουν την ιστορία.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THEATRE CONVENTIONS /ΣΥΜΒΑΣΕΙΣ ΘΕΑΤΡΟΥ </a:t>
            </a:r>
            <a:r>
              <a:rPr lang="el-GR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Περιλαμβάνουν τις σχέσεις ηθοποιού-κοινού, τις εξόδους-εισόδους, τις τεχνολογίες θεάτρου.</a:t>
            </a:r>
          </a:p>
          <a:p>
            <a:pPr>
              <a:spcAft>
                <a:spcPts val="800"/>
              </a:spcAft>
            </a:pPr>
            <a:r>
              <a:rPr lang="el-GR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chemeClr val="accent5">
                    <a:lumMod val="50000"/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TEXTUAL CONVENTIONS/ ΚΕΙΜΕΝΙΚΕΣ ΣΥΜΒΑΣΕΙΣ</a:t>
            </a:r>
            <a:r>
              <a:rPr lang="el-GR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Εσωτερικός μονόλογος, διάλογος, οδηγίες σκηνής.</a:t>
            </a:r>
            <a:r>
              <a:rPr lang="el-GR" sz="2400" dirty="0">
                <a:solidFill>
                  <a:schemeClr val="tx1">
                    <a:alpha val="5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l-GR" sz="24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1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71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624</Words>
  <Application>Microsoft Office PowerPoint</Application>
  <PresentationFormat>Ευρεία οθόνη</PresentationFormat>
  <Paragraphs>44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Θέμα του Office</vt:lpstr>
      <vt:lpstr>Θεατρική δημιουργία τεχνικές-συμβάσεις </vt:lpstr>
      <vt:lpstr>ΑΥΤΟΣΧΕΔΙΑΣΜΟΣ</vt:lpstr>
      <vt:lpstr>Προσεγγίζω το θέμα με βάση την εμπειρία </vt:lpstr>
      <vt:lpstr>Συμβάσεις-Δράμα  Είναι καθιερωμένοι τρόποι να δουλεύεις στο δράμα έτσι ώστε να διερευνάς νοήματα να εμβαθύνεις σε αυτά ή καθιερωμένες πρακτικές στο θέατρο   </vt:lpstr>
      <vt:lpstr>Συμβάσεις-Δράμα    </vt:lpstr>
      <vt:lpstr>Συμβάσεις-Δράμα    </vt:lpstr>
      <vt:lpstr> ΣΥΜΒΑΣΕΙΣ ΠΟΥ ΣΧΕΤΙΖΟΝΤΑΙ ΜΕ ΤΗ ΣΚΗΝΗ / STAGE CONVENTIONS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Θεατρική δημιουργία τεχνικές-συμβάσεις</dc:title>
  <dc:creator>PANAGIOTA GIANNOULI</dc:creator>
  <cp:lastModifiedBy>PANAGIOTA GIANNOULI</cp:lastModifiedBy>
  <cp:revision>2</cp:revision>
  <dcterms:created xsi:type="dcterms:W3CDTF">2024-04-17T12:44:38Z</dcterms:created>
  <dcterms:modified xsi:type="dcterms:W3CDTF">2024-04-24T13:50:55Z</dcterms:modified>
</cp:coreProperties>
</file>