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12/11/2017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12/11/2017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12/11/2017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12/11/2017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12/11/2017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Εναλλακτικές μορφές αξιολόγησης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Νέα αντίληψη για την αξιολόγηση</a:t>
            </a: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10734" y="1600200"/>
            <a:ext cx="712253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Διαμορφωτική αξιολόγηση</a:t>
            </a:r>
            <a:endParaRPr lang="el-G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8929717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Αυτοαξιολόγηση</a:t>
            </a:r>
            <a:endParaRPr lang="el-G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3" y="1428736"/>
            <a:ext cx="871543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Συζητήσεις - Συνεντεύξεις</a:t>
            </a:r>
            <a:endParaRPr lang="el-G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9" y="1214422"/>
            <a:ext cx="7715304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Ατομικός φάκελος</a:t>
            </a:r>
            <a:endParaRPr lang="el-G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90587" y="1620044"/>
            <a:ext cx="736282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μπορεί να περιέχει ένας φάκελος</a:t>
            </a:r>
            <a:endParaRPr lang="el-G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864399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Παρατήρηση</a:t>
            </a:r>
            <a:endParaRPr lang="el-G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871543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</Words>
  <PresentationFormat>Προβολή στην οθόνη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Εναλλακτικές μορφές αξιολόγησης</vt:lpstr>
      <vt:lpstr>Νέα αντίληψη για την αξιολόγηση</vt:lpstr>
      <vt:lpstr>Διαμορφωτική αξιολόγηση</vt:lpstr>
      <vt:lpstr>Αυτοαξιολόγηση</vt:lpstr>
      <vt:lpstr>Συζητήσεις - Συνεντεύξεις</vt:lpstr>
      <vt:lpstr>Ατομικός φάκελος</vt:lpstr>
      <vt:lpstr>Τι μπορεί να περιέχει ένας φάκελος</vt:lpstr>
      <vt:lpstr>Παρατήρηση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Εναλλακτικές μορφές αξιολόγησης</dc:title>
  <dc:creator>Βασίλης Τσάφος</dc:creator>
  <cp:lastModifiedBy>Βασίλης Τσάφος</cp:lastModifiedBy>
  <cp:revision>2</cp:revision>
  <dcterms:created xsi:type="dcterms:W3CDTF">2017-11-12T13:24:42Z</dcterms:created>
  <dcterms:modified xsi:type="dcterms:W3CDTF">2017-11-12T13:40:26Z</dcterms:modified>
</cp:coreProperties>
</file>