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2" r:id="rId3"/>
    <p:sldId id="269" r:id="rId4"/>
    <p:sldId id="271" r:id="rId5"/>
    <p:sldId id="274" r:id="rId6"/>
    <p:sldId id="258" r:id="rId7"/>
    <p:sldId id="259" r:id="rId8"/>
    <p:sldId id="260" r:id="rId9"/>
    <p:sldId id="281" r:id="rId10"/>
    <p:sldId id="261" r:id="rId11"/>
    <p:sldId id="270" r:id="rId12"/>
    <p:sldId id="264" r:id="rId13"/>
    <p:sldId id="282" r:id="rId14"/>
    <p:sldId id="265" r:id="rId15"/>
    <p:sldId id="266" r:id="rId16"/>
    <p:sldId id="267" r:id="rId17"/>
    <p:sldId id="275" r:id="rId18"/>
    <p:sldId id="276" r:id="rId19"/>
    <p:sldId id="277" r:id="rId20"/>
    <p:sldId id="278" r:id="rId21"/>
    <p:sldId id="268" r:id="rId22"/>
    <p:sldId id="280" r:id="rId23"/>
    <p:sldId id="279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20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754D-D3EB-4826-87BB-A6A198C9F558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C4CDB-FA9F-4540-B301-BCCC96613E1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Αναλυτικό Πρόγραμμα Προσχολικής </a:t>
            </a:r>
            <a:r>
              <a:rPr lang="el-GR" dirty="0" err="1" smtClean="0"/>
              <a:t>Αγωής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Γενικό μέρος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Βασικές αρχές ΔΕΠΠΣ Νηπιαγωγείου: Το ΠΣ του νηπιαγωγείου προκειμένου να είναι αναπτυξιακά κατάλληλο και αποτελεσματικό για όλα τα παιδιά πρέπει:</a:t>
            </a:r>
            <a:endParaRPr lang="el-G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3284984"/>
            <a:ext cx="8229600" cy="27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Βασικές αρχές ΔΕΠΠΣ Νηπιαγωγείου: Το ΠΣ του νηπιαγωγείου προκειμένου να είναι αναπτυξιακά κατάλληλο και αποτελεσματικό για όλα τα παιδιά πρέπει:</a:t>
            </a:r>
            <a:endParaRPr lang="el-GR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924944"/>
            <a:ext cx="8229600" cy="279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του εκπαιδευτικού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504920"/>
            <a:ext cx="5111750" cy="13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1800" b="1" dirty="0" smtClean="0"/>
              <a:t>Δημιουργεί: </a:t>
            </a:r>
            <a:r>
              <a:rPr lang="el-GR" sz="1800" dirty="0" smtClean="0"/>
              <a:t>Ελκυστικό, ασφαλές, φιλικό, πλούσιο σε ερεθίσματα περιβάλλον</a:t>
            </a:r>
          </a:p>
          <a:p>
            <a:r>
              <a:rPr lang="el-GR" sz="1800" dirty="0" smtClean="0"/>
              <a:t>Κίνητρα &amp; προϋποθέσεις μάθησης</a:t>
            </a:r>
          </a:p>
          <a:p>
            <a:r>
              <a:rPr lang="el-GR" sz="1800" b="1" dirty="0" smtClean="0"/>
              <a:t>Οργανώνει</a:t>
            </a:r>
            <a:r>
              <a:rPr lang="el-GR" sz="1800" dirty="0" smtClean="0"/>
              <a:t>: Συνεργασία, ενθάρρυνση, εμπιστοσύνη, αποδοχή, αγάπη…</a:t>
            </a:r>
          </a:p>
          <a:p>
            <a:r>
              <a:rPr lang="el-GR" sz="1800" b="1" dirty="0" smtClean="0"/>
              <a:t>Υποστηρίζει</a:t>
            </a:r>
            <a:r>
              <a:rPr lang="el-GR" sz="1800" dirty="0" smtClean="0"/>
              <a:t>: Παιχνίδι, διερεύνηση </a:t>
            </a:r>
          </a:p>
          <a:p>
            <a:r>
              <a:rPr lang="el-GR" sz="1800" b="1" dirty="0" smtClean="0"/>
              <a:t>Επιδιώκει</a:t>
            </a:r>
            <a:r>
              <a:rPr lang="el-GR" sz="1800" dirty="0" smtClean="0"/>
              <a:t>: αβίαστη συμμετοχή κάθε παιδιού με δικό του τρόπο και ρυθμό</a:t>
            </a:r>
            <a:endParaRPr lang="el-GR" sz="1800" b="1" dirty="0" smtClean="0"/>
          </a:p>
          <a:p>
            <a:r>
              <a:rPr lang="el-GR" sz="1800" b="1" dirty="0" smtClean="0"/>
              <a:t>Αξιοποιεί: </a:t>
            </a:r>
            <a:r>
              <a:rPr lang="el-GR" sz="1800" dirty="0" smtClean="0"/>
              <a:t>γνώσεις, βιώματα, εμπειρίες</a:t>
            </a:r>
          </a:p>
          <a:p>
            <a:r>
              <a:rPr lang="el-GR" sz="1800" b="1" dirty="0" smtClean="0"/>
              <a:t>Βοηθά, συνεργάζεται, διαμεσολαβεί, διευκολύνει…</a:t>
            </a:r>
          </a:p>
          <a:p>
            <a:endParaRPr lang="el-G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Πώς αξιολογούμε στο νηπιαγωγείο; </a:t>
            </a:r>
          </a:p>
          <a:p>
            <a:r>
              <a:rPr lang="el-GR" dirty="0" smtClean="0"/>
              <a:t>Τι αξιολογούμε και τι χαρακτήρα έχει η αξιολόγηση;</a:t>
            </a:r>
          </a:p>
          <a:p>
            <a:r>
              <a:rPr lang="el-GR" dirty="0" smtClean="0"/>
              <a:t>Ποια κριτήρια θεωρούμε σημαντικά ώστε να τα αξιοποιήσουμε κατά την αξιολόγηση;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της αξιολόγησης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233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αξιολόγησης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52224"/>
            <a:ext cx="8229600" cy="22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αξιολόγησης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75971"/>
            <a:ext cx="8229600" cy="37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απαραίτητη η περιγραφή αξιολόγηση στο Νηπιαγωγείο ;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87392"/>
            <a:ext cx="5757874" cy="48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απαραίτητη η περιγραφή αξιολόγηση στο Νηπιαγωγείο ;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18"/>
            <a:ext cx="5111750" cy="191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00306"/>
            <a:ext cx="5429288" cy="29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αξιολογούμε σε σχέση με τη μάθηση και την ανάπτυξη του παιδιού;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853887"/>
            <a:ext cx="5111750" cy="26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Ποιος είναι ο σκοπός της προσχολικής αγωγής; 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αξιολόγησης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377013" cy="43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Φάκελος Αξιολόγησης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203296"/>
            <a:ext cx="8229600" cy="13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Ατομικός Φάκελος</a:t>
            </a:r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369" y="1600200"/>
            <a:ext cx="68572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Παρουσίασης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Γενικό Μέρος</a:t>
            </a:r>
          </a:p>
          <a:p>
            <a:r>
              <a:rPr lang="el-GR" dirty="0" smtClean="0"/>
              <a:t>Μεθοδολογία</a:t>
            </a:r>
          </a:p>
          <a:p>
            <a:r>
              <a:rPr lang="el-GR" dirty="0" err="1" smtClean="0"/>
              <a:t>Διαθεματική</a:t>
            </a:r>
            <a:r>
              <a:rPr lang="el-GR" dirty="0" smtClean="0"/>
              <a:t> προσέγγιση</a:t>
            </a:r>
          </a:p>
          <a:p>
            <a:r>
              <a:rPr lang="el-GR" dirty="0" smtClean="0"/>
              <a:t>Αξιολόγηση</a:t>
            </a:r>
          </a:p>
          <a:p>
            <a:r>
              <a:rPr lang="el-GR" dirty="0" smtClean="0"/>
              <a:t>Παιδί &amp; Γλώσσα</a:t>
            </a:r>
          </a:p>
          <a:p>
            <a:r>
              <a:rPr lang="el-GR" dirty="0" smtClean="0"/>
              <a:t>Παιδί &amp; Μαθηματικά</a:t>
            </a:r>
          </a:p>
          <a:p>
            <a:r>
              <a:rPr lang="el-GR" dirty="0" smtClean="0"/>
              <a:t>Παιδί και περιβάλλον</a:t>
            </a:r>
          </a:p>
          <a:p>
            <a:r>
              <a:rPr lang="el-GR" dirty="0" smtClean="0"/>
              <a:t>Παιδί &amp; δημιουργία – έκφραση: εικαστικά – θέατρο – φυσική αγωγή – μουσική</a:t>
            </a:r>
          </a:p>
          <a:p>
            <a:r>
              <a:rPr lang="el-GR" dirty="0" smtClean="0"/>
              <a:t>Παιδί &amp; Πληροφορική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Νηπιαγωγείου</a:t>
            </a:r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694742"/>
            <a:ext cx="5111750" cy="10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Σωματική, συναισθηματική, νοητική και κοινωνική ανάπτυξη</a:t>
            </a:r>
          </a:p>
          <a:p>
            <a:r>
              <a:rPr lang="el-GR" sz="1800" dirty="0" smtClean="0"/>
              <a:t>Κοινωνικοποίηση</a:t>
            </a:r>
            <a:endParaRPr lang="el-GR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είναι τα βασικά χαρακτηριστικά της μάθησης και της ανάπτυξης στην προσχολική ηλικία;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64618"/>
            <a:ext cx="5686436" cy="477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είναι τα βασικά χαρακτηριστικά της μάθησης και της ανάπτυξης στην προσχολική ηλικία;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4"/>
            <a:ext cx="5186370" cy="25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Διαδικασίες μάθησης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847658"/>
            <a:ext cx="5111750" cy="703897"/>
          </a:xfrm>
        </p:spPr>
      </p:pic>
      <p:sp>
        <p:nvSpPr>
          <p:cNvPr id="12" name="11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Κίνητρο για μάθηση</a:t>
            </a:r>
          </a:p>
          <a:p>
            <a:r>
              <a:rPr lang="el-GR" sz="1800" dirty="0" smtClean="0"/>
              <a:t>Περιβάλλον πλούσιο σε ερεθίσματα </a:t>
            </a:r>
          </a:p>
          <a:p>
            <a:r>
              <a:rPr lang="el-GR" sz="1800" dirty="0" smtClean="0"/>
              <a:t>Δόμηση γνώσης</a:t>
            </a:r>
          </a:p>
          <a:p>
            <a:r>
              <a:rPr lang="el-GR" sz="1800" dirty="0" smtClean="0"/>
              <a:t>Αλληλεπίδραση</a:t>
            </a:r>
          </a:p>
          <a:p>
            <a:r>
              <a:rPr lang="el-GR" sz="1800" dirty="0" smtClean="0"/>
              <a:t>Χρησιμοποίηση της γνώσης</a:t>
            </a:r>
          </a:p>
          <a:p>
            <a:r>
              <a:rPr lang="el-GR" sz="1800" dirty="0" smtClean="0"/>
              <a:t>Ικανότητα προσαρμογής στο περιβάλλον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Ερωτήματα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885898"/>
            <a:ext cx="5111750" cy="62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1800" dirty="0" smtClean="0"/>
              <a:t>Τι είναι σημαντικό να μάθουν τα παιδιά;</a:t>
            </a:r>
          </a:p>
          <a:p>
            <a:r>
              <a:rPr lang="el-GR" sz="1800" dirty="0" smtClean="0"/>
              <a:t>Περιεχόμενο ή διαδικασία;</a:t>
            </a:r>
          </a:p>
          <a:p>
            <a:r>
              <a:rPr lang="el-GR" sz="1800" dirty="0" smtClean="0"/>
              <a:t>Ατομικότητα κάθε παιδιού (ενδιαφέροντα &amp; ανάγκες)</a:t>
            </a:r>
          </a:p>
          <a:p>
            <a:r>
              <a:rPr lang="el-GR" sz="1800" dirty="0" smtClean="0"/>
              <a:t>Κοινωνικές αξίες &amp; προϊόντα πολιτισμού</a:t>
            </a:r>
          </a:p>
          <a:p>
            <a:r>
              <a:rPr lang="el-GR" sz="1800" dirty="0" smtClean="0"/>
              <a:t>Προσδοκίες γονέων</a:t>
            </a:r>
          </a:p>
          <a:p>
            <a:r>
              <a:rPr lang="el-GR" sz="1800" dirty="0" smtClean="0"/>
              <a:t>Εφόδια, γνώσεις, δεξιότητες, αξίες &amp; στάσεις →</a:t>
            </a:r>
          </a:p>
          <a:p>
            <a:r>
              <a:rPr lang="el-GR" sz="1800" dirty="0" smtClean="0"/>
              <a:t>ευτυχισμένη &amp; δημιουργική ζωή</a:t>
            </a:r>
            <a:r>
              <a:rPr lang="el-GR" dirty="0" smtClean="0"/>
              <a:t> 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Αρχές μάθησης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975876"/>
            <a:ext cx="5111750" cy="4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Ενεργητική, Βιωματική &amp; Συνεργατική μάθηση</a:t>
            </a:r>
          </a:p>
          <a:p>
            <a:r>
              <a:rPr lang="el-GR" sz="1800" dirty="0" smtClean="0"/>
              <a:t>Κριτική στην αποσπασματική και στην άνευ νοήματος και ενδιαφέροντος για το παιδί </a:t>
            </a:r>
          </a:p>
          <a:p>
            <a:r>
              <a:rPr lang="el-GR" sz="1800" dirty="0" smtClean="0"/>
              <a:t>γνώση</a:t>
            </a:r>
          </a:p>
          <a:p>
            <a:endParaRPr lang="el-GR" sz="1800" dirty="0" smtClean="0"/>
          </a:p>
          <a:p>
            <a:r>
              <a:rPr lang="el-GR" sz="1800" dirty="0" smtClean="0"/>
              <a:t>Όχι εξαντλητικές επαναληπτικές εργασίες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Πότε ένα ΑΠ είναι αναπτυξιακά κατάλληλο  και αποτελεσματικό για όλα τα παιδιά;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323</Words>
  <Application>Microsoft Office PowerPoint</Application>
  <PresentationFormat>Προβολή στην οθόνη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Αναλυτικό Πρόγραμμα Προσχολικής Αγωής</vt:lpstr>
      <vt:lpstr>Ερωτήματα</vt:lpstr>
      <vt:lpstr>Σκοπός Νηπιαγωγείου</vt:lpstr>
      <vt:lpstr>Ποια είναι τα βασικά χαρακτηριστικά της μάθησης και της ανάπτυξης στην προσχολική ηλικία;</vt:lpstr>
      <vt:lpstr>Ποια είναι τα βασικά χαρακτηριστικά της μάθησης και της ανάπτυξης στην προσχολική ηλικία;</vt:lpstr>
      <vt:lpstr>Διαδικασίες μάθησης</vt:lpstr>
      <vt:lpstr>Ερωτήματα</vt:lpstr>
      <vt:lpstr>Αρχές μάθησης</vt:lpstr>
      <vt:lpstr>Ερώτημα</vt:lpstr>
      <vt:lpstr> Βασικές αρχές ΔΕΠΠΣ Νηπιαγωγείου: Το ΠΣ του νηπιαγωγείου προκειμένου να είναι αναπτυξιακά κατάλληλο και αποτελεσματικό για όλα τα παιδιά πρέπει:</vt:lpstr>
      <vt:lpstr> Βασικές αρχές ΔΕΠΠΣ Νηπιαγωγείου: Το ΠΣ του νηπιαγωγείου προκειμένου να είναι αναπτυξιακά κατάλληλο και αποτελεσματικό για όλα τα παιδιά πρέπει:</vt:lpstr>
      <vt:lpstr>Ο ρόλος του εκπαιδευτικού</vt:lpstr>
      <vt:lpstr>Ερώτημα</vt:lpstr>
      <vt:lpstr>Χαρακτηριστικά της αξιολόγησης</vt:lpstr>
      <vt:lpstr>Μορφές αξιολόγησης</vt:lpstr>
      <vt:lpstr>Τεχνικές αξιολόγησης</vt:lpstr>
      <vt:lpstr>Γιατί είναι απαραίτητη η περιγραφή αξιολόγηση στο Νηπιαγωγείο ;</vt:lpstr>
      <vt:lpstr>Γιατί είναι απαραίτητη η περιγραφή αξιολόγηση στο Νηπιαγωγείο ;</vt:lpstr>
      <vt:lpstr>Τι αξιολογούμε σε σχέση με τη μάθηση και την ανάπτυξη του παιδιού;</vt:lpstr>
      <vt:lpstr>Κριτήρια αξιολόγησης</vt:lpstr>
      <vt:lpstr>Φάκελος Αξιολόγησης</vt:lpstr>
      <vt:lpstr>Ατομικός Φάκελος</vt:lpstr>
      <vt:lpstr>Τομείς Παρουσίασης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vtsafos</dc:creator>
  <cp:lastModifiedBy>Βασίλης Τσάφος</cp:lastModifiedBy>
  <cp:revision>20</cp:revision>
  <dcterms:created xsi:type="dcterms:W3CDTF">2014-05-05T18:19:38Z</dcterms:created>
  <dcterms:modified xsi:type="dcterms:W3CDTF">2017-11-04T11:25:38Z</dcterms:modified>
</cp:coreProperties>
</file>