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Αφήγηση</a:t>
            </a:r>
            <a:endParaRPr lang="el-GR" dirty="0"/>
          </a:p>
        </p:txBody>
      </p:sp>
      <p:sp>
        <p:nvSpPr>
          <p:cNvPr id="3" name="2 - Υπότιτλος"/>
          <p:cNvSpPr>
            <a:spLocks noGrp="1"/>
          </p:cNvSpPr>
          <p:nvPr>
            <p:ph type="subTitle" idx="1"/>
          </p:nvPr>
        </p:nvSpPr>
        <p:spPr/>
        <p:txBody>
          <a:bodyPr/>
          <a:lstStyle/>
          <a:p>
            <a:r>
              <a:rPr lang="el-GR" dirty="0" smtClean="0"/>
              <a:t>Παράδειγμα ανάλυσης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Παράγοντες επιλογής</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Ένα βασικός παράγοντας, για να επιλέξω να γίνω εκπαιδευτικός ήταν ότι και </a:t>
            </a:r>
            <a:r>
              <a:rPr lang="el-GR" b="1" dirty="0" smtClean="0"/>
              <a:t>οι δύο μεγαλύτερες αδελφές μου είναι δασκάλες </a:t>
            </a:r>
            <a:r>
              <a:rPr lang="el-GR" dirty="0" smtClean="0"/>
              <a:t>και τις είχα δει σε κάποιες στιγμές το πώς συζητάνε με τα παιδιά και είχα δει και την τάξη τους, αλλά </a:t>
            </a:r>
            <a:r>
              <a:rPr lang="el-GR" b="1" dirty="0" smtClean="0"/>
              <a:t>κυρίως τον ενθουσιασμό τους </a:t>
            </a:r>
            <a:r>
              <a:rPr lang="el-GR" dirty="0" smtClean="0"/>
              <a:t>όταν ήταν φοιτήτριες. Επίσης και οι </a:t>
            </a:r>
            <a:r>
              <a:rPr lang="el-GR" b="1" dirty="0" smtClean="0"/>
              <a:t>γονείς μου είναι εκπαιδευτικοί </a:t>
            </a:r>
            <a:r>
              <a:rPr lang="el-GR" dirty="0" smtClean="0"/>
              <a:t>στην δευτεροβάθμια εκπαίδευση, σε όχι και τόσο σημαντικά μαθήματα, αλλά είχα δει και θαύμαζα το κύρος που ενέπνεαν απέναντι στους μαθητές τους και τους συναδέλφους τους. </a:t>
            </a:r>
          </a:p>
          <a:p>
            <a:r>
              <a:rPr lang="el-GR" dirty="0" smtClean="0"/>
              <a:t>Οι συνθήκες που με έκαναν να επιλέξω αυτήν την σχολή συνδέονται </a:t>
            </a:r>
            <a:r>
              <a:rPr lang="el-GR" b="1" dirty="0" smtClean="0"/>
              <a:t>με την επαγγελματική αποκατάσταση</a:t>
            </a:r>
            <a:r>
              <a:rPr lang="el-GR" dirty="0" smtClean="0"/>
              <a:t>, αφού έκανα το μηχανογραφικό μου το 2010 που κανείς δεν ήξερε ποιο επάγγελμα θα έχει άμεση επαγγελματική αποκατάσταση και έβλεπα παράλληλα ότι και οι θέσεις για τους δασκάλους είχαν σχεδόν καλυφτεί. </a:t>
            </a:r>
          </a:p>
          <a:p>
            <a:r>
              <a:rPr lang="el-GR" dirty="0" smtClean="0"/>
              <a:t>Παράλληλα το </a:t>
            </a:r>
            <a:r>
              <a:rPr lang="el-GR" b="1" dirty="0" smtClean="0"/>
              <a:t>ότι είμαι δυσλεκτική </a:t>
            </a:r>
            <a:r>
              <a:rPr lang="el-GR" dirty="0" smtClean="0"/>
              <a:t>με έκανε να φοβάμαι να γίνω δασκάλα γιατί πίστευα ότι θα έκανα συνέχεια ορθογραφικά και φοβόμουν για τον γραφικό χαρακτήρα, ότι ήταν δηλαδή θα ήταν δυσανάγνωστός. </a:t>
            </a:r>
          </a:p>
          <a:p>
            <a:r>
              <a:rPr lang="el-GR" dirty="0" smtClean="0"/>
              <a:t>Ως ευκαιρία θεωρώ το ότι έκανα κάποια σειρά από τεστ ΣΕΠ που με βοήθησαν να κατασταλάξω εκεί. </a:t>
            </a:r>
          </a:p>
          <a:p>
            <a:r>
              <a:rPr lang="el-GR" dirty="0" smtClean="0"/>
              <a:t>Επίσης το ότι </a:t>
            </a:r>
            <a:r>
              <a:rPr lang="el-GR" b="1" dirty="0" smtClean="0"/>
              <a:t>είχα γνωρίσει κάποιες νηπιαγωγούς</a:t>
            </a:r>
            <a:r>
              <a:rPr lang="el-GR" dirty="0" smtClean="0"/>
              <a:t>, μου φαίνονταν τόσο </a:t>
            </a:r>
            <a:r>
              <a:rPr lang="el-GR" b="1" dirty="0" smtClean="0"/>
              <a:t>ξέγνοιαστες και ευχαριστημένες με το επάγγελμά τους</a:t>
            </a:r>
            <a:r>
              <a:rPr lang="el-GR" dirty="0" smtClean="0"/>
              <a:t>. Δεν μπορώ να θυμηθώ κάποιες σχέσεις που καθόρισαν την επιλογή μου. Ίσως το ότι έβλεπα τόσο πιεσμένους από την ύλη τους δασκάλους μου στο δημοτικό και τόσο χαλαρή την νηπιαγωγό μου, ήταν ένα κίνητρο να μην έχω την πίεση του αναλυτικού προγράμματος.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Περιστατικά-εμπειρίες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Ως σημαντικά περιστατικά μπορώ να ξεχωρίσω </a:t>
            </a:r>
            <a:r>
              <a:rPr lang="el-GR" b="1" dirty="0" smtClean="0"/>
              <a:t>τρία.</a:t>
            </a:r>
            <a:r>
              <a:rPr lang="el-GR" dirty="0" smtClean="0"/>
              <a:t> </a:t>
            </a:r>
          </a:p>
          <a:p>
            <a:r>
              <a:rPr lang="el-GR" b="1" dirty="0" smtClean="0"/>
              <a:t>Όταν πήγαινα στο νηπιαγωγείο</a:t>
            </a:r>
            <a:r>
              <a:rPr lang="el-GR" dirty="0" smtClean="0"/>
              <a:t>, μαζί με την νηπιαγωγό κάναμε πρόβες και σχεδιάζαμε μια θεατρική παράσταση χωρίς να το ανακοινώσουμε στους γονείς μας. Υπήρχε δηλαδή ένα ευχάριστο μυστήριο για το τι πρόκειται να γίνει. </a:t>
            </a:r>
          </a:p>
          <a:p>
            <a:r>
              <a:rPr lang="el-GR" dirty="0" smtClean="0"/>
              <a:t>Την ίδια περίπου χρονιά η </a:t>
            </a:r>
            <a:r>
              <a:rPr lang="el-GR" b="1" dirty="0" smtClean="0"/>
              <a:t>νηπιαγωγός μου</a:t>
            </a:r>
            <a:r>
              <a:rPr lang="el-GR" dirty="0" smtClean="0"/>
              <a:t>, μας ανακοίνωσε ότι ήταν έγκυος και ήταν πολύ τρυφερά τα λόγια που μας είπε όχι τόσο για το γεγονός αλλά πώς θα την προσέχουμε αυτήν και το παιδάκι της. </a:t>
            </a:r>
          </a:p>
          <a:p>
            <a:r>
              <a:rPr lang="el-GR" b="1" dirty="0" smtClean="0"/>
              <a:t>Στο δημοτικό στον τέλος της χρονιάς</a:t>
            </a:r>
            <a:r>
              <a:rPr lang="el-GR" dirty="0" smtClean="0"/>
              <a:t> ο πατέρας μου είχε πάει να πάρει τους βαθμούς και για να ενημερωθεί για την πρόοδό μου. Η δασκάλα μου τότε του είπε ότι δεν πρόκειται να χαθώ στην ζωή μου και  ότι θα έχω μια καλή πορεία, επειδή έχω πείσμα και επιμένω στην άποψη μου. Το σημαντικό είναι ότι και τώρα αν την συναντήσω τυχαία στο δρόμο και συζητήσουμε λίγο, το ίδιο θα μου πει, για το πείσμα μου και την επιμονή μου. </a:t>
            </a:r>
          </a:p>
          <a:p>
            <a:r>
              <a:rPr lang="el-GR" b="1" dirty="0" smtClean="0"/>
              <a:t>Στην α’ λυκείου πάλι</a:t>
            </a:r>
            <a:r>
              <a:rPr lang="el-GR" dirty="0" smtClean="0"/>
              <a:t>, που είχα το δίλημμα σε ποια κατεύθυνση θα πάω και παράλληλα την μητέρα μου να μου στροβιλίζει το μυαλό να πάω σε τεχνικό λύκειο, είχε έρθει ο πατέρας μου για να ενημερωθεί στο σχολείο για την πρόοδό μου. Τότε ρώτησε την φιλόλογό μου αν πίστευε ότι θα μπορούσα ανταποκριθώ στη θεωρητική κατεύθυνση και αυτή με μεγάλη βεβαιότητα του είπε ότι σίγουρα μπορώ να ανταποκριθώ στις απαιτήσεις αυτής της κατεύθυνσης. </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Στοχασμός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Άμεση σχέση νομίζω ότι δεν έχουν τόσο τα μέλη της οικογένειά μου γιατί αισθάνομαι έναν συνεχές ανταγωνισμό και μία αγωνία αναγνώρισης για της επιλογές μου και για το (τυχόν) εκπαιδευτικό μου έργο. </a:t>
            </a:r>
          </a:p>
          <a:p>
            <a:r>
              <a:rPr lang="el-GR" dirty="0" smtClean="0"/>
              <a:t>Νομίζω πιο πολύ άμεση σχέση έχει η παρουσία και τα λόγια των δάσκαλών για μένα και η διδασκαλία της νηπιαγωγού μου. </a:t>
            </a:r>
          </a:p>
          <a:p>
            <a:r>
              <a:rPr lang="el-GR" dirty="0" smtClean="0"/>
              <a:t>Δεν μπορώ να με φανταστώ εύκολα στην τάξη, αλλά αυτό που θα επιδίωκα είναι να είναι ήρεμη με τα παιδιά και να μην αγχώνομαι για τις δραστηριότητες που πρέπει να ετοιμάσω. Ίσως θα είμαι αυστηρή, δηλαδή θα θέτω συγκεκριμένα όρια στην ανάγκη μου να τους προσφέρω ασφάλεια.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Άλλος ένας λόγος…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Αυτό που με οδήγησε στο να δηλώσω το ΤΕΑΠΗ, που ήταν μάλιστα και η πρώτη μου επιλογή, ήταν συνδυασμός επιθυμιών. Είχα και έχω την βαθιά επιθυμία να γίνω ηθοποιός και να ασχοληθώ με το θέατρο. Γνωρίζω όμως ότι ανέκαθεν οι καλλιτέχνες δυσκολεύονται να βιοποριστούν. Γι αυτό σκέφτηκα ότι μπορώ να κάνω θέατρο μέσα στην τάξη. Στην δευτεροβάθμια εκπαίδευση δεν ήθελα γιατί ως θεατρολόγος θα δυσκολευτώ να διοριστώ, ως φιλόλογος, που συνήθως αναλαμβάνει τις θεατρικές ομάδες, έπρεπε να κάνω αρχαία και λατινικά που δεν ήθελα και ως δασκάλα θα είχα την πίεση της διδακτέας ύλης. Οπότε επέλεξα να γίνω νηπιαγωγός που μπορώ να εντάξω θεατρικές συμβάσεις με τα νήπια αρκετά εύκολα, πέρα από το συμβολικό παιχνίδι.</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Θέματα – </a:t>
            </a:r>
            <a:br>
              <a:rPr lang="el-GR" dirty="0" smtClean="0"/>
            </a:br>
            <a:r>
              <a:rPr lang="el-GR" dirty="0" smtClean="0"/>
              <a:t>Κατηγορίες Ανάλυσης</a:t>
            </a:r>
            <a:endParaRPr lang="el-GR" dirty="0"/>
          </a:p>
        </p:txBody>
      </p:sp>
      <p:sp>
        <p:nvSpPr>
          <p:cNvPr id="3" name="2 - Θέση περιεχομένου"/>
          <p:cNvSpPr>
            <a:spLocks noGrp="1"/>
          </p:cNvSpPr>
          <p:nvPr>
            <p:ph idx="1"/>
          </p:nvPr>
        </p:nvSpPr>
        <p:spPr/>
        <p:txBody>
          <a:bodyPr/>
          <a:lstStyle/>
          <a:p>
            <a:r>
              <a:rPr lang="el-GR" b="1" dirty="0" smtClean="0"/>
              <a:t>Το είδος της ιστορίας </a:t>
            </a:r>
            <a:endParaRPr lang="el-GR" dirty="0" smtClean="0"/>
          </a:p>
          <a:p>
            <a:r>
              <a:rPr lang="el-GR" b="1" smtClean="0"/>
              <a:t>Παράγοντες </a:t>
            </a:r>
            <a:r>
              <a:rPr lang="el-GR" b="1" smtClean="0"/>
              <a:t>επιλογής </a:t>
            </a:r>
            <a:endParaRPr lang="el-GR" dirty="0" smtClean="0"/>
          </a:p>
          <a:p>
            <a:r>
              <a:rPr lang="el-GR" b="1" dirty="0" smtClean="0"/>
              <a:t>Σημαίνουσες εμπειρίες</a:t>
            </a:r>
            <a:endParaRPr lang="el-GR" dirty="0" smtClean="0"/>
          </a:p>
          <a:p>
            <a:r>
              <a:rPr lang="el-GR" b="1" dirty="0" smtClean="0"/>
              <a:t>Σημαντικές μορφές</a:t>
            </a:r>
          </a:p>
          <a:p>
            <a:r>
              <a:rPr lang="el-GR" b="1" dirty="0" smtClean="0"/>
              <a:t>Επαγγελματικές προσδοκίες</a:t>
            </a:r>
            <a:endParaRPr lang="el-GR" dirty="0" smtClean="0"/>
          </a:p>
          <a:p>
            <a:r>
              <a:rPr lang="el-GR" b="1" dirty="0" smtClean="0"/>
              <a:t>Προσωπικές και εκπαιδευτικές αξίες</a:t>
            </a: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Νέες ερωτήσεις</a:t>
            </a:r>
            <a:endParaRPr lang="el-GR" dirty="0"/>
          </a:p>
        </p:txBody>
      </p:sp>
      <p:sp>
        <p:nvSpPr>
          <p:cNvPr id="3" name="2 - Θέση περιεχομένου"/>
          <p:cNvSpPr>
            <a:spLocks noGrp="1"/>
          </p:cNvSpPr>
          <p:nvPr>
            <p:ph idx="1"/>
          </p:nvPr>
        </p:nvSpPr>
        <p:spPr/>
        <p:txBody>
          <a:bodyPr>
            <a:normAutofit fontScale="85000" lnSpcReduction="20000"/>
          </a:bodyPr>
          <a:lstStyle/>
          <a:p>
            <a:pPr lvl="0"/>
            <a:r>
              <a:rPr lang="el-GR" dirty="0" smtClean="0"/>
              <a:t>Τι είδους μαθητής/</a:t>
            </a:r>
            <a:r>
              <a:rPr lang="el-GR" dirty="0" err="1" smtClean="0"/>
              <a:t>τρια</a:t>
            </a:r>
            <a:r>
              <a:rPr lang="el-GR" dirty="0" smtClean="0"/>
              <a:t> ήσουν κατά τη διάρκεια της σχολικής σου εκπαίδευσης (από το νηπιαγωγείο μέχρι και το λύκειο); Είχες κάποιον ή κάποια  αγαπημένο/η εκπαιδευτικό;  Γιατί ήταν ο/ αγαπημένος/η σου εκπαιδευτικός;</a:t>
            </a:r>
          </a:p>
          <a:p>
            <a:pPr lvl="0"/>
            <a:r>
              <a:rPr lang="el-GR" dirty="0" smtClean="0"/>
              <a:t>Με ποιους τρόπους εσύ πίστευες ότι μάθαινες καλύτερα;</a:t>
            </a:r>
          </a:p>
          <a:p>
            <a:pPr lvl="0"/>
            <a:r>
              <a:rPr lang="el-GR" dirty="0" smtClean="0"/>
              <a:t>Ποια από τις μαθητικές σου εμπειρίες πιστεύεις ότι θα αξιοποιήσεις ως εκπαιδευτικός και με ποιο τρόπο;</a:t>
            </a:r>
          </a:p>
          <a:p>
            <a:pPr lvl="0"/>
            <a:r>
              <a:rPr lang="el-GR" dirty="0" smtClean="0"/>
              <a:t>Σε ποιο βαθμό οι σπουδές σου ενδυνάμωσαν την επιθυμία σου να γίνεις εκπαιδευτικός; Άλλαξαν καθόλου οι προσδοκίες σου και ως προς τι;</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Νέες ερωτήσεις</a:t>
            </a:r>
            <a:endParaRPr lang="el-GR" dirty="0"/>
          </a:p>
        </p:txBody>
      </p:sp>
      <p:sp>
        <p:nvSpPr>
          <p:cNvPr id="3" name="2 - Θέση περιεχομένου"/>
          <p:cNvSpPr>
            <a:spLocks noGrp="1"/>
          </p:cNvSpPr>
          <p:nvPr>
            <p:ph idx="1"/>
          </p:nvPr>
        </p:nvSpPr>
        <p:spPr/>
        <p:txBody>
          <a:bodyPr>
            <a:normAutofit/>
          </a:bodyPr>
          <a:lstStyle/>
          <a:p>
            <a:pPr lvl="0"/>
            <a:r>
              <a:rPr lang="el-GR" dirty="0" smtClean="0"/>
              <a:t>Μια ευχάριστη και μια δυσάρεστη ανάμνηση από τα μαθητικά σου χρόνια;</a:t>
            </a:r>
          </a:p>
          <a:p>
            <a:pPr lvl="0"/>
            <a:r>
              <a:rPr lang="el-GR" dirty="0" smtClean="0"/>
              <a:t>Πώς ερμηνεύεις τα συναισθήματα που ένιωσες; Γιατί ήταν ευχάριστη και γιατί δυσάρεστη; </a:t>
            </a:r>
          </a:p>
          <a:p>
            <a:pPr lvl="0"/>
            <a:r>
              <a:rPr lang="el-GR" dirty="0" smtClean="0"/>
              <a:t>Πόσοι πιστεύεις ότι τέτοιες αναμνήσεις επηρεάζουν τον τρόπο που εργάζεσαι ως υποψήφιος εκπαιδευτικός;</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888</Words>
  <Application>Microsoft Office PowerPoint</Application>
  <PresentationFormat>Προβολή στην οθόνη (4:3)</PresentationFormat>
  <Paragraphs>36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Αφήγηση</vt:lpstr>
      <vt:lpstr>Παράγοντες επιλογής</vt:lpstr>
      <vt:lpstr>Περιστατικά-εμπειρίες</vt:lpstr>
      <vt:lpstr>Στοχασμός</vt:lpstr>
      <vt:lpstr>Άλλος ένας λόγος…</vt:lpstr>
      <vt:lpstr>Θέματα –  Κατηγορίες Ανάλυσης</vt:lpstr>
      <vt:lpstr>Νέες ερωτήσεις</vt:lpstr>
      <vt:lpstr>Νέες ερωτήσεις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Αφήγηση</dc:title>
  <dc:creator>vtsafos</dc:creator>
  <cp:lastModifiedBy>Βασίλης Τσάφος</cp:lastModifiedBy>
  <cp:revision>3</cp:revision>
  <dcterms:created xsi:type="dcterms:W3CDTF">2015-10-14T04:59:32Z</dcterms:created>
  <dcterms:modified xsi:type="dcterms:W3CDTF">2017-10-22T17:16:53Z</dcterms:modified>
</cp:coreProperties>
</file>