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6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6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9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5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9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5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2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4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6BEE-A6A8-E54E-8E34-167975DF6BA3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6C01-AB86-FE4E-898E-30057C1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το</a:t>
            </a:r>
            <a:r>
              <a:rPr lang="en-US" sz="3600" b="1" dirty="0">
                <a:solidFill>
                  <a:schemeClr val="bg1"/>
                </a:solidFill>
              </a:rPr>
              <a:t> π</a:t>
            </a:r>
            <a:r>
              <a:rPr lang="en-US" sz="3600" b="1" dirty="0" err="1">
                <a:solidFill>
                  <a:schemeClr val="bg1"/>
                </a:solidFill>
              </a:rPr>
              <a:t>ρ</a:t>
            </a:r>
            <a:r>
              <a:rPr lang="en-US" sz="3600" b="1" dirty="0">
                <a:solidFill>
                  <a:schemeClr val="bg1"/>
                </a:solidFill>
              </a:rPr>
              <a:t>α</a:t>
            </a:r>
            <a:r>
              <a:rPr lang="en-US" sz="3600" b="1" dirty="0" err="1">
                <a:solidFill>
                  <a:schemeClr val="bg1"/>
                </a:solidFill>
              </a:rPr>
              <a:t>γμ</a:t>
            </a:r>
            <a:r>
              <a:rPr lang="en-US" sz="3600" b="1" dirty="0">
                <a:solidFill>
                  <a:schemeClr val="bg1"/>
                </a:solidFill>
              </a:rPr>
              <a:t>α</a:t>
            </a:r>
            <a:r>
              <a:rPr lang="en-US" sz="3600" b="1" dirty="0" err="1">
                <a:solidFill>
                  <a:schemeClr val="bg1"/>
                </a:solidFill>
              </a:rPr>
              <a:t>τικό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τ</a:t>
            </a:r>
            <a:r>
              <a:rPr lang="en-US" sz="3600" b="1" dirty="0">
                <a:solidFill>
                  <a:schemeClr val="bg1"/>
                </a:solidFill>
              </a:rPr>
              <a:t>α</a:t>
            </a:r>
            <a:r>
              <a:rPr lang="en-US" sz="3600" b="1" dirty="0" err="1">
                <a:solidFill>
                  <a:schemeClr val="bg1"/>
                </a:solidFill>
              </a:rPr>
              <a:t>ξίδι</a:t>
            </a:r>
            <a:r>
              <a:rPr lang="en-US" sz="3600" b="1" dirty="0">
                <a:solidFill>
                  <a:schemeClr val="bg1"/>
                </a:solidFill>
              </a:rPr>
              <a:t> </a:t>
            </a:r>
            <a:r>
              <a:rPr lang="en-US" sz="3600" b="1" dirty="0" smtClean="0">
                <a:solidFill>
                  <a:schemeClr val="bg1"/>
                </a:solidFill>
              </a:rPr>
              <a:t>α</a:t>
            </a:r>
            <a:r>
              <a:rPr lang="en-US" sz="3600" b="1" dirty="0" err="1" smtClean="0">
                <a:solidFill>
                  <a:schemeClr val="bg1"/>
                </a:solidFill>
              </a:rPr>
              <a:t>ν</a:t>
            </a:r>
            <a:r>
              <a:rPr lang="en-US" sz="3600" b="1" dirty="0" smtClean="0">
                <a:solidFill>
                  <a:schemeClr val="bg1"/>
                </a:solidFill>
              </a:rPr>
              <a:t>α</a:t>
            </a:r>
            <a:r>
              <a:rPr lang="en-US" sz="3600" b="1" dirty="0" err="1" smtClean="0">
                <a:solidFill>
                  <a:schemeClr val="bg1"/>
                </a:solidFill>
              </a:rPr>
              <a:t>κάλυψης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chemeClr val="bg1"/>
                </a:solidFill>
              </a:rPr>
              <a:t>δεν</a:t>
            </a:r>
            <a:r>
              <a:rPr lang="en-US" sz="3600" b="1" dirty="0">
                <a:solidFill>
                  <a:schemeClr val="bg1"/>
                </a:solidFill>
              </a:rPr>
              <a:t> </a:t>
            </a:r>
            <a:r>
              <a:rPr lang="en-US" sz="3600" b="1" dirty="0" err="1">
                <a:solidFill>
                  <a:schemeClr val="bg1"/>
                </a:solidFill>
              </a:rPr>
              <a:t>συνίστ</a:t>
            </a:r>
            <a:r>
              <a:rPr lang="en-US" sz="3600" b="1" dirty="0">
                <a:solidFill>
                  <a:schemeClr val="bg1"/>
                </a:solidFill>
              </a:rPr>
              <a:t>α</a:t>
            </a:r>
            <a:r>
              <a:rPr lang="en-US" sz="3600" b="1" dirty="0" err="1">
                <a:solidFill>
                  <a:schemeClr val="bg1"/>
                </a:solidFill>
              </a:rPr>
              <a:t>τ</a:t>
            </a:r>
            <a:r>
              <a:rPr lang="en-US" sz="3600" b="1" dirty="0">
                <a:solidFill>
                  <a:schemeClr val="bg1"/>
                </a:solidFill>
              </a:rPr>
              <a:t>α</a:t>
            </a:r>
            <a:r>
              <a:rPr lang="en-US" sz="3600" b="1" dirty="0" err="1">
                <a:solidFill>
                  <a:schemeClr val="bg1"/>
                </a:solidFill>
              </a:rPr>
              <a:t>ι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στο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ν</a:t>
            </a:r>
            <a:r>
              <a:rPr lang="en-US" sz="3600" b="1" dirty="0">
                <a:solidFill>
                  <a:schemeClr val="bg1"/>
                </a:solidFill>
              </a:rPr>
              <a:t>α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chemeClr val="bg1"/>
                </a:solidFill>
              </a:rPr>
              <a:t>ε</a:t>
            </a:r>
            <a:r>
              <a:rPr lang="en-US" sz="3600" b="1" dirty="0" smtClean="0">
                <a:solidFill>
                  <a:schemeClr val="bg1"/>
                </a:solidFill>
              </a:rPr>
              <a:t>π</a:t>
            </a:r>
            <a:r>
              <a:rPr lang="en-US" sz="3600" b="1" dirty="0" err="1" smtClean="0">
                <a:solidFill>
                  <a:schemeClr val="bg1"/>
                </a:solidFill>
              </a:rPr>
              <a:t>ισκεφτούμε</a:t>
            </a:r>
            <a:r>
              <a:rPr lang="en-US" sz="3600" b="1" dirty="0">
                <a:solidFill>
                  <a:schemeClr val="bg1"/>
                </a:solidFill>
              </a:rPr>
              <a:t> </a:t>
            </a:r>
            <a:r>
              <a:rPr lang="en-US" sz="3600" b="1" dirty="0" err="1">
                <a:solidFill>
                  <a:schemeClr val="bg1"/>
                </a:solidFill>
              </a:rPr>
              <a:t>νέους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τό</a:t>
            </a:r>
            <a:r>
              <a:rPr lang="en-US" sz="3600" b="1" dirty="0">
                <a:solidFill>
                  <a:schemeClr val="bg1"/>
                </a:solidFill>
              </a:rPr>
              <a:t>π</a:t>
            </a:r>
            <a:r>
              <a:rPr lang="en-US" sz="3600" b="1" dirty="0" err="1">
                <a:solidFill>
                  <a:schemeClr val="bg1"/>
                </a:solidFill>
              </a:rPr>
              <a:t>ους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α</a:t>
            </a:r>
            <a:r>
              <a:rPr lang="en-US" sz="3600" b="1" dirty="0" err="1" smtClean="0">
                <a:solidFill>
                  <a:schemeClr val="bg1"/>
                </a:solidFill>
              </a:rPr>
              <a:t>λλά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ν</a:t>
            </a:r>
            <a:r>
              <a:rPr lang="en-US" sz="3600" b="1" dirty="0">
                <a:solidFill>
                  <a:schemeClr val="bg1"/>
                </a:solidFill>
              </a:rPr>
              <a:t>α </a:t>
            </a:r>
            <a:r>
              <a:rPr lang="en-US" sz="3600" b="1" dirty="0" err="1">
                <a:solidFill>
                  <a:schemeClr val="bg1"/>
                </a:solidFill>
              </a:rPr>
              <a:t>τους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δούμε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με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κ</a:t>
            </a:r>
            <a:r>
              <a:rPr lang="en-US" sz="3600" b="1" dirty="0">
                <a:solidFill>
                  <a:schemeClr val="bg1"/>
                </a:solidFill>
              </a:rPr>
              <a:t>α</a:t>
            </a:r>
            <a:r>
              <a:rPr lang="en-US" sz="3600" b="1" dirty="0" err="1">
                <a:solidFill>
                  <a:schemeClr val="bg1"/>
                </a:solidFill>
              </a:rPr>
              <a:t>ινούργι</a:t>
            </a:r>
            <a:r>
              <a:rPr lang="en-US" sz="3600" b="1" dirty="0">
                <a:solidFill>
                  <a:schemeClr val="bg1"/>
                </a:solidFill>
              </a:rPr>
              <a:t>α </a:t>
            </a:r>
            <a:r>
              <a:rPr lang="en-US" sz="3600" b="1" dirty="0" err="1" smtClean="0">
                <a:solidFill>
                  <a:schemeClr val="bg1"/>
                </a:solidFill>
              </a:rPr>
              <a:t>μάτι</a:t>
            </a:r>
            <a:r>
              <a:rPr lang="en-US" sz="3600" b="1" dirty="0" smtClean="0">
                <a:solidFill>
                  <a:schemeClr val="bg1"/>
                </a:solidFill>
              </a:rPr>
              <a:t>α</a:t>
            </a:r>
          </a:p>
          <a:p>
            <a:pPr marL="0" indent="0">
              <a:buNone/>
            </a:pPr>
            <a:r>
              <a:rPr lang="en-US" sz="3600" b="1" smtClean="0">
                <a:solidFill>
                  <a:schemeClr val="bg1"/>
                </a:solidFill>
              </a:rPr>
              <a:t>Marcel Proust (1913-1927)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3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</cp:revision>
  <dcterms:created xsi:type="dcterms:W3CDTF">2018-01-27T17:47:38Z</dcterms:created>
  <dcterms:modified xsi:type="dcterms:W3CDTF">2018-01-27T17:50:30Z</dcterms:modified>
</cp:coreProperties>
</file>