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8" r:id="rId3"/>
    <p:sldId id="260" r:id="rId4"/>
    <p:sldId id="289" r:id="rId5"/>
    <p:sldId id="295" r:id="rId6"/>
    <p:sldId id="262" r:id="rId7"/>
    <p:sldId id="264" r:id="rId8"/>
    <p:sldId id="265" r:id="rId9"/>
    <p:sldId id="267" r:id="rId10"/>
    <p:sldId id="268" r:id="rId11"/>
    <p:sldId id="270" r:id="rId12"/>
    <p:sldId id="272" r:id="rId13"/>
    <p:sldId id="297" r:id="rId14"/>
    <p:sldId id="274" r:id="rId15"/>
    <p:sldId id="276" r:id="rId16"/>
    <p:sldId id="278" r:id="rId17"/>
    <p:sldId id="280" r:id="rId18"/>
    <p:sldId id="282" r:id="rId19"/>
    <p:sldId id="284" r:id="rId20"/>
    <p:sldId id="286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2EAC-4E93-4097-98AB-C203D741F41E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5D00-931E-42A1-BD4E-DEB93DB443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502A-49CC-4CE3-8ED3-2E0A3CE95212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FD9E-E09A-48CF-B41F-E579056825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4D6D-0999-4A40-93A8-EEE9389E3ACD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054C-39D9-489A-AFED-051FA034D8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4DE6-3481-4248-8265-DC2C1B0EA827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B8A4-9745-4E52-8290-6F32BCEB7E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6849-C12E-4C84-B7F4-DC046ED577A5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9ED9-F7BC-4641-A524-1968DE64A2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7A3A-C284-4139-B796-8D106E68C468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1525-C568-407D-9131-972ABCF2DC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F88A-DD78-4A12-A544-5193D1598398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F19B-6BA2-4E34-A0B4-EF12D88D85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B8B7-AB55-49BD-BBCD-71F4DE3EF802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7BCD-F07D-4B5F-AEC8-8B866F5D3E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93CD-7B5B-47CB-8C87-DF75821BF8A6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9A88-65B3-4A01-8038-0A82EB47DC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B8FF-C590-4845-9C69-38FC4000BF83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5BCB-0838-44A7-8D9D-D40C87A751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0AB1-384A-441A-8214-C040BE8EF5F7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2CCB-BAD5-49D5-9DB5-D5D32C6627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16077-006C-4ECA-8197-8D9FA5CC8F06}" type="datetimeFigureOut">
              <a:rPr lang="el-GR"/>
              <a:pPr>
                <a:defRPr/>
              </a:pPr>
              <a:t>6/3/2012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774D-2E22-48CA-BBFE-4C5AE0DCE2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Documents and Settings\Administrator\Τα έγγραφά μου\Οι σαρώσεις μου\σάρωση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643812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2" descr="C:\Documents and Settings\Administrator\Επιφάνεια εργασίας\ΜΙΣΕΛ ΤΟ ΠΡΟΒΑΤΟ ΠΟΥ ΔΕΝ ΕΙΧΕ ΚΑΘΟΛΟΥ ΤΥΧΗ\σάρωση0019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79613"/>
            <a:ext cx="4716463" cy="3417887"/>
          </a:xfrm>
          <a:noFill/>
        </p:spPr>
      </p:pic>
      <p:pic>
        <p:nvPicPr>
          <p:cNvPr id="31753" name="Picture 2" descr="C:\Documents and Settings\Administrator\Επιφάνεια εργασίας\ΜΙΣΕΛ ΤΟ ΠΡΟΒΑΤΟ ΠΟΥ ΔΕΝ ΕΙΧΕ ΚΑΘΟΛΟΥ ΤΥΧΗ\σάρωση0020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95488"/>
            <a:ext cx="4495800" cy="3390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2" descr="C:\Documents and Settings\Administrator\Επιφάνεια εργασίας\ΜΙΣΕΛ ΤΟ ΠΡΟΒΑΤΟ ΠΟΥ ΔΕΝ ΕΙΧΕ ΚΑΘΟΛΟΥ ΤΥΧΗ\σάρωση0021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7550"/>
            <a:ext cx="4495800" cy="3405188"/>
          </a:xfrm>
          <a:noFill/>
        </p:spPr>
      </p:pic>
      <p:pic>
        <p:nvPicPr>
          <p:cNvPr id="33801" name="Picture 2" descr="C:\Documents and Settings\Administrator\Επιφάνεια εργασίας\ΜΙΣΕΛ ΤΟ ΠΡΟΒΑΤΟ ΠΟΥ ΔΕΝ ΕΙΧΕ ΚΑΘΟΛΟΥ ΤΥΧΗ\σάρωση0022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89138"/>
            <a:ext cx="4716462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2" descr="C:\Documents and Settings\Administrator\Επιφάνεια εργασίας\ΜΙΣΕΛ ΤΟ ΠΡΟΒΑΤΟ ΠΟΥ ΔΕΝ ΕΙΧΕ ΚΑΘΟΛΟΥ ΤΥΧΗ\σάρωση002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60550"/>
            <a:ext cx="4643438" cy="3543300"/>
          </a:xfrm>
          <a:noFill/>
        </p:spPr>
      </p:pic>
      <p:pic>
        <p:nvPicPr>
          <p:cNvPr id="35849" name="Picture 2" descr="C:\Documents and Settings\Administrator\Επιφάνεια εργασίας\ΜΙΣΕΛ ΤΟ ΠΡΟΒΑΤΟ ΠΟΥ ΔΕΝ ΕΙΧΕ ΚΑΘΟΛΟΥ ΤΥΧΗ\σάρωση0024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838325"/>
            <a:ext cx="4716462" cy="354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2" descr="C:\Documents and Settings\Administrator\Τα έγγραφά μου\Οι σαρώσεις μου\σάρωση001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38338"/>
            <a:ext cx="4495800" cy="3492500"/>
          </a:xfrm>
          <a:noFill/>
        </p:spPr>
      </p:pic>
      <p:pic>
        <p:nvPicPr>
          <p:cNvPr id="37897" name="Picture 2" descr="C:\Documents and Settings\Administrator\Επιφάνεια εργασίας\ΜΙΣΕΛ ΤΟ ΠΡΟΒΑΤΟ ΠΟΥ ΔΕΝ ΕΙΧΕ ΚΑΘΟΛΟΥ ΤΥΧΗ\σάρωση000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62150"/>
            <a:ext cx="4716462" cy="344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2" descr="C:\Documents and Settings\Administrator\Επιφάνεια εργασίας\ΜΙΣΕΛ ΤΟ ΠΡΟΒΑΤΟ ΠΟΥ ΔΕΝ ΕΙΧΕ ΚΑΘΟΛΟΥ ΤΥΧΗ\σάρωση0028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76438"/>
            <a:ext cx="4495800" cy="3424237"/>
          </a:xfrm>
          <a:noFill/>
        </p:spPr>
      </p:pic>
      <p:pic>
        <p:nvPicPr>
          <p:cNvPr id="39945" name="Picture 2" descr="C:\Documents and Settings\Administrator\Επιφάνεια εργασίας\ΜΙΣΕΛ ΤΟ ΠΡΟΒΑΤΟ ΠΟΥ ΔΕΝ ΕΙΧΕ ΚΑΘΟΛΟΥ ΤΥΧΗ\σάρωση0029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003425"/>
            <a:ext cx="4716462" cy="3376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2" descr="C:\Documents and Settings\Administrator\Επιφάνεια εργασίας\ΜΙΣΕΛ ΤΟ ΠΡΟΒΑΤΟ ΠΟΥ ΔΕΝ ΕΙΧΕ ΚΑΘΟΛΟΥ ΤΥΧΗ\σάρωση0030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93900"/>
            <a:ext cx="4495800" cy="3392488"/>
          </a:xfrm>
          <a:noFill/>
        </p:spPr>
      </p:pic>
      <p:pic>
        <p:nvPicPr>
          <p:cNvPr id="41993" name="Picture 2" descr="C:\Documents and Settings\Administrator\Επιφάνεια εργασίας\ΜΙΣΕΛ ΤΟ ΠΡΟΒΑΤΟ ΠΟΥ ΔΕΝ ΕΙΧΕ ΚΑΘΟΛΟΥ ΤΥΧΗ\σάρωση0031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97075"/>
            <a:ext cx="4716462" cy="3387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2" descr="C:\Documents and Settings\Administrator\Επιφάνεια εργασίας\ΜΙΣΕΛ ΤΟ ΠΡΟΒΑΤΟ ΠΟΥ ΔΕΝ ΕΙΧΕ ΚΑΘΟΛΟΥ ΤΥΧΗ\σάρωση0032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11363"/>
            <a:ext cx="4495800" cy="3360737"/>
          </a:xfrm>
          <a:noFill/>
        </p:spPr>
      </p:pic>
      <p:pic>
        <p:nvPicPr>
          <p:cNvPr id="44041" name="Picture 2" descr="C:\Documents and Settings\Administrator\Επιφάνεια εργασίας\ΜΙΣΕΛ ΤΟ ΠΡΟΒΑΤΟ ΠΟΥ ΔΕΝ ΕΙΧΕ ΚΑΘΟΛΟΥ ΤΥΧΗ\σάρωση003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022475"/>
            <a:ext cx="4716462" cy="3341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2" descr="C:\Documents and Settings\Administrator\Επιφάνεια εργασίας\ΜΙΣΕΛ ΤΟ ΠΡΟΒΑΤΟ ΠΟΥ ΔΕΝ ΕΙΧΕ ΚΑΘΟΛΟΥ ΤΥΧΗ\σάρωση0035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8188"/>
            <a:ext cx="4495800" cy="3365500"/>
          </a:xfrm>
          <a:noFill/>
        </p:spPr>
      </p:pic>
      <p:pic>
        <p:nvPicPr>
          <p:cNvPr id="46089" name="Picture 2" descr="C:\Documents and Settings\Administrator\Επιφάνεια εργασίας\ΜΙΣΕΛ ΤΟ ΠΡΟΒΑΤΟ ΠΟΥ ΔΕΝ ΕΙΧΕ ΚΑΘΟΛΟΥ ΤΥΧΗ\σάρωση0036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97075"/>
            <a:ext cx="4716462" cy="3386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2" descr="C:\Documents and Settings\Administrator\Επιφάνεια εργασίας\ΜΙΣΕΛ ΤΟ ΠΡΟΒΑΤΟ ΠΟΥ ΔΕΝ ΕΙΧΕ ΚΑΘΟΛΟΥ ΤΥΧΗ\σάρωση0037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44700"/>
            <a:ext cx="4495800" cy="3300413"/>
          </a:xfrm>
          <a:noFill/>
        </p:spPr>
      </p:pic>
      <p:pic>
        <p:nvPicPr>
          <p:cNvPr id="48137" name="Picture 2" descr="C:\Documents and Settings\Administrator\Επιφάνεια εργασίας\ΜΙΣΕΛ ΤΟ ΠΡΟΒΑΤΟ ΠΟΥ ΔΕΝ ΕΙΧΕ ΚΑΘΟΛΟΥ ΤΥΧΗ\σάρωση0038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044700"/>
            <a:ext cx="4716462" cy="3300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2" descr="C:\Documents and Settings\Administrator\Επιφάνεια εργασίας\ΜΙΣΕΛ ΤΟ ΠΡΟΒΑΤΟ ΠΟΥ ΔΕΝ ΕΙΧΕ ΚΑΘΟΛΟΥ ΤΥΧΗ\σάρωση0041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50"/>
            <a:ext cx="4495800" cy="3381375"/>
          </a:xfrm>
          <a:noFill/>
        </p:spPr>
      </p:pic>
      <p:pic>
        <p:nvPicPr>
          <p:cNvPr id="50185" name="Picture 2" descr="C:\Documents and Settings\Administrator\Επιφάνεια εργασίας\ΜΙΣΕΛ ΤΟ ΠΡΟΒΑΤΟ ΠΟΥ ΔΕΝ ΕΙΧΕ ΚΑΘΟΛΟΥ ΤΥΧΗ\σάρωση0042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62150"/>
            <a:ext cx="4716462" cy="344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2" descr="C:\Documents and Settings\Administrator\Επιφάνεια εργασίας\ΜΙΣΕΛ ΤΟ ΠΡΟΒΑΤΟ ΠΟΥ ΔΕΝ ΕΙΧΕ ΚΑΘΟΛΟΥ ΤΥΧΗ\σάρωση0004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67225" y="476250"/>
            <a:ext cx="4676775" cy="4902200"/>
          </a:xfrm>
          <a:noFill/>
        </p:spPr>
      </p:pic>
      <p:pic>
        <p:nvPicPr>
          <p:cNvPr id="15369" name="Picture 3" descr="C:\Documents and Settings\Administrator\Τα έγγραφά μου\Οι σαρώσεις μου\σάρωση0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17550"/>
            <a:ext cx="6234113" cy="483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2" descr="C:\Documents and Settings\Administrator\Επιφάνεια εργασίας\ΜΙΣΕΛ ΤΟ ΠΡΟΒΑΤΟ ΠΟΥ ΔΕΝ ΕΙΧΕ ΚΑΘΟΛΟΥ ΤΥΧΗ\σάρωση0044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97075"/>
            <a:ext cx="4495800" cy="3386138"/>
          </a:xfrm>
          <a:noFill/>
        </p:spPr>
      </p:pic>
      <p:pic>
        <p:nvPicPr>
          <p:cNvPr id="52233" name="Picture 2" descr="C:\Documents and Settings\Administrator\Επιφάνεια εργασίας\ΜΙΣΕΛ ΤΟ ΠΡΟΒΑΤΟ ΠΟΥ ΔΕΝ ΕΙΧΕ ΚΑΘΟΛΟΥ ΤΥΧΗ\σάρωση0045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65325"/>
            <a:ext cx="4716462" cy="3443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2" descr="C:\Documents and Settings\Administrator\Επιφάνεια εργασίας\ΜΙΣΕΛ ΤΟ ΠΡΟΒΑΤΟ ΠΟΥ ΔΕΝ ΕΙΧΕ ΚΑΘΟΛΟΥ ΤΥΧΗ\σάρωση0005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9138"/>
            <a:ext cx="4495800" cy="3454400"/>
          </a:xfrm>
          <a:noFill/>
        </p:spPr>
      </p:pic>
      <p:pic>
        <p:nvPicPr>
          <p:cNvPr id="17417" name="Picture 2" descr="C:\Documents and Settings\Administrator\Επιφάνεια εργασίας\ΜΙΣΕΛ ΤΟ ΠΡΟΒΑΤΟ ΠΟΥ ΔΕΝ ΕΙΧΕ ΚΑΘΟΛΟΥ ΤΥΧΗ\σάρωση0006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989138"/>
            <a:ext cx="4495800" cy="3451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3" descr="C:\Documents and Settings\Administrator\Τα έγγραφά μου\Οι σαρώσεις μου\σάρωση000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89138"/>
            <a:ext cx="4495800" cy="3508375"/>
          </a:xfrm>
          <a:noFill/>
        </p:spPr>
      </p:pic>
      <p:pic>
        <p:nvPicPr>
          <p:cNvPr id="19465" name="Picture 3" descr="C:\Documents and Settings\Administrator\Τα έγγραφά μου\Οι σαρώσεις μου\σάρωση0005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89138"/>
            <a:ext cx="4495800" cy="3517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3" descr="C:\Documents and Settings\Administrator\Τα έγγραφά μου\Οι σαρώσεις μου\σάρωση0008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46275"/>
            <a:ext cx="4495800" cy="3478213"/>
          </a:xfrm>
          <a:noFill/>
        </p:spPr>
      </p:pic>
      <p:pic>
        <p:nvPicPr>
          <p:cNvPr id="21513" name="Picture 3" descr="C:\Documents and Settings\Administrator\Τα έγγραφά μου\Οι σαρώσεις μου\σάρωση0009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916113"/>
            <a:ext cx="4495800" cy="3481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2" descr="C:\Documents and Settings\Administrator\Επιφάνεια εργασίας\ΜΙΣΕΛ ΤΟ ΠΡΟΒΑΤΟ ΠΟΥ ΔΕΝ ΕΙΧΕ ΚΑΘΟΛΟΥ ΤΥΧΗ\σάρωση0011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93900"/>
            <a:ext cx="4495800" cy="3394075"/>
          </a:xfrm>
          <a:noFill/>
        </p:spPr>
      </p:pic>
      <p:pic>
        <p:nvPicPr>
          <p:cNvPr id="23561" name="Picture 2" descr="C:\Documents and Settings\Administrator\Επιφάνεια εργασίας\ΜΙΣΕΛ ΤΟ ΠΡΟΒΑΤΟ ΠΟΥ ΔΕΝ ΕΙΧΕ ΚΑΘΟΛΟΥ ΤΥΧΗ\σάρωση0012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005013"/>
            <a:ext cx="4643437" cy="3373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2" descr="C:\Documents and Settings\Administrator\Επιφάνεια εργασίας\ΜΙΣΕΛ ΤΟ ΠΡΟΒΑΤΟ ΠΟΥ ΔΕΝ ΕΙΧΕ ΚΑΘΟΛΟΥ ΤΥΧΗ\σάρωση001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08163"/>
            <a:ext cx="4495800" cy="3730625"/>
          </a:xfrm>
          <a:noFill/>
        </p:spPr>
      </p:pic>
      <p:pic>
        <p:nvPicPr>
          <p:cNvPr id="25609" name="Picture 3" descr="C:\Documents and Settings\Administrator\Τα έγγραφά μου\Οι σαρώσεις μου\σάρωση0010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844675"/>
            <a:ext cx="4643437" cy="3716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2" descr="C:\Documents and Settings\Administrator\Επιφάνεια εργασίας\ΜΙΣΕΛ ΤΟ ΠΡΟΒΑΤΟ ΠΟΥ ΔΕΝ ΕΙΧΕ ΚΑΘΟΛΟΥ ΤΥΧΗ\σάρωση0015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4495800" cy="3475037"/>
          </a:xfrm>
          <a:noFill/>
        </p:spPr>
      </p:pic>
      <p:pic>
        <p:nvPicPr>
          <p:cNvPr id="27657" name="Picture 2" descr="C:\Documents and Settings\Administrator\Επιφάνεια εργασίας\ΜΙΣΕΛ ΤΟ ΠΡΟΒΑΤΟ ΠΟΥ ΔΕΝ ΕΙΧΕ ΚΑΘΟΛΟΥ ΤΥΧΗ\σάρωση0016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920875"/>
            <a:ext cx="4643437" cy="3524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2" descr="C:\Documents and Settings\Administrator\Επιφάνεια εργασίας\ΜΙΣΕΛ ΤΟ ΠΡΟΒΑΤΟ ΠΟΥ ΔΕΝ ΕΙΧΕ ΚΑΘΟΛΟΥ ΤΥΧΗ\σάρωση0017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73238"/>
            <a:ext cx="4495800" cy="3560762"/>
          </a:xfrm>
          <a:noFill/>
        </p:spPr>
      </p:pic>
      <p:pic>
        <p:nvPicPr>
          <p:cNvPr id="29705" name="Picture 2" descr="C:\Documents and Settings\Administrator\Τα έγγραφά μου\Οι σαρώσεις μου\σάρωση0011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771650"/>
            <a:ext cx="4716462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Προβολή στην οθόνη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Calibri</vt:lpstr>
      <vt:lpstr>Arial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Company>......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ΜΙΣΕΛ</dc:title>
  <dc:creator>PC Owner</dc:creator>
  <cp:lastModifiedBy>angelik</cp:lastModifiedBy>
  <cp:revision>17</cp:revision>
  <dcterms:created xsi:type="dcterms:W3CDTF">2012-02-23T17:22:17Z</dcterms:created>
  <dcterms:modified xsi:type="dcterms:W3CDTF">2012-03-06T13:42:43Z</dcterms:modified>
</cp:coreProperties>
</file>