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9"/>
  </p:normalViewPr>
  <p:slideViewPr>
    <p:cSldViewPr snapToGrid="0" snapToObjects="1">
      <p:cViewPr varScale="1">
        <p:scale>
          <a:sx n="110" d="100"/>
          <a:sy n="110" d="100"/>
        </p:scale>
        <p:origin x="6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27ED48-D6CA-7D4D-9B79-0D95603D27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2D261BE-5174-554B-878F-5B29C892EF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3C0CB85-CE02-694C-AE45-F28FD7187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8F4BB-7093-A144-A475-3FE5438A5084}" type="datetimeFigureOut">
              <a:rPr lang="el-GR" smtClean="0"/>
              <a:t>13/3/24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48CD285-633C-D947-B60B-C83E79787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0CF21D0-72FF-9043-8CCF-17DF19F12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BA916-053B-6544-9077-444F15B110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14134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8846BF-EDAF-8144-849D-C293939EC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0992F17-8B60-A148-951E-70E399CE4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C95124B-D58A-BE4F-B62C-767EC8878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8F4BB-7093-A144-A475-3FE5438A5084}" type="datetimeFigureOut">
              <a:rPr lang="el-GR" smtClean="0"/>
              <a:t>13/3/24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5437254-DBB4-4F4A-A283-B365A0FDF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C095DC2-4192-9F48-BF64-6FF520B1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BA916-053B-6544-9077-444F15B110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9631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E9E32E5-6AD3-4A45-B446-09CE76F3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3244BA5E-8F16-6547-BCB0-ACCC3B3A5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4DB3F32-BD33-C543-988E-A887268A3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8F4BB-7093-A144-A475-3FE5438A5084}" type="datetimeFigureOut">
              <a:rPr lang="el-GR" smtClean="0"/>
              <a:t>13/3/24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477A297-195F-5848-ADCF-B3ABD2A0F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5DD76CE-29DC-D740-AFC3-B1B705150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BA916-053B-6544-9077-444F15B110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80771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78D0E1-0F61-144E-AB2D-971104910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AAB9634-0564-7C49-860B-DE47D8DEA3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120AF0FD-8181-854D-BCEF-9DED99107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E3D2BB0-CD33-CC4A-97C3-9ED9BB309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8F4BB-7093-A144-A475-3FE5438A5084}" type="datetimeFigureOut">
              <a:rPr lang="el-GR" smtClean="0"/>
              <a:t>13/3/24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9277AF4-CB74-3A48-8D2F-A83355C9E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550B6F7-FE23-F745-8D63-EB37CE280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BA916-053B-6544-9077-444F15B110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950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784FE03-B8F4-B846-8B5E-B1B6FC884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F3D7C98-D9CE-2544-AD33-F77B0CFFA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763BA78-D203-B949-B07C-A2CAEDEF3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039B9B2F-5295-C846-82D6-B8273A8352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07653813-5C81-4A4C-ACC5-A0E04FE1D3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36A2B6AE-7714-B64B-9FBE-480DF408B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8F4BB-7093-A144-A475-3FE5438A5084}" type="datetimeFigureOut">
              <a:rPr lang="el-GR" smtClean="0"/>
              <a:t>13/3/24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D2A85187-F3AB-2E43-A71C-6C259FA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FB37B9A8-9B18-2C4B-B653-E6EDBF06C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BA916-053B-6544-9077-444F15B110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08718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D82CA7D-F390-E045-AE0B-2BF24B1F5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05CCD405-4DDD-5346-A128-1EADA88C9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8F4BB-7093-A144-A475-3FE5438A5084}" type="datetimeFigureOut">
              <a:rPr lang="el-GR" smtClean="0"/>
              <a:t>13/3/24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4DA83C72-3D91-384B-B2A6-F75EF5CDE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D54775CB-1659-A143-8D8E-886C805DA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BA916-053B-6544-9077-444F15B110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2925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2EF28D5-2F15-4F4A-9930-9BE40F09F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8F4BB-7093-A144-A475-3FE5438A5084}" type="datetimeFigureOut">
              <a:rPr lang="el-GR" smtClean="0"/>
              <a:t>13/3/24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C6384C82-C5C6-2148-A5BA-4A66E14CB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319F9000-1EB6-D547-B0E4-2DC4AAA52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BA916-053B-6544-9077-444F15B110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2853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E238424-DB06-5341-B7AE-2419CA2CE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4527BAA-5313-F542-8846-3C1FBC995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D2810D1-61C5-CE42-9BBA-5335850E73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4A64FBE4-7B2B-DB4D-AD0B-B6D7CE1A9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8F4BB-7093-A144-A475-3FE5438A5084}" type="datetimeFigureOut">
              <a:rPr lang="el-GR" smtClean="0"/>
              <a:t>13/3/24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4A99A322-E342-7F43-8251-E4C96BA85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408000C-1918-614C-8CAD-D1F387A95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BA916-053B-6544-9077-444F15B110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00370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D9B9C49-3E47-A444-B35A-40D789359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A012CB13-CD79-7743-8654-6D12F84EA5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EFDFB1FD-6DD9-8747-94DB-59458E39E1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F0F9574-3BA9-9541-ACE9-448BE1536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8F4BB-7093-A144-A475-3FE5438A5084}" type="datetimeFigureOut">
              <a:rPr lang="el-GR" smtClean="0"/>
              <a:t>13/3/24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914FF09-475B-2B4F-AA4A-C9A2F623B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3E1DCEA-2D13-C04C-BB39-D776D3BC0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BA916-053B-6544-9077-444F15B110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28851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35E9A25-F37D-074E-AD87-CFE87DF7B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27BCDC9F-1F7D-3042-9FAB-95789DC5A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B29CC89-CACC-6640-8ED1-DD3D13430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8F4BB-7093-A144-A475-3FE5438A5084}" type="datetimeFigureOut">
              <a:rPr lang="el-GR" smtClean="0"/>
              <a:t>13/3/24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D40D4AF-D417-8046-832F-B97A29BDB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D73BA46-9DE5-D64B-9984-54700F5E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BA916-053B-6544-9077-444F15B110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9512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069480FA-47DF-D441-BEA5-5F78F7AB3D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6BB2A3C8-6A6A-0442-9DC8-6D4CDB707E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FD5D667-0698-2A48-B4A9-72136881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8F4BB-7093-A144-A475-3FE5438A5084}" type="datetimeFigureOut">
              <a:rPr lang="el-GR" smtClean="0"/>
              <a:t>13/3/24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4D30963-2984-3F40-A8D5-BD6BCB92F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D2B175F-DB69-C14D-A8B0-9E4CBDA6F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BA916-053B-6544-9077-444F15B110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5264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3AF91FB3-8ABC-9E41-9D69-55DF1B1EA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6B25B64-A67B-4D40-9426-8649E07FA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4C369DD-CF30-3740-BDF9-F2D1C53C29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8F4BB-7093-A144-A475-3FE5438A5084}" type="datetimeFigureOut">
              <a:rPr lang="el-GR" smtClean="0"/>
              <a:t>13/3/24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4713A8C-B7E4-E346-BD31-DD5099F344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705A797-6DAE-404A-9097-F1CACCD646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BA916-053B-6544-9077-444F15B1107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8440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12E09D4-1290-4249-82FC-9C3A817C04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b="1" dirty="0"/>
              <a:t>Πλουραλισμός</a:t>
            </a:r>
            <a:br>
              <a:rPr lang="el-GR" b="1" dirty="0"/>
            </a:br>
            <a:r>
              <a:rPr lang="el-GR" b="1" dirty="0"/>
              <a:t>και εκπαιδευτική πολιτική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8E3EF4B9-72C6-E44A-B6FE-ACD5D8652A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  <a:p>
            <a:r>
              <a:rPr lang="el-GR" dirty="0"/>
              <a:t>Εύη Ζαμπέτα</a:t>
            </a:r>
          </a:p>
        </p:txBody>
      </p:sp>
    </p:spTree>
    <p:extLst>
      <p:ext uri="{BB962C8B-B14F-4D97-AF65-F5344CB8AC3E}">
        <p14:creationId xmlns:p14="http://schemas.microsoft.com/office/powerpoint/2010/main" val="2393705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3034F0-2F42-EC40-AE55-1B9DBBC9C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Βασικές αρχές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57BBEF-DB12-7243-A3F1-34F82F962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Η εξουσία είναι διαμοιρασμένη μεταξύ των επιμέρους ομάδων συμφερόντων</a:t>
            </a:r>
          </a:p>
          <a:p>
            <a:r>
              <a:rPr lang="el-GR" dirty="0"/>
              <a:t>Δεν υφίστανται εκ προοιμίου κυρίαρχα συμφέροντα</a:t>
            </a:r>
          </a:p>
          <a:p>
            <a:r>
              <a:rPr lang="el-GR" dirty="0"/>
              <a:t>Το κοινωνικό </a:t>
            </a:r>
            <a:r>
              <a:rPr lang="el-GR" dirty="0" err="1"/>
              <a:t>πράττειν</a:t>
            </a:r>
            <a:r>
              <a:rPr lang="el-GR" dirty="0"/>
              <a:t> προκύπτει ως αποτέλεσμα κοινωνικής αλληλεπίδρασης μεταξύ των επιμέρους συμφερόντων. Καμία ομάδα δεν είναι εξ ορισμού αποκλεισμένη από αυτήν την αλληλεπίδραση</a:t>
            </a:r>
          </a:p>
          <a:p>
            <a:r>
              <a:rPr lang="el-GR" dirty="0" err="1"/>
              <a:t>Βεμπεριανή</a:t>
            </a:r>
            <a:r>
              <a:rPr lang="el-GR" dirty="0"/>
              <a:t> ανάλυση της σχέσης μεταξύ δομής και δράσης</a:t>
            </a:r>
          </a:p>
          <a:p>
            <a:r>
              <a:rPr lang="el-GR" dirty="0"/>
              <a:t>Ο πλουραλισμός ως αναλυτική κατηγορία, αλλά εμμέσως και ως αξία</a:t>
            </a:r>
          </a:p>
        </p:txBody>
      </p:sp>
    </p:spTree>
    <p:extLst>
      <p:ext uri="{BB962C8B-B14F-4D97-AF65-F5344CB8AC3E}">
        <p14:creationId xmlns:p14="http://schemas.microsoft.com/office/powerpoint/2010/main" val="4132265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80DB4DD-B17A-D84B-9BFE-F6AC06FCC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Margaret </a:t>
            </a:r>
            <a:r>
              <a:rPr lang="en-US" b="1" dirty="0"/>
              <a:t>Archer</a:t>
            </a:r>
            <a:br>
              <a:rPr lang="en-US" dirty="0"/>
            </a:br>
            <a:r>
              <a:rPr lang="en-US" i="1" dirty="0"/>
              <a:t>The social origins of educational systems</a:t>
            </a:r>
            <a:endParaRPr lang="el-GR" i="1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A731E9B-E845-E74C-A7E0-F1727C799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Η εκπαιδευτική αλλαγή πηγάζει από τη διαπραγμάτευση μεταξύ ομάδων συμφερόντων και προέρχεται από:</a:t>
            </a:r>
          </a:p>
          <a:p>
            <a:pPr lvl="1">
              <a:buFont typeface="Wingdings" pitchFamily="2" charset="2"/>
              <a:buChar char="Ø"/>
            </a:pPr>
            <a:r>
              <a:rPr lang="el-GR" dirty="0"/>
              <a:t>Εσωτερική </a:t>
            </a:r>
            <a:r>
              <a:rPr lang="el-GR" dirty="0" err="1"/>
              <a:t>αφόρμηση</a:t>
            </a:r>
            <a:endParaRPr lang="el-GR" dirty="0"/>
          </a:p>
          <a:p>
            <a:pPr lvl="1">
              <a:buFont typeface="Wingdings" pitchFamily="2" charset="2"/>
              <a:buChar char="Ø"/>
            </a:pPr>
            <a:r>
              <a:rPr lang="el-GR" dirty="0"/>
              <a:t>Εξωτερική συναλλαγή</a:t>
            </a:r>
          </a:p>
          <a:p>
            <a:pPr lvl="1">
              <a:buFont typeface="Wingdings" pitchFamily="2" charset="2"/>
              <a:buChar char="Ø"/>
            </a:pPr>
            <a:r>
              <a:rPr lang="el-GR" dirty="0"/>
              <a:t>Πολιτική χειραγώγηση</a:t>
            </a:r>
          </a:p>
          <a:p>
            <a:pPr lvl="1">
              <a:buFont typeface="Wingdings" pitchFamily="2" charset="2"/>
              <a:buChar char="Ø"/>
            </a:pPr>
            <a:endParaRPr lang="el-GR" dirty="0"/>
          </a:p>
          <a:p>
            <a:pPr lvl="1">
              <a:buFont typeface="Wingdings" pitchFamily="2" charset="2"/>
              <a:buChar char="Ø"/>
            </a:pPr>
            <a:r>
              <a:rPr lang="el-GR" dirty="0"/>
              <a:t>Αυτή η διαπραγμάτευση παρουσιάζει κανονικότητες αλλά δεν εμπεριέχει λογική</a:t>
            </a:r>
          </a:p>
          <a:p>
            <a:r>
              <a:rPr lang="el-GR" dirty="0"/>
              <a:t>Συγκεντρωτικά και αποκεντρωτικά εκπαιδευτικά συστήματα</a:t>
            </a:r>
          </a:p>
          <a:p>
            <a:r>
              <a:rPr lang="el-GR" dirty="0"/>
              <a:t>Ερμηνεία της «εκπαιδευτικής μεταρρύθμισης»</a:t>
            </a:r>
          </a:p>
        </p:txBody>
      </p:sp>
    </p:spTree>
    <p:extLst>
      <p:ext uri="{BB962C8B-B14F-4D97-AF65-F5344CB8AC3E}">
        <p14:creationId xmlns:p14="http://schemas.microsoft.com/office/powerpoint/2010/main" val="219813061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116</Words>
  <Application>Microsoft Macintosh PowerPoint</Application>
  <PresentationFormat>Ευρεία οθόνη</PresentationFormat>
  <Paragraphs>19</Paragraphs>
  <Slides>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Θέμα του Office</vt:lpstr>
      <vt:lpstr>Πλουραλισμός και εκπαιδευτική πολιτική</vt:lpstr>
      <vt:lpstr>Βασικές αρχές</vt:lpstr>
      <vt:lpstr>Margaret Archer The social origins of educational systems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Πλουραλισμός και εκπαιδευτική πολιτική</dc:title>
  <dc:creator>ezambeta</dc:creator>
  <cp:lastModifiedBy>Evie Zambeta</cp:lastModifiedBy>
  <cp:revision>4</cp:revision>
  <dcterms:created xsi:type="dcterms:W3CDTF">2021-03-10T13:28:26Z</dcterms:created>
  <dcterms:modified xsi:type="dcterms:W3CDTF">2024-03-13T12:38:06Z</dcterms:modified>
</cp:coreProperties>
</file>