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 snapToObjects="1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88456E-9997-2049-A495-30EF8A6CB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9E803B5-6BDF-6143-B75A-F157791CD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92222C-9FA3-1D4D-9401-04D717BB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CB9E0C4-5156-0F44-A650-6598EE5A2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CDC89D8-36D5-734A-A227-F65AEDB3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009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CF0D86-D98F-0840-A3B1-1D52B8B45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02F7CE-F0BB-B344-A11B-AEC6FBEA4C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FDDD53-5922-6A44-A365-0D397CF29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031BB2-4BC7-494B-B5D2-7ED1C19AA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D33CD7E-1119-F742-8490-2675177E1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463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21320C8-C924-944A-BB14-A2C47614B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9CF7A63-36C5-F74D-8359-ABD0B785D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05CD33B-A8A0-1545-BD74-3E48FB5B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C4A902C-FC16-8E4B-A1DB-4237FF2D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F8D4B03-84EC-E94D-A2AC-A43B813F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603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673ED2-1562-DD44-91DC-F1341EDF9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A2F090-AA4D-ED48-AC20-926CFC204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37DFA40-7382-8641-8697-3EC31184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E294C8-A132-0A41-9B0D-30220A8A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1A5AF2-352C-2A4F-BA8D-D51251CB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228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18AD83-01E2-3C4D-A732-E3E7647B2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3008886-C4A5-A941-A190-31CCDFB70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51D41D-47AB-F64C-A781-C7A657D69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FC5AB6-999D-7548-8578-5F72D84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21896B-FD97-EB4E-B9D9-193FC28E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D2CBE0-88C8-4A49-A52E-5D0B4016D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5292422-838C-7F43-8DA1-DC47C0587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C8207E-2569-BF4D-8949-88AF25688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4F1874B-10D3-674D-BA24-B29EEDA06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B15D6D-BE36-ED4A-97C3-864D5050A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34B40A5-AEC2-B440-B114-A5F50A633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23376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C65A13-D4AB-C74C-8A82-50EE537AF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564DBC7-7F29-524A-86EE-54503AEA6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41A9C41-AAB3-3644-9499-31A232DCB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B7B9228-E619-3549-9764-7318A9EC5B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D11FEFB-BC24-5C40-B5E6-292654355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8F60E27-FBFE-B64B-9DCC-7958AEDFF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BCED86C-3581-D144-AA10-2EEFFAAF6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DF88F7B-3790-CE4A-BF26-2ABD0F0E2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8208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CDF3A-72F1-0143-9110-12704206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72971F7-5DC6-DB4E-A67B-4B14FB67B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80E4047-3738-2D49-9A8F-2BBDADE1B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CDA61DC-8B7A-BC4C-995C-0878EAE81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90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85ECE5C-7D6B-DB47-AE77-660355CB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D20CA6D-99AD-0642-B9A4-73BE8E333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7A54E07-692E-D445-9D77-25FC398F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375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2409B5-294C-1845-8EA4-6D240972B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ED7171-2AB2-DE41-A983-BB67A229C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BB04803-A4D8-2B42-8097-21898865A9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394EFF-37C3-284A-B31E-92C21D99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3345DC5-609E-804D-80BE-2A9ACEBF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9614796-3FFA-6A49-8A30-1AB918F7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4439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CAD6B3-0767-8447-88E2-EEFA5B8D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F97CED6-2DC8-CE46-B3B8-60026DAB1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8045F68-8859-8D4F-9642-0D82B3DB6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D31474-CB8D-7047-AD4A-6F8C1D7E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323C421-6F35-E04A-9D59-628CA124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F3732D5-75EF-8E4C-8CD5-DFDA74B7C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08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7908DEA-B9B9-B443-8038-39119E28B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87F76D6-9634-4649-A475-49C9B28E9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B532BAA-564B-EC49-A934-CB41D2F18C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27F3-169A-9A47-A3C4-2F5AA5554F2A}" type="datetimeFigureOut">
              <a:rPr lang="el-GR" smtClean="0"/>
              <a:t>30/3/21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C7D27D-D7F3-944D-8F43-E247EA37B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23D642D-AA39-6441-B327-645052A22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49B4B-331B-654F-B330-999776D164C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25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A350D0-0244-9643-BE4C-668DA5C6A9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Μαρξισμός </a:t>
            </a:r>
            <a:br>
              <a:rPr lang="el-GR" b="1" dirty="0"/>
            </a:br>
            <a:r>
              <a:rPr lang="el-GR" b="1" dirty="0"/>
              <a:t>και εκπαιδευτική πολιτική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81593C2-E336-6D46-9DF9-98179DD927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Εύη Ζαμπέτα</a:t>
            </a:r>
          </a:p>
        </p:txBody>
      </p:sp>
    </p:spTree>
    <p:extLst>
      <p:ext uri="{BB962C8B-B14F-4D97-AF65-F5344CB8AC3E}">
        <p14:creationId xmlns:p14="http://schemas.microsoft.com/office/powerpoint/2010/main" val="362271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C03897-3D81-ED4E-AF19-5BE485CE7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Βασικές αρχές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00C51B-7833-1745-9469-1ACBF18C6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Επιστημολογικές αφετηρίες: ολιστική προσέγγιση – έμφαση στις κοινωνικές σχέσεις  </a:t>
            </a:r>
          </a:p>
          <a:p>
            <a:r>
              <a:rPr lang="el-GR" dirty="0"/>
              <a:t>Ο κοινωνικός καταμερισμός της εργασίας / η κοινωνική τάξη</a:t>
            </a:r>
          </a:p>
          <a:p>
            <a:r>
              <a:rPr lang="el-GR" dirty="0"/>
              <a:t>Η κοινωνία ως αντανάκλαση των σχέσεων παραγωγής</a:t>
            </a:r>
          </a:p>
          <a:p>
            <a:r>
              <a:rPr lang="el-GR" dirty="0"/>
              <a:t>Τελεολογία: ανατροπή της κοινωνικής ανισότητας και των καπιταλιστικών σχέσεων παραγωγής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375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1F13DB-4FDE-2247-B1BF-532E4E74E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σχέση κράτους – εκπαίδευσης - κοινωνίας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FA2CAC-12FF-8142-8C1F-D3D1C67FE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Η εκπαίδευση ως προϊόν του κοινωνικού καταμερισμού της εργασίας &gt; διαίρεση πνευματικής και χειρωνακτικής εργασίας στο πλαίσιο της καπιταλιστικής παραγωγής - </a:t>
            </a:r>
            <a:r>
              <a:rPr lang="el-GR" i="1" dirty="0"/>
              <a:t>αλλοτρίωση</a:t>
            </a:r>
          </a:p>
          <a:p>
            <a:r>
              <a:rPr lang="el-GR" dirty="0"/>
              <a:t>Παιδική εργασία και η «</a:t>
            </a:r>
            <a:r>
              <a:rPr lang="el-GR" i="1" dirty="0"/>
              <a:t>έγκαιρη σύνδεση</a:t>
            </a:r>
            <a:r>
              <a:rPr lang="el-GR" dirty="0"/>
              <a:t>» της εκπαίδευσης με την παραγωγή </a:t>
            </a:r>
            <a:endParaRPr lang="en-US" dirty="0"/>
          </a:p>
          <a:p>
            <a:r>
              <a:rPr lang="el-GR" dirty="0"/>
              <a:t>Η εκπαίδευση ως μηχανισμός κοινωνικής αναπαραγωγής (</a:t>
            </a:r>
            <a:r>
              <a:rPr lang="en-US" dirty="0"/>
              <a:t>Lui Althusser)</a:t>
            </a:r>
            <a:endParaRPr lang="el-GR" dirty="0"/>
          </a:p>
          <a:p>
            <a:r>
              <a:rPr lang="el-GR" dirty="0"/>
              <a:t>Η κριτική των εκπαιδευτικών συστημάτων σε σχέση με την προβληματική της ισότητας (η Πολιτική Οικονομία της εκπαίδευσης και η Θεωρία της Αντιστοιχίας</a:t>
            </a:r>
            <a:r>
              <a:rPr lang="en-US" dirty="0"/>
              <a:t>:</a:t>
            </a:r>
            <a:r>
              <a:rPr lang="el-GR" dirty="0"/>
              <a:t> </a:t>
            </a:r>
            <a:r>
              <a:rPr lang="en-US" dirty="0"/>
              <a:t>Bowles &amp; Gintis</a:t>
            </a:r>
            <a:r>
              <a:rPr lang="el-GR" dirty="0"/>
              <a:t>)</a:t>
            </a:r>
          </a:p>
          <a:p>
            <a:r>
              <a:rPr lang="el-GR" dirty="0"/>
              <a:t>Η εκπαιδευτική αλλαγή ως </a:t>
            </a:r>
            <a:r>
              <a:rPr lang="el-GR" dirty="0" err="1"/>
              <a:t>πραξιακό</a:t>
            </a:r>
            <a:r>
              <a:rPr lang="el-GR" dirty="0"/>
              <a:t> ιδεώδες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2285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AF6D42-7DA6-864D-860D-CA1B5B67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Θεωρητικά διλήμματα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2908DD-34BE-C641-B663-9B225533D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Είναι εφικτή η κοινωνική αλλαγή; / Μπορεί η εκπαίδευση να πάψει να αποτελεί μηχανισμό κοινωνικής αναπαραγωγής; / Μπορούν οι δρώντες να λειτουργήσουν ανεξάρτητα από τις κοινωνικές δομές;</a:t>
            </a:r>
            <a:endParaRPr lang="en-US" dirty="0"/>
          </a:p>
          <a:p>
            <a:endParaRPr lang="en-US" dirty="0"/>
          </a:p>
          <a:p>
            <a:r>
              <a:rPr lang="el-GR" dirty="0"/>
              <a:t>Η θεωρία του υποκειμένου: κοινωνική ταυτότητα και αυτονομία δράσης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Κοινωνική δομή </a:t>
            </a:r>
            <a:r>
              <a:rPr lang="en-US" dirty="0"/>
              <a:t>(structure) </a:t>
            </a:r>
            <a:r>
              <a:rPr lang="el-GR" dirty="0"/>
              <a:t>και εμπρόθετη δράση</a:t>
            </a:r>
            <a:r>
              <a:rPr lang="en-US" dirty="0"/>
              <a:t> (agency)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267572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185</Words>
  <Application>Microsoft Macintosh PowerPoint</Application>
  <PresentationFormat>Ευρεία οθόνη</PresentationFormat>
  <Paragraphs>21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Μαρξισμός  και εκπαιδευτική πολιτική</vt:lpstr>
      <vt:lpstr>Βασικές αρχές</vt:lpstr>
      <vt:lpstr>Η σχέση κράτους – εκπαίδευσης - κοινωνίας</vt:lpstr>
      <vt:lpstr>Θεωρητικά διλήμματα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Μαρξισμός  και εκπαιδευτική πολιτική</dc:title>
  <dc:creator>ezambeta</dc:creator>
  <cp:lastModifiedBy>ezambeta</cp:lastModifiedBy>
  <cp:revision>7</cp:revision>
  <dcterms:created xsi:type="dcterms:W3CDTF">2021-03-10T11:40:52Z</dcterms:created>
  <dcterms:modified xsi:type="dcterms:W3CDTF">2021-03-30T11:26:16Z</dcterms:modified>
</cp:coreProperties>
</file>