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68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2819846-F490-9C0B-747F-D768A0241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D111279C-7F6E-22C1-1874-5A898125B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5628105-62E3-CA3B-E385-01575DEA6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85218793-5E14-FF56-6AC1-EAA42348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C55CBFE-3E0B-AEFC-6269-B5588A5C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4715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23D0AB0-4BE1-353F-348C-7C304BEF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0A28D574-D83F-563C-D1F8-3C0904099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53EB6FC-A3E5-18DD-5605-FCAAF820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03CCF3EA-4D5F-2DA8-F224-17B7E8CE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31980029-7135-78F5-0371-CEFEB4E6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56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6E3E6491-EC56-03D5-7976-5208F8789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1FD205CA-CC9C-1FA4-0852-D3291387D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7C7100AF-BDC1-4767-042A-E079C447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D8C80C1-6940-09EC-FA50-23CC5963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96A9DB6-2BD0-D576-A737-422AB4C89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306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D8AED78-AF0A-9B4D-02AC-29573321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E091827-DF50-E8CD-6A16-148B98449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B4DF950-F77F-D513-4517-0A3F691B1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E5289703-667D-FA24-E30D-16ABE62A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FCCB9E0-ECDE-74DA-B475-60E35C19A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606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1891CD0-C57A-6817-AC2C-27856246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9D41EE8F-F8BD-A82F-4EF7-F34413BA6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3CA8BB28-054A-8889-12A9-7A376C6D0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F75AD1B8-0633-E421-2A1B-612D04C2E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E0A6D7E-0666-49CD-25D3-384AFF0C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22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B655959-7733-8BB7-1BCA-FF0FED92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09528A5-1972-9FD3-B931-7391E2B9B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6EB977C1-20CF-A0B6-B46A-D37A2C469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5CA07CA4-AF27-144D-140A-D0432AE4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67BA3BAE-6B31-4CA2-CE1B-EC81610F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7CE89E55-7788-4BCC-0E60-B78B4020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91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88CCBEA-8EF2-85A4-64E7-195C925D3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304D65A2-C4C8-4851-BC91-4E49706E9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C7DE798A-1931-DF41-A0B1-40A6FEAB4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EBC09A05-DFF2-66E2-68B0-81BE32A25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4AC98F9B-E924-0FA6-5D9F-76BDE874A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62AA6073-DB69-D983-2E5E-D9110E50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3245E30F-F7F9-5238-D6BC-A948E5404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EFB8539C-0425-5620-EE4E-C8796E38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275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6DA9BD3-C5EE-5C4B-2DF8-D956CF28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328AB686-86AC-74EB-CB1E-EC94E7CFF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19886E9C-9B73-4EB3-2654-0FAB7889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36296201-878B-3514-2DAD-863FD7385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008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E35DADB5-5F45-3420-0D24-874496112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655060D6-D499-A04D-002A-1DEED2E8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B30BF98F-DBDE-21B2-A742-B961A486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36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A0F9F3E-03BF-EC4B-01E0-44866028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C8E1B08-B434-E17D-4A00-79FAA328B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9EF95202-4029-6A12-91F6-25227A6D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76B66650-1024-B81E-0F12-B41A1A89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36C60D9F-886D-6C86-222D-C6B4EF320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E0113CB1-9831-7415-D0C9-213C3A07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86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ADE7C33-818C-2FD2-8F06-4A10F8EBE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82388785-C387-59A4-29B7-ACC914D5F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9A76C680-FD58-7AB2-AD6A-1F4D7416B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9C38AA62-8EF3-38FC-FC12-6E586266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06A71F0F-5C53-22FE-FBFA-199A50BA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F7708A8D-AD71-78BE-6688-546ACC483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485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0F02E850-83EB-8D30-3E25-B48892869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CE51773A-4C33-1DB7-48BC-06CCA8392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63596B1-913A-78FC-F451-8E7D5C0BC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B2A94-97E4-4FCE-8042-08053F63003C}" type="datetimeFigureOut">
              <a:rPr lang="en-US" smtClean="0"/>
              <a:pPr/>
              <a:t>11/28/2024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EC8A2F31-5C53-B97A-3A31-800035648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EDB5F655-FACF-7002-C90E-FBAAD719F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1C69F-F837-4320-8904-E313BD544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081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8207800-A6F6-C100-BFE0-4A99A173C7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Παρουσίαση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74E2E607-0FDA-5ABD-D741-6C6D8C4388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708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A01BD0F-B605-382E-2143-915B0BA2B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2127"/>
            <a:ext cx="10515600" cy="5734836"/>
          </a:xfrm>
        </p:spPr>
        <p:txBody>
          <a:bodyPr/>
          <a:lstStyle/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i="1" dirty="0"/>
              <a:t>Προσπαθήστε να απαντήσετε στα ερωτήματα που ακολουθούν προκειμένου να παρουσιάσετε τις υποθέσεις σας για τη μαθησιακή διαδικασία που συντελείται στο πλαίσιό σας.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i="1" dirty="0"/>
              <a:t>Θα πρέπει να τεκμηριώσετε τη θέση σας παρουσιάζοντας κάποια αποσπάσματα από τις καταγραφές σας.</a:t>
            </a:r>
          </a:p>
          <a:p>
            <a:pPr marL="0" indent="0" algn="just">
              <a:buNone/>
            </a:pPr>
            <a:endParaRPr lang="el-GR" i="1" dirty="0"/>
          </a:p>
          <a:p>
            <a:pPr marL="0" indent="0" algn="just">
              <a:buNone/>
            </a:pPr>
            <a:r>
              <a:rPr lang="el-GR" b="1" i="1" dirty="0"/>
              <a:t>Σκεφτείτε τα ερωτήματα συζητώντας με την ομάδα σας τις δραστηριότητες που καταγράψατε στις παρατηρήσεις σας σε συνδυασμό με το δικό σας βιωματικό εργαστήρι.</a:t>
            </a:r>
          </a:p>
          <a:p>
            <a:pPr marL="0" indent="0" algn="just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256182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9F685D4-9AE7-6A19-6F71-B1AC7C13E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323"/>
          </a:xfrm>
        </p:spPr>
        <p:txBody>
          <a:bodyPr>
            <a:normAutofit/>
          </a:bodyPr>
          <a:lstStyle/>
          <a:p>
            <a:r>
              <a:rPr lang="el-GR" sz="2200" b="1" i="1" dirty="0">
                <a:solidFill>
                  <a:srgbClr val="002060"/>
                </a:solidFill>
              </a:rPr>
              <a:t>Συνθήκες μέσα στις οποίες εκκινεί η όποια επικοινωνία 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D43C77D-20EA-56A5-6E10-B72CCD7F8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5705"/>
            <a:ext cx="10515600" cy="4991258"/>
          </a:xfrm>
        </p:spPr>
        <p:txBody>
          <a:bodyPr/>
          <a:lstStyle/>
          <a:p>
            <a:pPr marL="0" indent="0" algn="just">
              <a:buNone/>
            </a:pPr>
            <a:r>
              <a:rPr lang="el-GR" sz="2200" i="1" dirty="0"/>
              <a:t>Πώς λαμβάνει υπόψη της το συγκεκριμένο πλαίσιο η νηπιαγωγός (αν το λαμβάνει); </a:t>
            </a:r>
          </a:p>
          <a:p>
            <a:pPr marL="0" indent="0" algn="just">
              <a:buNone/>
            </a:pPr>
            <a:endParaRPr lang="el-GR" sz="2200" dirty="0"/>
          </a:p>
          <a:p>
            <a:pPr lvl="1" algn="just"/>
            <a:r>
              <a:rPr lang="el-GR" sz="2000" dirty="0"/>
              <a:t>Σε ποιο βαθμό παρέχεται στα παιδιά χώρος για να εκφραστούν; Πώς θεωρείτε ότι αναδεικνύεται η φωνή των παιδιών; Σε ποιες περιπτώσεις σκέφτεστε ότι υποβαθμίζεται ή αποσιωπάται; </a:t>
            </a:r>
          </a:p>
          <a:p>
            <a:pPr lvl="1" algn="just"/>
            <a:endParaRPr lang="el-GR" sz="2000" dirty="0"/>
          </a:p>
          <a:p>
            <a:pPr lvl="1" algn="just"/>
            <a:r>
              <a:rPr lang="el-GR" sz="2000" dirty="0"/>
              <a:t>Αισθάνονται ότι μπορούν να δράσουν με βάση την πολιτισμική τους ταυτότητα; </a:t>
            </a:r>
          </a:p>
          <a:p>
            <a:pPr lvl="1" algn="just"/>
            <a:endParaRPr lang="el-GR" sz="2000" dirty="0"/>
          </a:p>
          <a:p>
            <a:pPr lvl="1" algn="just"/>
            <a:r>
              <a:rPr lang="el-GR" sz="2000" dirty="0"/>
              <a:t>Η εκπαιδευτικός με τη στάση και τις παρεμβάσεις της αποδέχεται ή απορρίπτει άμεσα ή έμμεσα τα παιδιά; Τα υποστηρίζει ή τα αποκλείει και τα περιθωριοποιεί;</a:t>
            </a:r>
          </a:p>
          <a:p>
            <a:pPr algn="just"/>
            <a:endParaRPr lang="el-GR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005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85992B8-37AE-48B7-0CAD-742BC1237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759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Κινητοποίηση ομάδας 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54DAF34-1F6B-C500-75AA-DF6170FA7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200" dirty="0"/>
              <a:t>Τι υποθέσεις κάνετε για τα κίνητρα που παρέχει η εκπαιδευτικός της τάξης που παρατηρείτε στα παιδιά;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Τι είδους κίνητρα αποτυπώνονται στις διάφορες καταγραφές σας;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/>
            <a:r>
              <a:rPr lang="el-GR" sz="2200" dirty="0"/>
              <a:t>Η συμμετοχή των παιδιών επηρεάζεται και πώς;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2347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BAC158E-F20E-C19F-6116-520F13CAC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9372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Αλληλεπιδράσεις και συνεργασία …..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29EE175-8752-4C9B-2629-67231FAFB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6189"/>
            <a:ext cx="10515600" cy="4890774"/>
          </a:xfrm>
        </p:spPr>
        <p:txBody>
          <a:bodyPr/>
          <a:lstStyle/>
          <a:p>
            <a:pPr algn="just"/>
            <a:endParaRPr lang="el-GR" sz="2200" dirty="0"/>
          </a:p>
          <a:p>
            <a:pPr algn="just"/>
            <a:r>
              <a:rPr lang="el-GR" sz="2200" dirty="0"/>
              <a:t>Παρατηρείται συνεργασία των παιδιών; Σε ποιες περιπτώσεις και με ποια μορφή;</a:t>
            </a:r>
          </a:p>
          <a:p>
            <a:pPr algn="just"/>
            <a:endParaRPr lang="el-GR" sz="2200" dirty="0"/>
          </a:p>
          <a:p>
            <a:pPr algn="just"/>
            <a:r>
              <a:rPr lang="el-GR" sz="2200" dirty="0"/>
              <a:t>Πώς συγκροτούνται οι ομάδες και εξελίσσεται η διαδικασία της εργασίας εντός των ομάδων; Πώς παρεμβαίνει η νηπιαγωγός για να συγκροτήσει την ομάδα; Πώς ενθαρρύνει τα παιδιά (αν το κάνει) να σχηματίσουν ομάδες και σε ποιο πλαίσιο (οργανωμένες δραστηριότητες </a:t>
            </a:r>
            <a:r>
              <a:rPr lang="en-US" sz="2200" dirty="0"/>
              <a:t>vs</a:t>
            </a:r>
            <a:r>
              <a:rPr lang="el-GR" sz="2200" dirty="0"/>
              <a:t> παιχνίδι στις γωνιές);</a:t>
            </a:r>
          </a:p>
          <a:p>
            <a:pPr marL="0" indent="0" algn="just">
              <a:buNone/>
            </a:pPr>
            <a:endParaRPr lang="el-GR" sz="2200" dirty="0"/>
          </a:p>
          <a:p>
            <a:pPr algn="just"/>
            <a:r>
              <a:rPr lang="el-GR" sz="2200" dirty="0"/>
              <a:t>Ο τρόπος που επιλέγει η νηπιαγωγός να οργανώσει την εργασία σε ομάδες σχετίζεται με τους στόχους της;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0370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445918B-CBC3-7879-03A8-0DC5ACB4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0484"/>
          </a:xfrm>
        </p:spPr>
        <p:txBody>
          <a:bodyPr/>
          <a:lstStyle/>
          <a:p>
            <a:r>
              <a:rPr lang="el-GR" sz="2200" b="1" i="1" dirty="0">
                <a:solidFill>
                  <a:srgbClr val="002060"/>
                </a:solidFill>
              </a:rPr>
              <a:t>Σκεφτείτε τέλος….</a:t>
            </a:r>
            <a:endParaRPr lang="en-US" sz="2200" b="1" i="1" dirty="0">
              <a:solidFill>
                <a:srgbClr val="00206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B28D763-CD13-F7F6-632D-6EC0FC4F2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2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Ποιες αντιλήψεις για την εκπαίδευση και το ρόλο των παιδιών θεωρείτε ότι αντανακλούν συνήθως οι επιλογές δραστηριοτήτων που κάνει η νηπιαγωγός αλλά και ο τρόπος με τον οποίο διαχειρίζεται την εκάστοτε μαθησιακή συνθήκη; </a:t>
            </a:r>
          </a:p>
          <a:p>
            <a:pPr marL="0" indent="0" algn="just">
              <a:buNone/>
            </a:pPr>
            <a:endParaRPr lang="el-GR" sz="22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Τα παιδιά </a:t>
            </a:r>
            <a:r>
              <a:rPr lang="el-GR" sz="220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συνδιαμορφώνουν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</a:rPr>
              <a:t> τη μαθησιακή συνθήκη; Για παράδειγμα συμμετέχουν ενεργά στην επιλογή του περιεχομένου των δραστηριοτήτων και του τρόπου εργασίας τους; Ποιος ο ρόλος </a:t>
            </a:r>
            <a:r>
              <a:rPr lang="el-GR" sz="2200" i="1">
                <a:solidFill>
                  <a:srgbClr val="000000"/>
                </a:solidFill>
                <a:latin typeface="Calibri" panose="020F0502020204030204" pitchFamily="34" charset="0"/>
              </a:rPr>
              <a:t>τους συνήθως;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22650066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340</Words>
  <Application>Microsoft Office PowerPoint</Application>
  <PresentationFormat>Προσαρμογή</PresentationFormat>
  <Paragraphs>33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Παρουσίαση</vt:lpstr>
      <vt:lpstr>Διαφάνεια 2</vt:lpstr>
      <vt:lpstr>Συνθήκες μέσα στις οποίες εκκινεί η όποια επικοινωνία ….</vt:lpstr>
      <vt:lpstr>Κινητοποίηση ομάδας ….</vt:lpstr>
      <vt:lpstr>Αλληλεπιδράσεις και συνεργασία …..</vt:lpstr>
      <vt:lpstr>Σκεφτείτε τέλος….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</dc:title>
  <dc:creator>Natasa</dc:creator>
  <cp:lastModifiedBy>Maria</cp:lastModifiedBy>
  <cp:revision>4</cp:revision>
  <dcterms:created xsi:type="dcterms:W3CDTF">2024-11-26T14:40:46Z</dcterms:created>
  <dcterms:modified xsi:type="dcterms:W3CDTF">2024-11-28T06:01:36Z</dcterms:modified>
</cp:coreProperties>
</file>