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494" r:id="rId2"/>
    <p:sldId id="256" r:id="rId3"/>
    <p:sldId id="313" r:id="rId4"/>
    <p:sldId id="268" r:id="rId5"/>
    <p:sldId id="257" r:id="rId6"/>
    <p:sldId id="261" r:id="rId7"/>
    <p:sldId id="509" r:id="rId8"/>
    <p:sldId id="262" r:id="rId9"/>
    <p:sldId id="263" r:id="rId10"/>
    <p:sldId id="270" r:id="rId11"/>
    <p:sldId id="259" r:id="rId12"/>
    <p:sldId id="264" r:id="rId13"/>
    <p:sldId id="266" r:id="rId14"/>
    <p:sldId id="260" r:id="rId15"/>
    <p:sldId id="267" r:id="rId16"/>
    <p:sldId id="265" r:id="rId17"/>
    <p:sldId id="271" r:id="rId18"/>
    <p:sldId id="277" r:id="rId19"/>
    <p:sldId id="287" r:id="rId20"/>
    <p:sldId id="274" r:id="rId21"/>
    <p:sldId id="289" r:id="rId22"/>
    <p:sldId id="275" r:id="rId23"/>
    <p:sldId id="276" r:id="rId24"/>
    <p:sldId id="278" r:id="rId25"/>
    <p:sldId id="279" r:id="rId26"/>
    <p:sldId id="288" r:id="rId27"/>
    <p:sldId id="280" r:id="rId28"/>
    <p:sldId id="290" r:id="rId29"/>
    <p:sldId id="281" r:id="rId30"/>
    <p:sldId id="291" r:id="rId31"/>
    <p:sldId id="282" r:id="rId32"/>
    <p:sldId id="292" r:id="rId33"/>
    <p:sldId id="283" r:id="rId34"/>
    <p:sldId id="293" r:id="rId35"/>
    <p:sldId id="294" r:id="rId36"/>
    <p:sldId id="284" r:id="rId37"/>
    <p:sldId id="295" r:id="rId38"/>
    <p:sldId id="285" r:id="rId39"/>
    <p:sldId id="296" r:id="rId40"/>
    <p:sldId id="297" r:id="rId41"/>
    <p:sldId id="298" r:id="rId42"/>
    <p:sldId id="304" r:id="rId43"/>
    <p:sldId id="299" r:id="rId44"/>
    <p:sldId id="305" r:id="rId45"/>
    <p:sldId id="300" r:id="rId46"/>
    <p:sldId id="306" r:id="rId47"/>
    <p:sldId id="307" r:id="rId48"/>
    <p:sldId id="301" r:id="rId49"/>
    <p:sldId id="308" r:id="rId50"/>
    <p:sldId id="302" r:id="rId51"/>
    <p:sldId id="309" r:id="rId52"/>
    <p:sldId id="303" r:id="rId53"/>
    <p:sldId id="310" r:id="rId54"/>
    <p:sldId id="311" r:id="rId55"/>
    <p:sldId id="312" r:id="rId56"/>
    <p:sldId id="497" r:id="rId57"/>
    <p:sldId id="499" r:id="rId58"/>
    <p:sldId id="500" r:id="rId59"/>
    <p:sldId id="501" r:id="rId60"/>
    <p:sldId id="502" r:id="rId61"/>
    <p:sldId id="503" r:id="rId62"/>
    <p:sldId id="504" r:id="rId63"/>
    <p:sldId id="505" r:id="rId64"/>
    <p:sldId id="506" r:id="rId65"/>
    <p:sldId id="507" r:id="rId66"/>
    <p:sldId id="508" r:id="rId67"/>
    <p:sldId id="493" r:id="rId6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5F7F3E-8173-4172-B77F-E87F202BF8D6}" v="126" dt="2026-04-23T10:11:32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96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63F8D67B-A8BB-4E49-A40D-C1BC24EFDE5E}"/>
    <pc:docChg chg="undo redo custSel addSld delSld modSld sldOrd modMainMaster">
      <pc:chgData name="Pantelis Balaouras" userId="25e8755020fc1734" providerId="LiveId" clId="{63F8D67B-A8BB-4E49-A40D-C1BC24EFDE5E}" dt="2026-04-23T10:25:32.367" v="2786" actId="1076"/>
      <pc:docMkLst>
        <pc:docMk/>
      </pc:docMkLst>
      <pc:sldChg chg="modSp mod ord">
        <pc:chgData name="Pantelis Balaouras" userId="25e8755020fc1734" providerId="LiveId" clId="{63F8D67B-A8BB-4E49-A40D-C1BC24EFDE5E}" dt="2026-04-23T09:39:57.135" v="2546"/>
        <pc:sldMkLst>
          <pc:docMk/>
          <pc:sldMk cId="1286835836" sldId="256"/>
        </pc:sldMkLst>
        <pc:spChg chg="mod">
          <ac:chgData name="Pantelis Balaouras" userId="25e8755020fc1734" providerId="LiveId" clId="{63F8D67B-A8BB-4E49-A40D-C1BC24EFDE5E}" dt="2026-04-21T06:33:19.391" v="135" actId="20577"/>
          <ac:spMkLst>
            <pc:docMk/>
            <pc:sldMk cId="1286835836" sldId="256"/>
            <ac:spMk id="2" creationId="{40EF070F-FAD0-2991-4ECE-004E592F1EB2}"/>
          </ac:spMkLst>
        </pc:spChg>
        <pc:spChg chg="mod">
          <ac:chgData name="Pantelis Balaouras" userId="25e8755020fc1734" providerId="LiveId" clId="{63F8D67B-A8BB-4E49-A40D-C1BC24EFDE5E}" dt="2026-04-21T06:33:24.434" v="138" actId="403"/>
          <ac:spMkLst>
            <pc:docMk/>
            <pc:sldMk cId="1286835836" sldId="256"/>
            <ac:spMk id="3" creationId="{EAD2F378-1F38-E019-D8F9-A005622C532C}"/>
          </ac:spMkLst>
        </pc:spChg>
      </pc:sldChg>
      <pc:sldChg chg="addSp modSp new mod">
        <pc:chgData name="Pantelis Balaouras" userId="25e8755020fc1734" providerId="LiveId" clId="{63F8D67B-A8BB-4E49-A40D-C1BC24EFDE5E}" dt="2026-04-21T09:22:27.475" v="2374" actId="207"/>
        <pc:sldMkLst>
          <pc:docMk/>
          <pc:sldMk cId="3733456639" sldId="257"/>
        </pc:sldMkLst>
        <pc:spChg chg="mod">
          <ac:chgData name="Pantelis Balaouras" userId="25e8755020fc1734" providerId="LiveId" clId="{63F8D67B-A8BB-4E49-A40D-C1BC24EFDE5E}" dt="2026-04-21T06:32:56.501" v="108" actId="20577"/>
          <ac:spMkLst>
            <pc:docMk/>
            <pc:sldMk cId="3733456639" sldId="257"/>
            <ac:spMk id="2" creationId="{33DDBE9F-B105-7D6C-7AB2-595D58E89E9E}"/>
          </ac:spMkLst>
        </pc:spChg>
        <pc:spChg chg="mod">
          <ac:chgData name="Pantelis Balaouras" userId="25e8755020fc1734" providerId="LiveId" clId="{63F8D67B-A8BB-4E49-A40D-C1BC24EFDE5E}" dt="2026-04-21T06:36:53.993" v="154" actId="207"/>
          <ac:spMkLst>
            <pc:docMk/>
            <pc:sldMk cId="3733456639" sldId="257"/>
            <ac:spMk id="3" creationId="{771C190C-CE0B-9C7A-B048-A3AA1F5DCF1E}"/>
          </ac:spMkLst>
        </pc:spChg>
        <pc:spChg chg="add mod ord">
          <ac:chgData name="Pantelis Balaouras" userId="25e8755020fc1734" providerId="LiveId" clId="{63F8D67B-A8BB-4E49-A40D-C1BC24EFDE5E}" dt="2026-04-21T09:22:27.475" v="2374" actId="207"/>
          <ac:spMkLst>
            <pc:docMk/>
            <pc:sldMk cId="3733456639" sldId="257"/>
            <ac:spMk id="4" creationId="{81B75486-E4E8-0B63-52F6-4A0CB8D3B3FA}"/>
          </ac:spMkLst>
        </pc:spChg>
      </pc:sldChg>
      <pc:sldChg chg="modSp new del mod">
        <pc:chgData name="Pantelis Balaouras" userId="25e8755020fc1734" providerId="LiveId" clId="{63F8D67B-A8BB-4E49-A40D-C1BC24EFDE5E}" dt="2026-04-23T09:44:05.093" v="2578" actId="47"/>
        <pc:sldMkLst>
          <pc:docMk/>
          <pc:sldMk cId="1036810609" sldId="258"/>
        </pc:sldMkLst>
        <pc:spChg chg="mod">
          <ac:chgData name="Pantelis Balaouras" userId="25e8755020fc1734" providerId="LiveId" clId="{63F8D67B-A8BB-4E49-A40D-C1BC24EFDE5E}" dt="2026-04-23T09:41:53.859" v="2558" actId="27636"/>
          <ac:spMkLst>
            <pc:docMk/>
            <pc:sldMk cId="1036810609" sldId="258"/>
            <ac:spMk id="3" creationId="{4531C065-BAB4-F455-4137-29C9D83A04E2}"/>
          </ac:spMkLst>
        </pc:spChg>
      </pc:sldChg>
      <pc:sldChg chg="modSp new mod">
        <pc:chgData name="Pantelis Balaouras" userId="25e8755020fc1734" providerId="LiveId" clId="{63F8D67B-A8BB-4E49-A40D-C1BC24EFDE5E}" dt="2026-04-23T09:49:07.066" v="2718" actId="20577"/>
        <pc:sldMkLst>
          <pc:docMk/>
          <pc:sldMk cId="645024464" sldId="259"/>
        </pc:sldMkLst>
        <pc:spChg chg="mod">
          <ac:chgData name="Pantelis Balaouras" userId="25e8755020fc1734" providerId="LiveId" clId="{63F8D67B-A8BB-4E49-A40D-C1BC24EFDE5E}" dt="2026-04-21T06:47:03.844" v="369" actId="20577"/>
          <ac:spMkLst>
            <pc:docMk/>
            <pc:sldMk cId="645024464" sldId="259"/>
            <ac:spMk id="2" creationId="{A6570085-1BC6-1551-4A7A-532F6F00882D}"/>
          </ac:spMkLst>
        </pc:spChg>
        <pc:spChg chg="mod">
          <ac:chgData name="Pantelis Balaouras" userId="25e8755020fc1734" providerId="LiveId" clId="{63F8D67B-A8BB-4E49-A40D-C1BC24EFDE5E}" dt="2026-04-23T09:49:07.066" v="2718" actId="20577"/>
          <ac:spMkLst>
            <pc:docMk/>
            <pc:sldMk cId="645024464" sldId="259"/>
            <ac:spMk id="3" creationId="{B8A82545-902C-9E4D-E353-AD7DB9BBFD89}"/>
          </ac:spMkLst>
        </pc:spChg>
      </pc:sldChg>
      <pc:sldChg chg="modSp add mod">
        <pc:chgData name="Pantelis Balaouras" userId="25e8755020fc1734" providerId="LiveId" clId="{63F8D67B-A8BB-4E49-A40D-C1BC24EFDE5E}" dt="2026-04-21T11:26:20.261" v="2513" actId="732"/>
        <pc:sldMkLst>
          <pc:docMk/>
          <pc:sldMk cId="0" sldId="260"/>
        </pc:sldMkLst>
        <pc:picChg chg="mod modCrop">
          <ac:chgData name="Pantelis Balaouras" userId="25e8755020fc1734" providerId="LiveId" clId="{63F8D67B-A8BB-4E49-A40D-C1BC24EFDE5E}" dt="2026-04-21T11:26:20.261" v="2513" actId="732"/>
          <ac:picMkLst>
            <pc:docMk/>
            <pc:sldMk cId="0" sldId="260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5:40.473" v="2509" actId="732"/>
        <pc:sldMkLst>
          <pc:docMk/>
          <pc:sldMk cId="0" sldId="261"/>
        </pc:sldMkLst>
        <pc:picChg chg="mod modCrop">
          <ac:chgData name="Pantelis Balaouras" userId="25e8755020fc1734" providerId="LiveId" clId="{63F8D67B-A8BB-4E49-A40D-C1BC24EFDE5E}" dt="2026-04-21T11:25:40.473" v="2509" actId="732"/>
          <ac:picMkLst>
            <pc:docMk/>
            <pc:sldMk cId="0" sldId="261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5:50.259" v="2510" actId="732"/>
        <pc:sldMkLst>
          <pc:docMk/>
          <pc:sldMk cId="0" sldId="262"/>
        </pc:sldMkLst>
        <pc:picChg chg="mod modCrop">
          <ac:chgData name="Pantelis Balaouras" userId="25e8755020fc1734" providerId="LiveId" clId="{63F8D67B-A8BB-4E49-A40D-C1BC24EFDE5E}" dt="2026-04-21T11:25:50.259" v="2510" actId="732"/>
          <ac:picMkLst>
            <pc:docMk/>
            <pc:sldMk cId="0" sldId="262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6:02.099" v="2511" actId="732"/>
        <pc:sldMkLst>
          <pc:docMk/>
          <pc:sldMk cId="0" sldId="263"/>
        </pc:sldMkLst>
        <pc:picChg chg="mod modCrop">
          <ac:chgData name="Pantelis Balaouras" userId="25e8755020fc1734" providerId="LiveId" clId="{63F8D67B-A8BB-4E49-A40D-C1BC24EFDE5E}" dt="2026-04-21T11:26:02.099" v="2511" actId="732"/>
          <ac:picMkLst>
            <pc:docMk/>
            <pc:sldMk cId="0" sldId="263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3T09:50:23.616" v="2719" actId="1035"/>
        <pc:sldMkLst>
          <pc:docMk/>
          <pc:sldMk cId="0" sldId="264"/>
        </pc:sldMkLst>
        <pc:picChg chg="mod modCrop">
          <ac:chgData name="Pantelis Balaouras" userId="25e8755020fc1734" providerId="LiveId" clId="{63F8D67B-A8BB-4E49-A40D-C1BC24EFDE5E}" dt="2026-04-23T09:50:23.616" v="2719" actId="1035"/>
          <ac:picMkLst>
            <pc:docMk/>
            <pc:sldMk cId="0" sldId="264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6:29.781" v="2514" actId="732"/>
        <pc:sldMkLst>
          <pc:docMk/>
          <pc:sldMk cId="0" sldId="265"/>
        </pc:sldMkLst>
        <pc:picChg chg="mod modCrop">
          <ac:chgData name="Pantelis Balaouras" userId="25e8755020fc1734" providerId="LiveId" clId="{63F8D67B-A8BB-4E49-A40D-C1BC24EFDE5E}" dt="2026-04-21T11:26:29.781" v="2514" actId="732"/>
          <ac:picMkLst>
            <pc:docMk/>
            <pc:sldMk cId="0" sldId="265"/>
            <ac:picMk id="2" creationId="{00000000-0000-0000-0000-000000000000}"/>
          </ac:picMkLst>
        </pc:picChg>
      </pc:sldChg>
      <pc:sldChg chg="addSp modSp new mod modClrScheme chgLayout">
        <pc:chgData name="Pantelis Balaouras" userId="25e8755020fc1734" providerId="LiveId" clId="{63F8D67B-A8BB-4E49-A40D-C1BC24EFDE5E}" dt="2026-04-21T06:48:30.603" v="393" actId="207"/>
        <pc:sldMkLst>
          <pc:docMk/>
          <pc:sldMk cId="280592739" sldId="266"/>
        </pc:sldMkLst>
        <pc:spChg chg="add mod">
          <ac:chgData name="Pantelis Balaouras" userId="25e8755020fc1734" providerId="LiveId" clId="{63F8D67B-A8BB-4E49-A40D-C1BC24EFDE5E}" dt="2026-04-21T06:43:00.160" v="182" actId="20577"/>
          <ac:spMkLst>
            <pc:docMk/>
            <pc:sldMk cId="280592739" sldId="266"/>
            <ac:spMk id="2" creationId="{895D6BAA-11F7-E81F-F33E-94FF062383F7}"/>
          </ac:spMkLst>
        </pc:spChg>
        <pc:spChg chg="add mod">
          <ac:chgData name="Pantelis Balaouras" userId="25e8755020fc1734" providerId="LiveId" clId="{63F8D67B-A8BB-4E49-A40D-C1BC24EFDE5E}" dt="2026-04-21T06:48:30.603" v="393" actId="207"/>
          <ac:spMkLst>
            <pc:docMk/>
            <pc:sldMk cId="280592739" sldId="266"/>
            <ac:spMk id="3" creationId="{5B453827-C2B1-F2CB-565C-ABC4CFD11B06}"/>
          </ac:spMkLst>
        </pc:spChg>
      </pc:sldChg>
      <pc:sldChg chg="addSp modSp new mod modClrScheme chgLayout">
        <pc:chgData name="Pantelis Balaouras" userId="25e8755020fc1734" providerId="LiveId" clId="{63F8D67B-A8BB-4E49-A40D-C1BC24EFDE5E}" dt="2026-04-21T07:15:12.098" v="439" actId="27636"/>
        <pc:sldMkLst>
          <pc:docMk/>
          <pc:sldMk cId="1830116912" sldId="267"/>
        </pc:sldMkLst>
        <pc:spChg chg="add mod">
          <ac:chgData name="Pantelis Balaouras" userId="25e8755020fc1734" providerId="LiveId" clId="{63F8D67B-A8BB-4E49-A40D-C1BC24EFDE5E}" dt="2026-04-21T06:44:00.319" v="190" actId="27636"/>
          <ac:spMkLst>
            <pc:docMk/>
            <pc:sldMk cId="1830116912" sldId="267"/>
            <ac:spMk id="2" creationId="{C626FC86-C258-9E51-526A-A308FE178648}"/>
          </ac:spMkLst>
        </pc:spChg>
        <pc:spChg chg="add mod">
          <ac:chgData name="Pantelis Balaouras" userId="25e8755020fc1734" providerId="LiveId" clId="{63F8D67B-A8BB-4E49-A40D-C1BC24EFDE5E}" dt="2026-04-21T07:15:12.098" v="439" actId="27636"/>
          <ac:spMkLst>
            <pc:docMk/>
            <pc:sldMk cId="1830116912" sldId="267"/>
            <ac:spMk id="3" creationId="{9845792C-2611-DEF8-1800-40BD00E516BA}"/>
          </ac:spMkLst>
        </pc:spChg>
      </pc:sldChg>
      <pc:sldChg chg="addSp delSp modSp new mod modClrScheme chgLayout">
        <pc:chgData name="Pantelis Balaouras" userId="25e8755020fc1734" providerId="LiveId" clId="{63F8D67B-A8BB-4E49-A40D-C1BC24EFDE5E}" dt="2026-04-21T08:51:30.184" v="2037" actId="14100"/>
        <pc:sldMkLst>
          <pc:docMk/>
          <pc:sldMk cId="549457622" sldId="268"/>
        </pc:sldMkLst>
        <pc:spChg chg="add mod ord">
          <ac:chgData name="Pantelis Balaouras" userId="25e8755020fc1734" providerId="LiveId" clId="{63F8D67B-A8BB-4E49-A40D-C1BC24EFDE5E}" dt="2026-04-21T08:51:30.184" v="2037" actId="14100"/>
          <ac:spMkLst>
            <pc:docMk/>
            <pc:sldMk cId="549457622" sldId="268"/>
            <ac:spMk id="4" creationId="{1EEAA00D-2787-6B53-0737-E6B10E0DC445}"/>
          </ac:spMkLst>
        </pc:spChg>
        <pc:spChg chg="add mod ord">
          <ac:chgData name="Pantelis Balaouras" userId="25e8755020fc1734" providerId="LiveId" clId="{63F8D67B-A8BB-4E49-A40D-C1BC24EFDE5E}" dt="2026-04-21T06:45:23.347" v="244" actId="20577"/>
          <ac:spMkLst>
            <pc:docMk/>
            <pc:sldMk cId="549457622" sldId="268"/>
            <ac:spMk id="5" creationId="{1AD55ADB-F70A-D750-B3B4-E785B3C5B9B6}"/>
          </ac:spMkLst>
        </pc:spChg>
      </pc:sldChg>
      <pc:sldChg chg="modSp add mod">
        <pc:chgData name="Pantelis Balaouras" userId="25e8755020fc1734" providerId="LiveId" clId="{63F8D67B-A8BB-4E49-A40D-C1BC24EFDE5E}" dt="2026-04-21T07:15:46.475" v="447" actId="20577"/>
        <pc:sldMkLst>
          <pc:docMk/>
          <pc:sldMk cId="907448873" sldId="270"/>
        </pc:sldMkLst>
        <pc:spChg chg="mod">
          <ac:chgData name="Pantelis Balaouras" userId="25e8755020fc1734" providerId="LiveId" clId="{63F8D67B-A8BB-4E49-A40D-C1BC24EFDE5E}" dt="2026-04-21T07:15:46.475" v="447" actId="20577"/>
          <ac:spMkLst>
            <pc:docMk/>
            <pc:sldMk cId="907448873" sldId="270"/>
            <ac:spMk id="4" creationId="{5416BC7A-5F51-CF04-899A-8CB58D056D29}"/>
          </ac:spMkLst>
        </pc:spChg>
      </pc:sldChg>
      <pc:sldChg chg="modSp add mod">
        <pc:chgData name="Pantelis Balaouras" userId="25e8755020fc1734" providerId="LiveId" clId="{63F8D67B-A8BB-4E49-A40D-C1BC24EFDE5E}" dt="2026-04-21T07:15:55.760" v="451" actId="20577"/>
        <pc:sldMkLst>
          <pc:docMk/>
          <pc:sldMk cId="228208458" sldId="271"/>
        </pc:sldMkLst>
        <pc:spChg chg="mod">
          <ac:chgData name="Pantelis Balaouras" userId="25e8755020fc1734" providerId="LiveId" clId="{63F8D67B-A8BB-4E49-A40D-C1BC24EFDE5E}" dt="2026-04-21T07:15:55.760" v="451" actId="20577"/>
          <ac:spMkLst>
            <pc:docMk/>
            <pc:sldMk cId="228208458" sldId="271"/>
            <ac:spMk id="4" creationId="{C5317A69-D4D2-EEE2-C622-A64578F232A1}"/>
          </ac:spMkLst>
        </pc:spChg>
      </pc:sldChg>
      <pc:sldChg chg="modSp add mod">
        <pc:chgData name="Pantelis Balaouras" userId="25e8755020fc1734" providerId="LiveId" clId="{63F8D67B-A8BB-4E49-A40D-C1BC24EFDE5E}" dt="2026-04-21T11:26:49.442" v="2516" actId="732"/>
        <pc:sldMkLst>
          <pc:docMk/>
          <pc:sldMk cId="0" sldId="274"/>
        </pc:sldMkLst>
        <pc:picChg chg="mod modCrop">
          <ac:chgData name="Pantelis Balaouras" userId="25e8755020fc1734" providerId="LiveId" clId="{63F8D67B-A8BB-4E49-A40D-C1BC24EFDE5E}" dt="2026-04-21T11:26:49.442" v="2516" actId="732"/>
          <ac:picMkLst>
            <pc:docMk/>
            <pc:sldMk cId="0" sldId="274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6:57.197" v="2517" actId="732"/>
        <pc:sldMkLst>
          <pc:docMk/>
          <pc:sldMk cId="0" sldId="275"/>
        </pc:sldMkLst>
        <pc:picChg chg="mod modCrop">
          <ac:chgData name="Pantelis Balaouras" userId="25e8755020fc1734" providerId="LiveId" clId="{63F8D67B-A8BB-4E49-A40D-C1BC24EFDE5E}" dt="2026-04-21T11:26:57.197" v="2517" actId="732"/>
          <ac:picMkLst>
            <pc:docMk/>
            <pc:sldMk cId="0" sldId="275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7:05.600" v="2518" actId="732"/>
        <pc:sldMkLst>
          <pc:docMk/>
          <pc:sldMk cId="0" sldId="276"/>
        </pc:sldMkLst>
        <pc:picChg chg="mod modCrop">
          <ac:chgData name="Pantelis Balaouras" userId="25e8755020fc1734" providerId="LiveId" clId="{63F8D67B-A8BB-4E49-A40D-C1BC24EFDE5E}" dt="2026-04-21T11:27:05.600" v="2518" actId="732"/>
          <ac:picMkLst>
            <pc:docMk/>
            <pc:sldMk cId="0" sldId="276"/>
            <ac:picMk id="2" creationId="{00000000-0000-0000-0000-000000000000}"/>
          </ac:picMkLst>
        </pc:picChg>
      </pc:sldChg>
      <pc:sldChg chg="addSp modSp add mod modClrScheme chgLayout">
        <pc:chgData name="Pantelis Balaouras" userId="25e8755020fc1734" providerId="LiveId" clId="{63F8D67B-A8BB-4E49-A40D-C1BC24EFDE5E}" dt="2026-04-23T09:59:58.705" v="2736" actId="403"/>
        <pc:sldMkLst>
          <pc:docMk/>
          <pc:sldMk cId="3934656838" sldId="277"/>
        </pc:sldMkLst>
        <pc:spChg chg="add mod ord">
          <ac:chgData name="Pantelis Balaouras" userId="25e8755020fc1734" providerId="LiveId" clId="{63F8D67B-A8BB-4E49-A40D-C1BC24EFDE5E}" dt="2026-04-23T09:59:58.705" v="2736" actId="403"/>
          <ac:spMkLst>
            <pc:docMk/>
            <pc:sldMk cId="3934656838" sldId="277"/>
            <ac:spMk id="2" creationId="{010BF075-41F0-79C8-133D-2CA62952A5AC}"/>
          </ac:spMkLst>
        </pc:spChg>
        <pc:spChg chg="mod ord">
          <ac:chgData name="Pantelis Balaouras" userId="25e8755020fc1734" providerId="LiveId" clId="{63F8D67B-A8BB-4E49-A40D-C1BC24EFDE5E}" dt="2026-04-21T07:24:04.586" v="662" actId="700"/>
          <ac:spMkLst>
            <pc:docMk/>
            <pc:sldMk cId="3934656838" sldId="277"/>
            <ac:spMk id="4" creationId="{49DA37A5-9788-22C7-E0E7-3EB70B94DCAD}"/>
          </ac:spMkLst>
        </pc:spChg>
        <pc:spChg chg="mod ord">
          <ac:chgData name="Pantelis Balaouras" userId="25e8755020fc1734" providerId="LiveId" clId="{63F8D67B-A8BB-4E49-A40D-C1BC24EFDE5E}" dt="2026-04-23T09:59:54.213" v="2735" actId="403"/>
          <ac:spMkLst>
            <pc:docMk/>
            <pc:sldMk cId="3934656838" sldId="277"/>
            <ac:spMk id="5" creationId="{C3705EB6-CD2E-71CA-87F0-888E9C13F3FB}"/>
          </ac:spMkLst>
        </pc:spChg>
      </pc:sldChg>
      <pc:sldChg chg="modSp add mod">
        <pc:chgData name="Pantelis Balaouras" userId="25e8755020fc1734" providerId="LiveId" clId="{63F8D67B-A8BB-4E49-A40D-C1BC24EFDE5E}" dt="2026-04-21T07:39:50.932" v="1005" actId="20577"/>
        <pc:sldMkLst>
          <pc:docMk/>
          <pc:sldMk cId="561822062" sldId="278"/>
        </pc:sldMkLst>
        <pc:spChg chg="mod">
          <ac:chgData name="Pantelis Balaouras" userId="25e8755020fc1734" providerId="LiveId" clId="{63F8D67B-A8BB-4E49-A40D-C1BC24EFDE5E}" dt="2026-04-21T07:30:27.017" v="730" actId="6549"/>
          <ac:spMkLst>
            <pc:docMk/>
            <pc:sldMk cId="561822062" sldId="278"/>
            <ac:spMk id="4" creationId="{2658536F-23AC-5A36-87A1-47BC11F358BB}"/>
          </ac:spMkLst>
        </pc:spChg>
        <pc:spChg chg="mod">
          <ac:chgData name="Pantelis Balaouras" userId="25e8755020fc1734" providerId="LiveId" clId="{63F8D67B-A8BB-4E49-A40D-C1BC24EFDE5E}" dt="2026-04-21T07:39:50.932" v="1005" actId="20577"/>
          <ac:spMkLst>
            <pc:docMk/>
            <pc:sldMk cId="561822062" sldId="278"/>
            <ac:spMk id="5" creationId="{5FF12929-99F7-C8A9-2C92-73C806EECCF5}"/>
          </ac:spMkLst>
        </pc:spChg>
      </pc:sldChg>
      <pc:sldChg chg="addSp delSp modSp new mod modClrScheme modAnim chgLayout">
        <pc:chgData name="Pantelis Balaouras" userId="25e8755020fc1734" providerId="LiveId" clId="{63F8D67B-A8BB-4E49-A40D-C1BC24EFDE5E}" dt="2026-04-21T07:49:28.645" v="1028" actId="20577"/>
        <pc:sldMkLst>
          <pc:docMk/>
          <pc:sldMk cId="3201887612" sldId="279"/>
        </pc:sldMkLst>
        <pc:spChg chg="add mod ord">
          <ac:chgData name="Pantelis Balaouras" userId="25e8755020fc1734" providerId="LiveId" clId="{63F8D67B-A8BB-4E49-A40D-C1BC24EFDE5E}" dt="2026-04-21T07:49:28.645" v="1028" actId="20577"/>
          <ac:spMkLst>
            <pc:docMk/>
            <pc:sldMk cId="3201887612" sldId="279"/>
            <ac:spMk id="4" creationId="{31102AD6-77C0-25CF-2279-634378F99D20}"/>
          </ac:spMkLst>
        </pc:spChg>
        <pc:spChg chg="add mod ord">
          <ac:chgData name="Pantelis Balaouras" userId="25e8755020fc1734" providerId="LiveId" clId="{63F8D67B-A8BB-4E49-A40D-C1BC24EFDE5E}" dt="2026-04-21T07:35:42.561" v="867" actId="27636"/>
          <ac:spMkLst>
            <pc:docMk/>
            <pc:sldMk cId="3201887612" sldId="279"/>
            <ac:spMk id="5" creationId="{BE94BEB1-7C22-BC32-4942-387407104C9B}"/>
          </ac:spMkLst>
        </pc:spChg>
        <pc:spChg chg="mod">
          <ac:chgData name="Pantelis Balaouras" userId="25e8755020fc1734" providerId="LiveId" clId="{63F8D67B-A8BB-4E49-A40D-C1BC24EFDE5E}" dt="2026-04-21T07:31:51.401" v="739" actId="1076"/>
          <ac:spMkLst>
            <pc:docMk/>
            <pc:sldMk cId="3201887612" sldId="279"/>
            <ac:spMk id="6" creationId="{3A10772F-C673-2784-F423-2FB4289DBF80}"/>
          </ac:spMkLst>
        </pc:spChg>
        <pc:spChg chg="mod">
          <ac:chgData name="Pantelis Balaouras" userId="25e8755020fc1734" providerId="LiveId" clId="{63F8D67B-A8BB-4E49-A40D-C1BC24EFDE5E}" dt="2026-04-21T07:31:51.401" v="739" actId="1076"/>
          <ac:spMkLst>
            <pc:docMk/>
            <pc:sldMk cId="3201887612" sldId="279"/>
            <ac:spMk id="7" creationId="{E97EAB52-FF91-8AD0-A3AD-F60576251D42}"/>
          </ac:spMkLst>
        </pc:spChg>
        <pc:spChg chg="add mod">
          <ac:chgData name="Pantelis Balaouras" userId="25e8755020fc1734" providerId="LiveId" clId="{63F8D67B-A8BB-4E49-A40D-C1BC24EFDE5E}" dt="2026-04-21T07:31:51.401" v="739" actId="1076"/>
          <ac:spMkLst>
            <pc:docMk/>
            <pc:sldMk cId="3201887612" sldId="279"/>
            <ac:spMk id="8" creationId="{FDDD8FB2-1A05-1382-9754-9E1A0041B7C8}"/>
          </ac:spMkLst>
        </pc:spChg>
        <pc:spChg chg="mod">
          <ac:chgData name="Pantelis Balaouras" userId="25e8755020fc1734" providerId="LiveId" clId="{63F8D67B-A8BB-4E49-A40D-C1BC24EFDE5E}" dt="2026-04-21T07:31:31.228" v="736"/>
          <ac:spMkLst>
            <pc:docMk/>
            <pc:sldMk cId="3201887612" sldId="279"/>
            <ac:spMk id="23" creationId="{B40990DE-8FAF-0FDB-C777-549F3DF492D4}"/>
          </ac:spMkLst>
        </pc:spChg>
        <pc:spChg chg="mod">
          <ac:chgData name="Pantelis Balaouras" userId="25e8755020fc1734" providerId="LiveId" clId="{63F8D67B-A8BB-4E49-A40D-C1BC24EFDE5E}" dt="2026-04-21T07:31:31.228" v="736"/>
          <ac:spMkLst>
            <pc:docMk/>
            <pc:sldMk cId="3201887612" sldId="279"/>
            <ac:spMk id="41" creationId="{596A6B77-7843-151B-B3A8-8297C9EDEA04}"/>
          </ac:spMkLst>
        </pc:spChg>
        <pc:spChg chg="mod">
          <ac:chgData name="Pantelis Balaouras" userId="25e8755020fc1734" providerId="LiveId" clId="{63F8D67B-A8BB-4E49-A40D-C1BC24EFDE5E}" dt="2026-04-21T07:31:31.228" v="736"/>
          <ac:spMkLst>
            <pc:docMk/>
            <pc:sldMk cId="3201887612" sldId="279"/>
            <ac:spMk id="42" creationId="{B87C6F3D-8DD7-795C-3339-86BE33FBCDF4}"/>
          </ac:spMkLst>
        </pc:spChg>
        <pc:spChg chg="mod">
          <ac:chgData name="Pantelis Balaouras" userId="25e8755020fc1734" providerId="LiveId" clId="{63F8D67B-A8BB-4E49-A40D-C1BC24EFDE5E}" dt="2026-04-21T07:31:51.401" v="739" actId="1076"/>
          <ac:spMkLst>
            <pc:docMk/>
            <pc:sldMk cId="3201887612" sldId="279"/>
            <ac:spMk id="51" creationId="{8B02C35B-EB8D-3F98-47DF-80905F1D4E67}"/>
          </ac:spMkLst>
        </pc:spChg>
        <pc:spChg chg="mod">
          <ac:chgData name="Pantelis Balaouras" userId="25e8755020fc1734" providerId="LiveId" clId="{63F8D67B-A8BB-4E49-A40D-C1BC24EFDE5E}" dt="2026-04-21T07:31:58.220" v="740" actId="14100"/>
          <ac:spMkLst>
            <pc:docMk/>
            <pc:sldMk cId="3201887612" sldId="279"/>
            <ac:spMk id="52" creationId="{4B7CCB72-0C8F-634F-EA3F-A45051B0248F}"/>
          </ac:spMkLst>
        </pc:spChg>
        <pc:spChg chg="mod">
          <ac:chgData name="Pantelis Balaouras" userId="25e8755020fc1734" providerId="LiveId" clId="{63F8D67B-A8BB-4E49-A40D-C1BC24EFDE5E}" dt="2026-04-21T07:31:31.228" v="736"/>
          <ac:spMkLst>
            <pc:docMk/>
            <pc:sldMk cId="3201887612" sldId="279"/>
            <ac:spMk id="71" creationId="{20332F3B-6950-2365-60CE-90845D8169A3}"/>
          </ac:spMkLst>
        </pc:spChg>
        <pc:spChg chg="mod">
          <ac:chgData name="Pantelis Balaouras" userId="25e8755020fc1734" providerId="LiveId" clId="{63F8D67B-A8BB-4E49-A40D-C1BC24EFDE5E}" dt="2026-04-21T07:31:31.228" v="736"/>
          <ac:spMkLst>
            <pc:docMk/>
            <pc:sldMk cId="3201887612" sldId="279"/>
            <ac:spMk id="73" creationId="{17CFBD76-2934-D534-E333-E10FD4DB3162}"/>
          </ac:spMkLst>
        </pc:spChg>
        <pc:spChg chg="mod">
          <ac:chgData name="Pantelis Balaouras" userId="25e8755020fc1734" providerId="LiveId" clId="{63F8D67B-A8BB-4E49-A40D-C1BC24EFDE5E}" dt="2026-04-21T07:31:31.228" v="736"/>
          <ac:spMkLst>
            <pc:docMk/>
            <pc:sldMk cId="3201887612" sldId="279"/>
            <ac:spMk id="87" creationId="{8A01793F-D575-4F3C-A519-57EC26164455}"/>
          </ac:spMkLst>
        </pc:spChg>
        <pc:spChg chg="mod">
          <ac:chgData name="Pantelis Balaouras" userId="25e8755020fc1734" providerId="LiveId" clId="{63F8D67B-A8BB-4E49-A40D-C1BC24EFDE5E}" dt="2026-04-21T07:33:32.365" v="754" actId="1076"/>
          <ac:spMkLst>
            <pc:docMk/>
            <pc:sldMk cId="3201887612" sldId="279"/>
            <ac:spMk id="96" creationId="{5E08403A-D9CB-1B51-38CF-25E9A9DB0B1A}"/>
          </ac:spMkLst>
        </pc:spChg>
        <pc:spChg chg="mod">
          <ac:chgData name="Pantelis Balaouras" userId="25e8755020fc1734" providerId="LiveId" clId="{63F8D67B-A8BB-4E49-A40D-C1BC24EFDE5E}" dt="2026-04-21T07:32:53.478" v="750" actId="207"/>
          <ac:spMkLst>
            <pc:docMk/>
            <pc:sldMk cId="3201887612" sldId="279"/>
            <ac:spMk id="98" creationId="{94C3B175-0925-4FB7-CFD0-181FAC056968}"/>
          </ac:spMkLst>
        </pc:spChg>
        <pc:spChg chg="mod">
          <ac:chgData name="Pantelis Balaouras" userId="25e8755020fc1734" providerId="LiveId" clId="{63F8D67B-A8BB-4E49-A40D-C1BC24EFDE5E}" dt="2026-04-21T07:32:57.431" v="751" actId="208"/>
          <ac:spMkLst>
            <pc:docMk/>
            <pc:sldMk cId="3201887612" sldId="279"/>
            <ac:spMk id="99" creationId="{466B84E2-8879-6F54-7464-73E0629DD6EE}"/>
          </ac:spMkLst>
        </pc:spChg>
        <pc:spChg chg="mod">
          <ac:chgData name="Pantelis Balaouras" userId="25e8755020fc1734" providerId="LiveId" clId="{63F8D67B-A8BB-4E49-A40D-C1BC24EFDE5E}" dt="2026-04-21T07:34:44.549" v="767" actId="208"/>
          <ac:spMkLst>
            <pc:docMk/>
            <pc:sldMk cId="3201887612" sldId="279"/>
            <ac:spMk id="106" creationId="{4E2244F8-4BCC-DF9C-5F47-B03D322B3D48}"/>
          </ac:spMkLst>
        </pc:spChg>
        <pc:spChg chg="mod">
          <ac:chgData name="Pantelis Balaouras" userId="25e8755020fc1734" providerId="LiveId" clId="{63F8D67B-A8BB-4E49-A40D-C1BC24EFDE5E}" dt="2026-04-21T07:34:15.390" v="763" actId="208"/>
          <ac:spMkLst>
            <pc:docMk/>
            <pc:sldMk cId="3201887612" sldId="279"/>
            <ac:spMk id="107" creationId="{AED11B07-6A4F-AA92-9209-5E5D171A4697}"/>
          </ac:spMkLst>
        </pc:spChg>
        <pc:spChg chg="mod">
          <ac:chgData name="Pantelis Balaouras" userId="25e8755020fc1734" providerId="LiveId" clId="{63F8D67B-A8BB-4E49-A40D-C1BC24EFDE5E}" dt="2026-04-21T07:34:15.390" v="763" actId="208"/>
          <ac:spMkLst>
            <pc:docMk/>
            <pc:sldMk cId="3201887612" sldId="279"/>
            <ac:spMk id="108" creationId="{892FC166-61C5-CDB1-9981-1B8FC8C06763}"/>
          </ac:spMkLst>
        </pc:spChg>
        <pc:spChg chg="mod">
          <ac:chgData name="Pantelis Balaouras" userId="25e8755020fc1734" providerId="LiveId" clId="{63F8D67B-A8BB-4E49-A40D-C1BC24EFDE5E}" dt="2026-04-21T07:34:44.549" v="767" actId="208"/>
          <ac:spMkLst>
            <pc:docMk/>
            <pc:sldMk cId="3201887612" sldId="279"/>
            <ac:spMk id="109" creationId="{DE74590B-02C9-DCFA-9EA2-6A0F23EF6E5B}"/>
          </ac:spMkLst>
        </pc:spChg>
        <pc:spChg chg="mod">
          <ac:chgData name="Pantelis Balaouras" userId="25e8755020fc1734" providerId="LiveId" clId="{63F8D67B-A8BB-4E49-A40D-C1BC24EFDE5E}" dt="2026-04-21T07:34:51.316" v="768" actId="208"/>
          <ac:spMkLst>
            <pc:docMk/>
            <pc:sldMk cId="3201887612" sldId="279"/>
            <ac:spMk id="112" creationId="{61167D69-7C4C-7ADE-15AB-C4ED39974859}"/>
          </ac:spMkLst>
        </pc:spChg>
        <pc:spChg chg="mod">
          <ac:chgData name="Pantelis Balaouras" userId="25e8755020fc1734" providerId="LiveId" clId="{63F8D67B-A8BB-4E49-A40D-C1BC24EFDE5E}" dt="2026-04-21T07:34:15.390" v="763" actId="208"/>
          <ac:spMkLst>
            <pc:docMk/>
            <pc:sldMk cId="3201887612" sldId="279"/>
            <ac:spMk id="113" creationId="{CAC33061-8FAC-2AF9-889E-4C29E202363C}"/>
          </ac:spMkLst>
        </pc:spChg>
        <pc:spChg chg="mod">
          <ac:chgData name="Pantelis Balaouras" userId="25e8755020fc1734" providerId="LiveId" clId="{63F8D67B-A8BB-4E49-A40D-C1BC24EFDE5E}" dt="2026-04-21T07:34:51.316" v="768" actId="208"/>
          <ac:spMkLst>
            <pc:docMk/>
            <pc:sldMk cId="3201887612" sldId="279"/>
            <ac:spMk id="114" creationId="{2FE4E10D-A0AA-3AAE-ED57-33DA9F06AC4F}"/>
          </ac:spMkLst>
        </pc:spChg>
        <pc:spChg chg="mod">
          <ac:chgData name="Pantelis Balaouras" userId="25e8755020fc1734" providerId="LiveId" clId="{63F8D67B-A8BB-4E49-A40D-C1BC24EFDE5E}" dt="2026-04-21T07:34:15.390" v="763" actId="208"/>
          <ac:spMkLst>
            <pc:docMk/>
            <pc:sldMk cId="3201887612" sldId="279"/>
            <ac:spMk id="115" creationId="{EDE2BF06-1FCF-797A-B273-41F8E3C57005}"/>
          </ac:spMkLst>
        </pc:spChg>
        <pc:spChg chg="mod">
          <ac:chgData name="Pantelis Balaouras" userId="25e8755020fc1734" providerId="LiveId" clId="{63F8D67B-A8BB-4E49-A40D-C1BC24EFDE5E}" dt="2026-04-21T07:34:51.316" v="768" actId="208"/>
          <ac:spMkLst>
            <pc:docMk/>
            <pc:sldMk cId="3201887612" sldId="279"/>
            <ac:spMk id="119" creationId="{C0D0F67B-5870-6BD1-8D22-7CA1D1BB5877}"/>
          </ac:spMkLst>
        </pc:spChg>
        <pc:spChg chg="mod">
          <ac:chgData name="Pantelis Balaouras" userId="25e8755020fc1734" providerId="LiveId" clId="{63F8D67B-A8BB-4E49-A40D-C1BC24EFDE5E}" dt="2026-04-21T07:34:15.390" v="763" actId="208"/>
          <ac:spMkLst>
            <pc:docMk/>
            <pc:sldMk cId="3201887612" sldId="279"/>
            <ac:spMk id="120" creationId="{62768836-5B44-60C3-A43C-503DAEEBE750}"/>
          </ac:spMkLst>
        </pc:spChg>
        <pc:spChg chg="mod">
          <ac:chgData name="Pantelis Balaouras" userId="25e8755020fc1734" providerId="LiveId" clId="{63F8D67B-A8BB-4E49-A40D-C1BC24EFDE5E}" dt="2026-04-21T07:34:56.117" v="769" actId="208"/>
          <ac:spMkLst>
            <pc:docMk/>
            <pc:sldMk cId="3201887612" sldId="279"/>
            <ac:spMk id="123" creationId="{8AAE4A63-3BA6-4085-A595-C68496F3845C}"/>
          </ac:spMkLst>
        </pc:spChg>
        <pc:spChg chg="mod">
          <ac:chgData name="Pantelis Balaouras" userId="25e8755020fc1734" providerId="LiveId" clId="{63F8D67B-A8BB-4E49-A40D-C1BC24EFDE5E}" dt="2026-04-21T07:34:15.390" v="763" actId="208"/>
          <ac:spMkLst>
            <pc:docMk/>
            <pc:sldMk cId="3201887612" sldId="279"/>
            <ac:spMk id="124" creationId="{ECBC4648-7CA6-0C60-75BD-5B8A4D4FADAD}"/>
          </ac:spMkLst>
        </pc:spChg>
        <pc:spChg chg="mod">
          <ac:chgData name="Pantelis Balaouras" userId="25e8755020fc1734" providerId="LiveId" clId="{63F8D67B-A8BB-4E49-A40D-C1BC24EFDE5E}" dt="2026-04-21T07:33:11.885" v="752" actId="208"/>
          <ac:spMkLst>
            <pc:docMk/>
            <pc:sldMk cId="3201887612" sldId="279"/>
            <ac:spMk id="125" creationId="{709AD890-DFBB-2FA6-CCBD-C81AF622CDCD}"/>
          </ac:spMkLst>
        </pc:spChg>
        <pc:spChg chg="mod">
          <ac:chgData name="Pantelis Balaouras" userId="25e8755020fc1734" providerId="LiveId" clId="{63F8D67B-A8BB-4E49-A40D-C1BC24EFDE5E}" dt="2026-04-21T07:34:56.117" v="769" actId="208"/>
          <ac:spMkLst>
            <pc:docMk/>
            <pc:sldMk cId="3201887612" sldId="279"/>
            <ac:spMk id="126" creationId="{D5477FB4-D834-252F-2160-F025C2D206B7}"/>
          </ac:spMkLst>
        </pc:spChg>
        <pc:spChg chg="mod">
          <ac:chgData name="Pantelis Balaouras" userId="25e8755020fc1734" providerId="LiveId" clId="{63F8D67B-A8BB-4E49-A40D-C1BC24EFDE5E}" dt="2026-04-21T07:33:18.656" v="753" actId="208"/>
          <ac:spMkLst>
            <pc:docMk/>
            <pc:sldMk cId="3201887612" sldId="279"/>
            <ac:spMk id="131" creationId="{5422C158-1B7C-07E4-47EB-4A4A10FC5869}"/>
          </ac:spMkLst>
        </pc:spChg>
        <pc:spChg chg="mod">
          <ac:chgData name="Pantelis Balaouras" userId="25e8755020fc1734" providerId="LiveId" clId="{63F8D67B-A8BB-4E49-A40D-C1BC24EFDE5E}" dt="2026-04-21T07:33:18.656" v="753" actId="208"/>
          <ac:spMkLst>
            <pc:docMk/>
            <pc:sldMk cId="3201887612" sldId="279"/>
            <ac:spMk id="132" creationId="{F332819D-96B1-466E-74F7-46055624A9FA}"/>
          </ac:spMkLst>
        </pc:spChg>
        <pc:spChg chg="mod">
          <ac:chgData name="Pantelis Balaouras" userId="25e8755020fc1734" providerId="LiveId" clId="{63F8D67B-A8BB-4E49-A40D-C1BC24EFDE5E}" dt="2026-04-21T07:35:13.608" v="803" actId="208"/>
          <ac:spMkLst>
            <pc:docMk/>
            <pc:sldMk cId="3201887612" sldId="279"/>
            <ac:spMk id="133" creationId="{400B743A-AFB8-917D-87F4-162E6ED16DAC}"/>
          </ac:spMkLst>
        </pc:spChg>
        <pc:spChg chg="mod">
          <ac:chgData name="Pantelis Balaouras" userId="25e8755020fc1734" providerId="LiveId" clId="{63F8D67B-A8BB-4E49-A40D-C1BC24EFDE5E}" dt="2026-04-21T07:33:18.656" v="753" actId="208"/>
          <ac:spMkLst>
            <pc:docMk/>
            <pc:sldMk cId="3201887612" sldId="279"/>
            <ac:spMk id="134" creationId="{409902D9-F26D-2C94-AB93-61E8043D09D2}"/>
          </ac:spMkLst>
        </pc:spChg>
        <pc:spChg chg="mod">
          <ac:chgData name="Pantelis Balaouras" userId="25e8755020fc1734" providerId="LiveId" clId="{63F8D67B-A8BB-4E49-A40D-C1BC24EFDE5E}" dt="2026-04-21T07:34:30.572" v="766" actId="208"/>
          <ac:spMkLst>
            <pc:docMk/>
            <pc:sldMk cId="3201887612" sldId="279"/>
            <ac:spMk id="137" creationId="{1A916E9F-A29B-351C-C325-F4690E6C6CB6}"/>
          </ac:spMkLst>
        </pc:spChg>
        <pc:spChg chg="mod">
          <ac:chgData name="Pantelis Balaouras" userId="25e8755020fc1734" providerId="LiveId" clId="{63F8D67B-A8BB-4E49-A40D-C1BC24EFDE5E}" dt="2026-04-21T07:35:13.608" v="803" actId="208"/>
          <ac:spMkLst>
            <pc:docMk/>
            <pc:sldMk cId="3201887612" sldId="279"/>
            <ac:spMk id="138" creationId="{851432E7-312B-CA6D-7571-114C2D5023FD}"/>
          </ac:spMkLst>
        </pc:spChg>
        <pc:spChg chg="mod">
          <ac:chgData name="Pantelis Balaouras" userId="25e8755020fc1734" providerId="LiveId" clId="{63F8D67B-A8BB-4E49-A40D-C1BC24EFDE5E}" dt="2026-04-21T07:34:21.635" v="764" actId="208"/>
          <ac:spMkLst>
            <pc:docMk/>
            <pc:sldMk cId="3201887612" sldId="279"/>
            <ac:spMk id="139" creationId="{92B6B3F3-DD9D-3E82-7E36-E8AE6D503E27}"/>
          </ac:spMkLst>
        </pc:spChg>
        <pc:spChg chg="mod">
          <ac:chgData name="Pantelis Balaouras" userId="25e8755020fc1734" providerId="LiveId" clId="{63F8D67B-A8BB-4E49-A40D-C1BC24EFDE5E}" dt="2026-04-21T07:34:24.671" v="765" actId="208"/>
          <ac:spMkLst>
            <pc:docMk/>
            <pc:sldMk cId="3201887612" sldId="279"/>
            <ac:spMk id="140" creationId="{8F5FBF06-3C37-E4CF-EB8C-343BFF798734}"/>
          </ac:spMkLst>
        </pc:spChg>
        <pc:spChg chg="mod">
          <ac:chgData name="Pantelis Balaouras" userId="25e8755020fc1734" providerId="LiveId" clId="{63F8D67B-A8BB-4E49-A40D-C1BC24EFDE5E}" dt="2026-04-21T07:31:51.401" v="739" actId="1076"/>
          <ac:spMkLst>
            <pc:docMk/>
            <pc:sldMk cId="3201887612" sldId="279"/>
            <ac:spMk id="144" creationId="{874CE73F-C9D8-5DEB-C365-BB9A938667FD}"/>
          </ac:spMkLst>
        </pc:spChg>
        <pc:spChg chg="add mod">
          <ac:chgData name="Pantelis Balaouras" userId="25e8755020fc1734" providerId="LiveId" clId="{63F8D67B-A8BB-4E49-A40D-C1BC24EFDE5E}" dt="2026-04-21T07:31:51.401" v="739" actId="1076"/>
          <ac:spMkLst>
            <pc:docMk/>
            <pc:sldMk cId="3201887612" sldId="279"/>
            <ac:spMk id="147" creationId="{7B9D90BD-7880-79B0-19E5-F1CE884B0B2E}"/>
          </ac:spMkLst>
        </pc:spChg>
        <pc:spChg chg="mod">
          <ac:chgData name="Pantelis Balaouras" userId="25e8755020fc1734" providerId="LiveId" clId="{63F8D67B-A8BB-4E49-A40D-C1BC24EFDE5E}" dt="2026-04-21T07:31:51.401" v="739" actId="1076"/>
          <ac:spMkLst>
            <pc:docMk/>
            <pc:sldMk cId="3201887612" sldId="279"/>
            <ac:spMk id="148" creationId="{DFEC8513-95A3-F566-507E-AD4F0B0471FC}"/>
          </ac:spMkLst>
        </pc:spChg>
        <pc:spChg chg="mod">
          <ac:chgData name="Pantelis Balaouras" userId="25e8755020fc1734" providerId="LiveId" clId="{63F8D67B-A8BB-4E49-A40D-C1BC24EFDE5E}" dt="2026-04-21T07:31:51.401" v="739" actId="1076"/>
          <ac:spMkLst>
            <pc:docMk/>
            <pc:sldMk cId="3201887612" sldId="279"/>
            <ac:spMk id="149" creationId="{6FCF9346-8AA5-F71C-9338-1694503C4566}"/>
          </ac:spMkLst>
        </pc:spChg>
        <pc:grpChg chg="mod">
          <ac:chgData name="Pantelis Balaouras" userId="25e8755020fc1734" providerId="LiveId" clId="{63F8D67B-A8BB-4E49-A40D-C1BC24EFDE5E}" dt="2026-04-21T07:31:51.401" v="739" actId="1076"/>
          <ac:grpSpMkLst>
            <pc:docMk/>
            <pc:sldMk cId="3201887612" sldId="279"/>
            <ac:grpSpMk id="53" creationId="{1C1347A5-9DCB-B0D5-9C72-68358EBAF6F0}"/>
          </ac:grpSpMkLst>
        </pc:grpChg>
        <pc:grpChg chg="mod">
          <ac:chgData name="Pantelis Balaouras" userId="25e8755020fc1734" providerId="LiveId" clId="{63F8D67B-A8BB-4E49-A40D-C1BC24EFDE5E}" dt="2026-04-21T07:35:21.527" v="862" actId="1037"/>
          <ac:grpSpMkLst>
            <pc:docMk/>
            <pc:sldMk cId="3201887612" sldId="279"/>
            <ac:grpSpMk id="141" creationId="{ABB8A7B6-356C-B5A3-7A3D-68413AC8F008}"/>
          </ac:grpSpMkLst>
        </pc:grpChg>
      </pc:sldChg>
      <pc:sldChg chg="modSp new mod">
        <pc:chgData name="Pantelis Balaouras" userId="25e8755020fc1734" providerId="LiveId" clId="{63F8D67B-A8BB-4E49-A40D-C1BC24EFDE5E}" dt="2026-04-23T10:06:04.003" v="2737" actId="207"/>
        <pc:sldMkLst>
          <pc:docMk/>
          <pc:sldMk cId="2514051565" sldId="280"/>
        </pc:sldMkLst>
        <pc:spChg chg="mod">
          <ac:chgData name="Pantelis Balaouras" userId="25e8755020fc1734" providerId="LiveId" clId="{63F8D67B-A8BB-4E49-A40D-C1BC24EFDE5E}" dt="2026-04-21T08:02:30.092" v="1288" actId="6549"/>
          <ac:spMkLst>
            <pc:docMk/>
            <pc:sldMk cId="2514051565" sldId="280"/>
            <ac:spMk id="2" creationId="{4FB37E7B-F2F1-F382-1B68-57712BC59779}"/>
          </ac:spMkLst>
        </pc:spChg>
        <pc:spChg chg="mod">
          <ac:chgData name="Pantelis Balaouras" userId="25e8755020fc1734" providerId="LiveId" clId="{63F8D67B-A8BB-4E49-A40D-C1BC24EFDE5E}" dt="2026-04-23T10:06:04.003" v="2737" actId="207"/>
          <ac:spMkLst>
            <pc:docMk/>
            <pc:sldMk cId="2514051565" sldId="280"/>
            <ac:spMk id="3" creationId="{73F48056-CD33-E5C4-C593-6335A5F20BDF}"/>
          </ac:spMkLst>
        </pc:spChg>
      </pc:sldChg>
      <pc:sldChg chg="addSp modSp new mod">
        <pc:chgData name="Pantelis Balaouras" userId="25e8755020fc1734" providerId="LiveId" clId="{63F8D67B-A8BB-4E49-A40D-C1BC24EFDE5E}" dt="2026-04-21T08:02:39.086" v="1289"/>
        <pc:sldMkLst>
          <pc:docMk/>
          <pc:sldMk cId="2074200757" sldId="281"/>
        </pc:sldMkLst>
        <pc:spChg chg="mod">
          <ac:chgData name="Pantelis Balaouras" userId="25e8755020fc1734" providerId="LiveId" clId="{63F8D67B-A8BB-4E49-A40D-C1BC24EFDE5E}" dt="2026-04-21T08:02:39.086" v="1289"/>
          <ac:spMkLst>
            <pc:docMk/>
            <pc:sldMk cId="2074200757" sldId="281"/>
            <ac:spMk id="2" creationId="{E78067B9-B099-8280-F662-ACEB58955F58}"/>
          </ac:spMkLst>
        </pc:spChg>
        <pc:spChg chg="mod">
          <ac:chgData name="Pantelis Balaouras" userId="25e8755020fc1734" providerId="LiveId" clId="{63F8D67B-A8BB-4E49-A40D-C1BC24EFDE5E}" dt="2026-04-21T07:38:32.248" v="892" actId="12"/>
          <ac:spMkLst>
            <pc:docMk/>
            <pc:sldMk cId="2074200757" sldId="281"/>
            <ac:spMk id="3" creationId="{4D33D4C8-2D44-1ADC-DAED-CC820FDD3EBF}"/>
          </ac:spMkLst>
        </pc:spChg>
        <pc:spChg chg="add mod">
          <ac:chgData name="Pantelis Balaouras" userId="25e8755020fc1734" providerId="LiveId" clId="{63F8D67B-A8BB-4E49-A40D-C1BC24EFDE5E}" dt="2026-04-21T07:37:13.489" v="875" actId="1076"/>
          <ac:spMkLst>
            <pc:docMk/>
            <pc:sldMk cId="2074200757" sldId="281"/>
            <ac:spMk id="5" creationId="{6B84BFD0-CE6E-C278-5227-9DFBFCDE0BC2}"/>
          </ac:spMkLst>
        </pc:spChg>
        <pc:spChg chg="add mod">
          <ac:chgData name="Pantelis Balaouras" userId="25e8755020fc1734" providerId="LiveId" clId="{63F8D67B-A8BB-4E49-A40D-C1BC24EFDE5E}" dt="2026-04-21T07:37:13.489" v="875" actId="1076"/>
          <ac:spMkLst>
            <pc:docMk/>
            <pc:sldMk cId="2074200757" sldId="281"/>
            <ac:spMk id="8" creationId="{410C3D2E-1EE4-1C1D-AE95-6C9DDD92D1E9}"/>
          </ac:spMkLst>
        </pc:spChg>
        <pc:spChg chg="add mod">
          <ac:chgData name="Pantelis Balaouras" userId="25e8755020fc1734" providerId="LiveId" clId="{63F8D67B-A8BB-4E49-A40D-C1BC24EFDE5E}" dt="2026-04-21T07:37:13.489" v="875" actId="1076"/>
          <ac:spMkLst>
            <pc:docMk/>
            <pc:sldMk cId="2074200757" sldId="281"/>
            <ac:spMk id="10" creationId="{FBC4702E-0DDA-7DAC-6821-DAB6152A6DFA}"/>
          </ac:spMkLst>
        </pc:spChg>
        <pc:spChg chg="add mod">
          <ac:chgData name="Pantelis Balaouras" userId="25e8755020fc1734" providerId="LiveId" clId="{63F8D67B-A8BB-4E49-A40D-C1BC24EFDE5E}" dt="2026-04-21T07:37:13.489" v="875" actId="1076"/>
          <ac:spMkLst>
            <pc:docMk/>
            <pc:sldMk cId="2074200757" sldId="281"/>
            <ac:spMk id="11" creationId="{657A6731-238D-5B96-CDA1-16B35F9721EE}"/>
          </ac:spMkLst>
        </pc:spChg>
        <pc:graphicFrameChg chg="add mod">
          <ac:chgData name="Pantelis Balaouras" userId="25e8755020fc1734" providerId="LiveId" clId="{63F8D67B-A8BB-4E49-A40D-C1BC24EFDE5E}" dt="2026-04-21T07:37:13.489" v="875" actId="1076"/>
          <ac:graphicFrameMkLst>
            <pc:docMk/>
            <pc:sldMk cId="2074200757" sldId="281"/>
            <ac:graphicFrameMk id="4" creationId="{5D4FF2C4-3B00-FFED-C548-F46433053D4D}"/>
          </ac:graphicFrameMkLst>
        </pc:graphicFrameChg>
        <pc:cxnChg chg="add mod">
          <ac:chgData name="Pantelis Balaouras" userId="25e8755020fc1734" providerId="LiveId" clId="{63F8D67B-A8BB-4E49-A40D-C1BC24EFDE5E}" dt="2026-04-21T07:37:13.489" v="875" actId="1076"/>
          <ac:cxnSpMkLst>
            <pc:docMk/>
            <pc:sldMk cId="2074200757" sldId="281"/>
            <ac:cxnSpMk id="6" creationId="{F95BFE09-3BA5-737E-CF83-D368311E7A56}"/>
          </ac:cxnSpMkLst>
        </pc:cxnChg>
        <pc:cxnChg chg="add mod">
          <ac:chgData name="Pantelis Balaouras" userId="25e8755020fc1734" providerId="LiveId" clId="{63F8D67B-A8BB-4E49-A40D-C1BC24EFDE5E}" dt="2026-04-21T07:37:13.489" v="875" actId="1076"/>
          <ac:cxnSpMkLst>
            <pc:docMk/>
            <pc:sldMk cId="2074200757" sldId="281"/>
            <ac:cxnSpMk id="7" creationId="{2664CDCF-0635-560B-BF0F-44174C77BCBE}"/>
          </ac:cxnSpMkLst>
        </pc:cxnChg>
        <pc:cxnChg chg="add mod">
          <ac:chgData name="Pantelis Balaouras" userId="25e8755020fc1734" providerId="LiveId" clId="{63F8D67B-A8BB-4E49-A40D-C1BC24EFDE5E}" dt="2026-04-21T07:37:13.489" v="875" actId="1076"/>
          <ac:cxnSpMkLst>
            <pc:docMk/>
            <pc:sldMk cId="2074200757" sldId="281"/>
            <ac:cxnSpMk id="9" creationId="{8E4A7CE3-085E-6A6A-5915-BBE3C8D49382}"/>
          </ac:cxnSpMkLst>
        </pc:cxnChg>
      </pc:sldChg>
      <pc:sldChg chg="addSp modSp new mod">
        <pc:chgData name="Pantelis Balaouras" userId="25e8755020fc1734" providerId="LiveId" clId="{63F8D67B-A8BB-4E49-A40D-C1BC24EFDE5E}" dt="2026-04-23T10:09:35.231" v="2767" actId="1037"/>
        <pc:sldMkLst>
          <pc:docMk/>
          <pc:sldMk cId="3757022342" sldId="282"/>
        </pc:sldMkLst>
        <pc:spChg chg="mod">
          <ac:chgData name="Pantelis Balaouras" userId="25e8755020fc1734" providerId="LiveId" clId="{63F8D67B-A8BB-4E49-A40D-C1BC24EFDE5E}" dt="2026-04-21T08:02:43.574" v="1290"/>
          <ac:spMkLst>
            <pc:docMk/>
            <pc:sldMk cId="3757022342" sldId="282"/>
            <ac:spMk id="2" creationId="{D468B8C7-FAF3-C745-1371-2F91A0AE3D76}"/>
          </ac:spMkLst>
        </pc:spChg>
        <pc:spChg chg="mod">
          <ac:chgData name="Pantelis Balaouras" userId="25e8755020fc1734" providerId="LiveId" clId="{63F8D67B-A8BB-4E49-A40D-C1BC24EFDE5E}" dt="2026-04-21T08:05:25.632" v="1297" actId="12"/>
          <ac:spMkLst>
            <pc:docMk/>
            <pc:sldMk cId="3757022342" sldId="282"/>
            <ac:spMk id="3" creationId="{9691886D-833C-9ED6-0B6C-839DCCE9247C}"/>
          </ac:spMkLst>
        </pc:spChg>
        <pc:spChg chg="add mod">
          <ac:chgData name="Pantelis Balaouras" userId="25e8755020fc1734" providerId="LiveId" clId="{63F8D67B-A8BB-4E49-A40D-C1BC24EFDE5E}" dt="2026-04-21T07:52:18.495" v="1083" actId="403"/>
          <ac:spMkLst>
            <pc:docMk/>
            <pc:sldMk cId="3757022342" sldId="282"/>
            <ac:spMk id="5" creationId="{B4E89665-482C-AC49-7E94-410F9DA67654}"/>
          </ac:spMkLst>
        </pc:spChg>
        <pc:graphicFrameChg chg="add mod">
          <ac:chgData name="Pantelis Balaouras" userId="25e8755020fc1734" providerId="LiveId" clId="{63F8D67B-A8BB-4E49-A40D-C1BC24EFDE5E}" dt="2026-04-23T10:09:35.231" v="2767" actId="1037"/>
          <ac:graphicFrameMkLst>
            <pc:docMk/>
            <pc:sldMk cId="3757022342" sldId="282"/>
            <ac:graphicFrameMk id="4" creationId="{92A0C9FB-5CDC-9930-FF99-8240C7928986}"/>
          </ac:graphicFrameMkLst>
        </pc:graphicFrameChg>
      </pc:sldChg>
      <pc:sldChg chg="addSp modSp new mod">
        <pc:chgData name="Pantelis Balaouras" userId="25e8755020fc1734" providerId="LiveId" clId="{63F8D67B-A8BB-4E49-A40D-C1BC24EFDE5E}" dt="2026-04-23T10:11:37.279" v="2782" actId="1076"/>
        <pc:sldMkLst>
          <pc:docMk/>
          <pc:sldMk cId="621328017" sldId="283"/>
        </pc:sldMkLst>
        <pc:spChg chg="mod">
          <ac:chgData name="Pantelis Balaouras" userId="25e8755020fc1734" providerId="LiveId" clId="{63F8D67B-A8BB-4E49-A40D-C1BC24EFDE5E}" dt="2026-04-23T10:10:32.895" v="2771" actId="14100"/>
          <ac:spMkLst>
            <pc:docMk/>
            <pc:sldMk cId="621328017" sldId="283"/>
            <ac:spMk id="2" creationId="{389302D8-DF0E-3040-1030-7055FB961CF0}"/>
          </ac:spMkLst>
        </pc:spChg>
        <pc:spChg chg="mod">
          <ac:chgData name="Pantelis Balaouras" userId="25e8755020fc1734" providerId="LiveId" clId="{63F8D67B-A8BB-4E49-A40D-C1BC24EFDE5E}" dt="2026-04-21T07:54:17.478" v="1213" actId="20577"/>
          <ac:spMkLst>
            <pc:docMk/>
            <pc:sldMk cId="621328017" sldId="283"/>
            <ac:spMk id="3" creationId="{56EE3521-84EC-396E-D862-733A931F0E98}"/>
          </ac:spMkLst>
        </pc:spChg>
        <pc:spChg chg="add mod">
          <ac:chgData name="Pantelis Balaouras" userId="25e8755020fc1734" providerId="LiveId" clId="{63F8D67B-A8BB-4E49-A40D-C1BC24EFDE5E}" dt="2026-04-23T10:11:25.311" v="2778" actId="1076"/>
          <ac:spMkLst>
            <pc:docMk/>
            <pc:sldMk cId="621328017" sldId="283"/>
            <ac:spMk id="5" creationId="{99704AC3-0B4D-29E0-F4B7-700F411069F1}"/>
          </ac:spMkLst>
        </pc:spChg>
        <pc:spChg chg="add mod">
          <ac:chgData name="Pantelis Balaouras" userId="25e8755020fc1734" providerId="LiveId" clId="{63F8D67B-A8BB-4E49-A40D-C1BC24EFDE5E}" dt="2026-04-23T10:11:37.279" v="2782" actId="1076"/>
          <ac:spMkLst>
            <pc:docMk/>
            <pc:sldMk cId="621328017" sldId="283"/>
            <ac:spMk id="6" creationId="{A9FAD273-6FE4-2A37-8F3D-B607F90626D5}"/>
          </ac:spMkLst>
        </pc:spChg>
        <pc:graphicFrameChg chg="add mod">
          <ac:chgData name="Pantelis Balaouras" userId="25e8755020fc1734" providerId="LiveId" clId="{63F8D67B-A8BB-4E49-A40D-C1BC24EFDE5E}" dt="2026-04-21T07:53:57.905" v="1105" actId="1076"/>
          <ac:graphicFrameMkLst>
            <pc:docMk/>
            <pc:sldMk cId="621328017" sldId="283"/>
            <ac:graphicFrameMk id="4" creationId="{A12B4BE5-1DE8-47F7-D128-81150B93F797}"/>
          </ac:graphicFrameMkLst>
        </pc:graphicFrameChg>
      </pc:sldChg>
      <pc:sldChg chg="addSp delSp modSp new mod">
        <pc:chgData name="Pantelis Balaouras" userId="25e8755020fc1734" providerId="LiveId" clId="{63F8D67B-A8BB-4E49-A40D-C1BC24EFDE5E}" dt="2026-04-21T08:02:47.816" v="1291"/>
        <pc:sldMkLst>
          <pc:docMk/>
          <pc:sldMk cId="1860530973" sldId="284"/>
        </pc:sldMkLst>
        <pc:spChg chg="mod">
          <ac:chgData name="Pantelis Balaouras" userId="25e8755020fc1734" providerId="LiveId" clId="{63F8D67B-A8BB-4E49-A40D-C1BC24EFDE5E}" dt="2026-04-21T08:02:47.816" v="1291"/>
          <ac:spMkLst>
            <pc:docMk/>
            <pc:sldMk cId="1860530973" sldId="284"/>
            <ac:spMk id="2" creationId="{57E00554-6045-6817-C2CD-F0764B01B737}"/>
          </ac:spMkLst>
        </pc:spChg>
        <pc:graphicFrameChg chg="add mod">
          <ac:chgData name="Pantelis Balaouras" userId="25e8755020fc1734" providerId="LiveId" clId="{63F8D67B-A8BB-4E49-A40D-C1BC24EFDE5E}" dt="2026-04-21T07:56:18.457" v="1240" actId="1076"/>
          <ac:graphicFrameMkLst>
            <pc:docMk/>
            <pc:sldMk cId="1860530973" sldId="284"/>
            <ac:graphicFrameMk id="4" creationId="{002625DC-F094-AF38-8E1E-FB6067F0E6C7}"/>
          </ac:graphicFrameMkLst>
        </pc:graphicFrameChg>
      </pc:sldChg>
      <pc:sldChg chg="modSp new mod">
        <pc:chgData name="Pantelis Balaouras" userId="25e8755020fc1734" providerId="LiveId" clId="{63F8D67B-A8BB-4E49-A40D-C1BC24EFDE5E}" dt="2026-04-21T08:02:50.949" v="1292"/>
        <pc:sldMkLst>
          <pc:docMk/>
          <pc:sldMk cId="1172656340" sldId="285"/>
        </pc:sldMkLst>
        <pc:spChg chg="mod">
          <ac:chgData name="Pantelis Balaouras" userId="25e8755020fc1734" providerId="LiveId" clId="{63F8D67B-A8BB-4E49-A40D-C1BC24EFDE5E}" dt="2026-04-21T08:02:50.949" v="1292"/>
          <ac:spMkLst>
            <pc:docMk/>
            <pc:sldMk cId="1172656340" sldId="285"/>
            <ac:spMk id="2" creationId="{EBB8E3E2-5D58-8F4D-5709-2FC91330EBA8}"/>
          </ac:spMkLst>
        </pc:spChg>
        <pc:spChg chg="mod">
          <ac:chgData name="Pantelis Balaouras" userId="25e8755020fc1734" providerId="LiveId" clId="{63F8D67B-A8BB-4E49-A40D-C1BC24EFDE5E}" dt="2026-04-21T07:56:38.478" v="1243" actId="27636"/>
          <ac:spMkLst>
            <pc:docMk/>
            <pc:sldMk cId="1172656340" sldId="285"/>
            <ac:spMk id="3" creationId="{5BE81C24-6ED3-723C-D97F-F97D22F76AED}"/>
          </ac:spMkLst>
        </pc:spChg>
      </pc:sldChg>
      <pc:sldChg chg="modSp add mod ord">
        <pc:chgData name="Pantelis Balaouras" userId="25e8755020fc1734" providerId="LiveId" clId="{63F8D67B-A8BB-4E49-A40D-C1BC24EFDE5E}" dt="2026-04-21T11:26:42.084" v="2515" actId="732"/>
        <pc:sldMkLst>
          <pc:docMk/>
          <pc:sldMk cId="0" sldId="287"/>
        </pc:sldMkLst>
        <pc:picChg chg="mod modCrop">
          <ac:chgData name="Pantelis Balaouras" userId="25e8755020fc1734" providerId="LiveId" clId="{63F8D67B-A8BB-4E49-A40D-C1BC24EFDE5E}" dt="2026-04-21T11:26:42.084" v="2515" actId="732"/>
          <ac:picMkLst>
            <pc:docMk/>
            <pc:sldMk cId="0" sldId="287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7:13.370" v="2519" actId="732"/>
        <pc:sldMkLst>
          <pc:docMk/>
          <pc:sldMk cId="0" sldId="288"/>
        </pc:sldMkLst>
        <pc:picChg chg="mod modCrop">
          <ac:chgData name="Pantelis Balaouras" userId="25e8755020fc1734" providerId="LiveId" clId="{63F8D67B-A8BB-4E49-A40D-C1BC24EFDE5E}" dt="2026-04-21T11:27:13.370" v="2519" actId="732"/>
          <ac:picMkLst>
            <pc:docMk/>
            <pc:sldMk cId="0" sldId="288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08:01:39.280" v="1262" actId="732"/>
        <pc:sldMkLst>
          <pc:docMk/>
          <pc:sldMk cId="0" sldId="289"/>
        </pc:sldMkLst>
        <pc:picChg chg="mod modCrop">
          <ac:chgData name="Pantelis Balaouras" userId="25e8755020fc1734" providerId="LiveId" clId="{63F8D67B-A8BB-4E49-A40D-C1BC24EFDE5E}" dt="2026-04-21T08:01:39.280" v="1262" actId="732"/>
          <ac:picMkLst>
            <pc:docMk/>
            <pc:sldMk cId="0" sldId="289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7:19.974" v="2520" actId="732"/>
        <pc:sldMkLst>
          <pc:docMk/>
          <pc:sldMk cId="0" sldId="290"/>
        </pc:sldMkLst>
        <pc:picChg chg="mod modCrop">
          <ac:chgData name="Pantelis Balaouras" userId="25e8755020fc1734" providerId="LiveId" clId="{63F8D67B-A8BB-4E49-A40D-C1BC24EFDE5E}" dt="2026-04-21T11:27:19.974" v="2520" actId="732"/>
          <ac:picMkLst>
            <pc:docMk/>
            <pc:sldMk cId="0" sldId="290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7:27.592" v="2521" actId="732"/>
        <pc:sldMkLst>
          <pc:docMk/>
          <pc:sldMk cId="0" sldId="291"/>
        </pc:sldMkLst>
        <pc:picChg chg="mod modCrop">
          <ac:chgData name="Pantelis Balaouras" userId="25e8755020fc1734" providerId="LiveId" clId="{63F8D67B-A8BB-4E49-A40D-C1BC24EFDE5E}" dt="2026-04-21T11:27:27.592" v="2521" actId="732"/>
          <ac:picMkLst>
            <pc:docMk/>
            <pc:sldMk cId="0" sldId="291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7:34.531" v="2522" actId="732"/>
        <pc:sldMkLst>
          <pc:docMk/>
          <pc:sldMk cId="0" sldId="292"/>
        </pc:sldMkLst>
        <pc:picChg chg="mod modCrop">
          <ac:chgData name="Pantelis Balaouras" userId="25e8755020fc1734" providerId="LiveId" clId="{63F8D67B-A8BB-4E49-A40D-C1BC24EFDE5E}" dt="2026-04-21T11:27:34.531" v="2522" actId="732"/>
          <ac:picMkLst>
            <pc:docMk/>
            <pc:sldMk cId="0" sldId="292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7:40.785" v="2523" actId="1076"/>
        <pc:sldMkLst>
          <pc:docMk/>
          <pc:sldMk cId="0" sldId="293"/>
        </pc:sldMkLst>
        <pc:picChg chg="mod">
          <ac:chgData name="Pantelis Balaouras" userId="25e8755020fc1734" providerId="LiveId" clId="{63F8D67B-A8BB-4E49-A40D-C1BC24EFDE5E}" dt="2026-04-21T11:27:40.785" v="2523" actId="1076"/>
          <ac:picMkLst>
            <pc:docMk/>
            <pc:sldMk cId="0" sldId="293"/>
            <ac:picMk id="2" creationId="{00000000-0000-0000-0000-000000000000}"/>
          </ac:picMkLst>
        </pc:picChg>
      </pc:sldChg>
      <pc:sldChg chg="add">
        <pc:chgData name="Pantelis Balaouras" userId="25e8755020fc1734" providerId="LiveId" clId="{63F8D67B-A8BB-4E49-A40D-C1BC24EFDE5E}" dt="2026-04-21T08:24:09.501" v="1299"/>
        <pc:sldMkLst>
          <pc:docMk/>
          <pc:sldMk cId="0" sldId="294"/>
        </pc:sldMkLst>
      </pc:sldChg>
      <pc:sldChg chg="modSp add mod">
        <pc:chgData name="Pantelis Balaouras" userId="25e8755020fc1734" providerId="LiveId" clId="{63F8D67B-A8BB-4E49-A40D-C1BC24EFDE5E}" dt="2026-04-21T11:27:54.593" v="2524" actId="732"/>
        <pc:sldMkLst>
          <pc:docMk/>
          <pc:sldMk cId="0" sldId="295"/>
        </pc:sldMkLst>
        <pc:picChg chg="mod modCrop">
          <ac:chgData name="Pantelis Balaouras" userId="25e8755020fc1734" providerId="LiveId" clId="{63F8D67B-A8BB-4E49-A40D-C1BC24EFDE5E}" dt="2026-04-21T11:27:54.593" v="2524" actId="732"/>
          <ac:picMkLst>
            <pc:docMk/>
            <pc:sldMk cId="0" sldId="295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8:03.019" v="2525" actId="732"/>
        <pc:sldMkLst>
          <pc:docMk/>
          <pc:sldMk cId="0" sldId="296"/>
        </pc:sldMkLst>
        <pc:picChg chg="mod modCrop">
          <ac:chgData name="Pantelis Balaouras" userId="25e8755020fc1734" providerId="LiveId" clId="{63F8D67B-A8BB-4E49-A40D-C1BC24EFDE5E}" dt="2026-04-21T11:28:03.019" v="2525" actId="732"/>
          <ac:picMkLst>
            <pc:docMk/>
            <pc:sldMk cId="0" sldId="296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8:11.919" v="2526" actId="732"/>
        <pc:sldMkLst>
          <pc:docMk/>
          <pc:sldMk cId="0" sldId="297"/>
        </pc:sldMkLst>
        <pc:picChg chg="mod modCrop">
          <ac:chgData name="Pantelis Balaouras" userId="25e8755020fc1734" providerId="LiveId" clId="{63F8D67B-A8BB-4E49-A40D-C1BC24EFDE5E}" dt="2026-04-21T11:28:11.919" v="2526" actId="732"/>
          <ac:picMkLst>
            <pc:docMk/>
            <pc:sldMk cId="0" sldId="297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08:27:26.066" v="1380" actId="6549"/>
        <pc:sldMkLst>
          <pc:docMk/>
          <pc:sldMk cId="183144419" sldId="298"/>
        </pc:sldMkLst>
        <pc:spChg chg="mod">
          <ac:chgData name="Pantelis Balaouras" userId="25e8755020fc1734" providerId="LiveId" clId="{63F8D67B-A8BB-4E49-A40D-C1BC24EFDE5E}" dt="2026-04-21T08:27:15.323" v="1379" actId="6549"/>
          <ac:spMkLst>
            <pc:docMk/>
            <pc:sldMk cId="183144419" sldId="298"/>
            <ac:spMk id="4" creationId="{1DAFD1C0-251F-2AF8-24C2-00D40F763440}"/>
          </ac:spMkLst>
        </pc:spChg>
        <pc:spChg chg="mod">
          <ac:chgData name="Pantelis Balaouras" userId="25e8755020fc1734" providerId="LiveId" clId="{63F8D67B-A8BB-4E49-A40D-C1BC24EFDE5E}" dt="2026-04-21T08:27:26.066" v="1380" actId="6549"/>
          <ac:spMkLst>
            <pc:docMk/>
            <pc:sldMk cId="183144419" sldId="298"/>
            <ac:spMk id="5" creationId="{7F5BAE2D-A08E-8A94-B889-249C15384C67}"/>
          </ac:spMkLst>
        </pc:spChg>
      </pc:sldChg>
      <pc:sldChg chg="addSp delSp modSp new mod modClrScheme chgLayout">
        <pc:chgData name="Pantelis Balaouras" userId="25e8755020fc1734" providerId="LiveId" clId="{63F8D67B-A8BB-4E49-A40D-C1BC24EFDE5E}" dt="2026-04-21T08:42:21.882" v="1829" actId="20577"/>
        <pc:sldMkLst>
          <pc:docMk/>
          <pc:sldMk cId="1513361425" sldId="299"/>
        </pc:sldMkLst>
        <pc:spChg chg="add mod ord">
          <ac:chgData name="Pantelis Balaouras" userId="25e8755020fc1734" providerId="LiveId" clId="{63F8D67B-A8BB-4E49-A40D-C1BC24EFDE5E}" dt="2026-04-21T08:30:48.073" v="1432" actId="404"/>
          <ac:spMkLst>
            <pc:docMk/>
            <pc:sldMk cId="1513361425" sldId="299"/>
            <ac:spMk id="4" creationId="{AE2955BD-C78D-FB1B-EDCA-28CB9F11FEF2}"/>
          </ac:spMkLst>
        </pc:spChg>
        <pc:spChg chg="add mod ord">
          <ac:chgData name="Pantelis Balaouras" userId="25e8755020fc1734" providerId="LiveId" clId="{63F8D67B-A8BB-4E49-A40D-C1BC24EFDE5E}" dt="2026-04-21T08:42:21.882" v="1829" actId="20577"/>
          <ac:spMkLst>
            <pc:docMk/>
            <pc:sldMk cId="1513361425" sldId="299"/>
            <ac:spMk id="5" creationId="{B32B8B27-1835-71E2-64DB-A20F7082FBEF}"/>
          </ac:spMkLst>
        </pc:spChg>
      </pc:sldChg>
      <pc:sldChg chg="addSp modSp new mod">
        <pc:chgData name="Pantelis Balaouras" userId="25e8755020fc1734" providerId="LiveId" clId="{63F8D67B-A8BB-4E49-A40D-C1BC24EFDE5E}" dt="2026-04-21T08:45:25.855" v="1857" actId="6549"/>
        <pc:sldMkLst>
          <pc:docMk/>
          <pc:sldMk cId="1589881626" sldId="300"/>
        </pc:sldMkLst>
        <pc:spChg chg="mod">
          <ac:chgData name="Pantelis Balaouras" userId="25e8755020fc1734" providerId="LiveId" clId="{63F8D67B-A8BB-4E49-A40D-C1BC24EFDE5E}" dt="2026-04-21T08:45:25.855" v="1857" actId="6549"/>
          <ac:spMkLst>
            <pc:docMk/>
            <pc:sldMk cId="1589881626" sldId="300"/>
            <ac:spMk id="2" creationId="{51BF5959-ACCC-C76F-8D46-954C8A0A48F4}"/>
          </ac:spMkLst>
        </pc:spChg>
        <pc:spChg chg="mod">
          <ac:chgData name="Pantelis Balaouras" userId="25e8755020fc1734" providerId="LiveId" clId="{63F8D67B-A8BB-4E49-A40D-C1BC24EFDE5E}" dt="2026-04-21T08:33:34.378" v="1574" actId="207"/>
          <ac:spMkLst>
            <pc:docMk/>
            <pc:sldMk cId="1589881626" sldId="300"/>
            <ac:spMk id="3" creationId="{F72933AA-F720-C451-8CD5-FA51B288C50A}"/>
          </ac:spMkLst>
        </pc:spChg>
        <pc:picChg chg="add mod">
          <ac:chgData name="Pantelis Balaouras" userId="25e8755020fc1734" providerId="LiveId" clId="{63F8D67B-A8BB-4E49-A40D-C1BC24EFDE5E}" dt="2026-04-21T08:33:26.984" v="1572" actId="1076"/>
          <ac:picMkLst>
            <pc:docMk/>
            <pc:sldMk cId="1589881626" sldId="300"/>
            <ac:picMk id="4" creationId="{C4CAC677-E781-6E5F-6B6B-F18C8A112515}"/>
          </ac:picMkLst>
        </pc:picChg>
      </pc:sldChg>
      <pc:sldChg chg="addSp modSp new mod">
        <pc:chgData name="Pantelis Balaouras" userId="25e8755020fc1734" providerId="LiveId" clId="{63F8D67B-A8BB-4E49-A40D-C1BC24EFDE5E}" dt="2026-04-23T10:25:32.367" v="2786" actId="1076"/>
        <pc:sldMkLst>
          <pc:docMk/>
          <pc:sldMk cId="1358561096" sldId="301"/>
        </pc:sldMkLst>
        <pc:spChg chg="mod">
          <ac:chgData name="Pantelis Balaouras" userId="25e8755020fc1734" providerId="LiveId" clId="{63F8D67B-A8BB-4E49-A40D-C1BC24EFDE5E}" dt="2026-04-21T08:45:43.826" v="1860" actId="20577"/>
          <ac:spMkLst>
            <pc:docMk/>
            <pc:sldMk cId="1358561096" sldId="301"/>
            <ac:spMk id="2" creationId="{1E6116F0-F72C-B666-799B-ECC77AC4824C}"/>
          </ac:spMkLst>
        </pc:spChg>
        <pc:spChg chg="mod">
          <ac:chgData name="Pantelis Balaouras" userId="25e8755020fc1734" providerId="LiveId" clId="{63F8D67B-A8BB-4E49-A40D-C1BC24EFDE5E}" dt="2026-04-21T08:35:52.484" v="1633" actId="14100"/>
          <ac:spMkLst>
            <pc:docMk/>
            <pc:sldMk cId="1358561096" sldId="301"/>
            <ac:spMk id="3" creationId="{1A6C4AE6-6C15-F038-656D-08C0F1751E2C}"/>
          </ac:spMkLst>
        </pc:spChg>
        <pc:picChg chg="add mod">
          <ac:chgData name="Pantelis Balaouras" userId="25e8755020fc1734" providerId="LiveId" clId="{63F8D67B-A8BB-4E49-A40D-C1BC24EFDE5E}" dt="2026-04-23T10:25:32.367" v="2786" actId="1076"/>
          <ac:picMkLst>
            <pc:docMk/>
            <pc:sldMk cId="1358561096" sldId="301"/>
            <ac:picMk id="6" creationId="{D38A3C25-2AE2-41D6-B0BF-D85486B2E60B}"/>
          </ac:picMkLst>
        </pc:picChg>
      </pc:sldChg>
      <pc:sldChg chg="addSp delSp modSp new mod">
        <pc:chgData name="Pantelis Balaouras" userId="25e8755020fc1734" providerId="LiveId" clId="{63F8D67B-A8BB-4E49-A40D-C1BC24EFDE5E}" dt="2026-04-21T08:36:43.523" v="1665" actId="22"/>
        <pc:sldMkLst>
          <pc:docMk/>
          <pc:sldMk cId="3709312233" sldId="302"/>
        </pc:sldMkLst>
        <pc:spChg chg="mod">
          <ac:chgData name="Pantelis Balaouras" userId="25e8755020fc1734" providerId="LiveId" clId="{63F8D67B-A8BB-4E49-A40D-C1BC24EFDE5E}" dt="2026-04-21T08:36:26.482" v="1663" actId="20577"/>
          <ac:spMkLst>
            <pc:docMk/>
            <pc:sldMk cId="3709312233" sldId="302"/>
            <ac:spMk id="2" creationId="{71FEDD87-E0DC-E18F-C3E1-5FAC60AA232B}"/>
          </ac:spMkLst>
        </pc:spChg>
        <pc:spChg chg="mod">
          <ac:chgData name="Pantelis Balaouras" userId="25e8755020fc1734" providerId="LiveId" clId="{63F8D67B-A8BB-4E49-A40D-C1BC24EFDE5E}" dt="2026-04-21T08:36:10.154" v="1638"/>
          <ac:spMkLst>
            <pc:docMk/>
            <pc:sldMk cId="3709312233" sldId="302"/>
            <ac:spMk id="3" creationId="{A6D947B8-A5D7-905C-1B36-F4E1D89739AC}"/>
          </ac:spMkLst>
        </pc:spChg>
      </pc:sldChg>
      <pc:sldChg chg="addSp modSp new mod">
        <pc:chgData name="Pantelis Balaouras" userId="25e8755020fc1734" providerId="LiveId" clId="{63F8D67B-A8BB-4E49-A40D-C1BC24EFDE5E}" dt="2026-04-21T08:45:53.443" v="1867" actId="20577"/>
        <pc:sldMkLst>
          <pc:docMk/>
          <pc:sldMk cId="3093332985" sldId="303"/>
        </pc:sldMkLst>
        <pc:spChg chg="mod">
          <ac:chgData name="Pantelis Balaouras" userId="25e8755020fc1734" providerId="LiveId" clId="{63F8D67B-A8BB-4E49-A40D-C1BC24EFDE5E}" dt="2026-04-21T08:45:53.443" v="1867" actId="20577"/>
          <ac:spMkLst>
            <pc:docMk/>
            <pc:sldMk cId="3093332985" sldId="303"/>
            <ac:spMk id="2" creationId="{81D6F336-EB83-C033-6F15-B4314D3B9978}"/>
          </ac:spMkLst>
        </pc:spChg>
        <pc:spChg chg="mod">
          <ac:chgData name="Pantelis Balaouras" userId="25e8755020fc1734" providerId="LiveId" clId="{63F8D67B-A8BB-4E49-A40D-C1BC24EFDE5E}" dt="2026-04-21T08:37:32.846" v="1699" actId="404"/>
          <ac:spMkLst>
            <pc:docMk/>
            <pc:sldMk cId="3093332985" sldId="303"/>
            <ac:spMk id="3" creationId="{D4D1DF3B-1B1D-F96F-5D83-AFC4E0317B29}"/>
          </ac:spMkLst>
        </pc:spChg>
        <pc:spChg chg="add mod">
          <ac:chgData name="Pantelis Balaouras" userId="25e8755020fc1734" providerId="LiveId" clId="{63F8D67B-A8BB-4E49-A40D-C1BC24EFDE5E}" dt="2026-04-21T08:39:35.080" v="1769" actId="1076"/>
          <ac:spMkLst>
            <pc:docMk/>
            <pc:sldMk cId="3093332985" sldId="303"/>
            <ac:spMk id="6" creationId="{D8B54858-B55B-1E34-690D-A163C0905D6B}"/>
          </ac:spMkLst>
        </pc:spChg>
        <pc:picChg chg="add mod">
          <ac:chgData name="Pantelis Balaouras" userId="25e8755020fc1734" providerId="LiveId" clId="{63F8D67B-A8BB-4E49-A40D-C1BC24EFDE5E}" dt="2026-04-21T08:37:46.112" v="1702" actId="1076"/>
          <ac:picMkLst>
            <pc:docMk/>
            <pc:sldMk cId="3093332985" sldId="303"/>
            <ac:picMk id="4" creationId="{D0945626-A8C0-7042-9D74-C07B239DFADB}"/>
          </ac:picMkLst>
        </pc:picChg>
      </pc:sldChg>
      <pc:sldChg chg="addSp modSp add mod">
        <pc:chgData name="Pantelis Balaouras" userId="25e8755020fc1734" providerId="LiveId" clId="{63F8D67B-A8BB-4E49-A40D-C1BC24EFDE5E}" dt="2026-04-21T11:28:21.706" v="2527" actId="732"/>
        <pc:sldMkLst>
          <pc:docMk/>
          <pc:sldMk cId="0" sldId="304"/>
        </pc:sldMkLst>
        <pc:spChg chg="add mod">
          <ac:chgData name="Pantelis Balaouras" userId="25e8755020fc1734" providerId="LiveId" clId="{63F8D67B-A8BB-4E49-A40D-C1BC24EFDE5E}" dt="2026-04-21T08:41:16.978" v="1778"/>
          <ac:spMkLst>
            <pc:docMk/>
            <pc:sldMk cId="0" sldId="304"/>
            <ac:spMk id="3" creationId="{D3AA7C4D-5EF7-DFDF-A6FE-1589C8BD6F26}"/>
          </ac:spMkLst>
        </pc:spChg>
        <pc:picChg chg="mod modCrop">
          <ac:chgData name="Pantelis Balaouras" userId="25e8755020fc1734" providerId="LiveId" clId="{63F8D67B-A8BB-4E49-A40D-C1BC24EFDE5E}" dt="2026-04-21T11:28:21.706" v="2527" actId="732"/>
          <ac:picMkLst>
            <pc:docMk/>
            <pc:sldMk cId="0" sldId="304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8:34.595" v="2528" actId="732"/>
        <pc:sldMkLst>
          <pc:docMk/>
          <pc:sldMk cId="0" sldId="305"/>
        </pc:sldMkLst>
        <pc:picChg chg="mod modCrop">
          <ac:chgData name="Pantelis Balaouras" userId="25e8755020fc1734" providerId="LiveId" clId="{63F8D67B-A8BB-4E49-A40D-C1BC24EFDE5E}" dt="2026-04-21T11:28:34.595" v="2528" actId="732"/>
          <ac:picMkLst>
            <pc:docMk/>
            <pc:sldMk cId="0" sldId="305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8:45.184" v="2529" actId="732"/>
        <pc:sldMkLst>
          <pc:docMk/>
          <pc:sldMk cId="0" sldId="306"/>
        </pc:sldMkLst>
        <pc:picChg chg="mod modCrop">
          <ac:chgData name="Pantelis Balaouras" userId="25e8755020fc1734" providerId="LiveId" clId="{63F8D67B-A8BB-4E49-A40D-C1BC24EFDE5E}" dt="2026-04-21T11:28:45.184" v="2529" actId="732"/>
          <ac:picMkLst>
            <pc:docMk/>
            <pc:sldMk cId="0" sldId="306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8:56.281" v="2530" actId="732"/>
        <pc:sldMkLst>
          <pc:docMk/>
          <pc:sldMk cId="0" sldId="307"/>
        </pc:sldMkLst>
        <pc:picChg chg="mod modCrop">
          <ac:chgData name="Pantelis Balaouras" userId="25e8755020fc1734" providerId="LiveId" clId="{63F8D67B-A8BB-4E49-A40D-C1BC24EFDE5E}" dt="2026-04-21T11:28:56.281" v="2530" actId="732"/>
          <ac:picMkLst>
            <pc:docMk/>
            <pc:sldMk cId="0" sldId="307"/>
            <ac:picMk id="2" creationId="{00000000-0000-0000-0000-000000000000}"/>
          </ac:picMkLst>
        </pc:picChg>
      </pc:sldChg>
      <pc:sldChg chg="modSp add mod ord">
        <pc:chgData name="Pantelis Balaouras" userId="25e8755020fc1734" providerId="LiveId" clId="{63F8D67B-A8BB-4E49-A40D-C1BC24EFDE5E}" dt="2026-04-21T11:29:05.659" v="2531" actId="732"/>
        <pc:sldMkLst>
          <pc:docMk/>
          <pc:sldMk cId="0" sldId="308"/>
        </pc:sldMkLst>
        <pc:picChg chg="mod modCrop">
          <ac:chgData name="Pantelis Balaouras" userId="25e8755020fc1734" providerId="LiveId" clId="{63F8D67B-A8BB-4E49-A40D-C1BC24EFDE5E}" dt="2026-04-21T11:29:05.659" v="2531" actId="732"/>
          <ac:picMkLst>
            <pc:docMk/>
            <pc:sldMk cId="0" sldId="308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9:18.230" v="2532" actId="732"/>
        <pc:sldMkLst>
          <pc:docMk/>
          <pc:sldMk cId="0" sldId="309"/>
        </pc:sldMkLst>
        <pc:picChg chg="mod modCrop">
          <ac:chgData name="Pantelis Balaouras" userId="25e8755020fc1734" providerId="LiveId" clId="{63F8D67B-A8BB-4E49-A40D-C1BC24EFDE5E}" dt="2026-04-21T11:29:18.230" v="2532" actId="732"/>
          <ac:picMkLst>
            <pc:docMk/>
            <pc:sldMk cId="0" sldId="309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9:29.425" v="2533" actId="732"/>
        <pc:sldMkLst>
          <pc:docMk/>
          <pc:sldMk cId="0" sldId="310"/>
        </pc:sldMkLst>
        <pc:picChg chg="mod modCrop">
          <ac:chgData name="Pantelis Balaouras" userId="25e8755020fc1734" providerId="LiveId" clId="{63F8D67B-A8BB-4E49-A40D-C1BC24EFDE5E}" dt="2026-04-21T11:29:29.425" v="2533" actId="732"/>
          <ac:picMkLst>
            <pc:docMk/>
            <pc:sldMk cId="0" sldId="310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9:35.658" v="2534" actId="732"/>
        <pc:sldMkLst>
          <pc:docMk/>
          <pc:sldMk cId="0" sldId="311"/>
        </pc:sldMkLst>
        <pc:picChg chg="mod modCrop">
          <ac:chgData name="Pantelis Balaouras" userId="25e8755020fc1734" providerId="LiveId" clId="{63F8D67B-A8BB-4E49-A40D-C1BC24EFDE5E}" dt="2026-04-21T11:29:35.658" v="2534" actId="732"/>
          <ac:picMkLst>
            <pc:docMk/>
            <pc:sldMk cId="0" sldId="311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29:45.699" v="2535" actId="732"/>
        <pc:sldMkLst>
          <pc:docMk/>
          <pc:sldMk cId="0" sldId="312"/>
        </pc:sldMkLst>
        <pc:picChg chg="mod modCrop">
          <ac:chgData name="Pantelis Balaouras" userId="25e8755020fc1734" providerId="LiveId" clId="{63F8D67B-A8BB-4E49-A40D-C1BC24EFDE5E}" dt="2026-04-21T11:29:45.699" v="2535" actId="732"/>
          <ac:picMkLst>
            <pc:docMk/>
            <pc:sldMk cId="0" sldId="312"/>
            <ac:picMk id="2" creationId="{00000000-0000-0000-0000-000000000000}"/>
          </ac:picMkLst>
        </pc:picChg>
      </pc:sldChg>
      <pc:sldChg chg="modSp new mod">
        <pc:chgData name="Pantelis Balaouras" userId="25e8755020fc1734" providerId="LiveId" clId="{63F8D67B-A8BB-4E49-A40D-C1BC24EFDE5E}" dt="2026-04-21T11:15:01.875" v="2502" actId="14"/>
        <pc:sldMkLst>
          <pc:docMk/>
          <pc:sldMk cId="3753251349" sldId="313"/>
        </pc:sldMkLst>
        <pc:spChg chg="mod">
          <ac:chgData name="Pantelis Balaouras" userId="25e8755020fc1734" providerId="LiveId" clId="{63F8D67B-A8BB-4E49-A40D-C1BC24EFDE5E}" dt="2026-04-21T08:50:48.788" v="2033" actId="20577"/>
          <ac:spMkLst>
            <pc:docMk/>
            <pc:sldMk cId="3753251349" sldId="313"/>
            <ac:spMk id="2" creationId="{237B156B-5B16-766D-54B0-55766EA2D3DC}"/>
          </ac:spMkLst>
        </pc:spChg>
        <pc:spChg chg="mod">
          <ac:chgData name="Pantelis Balaouras" userId="25e8755020fc1734" providerId="LiveId" clId="{63F8D67B-A8BB-4E49-A40D-C1BC24EFDE5E}" dt="2026-04-21T11:15:01.875" v="2502" actId="14"/>
          <ac:spMkLst>
            <pc:docMk/>
            <pc:sldMk cId="3753251349" sldId="313"/>
            <ac:spMk id="3" creationId="{14B11AC9-4B4A-0420-E0DB-D5271A273131}"/>
          </ac:spMkLst>
        </pc:spChg>
      </pc:sldChg>
      <pc:sldChg chg="delSp modSp add mod setBg delDesignElem">
        <pc:chgData name="Pantelis Balaouras" userId="25e8755020fc1734" providerId="LiveId" clId="{63F8D67B-A8BB-4E49-A40D-C1BC24EFDE5E}" dt="2026-04-21T08:53:26.345" v="2264" actId="6549"/>
        <pc:sldMkLst>
          <pc:docMk/>
          <pc:sldMk cId="3772832140" sldId="493"/>
        </pc:sldMkLst>
        <pc:spChg chg="mod">
          <ac:chgData name="Pantelis Balaouras" userId="25e8755020fc1734" providerId="LiveId" clId="{63F8D67B-A8BB-4E49-A40D-C1BC24EFDE5E}" dt="2026-04-21T08:53:26.345" v="2264" actId="6549"/>
          <ac:spMkLst>
            <pc:docMk/>
            <pc:sldMk cId="3772832140" sldId="493"/>
            <ac:spMk id="3" creationId="{9F6196D8-C25C-FBBE-4DFC-53D3BEC8CF1C}"/>
          </ac:spMkLst>
        </pc:spChg>
      </pc:sldChg>
      <pc:sldChg chg="addSp delSp modSp new mod ord modClrScheme chgLayout">
        <pc:chgData name="Pantelis Balaouras" userId="25e8755020fc1734" providerId="LiveId" clId="{63F8D67B-A8BB-4E49-A40D-C1BC24EFDE5E}" dt="2026-04-21T11:15:17.683" v="2506"/>
        <pc:sldMkLst>
          <pc:docMk/>
          <pc:sldMk cId="635863600" sldId="494"/>
        </pc:sldMkLst>
        <pc:spChg chg="add mod">
          <ac:chgData name="Pantelis Balaouras" userId="25e8755020fc1734" providerId="LiveId" clId="{63F8D67B-A8BB-4E49-A40D-C1BC24EFDE5E}" dt="2026-04-21T08:57:13.411" v="2368" actId="20577"/>
          <ac:spMkLst>
            <pc:docMk/>
            <pc:sldMk cId="635863600" sldId="494"/>
            <ac:spMk id="8" creationId="{FC845CF9-FA25-A0A2-B388-A99BA19B0716}"/>
          </ac:spMkLst>
        </pc:spChg>
        <pc:picChg chg="add mod modCrop">
          <ac:chgData name="Pantelis Balaouras" userId="25e8755020fc1734" providerId="LiveId" clId="{63F8D67B-A8BB-4E49-A40D-C1BC24EFDE5E}" dt="2026-04-21T08:57:08.213" v="2363" actId="1076"/>
          <ac:picMkLst>
            <pc:docMk/>
            <pc:sldMk cId="635863600" sldId="494"/>
            <ac:picMk id="7" creationId="{3D3F5472-0A1C-DD33-5F77-9C5072A2C51E}"/>
          </ac:picMkLst>
        </pc:picChg>
      </pc:sldChg>
      <pc:sldChg chg="modSp add mod">
        <pc:chgData name="Pantelis Balaouras" userId="25e8755020fc1734" providerId="LiveId" clId="{63F8D67B-A8BB-4E49-A40D-C1BC24EFDE5E}" dt="2026-04-21T11:14:11.095" v="2492" actId="20577"/>
        <pc:sldMkLst>
          <pc:docMk/>
          <pc:sldMk cId="1755650118" sldId="497"/>
        </pc:sldMkLst>
        <pc:spChg chg="mod">
          <ac:chgData name="Pantelis Balaouras" userId="25e8755020fc1734" providerId="LiveId" clId="{63F8D67B-A8BB-4E49-A40D-C1BC24EFDE5E}" dt="2026-04-21T11:14:11.095" v="2492" actId="20577"/>
          <ac:spMkLst>
            <pc:docMk/>
            <pc:sldMk cId="1755650118" sldId="497"/>
            <ac:spMk id="4" creationId="{FCE4FA80-CF58-DD4A-6FC5-6C08B025C6B5}"/>
          </ac:spMkLst>
        </pc:spChg>
      </pc:sldChg>
      <pc:sldChg chg="modSp add mod">
        <pc:chgData name="Pantelis Balaouras" userId="25e8755020fc1734" providerId="LiveId" clId="{63F8D67B-A8BB-4E49-A40D-C1BC24EFDE5E}" dt="2026-04-21T11:29:54.737" v="2536" actId="732"/>
        <pc:sldMkLst>
          <pc:docMk/>
          <pc:sldMk cId="0" sldId="499"/>
        </pc:sldMkLst>
        <pc:picChg chg="mod modCrop">
          <ac:chgData name="Pantelis Balaouras" userId="25e8755020fc1734" providerId="LiveId" clId="{63F8D67B-A8BB-4E49-A40D-C1BC24EFDE5E}" dt="2026-04-21T11:29:54.737" v="2536" actId="732"/>
          <ac:picMkLst>
            <pc:docMk/>
            <pc:sldMk cId="0" sldId="499"/>
            <ac:picMk id="2" creationId="{00000000-0000-0000-0000-000000000000}"/>
          </ac:picMkLst>
        </pc:picChg>
      </pc:sldChg>
      <pc:sldChg chg="add">
        <pc:chgData name="Pantelis Balaouras" userId="25e8755020fc1734" providerId="LiveId" clId="{63F8D67B-A8BB-4E49-A40D-C1BC24EFDE5E}" dt="2026-04-21T11:13:04.195" v="2379"/>
        <pc:sldMkLst>
          <pc:docMk/>
          <pc:sldMk cId="0" sldId="500"/>
        </pc:sldMkLst>
      </pc:sldChg>
      <pc:sldChg chg="modSp add mod">
        <pc:chgData name="Pantelis Balaouras" userId="25e8755020fc1734" providerId="LiveId" clId="{63F8D67B-A8BB-4E49-A40D-C1BC24EFDE5E}" dt="2026-04-21T11:30:01.441" v="2537" actId="732"/>
        <pc:sldMkLst>
          <pc:docMk/>
          <pc:sldMk cId="0" sldId="501"/>
        </pc:sldMkLst>
        <pc:picChg chg="mod modCrop">
          <ac:chgData name="Pantelis Balaouras" userId="25e8755020fc1734" providerId="LiveId" clId="{63F8D67B-A8BB-4E49-A40D-C1BC24EFDE5E}" dt="2026-04-21T11:30:01.441" v="2537" actId="732"/>
          <ac:picMkLst>
            <pc:docMk/>
            <pc:sldMk cId="0" sldId="501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30:07.810" v="2538" actId="732"/>
        <pc:sldMkLst>
          <pc:docMk/>
          <pc:sldMk cId="0" sldId="502"/>
        </pc:sldMkLst>
        <pc:picChg chg="mod modCrop">
          <ac:chgData name="Pantelis Balaouras" userId="25e8755020fc1734" providerId="LiveId" clId="{63F8D67B-A8BB-4E49-A40D-C1BC24EFDE5E}" dt="2026-04-21T11:30:07.810" v="2538" actId="732"/>
          <ac:picMkLst>
            <pc:docMk/>
            <pc:sldMk cId="0" sldId="502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30:15.664" v="2539" actId="732"/>
        <pc:sldMkLst>
          <pc:docMk/>
          <pc:sldMk cId="0" sldId="503"/>
        </pc:sldMkLst>
        <pc:picChg chg="mod modCrop">
          <ac:chgData name="Pantelis Balaouras" userId="25e8755020fc1734" providerId="LiveId" clId="{63F8D67B-A8BB-4E49-A40D-C1BC24EFDE5E}" dt="2026-04-21T11:30:15.664" v="2539" actId="732"/>
          <ac:picMkLst>
            <pc:docMk/>
            <pc:sldMk cId="0" sldId="503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30:23.366" v="2540" actId="732"/>
        <pc:sldMkLst>
          <pc:docMk/>
          <pc:sldMk cId="0" sldId="504"/>
        </pc:sldMkLst>
        <pc:picChg chg="mod modCrop">
          <ac:chgData name="Pantelis Balaouras" userId="25e8755020fc1734" providerId="LiveId" clId="{63F8D67B-A8BB-4E49-A40D-C1BC24EFDE5E}" dt="2026-04-21T11:30:23.366" v="2540" actId="732"/>
          <ac:picMkLst>
            <pc:docMk/>
            <pc:sldMk cId="0" sldId="504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30:32.189" v="2541" actId="732"/>
        <pc:sldMkLst>
          <pc:docMk/>
          <pc:sldMk cId="0" sldId="505"/>
        </pc:sldMkLst>
        <pc:picChg chg="mod modCrop">
          <ac:chgData name="Pantelis Balaouras" userId="25e8755020fc1734" providerId="LiveId" clId="{63F8D67B-A8BB-4E49-A40D-C1BC24EFDE5E}" dt="2026-04-21T11:30:32.189" v="2541" actId="732"/>
          <ac:picMkLst>
            <pc:docMk/>
            <pc:sldMk cId="0" sldId="505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30:39.426" v="2542" actId="732"/>
        <pc:sldMkLst>
          <pc:docMk/>
          <pc:sldMk cId="0" sldId="506"/>
        </pc:sldMkLst>
        <pc:picChg chg="mod modCrop">
          <ac:chgData name="Pantelis Balaouras" userId="25e8755020fc1734" providerId="LiveId" clId="{63F8D67B-A8BB-4E49-A40D-C1BC24EFDE5E}" dt="2026-04-21T11:30:39.426" v="2542" actId="732"/>
          <ac:picMkLst>
            <pc:docMk/>
            <pc:sldMk cId="0" sldId="506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30:45.644" v="2543" actId="732"/>
        <pc:sldMkLst>
          <pc:docMk/>
          <pc:sldMk cId="0" sldId="507"/>
        </pc:sldMkLst>
        <pc:picChg chg="mod modCrop">
          <ac:chgData name="Pantelis Balaouras" userId="25e8755020fc1734" providerId="LiveId" clId="{63F8D67B-A8BB-4E49-A40D-C1BC24EFDE5E}" dt="2026-04-21T11:30:45.644" v="2543" actId="732"/>
          <ac:picMkLst>
            <pc:docMk/>
            <pc:sldMk cId="0" sldId="507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1:30:52.065" v="2544" actId="732"/>
        <pc:sldMkLst>
          <pc:docMk/>
          <pc:sldMk cId="0" sldId="508"/>
        </pc:sldMkLst>
        <pc:picChg chg="mod modCrop">
          <ac:chgData name="Pantelis Balaouras" userId="25e8755020fc1734" providerId="LiveId" clId="{63F8D67B-A8BB-4E49-A40D-C1BC24EFDE5E}" dt="2026-04-21T11:30:52.065" v="2544" actId="732"/>
          <ac:picMkLst>
            <pc:docMk/>
            <pc:sldMk cId="0" sldId="508"/>
            <ac:picMk id="2" creationId="{00000000-0000-0000-0000-000000000000}"/>
          </ac:picMkLst>
        </pc:picChg>
      </pc:sldChg>
      <pc:sldChg chg="addSp modSp add mod modClrScheme chgLayout">
        <pc:chgData name="Pantelis Balaouras" userId="25e8755020fc1734" providerId="LiveId" clId="{63F8D67B-A8BB-4E49-A40D-C1BC24EFDE5E}" dt="2026-04-23T09:43:54.680" v="2577" actId="27636"/>
        <pc:sldMkLst>
          <pc:docMk/>
          <pc:sldMk cId="3706571195" sldId="509"/>
        </pc:sldMkLst>
        <pc:spChg chg="mod ord">
          <ac:chgData name="Pantelis Balaouras" userId="25e8755020fc1734" providerId="LiveId" clId="{63F8D67B-A8BB-4E49-A40D-C1BC24EFDE5E}" dt="2026-04-23T09:42:58.713" v="2560" actId="700"/>
          <ac:spMkLst>
            <pc:docMk/>
            <pc:sldMk cId="3706571195" sldId="509"/>
            <ac:spMk id="2" creationId="{FC039F5D-B5F8-5FCA-616A-199C91684B32}"/>
          </ac:spMkLst>
        </pc:spChg>
        <pc:spChg chg="mod ord">
          <ac:chgData name="Pantelis Balaouras" userId="25e8755020fc1734" providerId="LiveId" clId="{63F8D67B-A8BB-4E49-A40D-C1BC24EFDE5E}" dt="2026-04-23T09:43:54.680" v="2577" actId="27636"/>
          <ac:spMkLst>
            <pc:docMk/>
            <pc:sldMk cId="3706571195" sldId="509"/>
            <ac:spMk id="3" creationId="{F3B246F2-53A2-2A69-C850-A9B8FA47F6C3}"/>
          </ac:spMkLst>
        </pc:spChg>
        <pc:spChg chg="add mod ord">
          <ac:chgData name="Pantelis Balaouras" userId="25e8755020fc1734" providerId="LiveId" clId="{63F8D67B-A8BB-4E49-A40D-C1BC24EFDE5E}" dt="2026-04-23T09:43:54.678" v="2576" actId="27636"/>
          <ac:spMkLst>
            <pc:docMk/>
            <pc:sldMk cId="3706571195" sldId="509"/>
            <ac:spMk id="4" creationId="{8AA8A4A9-5CB1-96AC-C741-C020626894B3}"/>
          </ac:spMkLst>
        </pc:spChg>
      </pc:sldChg>
      <pc:sldMasterChg chg="delSp modSp mod modSldLayout">
        <pc:chgData name="Pantelis Balaouras" userId="25e8755020fc1734" providerId="LiveId" clId="{63F8D67B-A8BB-4E49-A40D-C1BC24EFDE5E}" dt="2026-04-21T07:24:55.246" v="668" actId="948"/>
        <pc:sldMasterMkLst>
          <pc:docMk/>
          <pc:sldMasterMk cId="963389472" sldId="2147483648"/>
        </pc:sldMasterMkLst>
        <pc:spChg chg="mod">
          <ac:chgData name="Pantelis Balaouras" userId="25e8755020fc1734" providerId="LiveId" clId="{63F8D67B-A8BB-4E49-A40D-C1BC24EFDE5E}" dt="2026-04-21T06:31:26.320" v="71" actId="113"/>
          <ac:spMkLst>
            <pc:docMk/>
            <pc:sldMasterMk cId="963389472" sldId="2147483648"/>
            <ac:spMk id="2" creationId="{1B7E8624-760B-5258-ECF7-9A1A2A577E01}"/>
          </ac:spMkLst>
        </pc:spChg>
        <pc:spChg chg="mod">
          <ac:chgData name="Pantelis Balaouras" userId="25e8755020fc1734" providerId="LiveId" clId="{63F8D67B-A8BB-4E49-A40D-C1BC24EFDE5E}" dt="2026-04-21T06:31:33.552" v="72" actId="14100"/>
          <ac:spMkLst>
            <pc:docMk/>
            <pc:sldMasterMk cId="963389472" sldId="2147483648"/>
            <ac:spMk id="3" creationId="{3078CEDE-9842-5B81-A3A2-F3DF2A28517D}"/>
          </ac:spMkLst>
        </pc:spChg>
        <pc:spChg chg="mod">
          <ac:chgData name="Pantelis Balaouras" userId="25e8755020fc1734" providerId="LiveId" clId="{63F8D67B-A8BB-4E49-A40D-C1BC24EFDE5E}" dt="2026-04-21T06:31:21.287" v="70" actId="14100"/>
          <ac:spMkLst>
            <pc:docMk/>
            <pc:sldMasterMk cId="963389472" sldId="2147483648"/>
            <ac:spMk id="6" creationId="{FEF65221-4E16-3931-B34D-5970EF2C413A}"/>
          </ac:spMkLst>
        </pc:spChg>
        <pc:sldLayoutChg chg="modSp mod">
          <pc:chgData name="Pantelis Balaouras" userId="25e8755020fc1734" providerId="LiveId" clId="{63F8D67B-A8BB-4E49-A40D-C1BC24EFDE5E}" dt="2026-04-21T07:15:11.992" v="437" actId="948"/>
          <pc:sldLayoutMkLst>
            <pc:docMk/>
            <pc:sldMasterMk cId="963389472" sldId="2147483648"/>
            <pc:sldLayoutMk cId="3184476743" sldId="2147483650"/>
          </pc:sldLayoutMkLst>
          <pc:spChg chg="mod">
            <ac:chgData name="Pantelis Balaouras" userId="25e8755020fc1734" providerId="LiveId" clId="{63F8D67B-A8BB-4E49-A40D-C1BC24EFDE5E}" dt="2026-04-21T06:29:28.650" v="62" actId="113"/>
            <ac:spMkLst>
              <pc:docMk/>
              <pc:sldMasterMk cId="963389472" sldId="2147483648"/>
              <pc:sldLayoutMk cId="3184476743" sldId="2147483650"/>
              <ac:spMk id="2" creationId="{D5DD6B85-6AAE-0075-33B5-961EC46E457C}"/>
            </ac:spMkLst>
          </pc:spChg>
          <pc:spChg chg="mod">
            <ac:chgData name="Pantelis Balaouras" userId="25e8755020fc1734" providerId="LiveId" clId="{63F8D67B-A8BB-4E49-A40D-C1BC24EFDE5E}" dt="2026-04-21T07:15:11.992" v="437" actId="948"/>
            <ac:spMkLst>
              <pc:docMk/>
              <pc:sldMasterMk cId="963389472" sldId="2147483648"/>
              <pc:sldLayoutMk cId="3184476743" sldId="2147483650"/>
              <ac:spMk id="3" creationId="{F320B0AA-7D46-6EE5-924A-8D5ABED4C71F}"/>
            </ac:spMkLst>
          </pc:spChg>
        </pc:sldLayoutChg>
        <pc:sldLayoutChg chg="delSp modSp mod">
          <pc:chgData name="Pantelis Balaouras" userId="25e8755020fc1734" providerId="LiveId" clId="{63F8D67B-A8BB-4E49-A40D-C1BC24EFDE5E}" dt="2026-04-21T07:24:55.246" v="668" actId="948"/>
          <pc:sldLayoutMkLst>
            <pc:docMk/>
            <pc:sldMasterMk cId="963389472" sldId="2147483648"/>
            <pc:sldLayoutMk cId="3371163400" sldId="2147483652"/>
          </pc:sldLayoutMkLst>
          <pc:spChg chg="mod">
            <ac:chgData name="Pantelis Balaouras" userId="25e8755020fc1734" providerId="LiveId" clId="{63F8D67B-A8BB-4E49-A40D-C1BC24EFDE5E}" dt="2026-04-21T07:24:55.246" v="668" actId="948"/>
            <ac:spMkLst>
              <pc:docMk/>
              <pc:sldMasterMk cId="963389472" sldId="2147483648"/>
              <pc:sldLayoutMk cId="3371163400" sldId="2147483652"/>
              <ac:spMk id="3" creationId="{2D9F8C2D-F2BD-BFF2-B435-DFE18E10B0F4}"/>
            </ac:spMkLst>
          </pc:spChg>
          <pc:spChg chg="mod">
            <ac:chgData name="Pantelis Balaouras" userId="25e8755020fc1734" providerId="LiveId" clId="{63F8D67B-A8BB-4E49-A40D-C1BC24EFDE5E}" dt="2026-04-21T07:24:55.246" v="668" actId="948"/>
            <ac:spMkLst>
              <pc:docMk/>
              <pc:sldMasterMk cId="963389472" sldId="2147483648"/>
              <pc:sldLayoutMk cId="3371163400" sldId="2147483652"/>
              <ac:spMk id="4" creationId="{E76B75A1-6B9D-D191-1BE0-97972E515FD1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55ACD-447C-40E8-9099-9C588DAFEE74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93750-0F4D-4A7B-B242-CDD4932B6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303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E522-3F31-023E-F401-327532546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655AB-496B-66D9-2B5B-69317604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7C34C-A8BB-E64C-A315-5E6B7D8E5F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0206E-EFB8-AFF2-6336-C0F9C92A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AE48D-5CA4-05F3-F20E-A2246DF4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85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D6B85-6AAE-0075-33B5-961EC46E4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0B0AA-7D46-6EE5-924A-8D5ABED4C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DC0F7-ECCB-C90B-EEC0-05D70DCACB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A9DC9-7063-5FF4-562D-4E154C11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AFA08-AFD3-A482-D22A-A03199083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447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7E32A-199D-CE81-0D2D-2A8B6BE5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59538-2204-BDC8-7C19-BF861FDF9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C02FE-896C-4F71-711D-EBF14D9355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E895A-42B8-8756-C10D-97D1FA586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EC43A-E5B3-EF9F-A5D1-43EE6860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670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16FE8-F9E5-FE22-9BF8-F659CC12A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8C2D-F2BD-BFF2-B435-DFE18E10B0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750273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B75A1-6B9D-D191-1BE0-97972E515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750273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29353-54AD-FE0F-074F-47A49F0E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116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44934-2F48-0D39-E1E8-606CE66E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1BA7C-DD7E-2873-1F2B-BD72B9ED8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9FC17-0CF5-DADD-8124-22C3F40E8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382A9-CA08-34C2-D73D-24F3EA644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04277C-23F4-3243-C1F4-2F32CE657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81F976-A327-A4E1-F6FC-7EC687FAB5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CD3180-CF36-3A0D-FD1D-F24AD3F3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CF856C-236A-B738-E6EC-73833598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0128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8052-21F1-FF8D-457E-A2A1F3764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7FD0E-5719-1D60-65E1-AF5F006023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169737-8D82-7D04-EA9C-C82DD79A9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738BB8-F027-3A91-079E-9B3B2A46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627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FC88A-B292-5C16-2C03-BDFB84469A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4B521-DCC8-8252-A660-2010E6296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215E-244C-DAB0-3E1B-06286607F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225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FEA07-0DD6-BB57-1868-419BE453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D177C-BC3B-53B1-8C88-8BFC4C73E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0DE0C-D9F8-C4E1-A436-04E1FF05E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582C4F-913D-C2A6-D8F9-CA2A46844E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5DB6F-D0CD-07E5-B35B-8CC746198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FBEB7-FD2A-6B04-3C35-2045F4F0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222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4004-2299-1215-447C-304E5613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CAB21-0BAD-B9EF-1134-0F939EAB4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C8E97-3D09-7D2A-BECB-87E9C1019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06A7D7-C449-6497-1539-5613348E75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0B83C-109F-5705-4CC3-0D03F3C0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DE23BD-7C00-6785-B701-5F742B71E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475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8144F-C616-BBE0-E507-B87EC90C3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F665EC-859F-52FE-F91E-D010C91A1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76D10-EF33-3849-DFE6-F435F414EF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3FCA3-5B9E-47E5-45A6-4891A1A4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125E9-BE96-B5A4-8807-68BC33255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013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C2CBC9-CC79-97BF-029B-01E14FB57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8CDEB0-A1EB-4748-1385-CA79C855E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EF14D-6FFF-026A-E8F5-67661B0B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52A46-8DA9-0A6D-1BB0-1D87341C7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13E0C-9D10-1117-0BA0-2C7F82936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42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7E8624-760B-5258-ECF7-9A1A2A577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8CEDE-9842-5B81-A3A2-F3DF2A28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808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65221-4E16-3931-B34D-5970EF2C4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008" y="6404988"/>
            <a:ext cx="390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338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3F5472-0A1C-DD33-5F77-9C5072A2C5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937" b="19911"/>
          <a:stretch>
            <a:fillRect/>
          </a:stretch>
        </p:blipFill>
        <p:spPr>
          <a:xfrm>
            <a:off x="615043" y="1485900"/>
            <a:ext cx="11576957" cy="2514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845CF9-FA25-A0A2-B388-A99BA19B0716}"/>
              </a:ext>
            </a:extLst>
          </p:cNvPr>
          <p:cNvSpPr txBox="1"/>
          <p:nvPr/>
        </p:nvSpPr>
        <p:spPr>
          <a:xfrm>
            <a:off x="3665759" y="4954369"/>
            <a:ext cx="5132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/>
              <a:t>Δρ. Παντελής Μπαλαούρας</a:t>
            </a:r>
          </a:p>
          <a:p>
            <a:pPr algn="ctr"/>
            <a:r>
              <a:rPr lang="el-GR" dirty="0"/>
              <a:t>Τμήμα Πληροφορικής &amp; Τηλεπικοινωνιών, Ε.Κ.Π.Α.</a:t>
            </a:r>
          </a:p>
          <a:p>
            <a:pPr algn="ctr"/>
            <a:r>
              <a:rPr lang="el-GR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63586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F070F-FAD0-2991-4ECE-004E592F1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Τύπος 3: Συνδιάλεξη φωνής/</a:t>
            </a:r>
            <a:r>
              <a:rPr lang="en-US" dirty="0"/>
              <a:t>video over IP </a:t>
            </a:r>
            <a:endParaRPr lang="el-G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2F378-1F38-E019-D8F9-A005622C53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Voice over IP / VoIP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286835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B156B-5B16-766D-54B0-55766EA2D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Περιεχόμενα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11AC9-4B4A-0420-E0DB-D5271A27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3.1 </a:t>
            </a:r>
            <a:r>
              <a:rPr lang="el-GR" dirty="0"/>
              <a:t>Απαιτήσεις και χαρακτηριστικά </a:t>
            </a:r>
            <a:r>
              <a:rPr lang="en-GB" dirty="0"/>
              <a:t>VoIP</a:t>
            </a:r>
            <a:endParaRPr lang="el-GR" dirty="0"/>
          </a:p>
          <a:p>
            <a:pPr marL="0" indent="0">
              <a:buNone/>
            </a:pPr>
            <a:r>
              <a:rPr lang="en-US" dirty="0"/>
              <a:t>3.2 </a:t>
            </a:r>
            <a:r>
              <a:rPr lang="el-GR" dirty="0"/>
              <a:t>Απώλειες πακέτων την στιγμή  αναπαραγωγής </a:t>
            </a:r>
            <a:endParaRPr lang="en-GB" dirty="0"/>
          </a:p>
          <a:p>
            <a:pPr marL="0" indent="0">
              <a:buNone/>
            </a:pPr>
            <a:r>
              <a:rPr lang="en-US" dirty="0"/>
              <a:t>3.3 </a:t>
            </a:r>
            <a:r>
              <a:rPr lang="el-GR" dirty="0"/>
              <a:t>Ανάκαμψη από απώλειες πακέτων </a:t>
            </a:r>
            <a:endParaRPr lang="en-GB" dirty="0"/>
          </a:p>
          <a:p>
            <a:pPr marL="457200" lvl="1" indent="0">
              <a:buNone/>
            </a:pPr>
            <a:r>
              <a:rPr lang="en-US" dirty="0"/>
              <a:t>3.3</a:t>
            </a:r>
            <a:r>
              <a:rPr lang="el-GR" dirty="0"/>
              <a:t>.1</a:t>
            </a:r>
            <a:r>
              <a:rPr lang="en-US" dirty="0"/>
              <a:t> </a:t>
            </a:r>
            <a:r>
              <a:rPr lang="el-GR" dirty="0"/>
              <a:t>Ανάκαμψη από απώλειες πακέτων λόγω καθυστερημένης άφιξης</a:t>
            </a:r>
            <a:endParaRPr lang="en-GB" dirty="0"/>
          </a:p>
          <a:p>
            <a:pPr marL="914400" lvl="2" indent="0">
              <a:buNone/>
            </a:pPr>
            <a:r>
              <a:rPr lang="el-GR" dirty="0"/>
              <a:t>Προσέγγιση 1: Σταθερή καθυστέρηση πριν την αναπαραγωγή</a:t>
            </a:r>
          </a:p>
          <a:p>
            <a:pPr marL="914400" lvl="2" indent="0">
              <a:buNone/>
            </a:pPr>
            <a:r>
              <a:rPr lang="el-GR" dirty="0"/>
              <a:t>Προσέγγιση 2: Δυναμική καθυστέρηση πριν την αναπαραγωγή</a:t>
            </a:r>
          </a:p>
          <a:p>
            <a:pPr marL="457200" lvl="1" indent="0">
              <a:buNone/>
            </a:pPr>
            <a:r>
              <a:rPr lang="en-US" dirty="0"/>
              <a:t>3.3</a:t>
            </a:r>
            <a:r>
              <a:rPr lang="el-GR" dirty="0"/>
              <a:t>.</a:t>
            </a:r>
            <a:r>
              <a:rPr lang="en-US" dirty="0"/>
              <a:t>2 </a:t>
            </a:r>
            <a:r>
              <a:rPr lang="el-GR" dirty="0"/>
              <a:t>Ανάκαμψη από απώλειες πακέτων στο δίκτυο </a:t>
            </a:r>
          </a:p>
          <a:p>
            <a:pPr marL="914400" lvl="2" indent="0">
              <a:buNone/>
            </a:pPr>
            <a:r>
              <a:rPr lang="el-GR" dirty="0"/>
              <a:t>Στρατηγική 1: Απλό </a:t>
            </a:r>
            <a:r>
              <a:rPr lang="en-GB" dirty="0"/>
              <a:t>FEC</a:t>
            </a:r>
          </a:p>
          <a:p>
            <a:pPr marL="914400" lvl="2" indent="0">
              <a:buNone/>
            </a:pPr>
            <a:r>
              <a:rPr lang="el-GR" dirty="0"/>
              <a:t>Στρατηγική </a:t>
            </a:r>
            <a:r>
              <a:rPr lang="en-US" dirty="0"/>
              <a:t>2</a:t>
            </a:r>
            <a:r>
              <a:rPr lang="el-GR" dirty="0"/>
              <a:t>: </a:t>
            </a:r>
            <a:r>
              <a:rPr lang="en-GB" dirty="0"/>
              <a:t>FEC</a:t>
            </a:r>
            <a:r>
              <a:rPr lang="el-GR" dirty="0"/>
              <a:t> με </a:t>
            </a:r>
            <a:r>
              <a:rPr lang="en-GB" dirty="0"/>
              <a:t>piggyback</a:t>
            </a:r>
          </a:p>
          <a:p>
            <a:pPr marL="914400" lvl="2" indent="0">
              <a:buNone/>
            </a:pPr>
            <a:r>
              <a:rPr lang="el-GR" dirty="0"/>
              <a:t>Στρατηγική </a:t>
            </a:r>
            <a:r>
              <a:rPr lang="en-US" dirty="0"/>
              <a:t>3</a:t>
            </a:r>
            <a:r>
              <a:rPr lang="el-GR" dirty="0"/>
              <a:t>: </a:t>
            </a:r>
            <a:r>
              <a:rPr lang="el-GR" dirty="0" err="1"/>
              <a:t>Διάπλεξη</a:t>
            </a:r>
            <a:endParaRPr lang="el-GR" dirty="0"/>
          </a:p>
          <a:p>
            <a:pPr marL="0" indent="0">
              <a:buNone/>
            </a:pPr>
            <a:r>
              <a:rPr lang="en-US" dirty="0"/>
              <a:t>3.4 </a:t>
            </a:r>
            <a:r>
              <a:rPr lang="el-GR" dirty="0"/>
              <a:t>Υπολογισμός </a:t>
            </a:r>
            <a:r>
              <a:rPr lang="en-GB" dirty="0"/>
              <a:t>RTT, Jitter &amp; </a:t>
            </a:r>
            <a:r>
              <a:rPr lang="el-GR" dirty="0"/>
              <a:t>Ρυθμό απώλειας πακέτων</a:t>
            </a:r>
          </a:p>
        </p:txBody>
      </p:sp>
    </p:spTree>
    <p:extLst>
      <p:ext uri="{BB962C8B-B14F-4D97-AF65-F5344CB8AC3E}">
        <p14:creationId xmlns:p14="http://schemas.microsoft.com/office/powerpoint/2010/main" val="3753251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EAA00D-2787-6B53-0737-E6B10E0DC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1243129" cy="2852737"/>
          </a:xfrm>
        </p:spPr>
        <p:txBody>
          <a:bodyPr/>
          <a:lstStyle/>
          <a:p>
            <a:r>
              <a:rPr lang="en-US" dirty="0"/>
              <a:t>3.1 </a:t>
            </a:r>
            <a:r>
              <a:rPr lang="el-GR" dirty="0"/>
              <a:t>Απαιτήσεις &amp; χαρακτηριστικά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D55ADB-F70A-D750-B3B4-E785B3C5B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VoIP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49457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B75486-E4E8-0B63-52F6-4A0CB8D3B3FA}"/>
              </a:ext>
            </a:extLst>
          </p:cNvPr>
          <p:cNvSpPr/>
          <p:nvPr/>
        </p:nvSpPr>
        <p:spPr>
          <a:xfrm>
            <a:off x="554477" y="1690688"/>
            <a:ext cx="11254902" cy="11108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DDBE9F-B105-7D6C-7AB2-595D58E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Voice-over-IP (VoIP)</a:t>
            </a:r>
            <a:r>
              <a:rPr lang="el-GR" dirty="0"/>
              <a:t>: Ιδιαίτερες απαιτήσεις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C190C-CE0B-9C7A-B048-A3AA1F5DC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b="1" dirty="0"/>
              <a:t>καθυστέρηση από-άκρο-σε-άκρο</a:t>
            </a:r>
            <a:r>
              <a:rPr lang="el-GR" dirty="0"/>
              <a:t>: χρειάζεται για να διατηρηθεί το στοιχείο της συνομιλίας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b="1" dirty="0"/>
              <a:t>εκκίνηση συνόδου: </a:t>
            </a:r>
            <a:r>
              <a:rPr lang="el-GR" dirty="0"/>
              <a:t>πώς ο καλούμενος διαφημίζει την IP δ/</a:t>
            </a:r>
            <a:r>
              <a:rPr lang="el-GR" dirty="0" err="1"/>
              <a:t>νση</a:t>
            </a:r>
            <a:r>
              <a:rPr lang="el-GR" dirty="0"/>
              <a:t>, τον αριθμό θύρας και τους αλγόριθμους κωδικοποίησης;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b="1" dirty="0"/>
              <a:t>υπηρεσίες προστιθέμενης αξίας: </a:t>
            </a:r>
            <a:r>
              <a:rPr lang="el-GR" dirty="0"/>
              <a:t>προώθηση κλήσης, έλεγχος, καταγραφή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b="1" dirty="0"/>
              <a:t>υπηρεσία έκτακτης ανάγκης: </a:t>
            </a:r>
            <a:r>
              <a:rPr lang="el-GR" dirty="0"/>
              <a:t>911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3345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28"/>
          <a:stretch>
            <a:fillRect/>
          </a:stretch>
        </p:blipFill>
        <p:spPr>
          <a:xfrm>
            <a:off x="0" y="28575"/>
            <a:ext cx="12192000" cy="65473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E07FF-9280-53D5-309F-9C509F399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39F5D-B5F8-5FCA-616A-199C91684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Χαρακτηριστικά </a:t>
            </a:r>
            <a:r>
              <a:rPr lang="en-US" dirty="0"/>
              <a:t>VoIP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246F2-53A2-2A69-C850-A9B8FA47F6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Bef>
                <a:spcPct val="40000"/>
              </a:spcBef>
              <a:buNone/>
            </a:pPr>
            <a:r>
              <a:rPr lang="el-GR" sz="2400" b="1" dirty="0"/>
              <a:t>Ήχος του ομιλητή</a:t>
            </a:r>
            <a:r>
              <a:rPr lang="en-US" sz="2400" b="1" dirty="0"/>
              <a:t>: </a:t>
            </a:r>
            <a:r>
              <a:rPr lang="el-GR" sz="2400" dirty="0"/>
              <a:t>εναλλασσόμενες </a:t>
            </a:r>
          </a:p>
          <a:p>
            <a:pPr lvl="1"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dirty="0"/>
              <a:t>περίοδοι ομιλίας (</a:t>
            </a:r>
            <a:r>
              <a:rPr lang="en-US" dirty="0"/>
              <a:t>talk spurts</a:t>
            </a:r>
            <a:r>
              <a:rPr lang="el-GR" dirty="0"/>
              <a:t>)</a:t>
            </a:r>
            <a:r>
              <a:rPr lang="en-US" dirty="0"/>
              <a:t>, </a:t>
            </a:r>
            <a:endParaRPr lang="el-GR" dirty="0"/>
          </a:p>
          <a:p>
            <a:pPr lvl="1"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dirty="0"/>
              <a:t>περίοδοι σιγής (</a:t>
            </a:r>
            <a:r>
              <a:rPr lang="en-US" dirty="0"/>
              <a:t>silent periods</a:t>
            </a:r>
            <a:r>
              <a:rPr lang="el-GR" dirty="0"/>
              <a:t>)</a:t>
            </a:r>
            <a:r>
              <a:rPr lang="en-US" dirty="0"/>
              <a:t>.</a:t>
            </a:r>
          </a:p>
          <a:p>
            <a:pPr lvl="2"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64 kbps </a:t>
            </a:r>
            <a:r>
              <a:rPr lang="el-GR" sz="2400" dirty="0"/>
              <a:t>κατά</a:t>
            </a:r>
            <a:r>
              <a:rPr lang="en-US" sz="2400" dirty="0"/>
              <a:t> </a:t>
            </a:r>
            <a:r>
              <a:rPr lang="el-GR" sz="2400" dirty="0"/>
              <a:t>την περίοδο ομιλίας</a:t>
            </a:r>
            <a:endParaRPr lang="en-US" sz="2400" dirty="0"/>
          </a:p>
          <a:p>
            <a:pPr lvl="2"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sz="2400" dirty="0"/>
              <a:t>Παράγονται πακέτα μόνο όταν μιλάει ο ομιλητής</a:t>
            </a:r>
            <a:endParaRPr lang="en-US" sz="2400" dirty="0"/>
          </a:p>
          <a:p>
            <a:pPr lvl="1"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b="1" dirty="0"/>
              <a:t>Τμήματα</a:t>
            </a:r>
            <a:r>
              <a:rPr lang="el-GR" dirty="0"/>
              <a:t> διάρκειας </a:t>
            </a:r>
            <a:r>
              <a:rPr lang="en-US" dirty="0"/>
              <a:t>20 msec </a:t>
            </a:r>
            <a:r>
              <a:rPr lang="el-GR" dirty="0"/>
              <a:t>με</a:t>
            </a:r>
            <a:r>
              <a:rPr lang="en-US" dirty="0"/>
              <a:t> 8 Kbytes/sec: 160 bytes </a:t>
            </a:r>
            <a:r>
              <a:rPr lang="el-GR" dirty="0"/>
              <a:t>δεδομένων</a:t>
            </a:r>
            <a:endParaRPr lang="en-US" dirty="0"/>
          </a:p>
          <a:p>
            <a:endParaRPr lang="el-GR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8A4A9-5CB1-96AC-C741-C02062689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4972" y="1825623"/>
            <a:ext cx="5181600" cy="4750273"/>
          </a:xfrm>
        </p:spPr>
        <p:txBody>
          <a:bodyPr>
            <a:normAutofit lnSpcReduction="10000"/>
          </a:bodyPr>
          <a:lstStyle/>
          <a:p>
            <a:pPr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sz="2400" dirty="0"/>
              <a:t>Κεφαλίδες επιπέδου εφαρμογής προστίθενται σε κάθε </a:t>
            </a:r>
            <a:r>
              <a:rPr lang="el-GR" sz="2400" b="1" dirty="0"/>
              <a:t>τμήμα</a:t>
            </a:r>
            <a:r>
              <a:rPr lang="en-US" sz="2400" b="1" dirty="0"/>
              <a:t> </a:t>
            </a:r>
          </a:p>
          <a:p>
            <a:pPr lvl="1"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dirty="0"/>
              <a:t>Αριθμός ακολουθίας</a:t>
            </a:r>
          </a:p>
          <a:p>
            <a:pPr lvl="1"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dirty="0" err="1"/>
              <a:t>Χρονοσφραγίδα</a:t>
            </a:r>
            <a:r>
              <a:rPr lang="el-GR" dirty="0"/>
              <a:t> δημιουργίας του πρώτου </a:t>
            </a:r>
            <a:r>
              <a:rPr lang="en-US" dirty="0"/>
              <a:t>byte</a:t>
            </a:r>
          </a:p>
          <a:p>
            <a:pPr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sz="2400" dirty="0"/>
              <a:t>Τμήμα </a:t>
            </a:r>
            <a:r>
              <a:rPr lang="en-US" sz="2400" dirty="0"/>
              <a:t>+</a:t>
            </a:r>
            <a:r>
              <a:rPr lang="el-GR" sz="2400" dirty="0"/>
              <a:t> κεφαλίδα ενθυλακώνονται σε</a:t>
            </a:r>
            <a:r>
              <a:rPr lang="en-US" sz="2400" dirty="0"/>
              <a:t> UDP </a:t>
            </a:r>
            <a:r>
              <a:rPr lang="el-GR" sz="2400" dirty="0"/>
              <a:t>ή </a:t>
            </a:r>
            <a:r>
              <a:rPr lang="en-US" sz="2400" dirty="0"/>
              <a:t>TCP </a:t>
            </a:r>
            <a:r>
              <a:rPr lang="el-GR" sz="2400" dirty="0"/>
              <a:t>τμήμα</a:t>
            </a:r>
            <a:r>
              <a:rPr lang="en-US" sz="2400" dirty="0"/>
              <a:t>.</a:t>
            </a:r>
          </a:p>
          <a:p>
            <a:pPr>
              <a:spcBef>
                <a:spcPct val="40000"/>
              </a:spcBef>
              <a:buFont typeface="Wingdings" panose="05000000000000000000" pitchFamily="2" charset="2"/>
              <a:buChar char="§"/>
            </a:pPr>
            <a:r>
              <a:rPr lang="el-GR" sz="2400" dirty="0"/>
              <a:t>Η εφαρμογή στέλνει το</a:t>
            </a:r>
            <a:r>
              <a:rPr lang="en-US" sz="2400" dirty="0"/>
              <a:t> UDP </a:t>
            </a:r>
            <a:r>
              <a:rPr lang="el-GR" sz="2400" dirty="0"/>
              <a:t>τμήμα</a:t>
            </a:r>
            <a:r>
              <a:rPr lang="en-US" sz="2400" dirty="0"/>
              <a:t> </a:t>
            </a:r>
            <a:r>
              <a:rPr lang="el-GR" sz="2400" dirty="0"/>
              <a:t>στο </a:t>
            </a:r>
            <a:r>
              <a:rPr lang="en-US" sz="2400" dirty="0"/>
              <a:t>socket </a:t>
            </a:r>
            <a:r>
              <a:rPr lang="el-GR" sz="2400" dirty="0"/>
              <a:t>κάθε</a:t>
            </a:r>
            <a:r>
              <a:rPr lang="en-US" sz="2400" dirty="0"/>
              <a:t> 20 msec </a:t>
            </a:r>
            <a:r>
              <a:rPr lang="el-GR" sz="2400" dirty="0"/>
              <a:t>κατά την διάρκεια της ομιλίας.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06571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28"/>
          <a:stretch>
            <a:fillRect/>
          </a:stretch>
        </p:blipFill>
        <p:spPr>
          <a:xfrm>
            <a:off x="0" y="28575"/>
            <a:ext cx="12192000" cy="65473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441"/>
          <a:stretch>
            <a:fillRect/>
          </a:stretch>
        </p:blipFill>
        <p:spPr>
          <a:xfrm>
            <a:off x="0" y="28575"/>
            <a:ext cx="12192000" cy="65667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BF58E-F09E-3EA0-2BCF-1081E9406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16BC7A-5F51-CF04-899A-8CB58D05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3.2 </a:t>
            </a:r>
            <a:r>
              <a:rPr lang="el-GR" dirty="0"/>
              <a:t>Απώλειες πακέτων την στιγμή  αναπαραγωγής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E934E9-09A0-0C87-B27D-1A6DC6A830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VoIP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07448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70085-1BC6-1551-4A7A-532F6F008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VoIP: </a:t>
            </a:r>
            <a:r>
              <a:rPr lang="el-GR" dirty="0"/>
              <a:t>απώλεια πακέτων κατά την αναπαραγωγή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82545-902C-9E4D-E353-AD7DB9BBF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6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b="1" dirty="0"/>
              <a:t>Απώλειες δικτύου</a:t>
            </a:r>
            <a:r>
              <a:rPr lang="en-US" b="1" dirty="0"/>
              <a:t>: </a:t>
            </a:r>
            <a:r>
              <a:rPr lang="el-GR" dirty="0"/>
              <a:t>Το </a:t>
            </a:r>
            <a:r>
              <a:rPr lang="en-US" dirty="0"/>
              <a:t>IP datagram </a:t>
            </a:r>
            <a:r>
              <a:rPr lang="el-GR" dirty="0"/>
              <a:t>χάνεται λόγω συμφόρησης του δικτύου </a:t>
            </a:r>
            <a:r>
              <a:rPr lang="en-US" dirty="0"/>
              <a:t>(</a:t>
            </a:r>
            <a:r>
              <a:rPr lang="el-GR" dirty="0"/>
              <a:t>υπερχείλιση στους </a:t>
            </a:r>
            <a:r>
              <a:rPr lang="en-US" dirty="0"/>
              <a:t>buffers </a:t>
            </a:r>
            <a:r>
              <a:rPr lang="el-GR" dirty="0"/>
              <a:t>των δρομολογητών</a:t>
            </a:r>
            <a:r>
              <a:rPr lang="en-US" dirty="0"/>
              <a:t>)</a:t>
            </a:r>
            <a:endParaRPr lang="el-GR" dirty="0"/>
          </a:p>
          <a:p>
            <a:pPr marL="457200" indent="-457200">
              <a:spcBef>
                <a:spcPts val="12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l-GR" b="1" dirty="0"/>
              <a:t>Απώλειες καθυστέρησης</a:t>
            </a:r>
            <a:r>
              <a:rPr lang="en-US" b="1" dirty="0"/>
              <a:t>: </a:t>
            </a:r>
            <a:r>
              <a:rPr lang="el-GR" dirty="0"/>
              <a:t>Το </a:t>
            </a:r>
            <a:r>
              <a:rPr lang="en-US" dirty="0"/>
              <a:t>IP datagram </a:t>
            </a:r>
            <a:r>
              <a:rPr lang="el-GR" dirty="0"/>
              <a:t>φτάνει πολύ αργά για αναπαραγωγή στον δέκτη</a:t>
            </a:r>
            <a:r>
              <a:rPr lang="en-GB" dirty="0"/>
              <a:t> – </a:t>
            </a:r>
            <a:r>
              <a:rPr lang="el-GR" sz="2000" dirty="0"/>
              <a:t>δεν μπορεί να αξιοποιηθεί , ουσιαστικά είναι σαν «χαμένο» </a:t>
            </a:r>
            <a:endParaRPr lang="en-US" sz="2000" dirty="0"/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l-GR" dirty="0"/>
              <a:t>καθυστερήσεις</a:t>
            </a:r>
            <a:r>
              <a:rPr lang="en-US" dirty="0"/>
              <a:t>: </a:t>
            </a:r>
            <a:r>
              <a:rPr lang="el-GR" dirty="0"/>
              <a:t>επεξεργασίας κωδικοποίησης/αποκωδικοποίησης</a:t>
            </a:r>
            <a:r>
              <a:rPr lang="en-US" dirty="0"/>
              <a:t>, </a:t>
            </a:r>
            <a:r>
              <a:rPr lang="el-GR" dirty="0"/>
              <a:t>αναμονή στην ουρά δρομολογητών, καθυστερήσεις στα τερματικά συστήματα </a:t>
            </a:r>
            <a:r>
              <a:rPr lang="en-US" dirty="0"/>
              <a:t>(</a:t>
            </a:r>
            <a:r>
              <a:rPr lang="el-GR" dirty="0"/>
              <a:t>αποστολέας</a:t>
            </a:r>
            <a:r>
              <a:rPr lang="en-US" dirty="0"/>
              <a:t>,</a:t>
            </a:r>
            <a:r>
              <a:rPr lang="el-GR" dirty="0"/>
              <a:t> παραλήπτης</a:t>
            </a:r>
            <a:r>
              <a:rPr lang="en-US" dirty="0"/>
              <a:t>)</a:t>
            </a:r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l-GR" dirty="0"/>
              <a:t>τυπική τιμή </a:t>
            </a:r>
            <a:r>
              <a:rPr lang="el-GR" b="1" dirty="0"/>
              <a:t>μέγιστης ανεκτής καθυστέρησης</a:t>
            </a:r>
            <a:r>
              <a:rPr lang="en-US" b="1" dirty="0"/>
              <a:t>: 400 </a:t>
            </a:r>
            <a:r>
              <a:rPr lang="en-US" b="1" dirty="0" err="1"/>
              <a:t>ms</a:t>
            </a:r>
            <a:endParaRPr lang="el-GR" b="1" dirty="0"/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l-GR" dirty="0"/>
              <a:t>καθυστέρηση αναπαραγωγής, αριθμός ακολουθίας, </a:t>
            </a:r>
            <a:r>
              <a:rPr lang="el-GR" dirty="0" err="1"/>
              <a:t>χρονοσφραγίδες</a:t>
            </a:r>
            <a:endParaRPr lang="en-US" dirty="0"/>
          </a:p>
          <a:p>
            <a:pPr>
              <a:spcBef>
                <a:spcPts val="1200"/>
              </a:spcBef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45024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443"/>
          <a:stretch>
            <a:fillRect/>
          </a:stretch>
        </p:blipFill>
        <p:spPr>
          <a:xfrm>
            <a:off x="0" y="17942"/>
            <a:ext cx="12192000" cy="64986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6BAA-11F7-E81F-F33E-94FF06238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TCP </a:t>
            </a:r>
            <a:r>
              <a:rPr lang="el-GR" dirty="0"/>
              <a:t>ή </a:t>
            </a:r>
            <a:r>
              <a:rPr lang="en-GB" dirty="0"/>
              <a:t>UDP;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53827-C2B1-F2CB-565C-ABC4CFD11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Τυπική η </a:t>
            </a:r>
            <a:r>
              <a:rPr lang="el-GR" b="1" dirty="0"/>
              <a:t>χρήση </a:t>
            </a:r>
            <a:r>
              <a:rPr lang="en-US" b="1" dirty="0"/>
              <a:t>UDP</a:t>
            </a:r>
            <a:r>
              <a:rPr lang="el-GR" b="1" dirty="0"/>
              <a:t> </a:t>
            </a:r>
            <a:r>
              <a:rPr lang="el-GR" dirty="0"/>
              <a:t>γιατί </a:t>
            </a:r>
            <a:r>
              <a:rPr lang="el-GR" b="1" dirty="0"/>
              <a:t>εάν </a:t>
            </a:r>
            <a:r>
              <a:rPr lang="en-US" b="1" dirty="0"/>
              <a:t>TCP </a:t>
            </a:r>
            <a:r>
              <a:rPr lang="el-GR" b="1" dirty="0"/>
              <a:t>τότε</a:t>
            </a:r>
          </a:p>
          <a:p>
            <a:pPr lvl="1"/>
            <a:r>
              <a:rPr lang="el-GR" dirty="0"/>
              <a:t>Καθυστέρηση λόγω της </a:t>
            </a:r>
            <a:r>
              <a:rPr lang="el-GR" dirty="0" err="1"/>
              <a:t>επαναμετάδοσης</a:t>
            </a:r>
            <a:r>
              <a:rPr lang="el-GR" dirty="0"/>
              <a:t> πακέτων στο </a:t>
            </a:r>
            <a:r>
              <a:rPr lang="en-US" dirty="0"/>
              <a:t>TCP</a:t>
            </a:r>
            <a:endParaRPr lang="el-GR" dirty="0"/>
          </a:p>
          <a:p>
            <a:pPr lvl="2"/>
            <a:r>
              <a:rPr lang="el-GR" dirty="0"/>
              <a:t>Πιθανόν να ξεπεράσει τα 400 </a:t>
            </a:r>
            <a:r>
              <a:rPr lang="en-US" dirty="0"/>
              <a:t>msec</a:t>
            </a:r>
            <a:endParaRPr lang="el-GR" dirty="0"/>
          </a:p>
          <a:p>
            <a:pPr lvl="1"/>
            <a:r>
              <a:rPr lang="el-GR" dirty="0"/>
              <a:t>Μείωση ρυθμού μετάδοσης λόγω του ελέγχου συμφόρησης (απώλεια πακέτων</a:t>
            </a:r>
            <a:r>
              <a:rPr lang="en-US" dirty="0"/>
              <a:t> </a:t>
            </a:r>
            <a:r>
              <a:rPr lang="el-GR" dirty="0"/>
              <a:t>λόγω καθυστέρησης)</a:t>
            </a:r>
            <a:r>
              <a:rPr lang="en-US" dirty="0"/>
              <a:t> </a:t>
            </a:r>
            <a:endParaRPr lang="el-GR" dirty="0"/>
          </a:p>
          <a:p>
            <a:r>
              <a:rPr lang="en-US" dirty="0"/>
              <a:t>Skype</a:t>
            </a:r>
            <a:r>
              <a:rPr lang="el-GR" dirty="0"/>
              <a:t>:</a:t>
            </a:r>
            <a:r>
              <a:rPr lang="en-US" dirty="0"/>
              <a:t> </a:t>
            </a:r>
            <a:r>
              <a:rPr lang="el-GR" dirty="0"/>
              <a:t>χρήση </a:t>
            </a:r>
            <a:r>
              <a:rPr lang="en-US" dirty="0"/>
              <a:t>UDP </a:t>
            </a:r>
            <a:endParaRPr lang="el-GR" dirty="0"/>
          </a:p>
          <a:p>
            <a:pPr lvl="1"/>
            <a:r>
              <a:rPr lang="el-GR" dirty="0"/>
              <a:t>εκτός και αν ένας χρήστης χρησιμοποιεί </a:t>
            </a:r>
            <a:r>
              <a:rPr lang="en-US" dirty="0"/>
              <a:t>NAT </a:t>
            </a:r>
            <a:r>
              <a:rPr lang="el-GR" dirty="0"/>
              <a:t>ή είναι πίσω από </a:t>
            </a:r>
            <a:r>
              <a:rPr lang="en-US" dirty="0"/>
              <a:t>firewall </a:t>
            </a:r>
            <a:r>
              <a:rPr lang="el-GR" dirty="0"/>
              <a:t>που μπλοκάρει </a:t>
            </a:r>
            <a:r>
              <a:rPr lang="en-US" dirty="0"/>
              <a:t>UDP</a:t>
            </a:r>
            <a:endParaRPr lang="el-GR" dirty="0"/>
          </a:p>
          <a:p>
            <a:r>
              <a:rPr lang="el-GR" dirty="0"/>
              <a:t>Στοίβα πρωτοκόλλων: </a:t>
            </a:r>
            <a:r>
              <a:rPr lang="en-US" dirty="0"/>
              <a:t>RTP/UDP/IP      &amp;</a:t>
            </a:r>
            <a:r>
              <a:rPr lang="el-GR" dirty="0"/>
              <a:t> </a:t>
            </a:r>
            <a:r>
              <a:rPr lang="en-US" dirty="0"/>
              <a:t> RTCP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0592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729"/>
          <a:stretch>
            <a:fillRect/>
          </a:stretch>
        </p:blipFill>
        <p:spPr>
          <a:xfrm>
            <a:off x="0" y="28575"/>
            <a:ext cx="12192000" cy="64792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6FC86-C258-9E51-526A-A308FE17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Είναι καταστροφική η απώλεια </a:t>
            </a:r>
            <a:r>
              <a:rPr lang="en-US" dirty="0"/>
              <a:t>UDP/IP </a:t>
            </a:r>
            <a:r>
              <a:rPr lang="el-GR" dirty="0"/>
              <a:t>πακέτων</a:t>
            </a:r>
            <a:r>
              <a:rPr lang="en-US" dirty="0"/>
              <a:t>; 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5792C-2611-DEF8-1800-40BD00E51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>
                <a:solidFill>
                  <a:srgbClr val="C00000"/>
                </a:solidFill>
              </a:rPr>
              <a:t>Ανοχή στις απώλειες</a:t>
            </a:r>
            <a:r>
              <a:rPr lang="en-US" dirty="0">
                <a:solidFill>
                  <a:srgbClr val="C00000"/>
                </a:solidFill>
              </a:rPr>
              <a:t>: </a:t>
            </a:r>
            <a:r>
              <a:rPr lang="el-GR" dirty="0"/>
              <a:t>εξαρτάται από την κωδικοποίηση της φωνής,</a:t>
            </a:r>
            <a:r>
              <a:rPr lang="en-US" dirty="0"/>
              <a:t> </a:t>
            </a:r>
            <a:r>
              <a:rPr lang="el-GR" dirty="0"/>
              <a:t>συγκάλυψη των απωλειών</a:t>
            </a:r>
            <a:r>
              <a:rPr lang="en-US" dirty="0"/>
              <a:t>, </a:t>
            </a:r>
            <a:r>
              <a:rPr lang="el-GR" dirty="0"/>
              <a:t>ρυθμός απώλειας πακέτων μεταξύ </a:t>
            </a:r>
            <a:r>
              <a:rPr lang="en-US" dirty="0"/>
              <a:t> 1% </a:t>
            </a:r>
            <a:r>
              <a:rPr lang="el-GR" dirty="0"/>
              <a:t>και</a:t>
            </a:r>
            <a:r>
              <a:rPr lang="en-US" dirty="0"/>
              <a:t> 10% </a:t>
            </a:r>
            <a:r>
              <a:rPr lang="el-GR" dirty="0"/>
              <a:t>είναι συχνά ανεκτός</a:t>
            </a:r>
            <a:endParaRPr lang="en-US" dirty="0"/>
          </a:p>
          <a:p>
            <a:pPr lvl="1"/>
            <a:r>
              <a:rPr lang="el-GR" dirty="0">
                <a:solidFill>
                  <a:srgbClr val="000099"/>
                </a:solidFill>
              </a:rPr>
              <a:t>Επίπεδο εφαρμογής: </a:t>
            </a:r>
            <a:r>
              <a:rPr lang="el-GR" b="1" dirty="0"/>
              <a:t>Μέθοδοι ανάκαμψης απώλειας πακέτων</a:t>
            </a:r>
          </a:p>
          <a:p>
            <a:pPr lvl="2"/>
            <a:r>
              <a:rPr lang="el-GR" sz="2400" dirty="0"/>
              <a:t>Μετάδοση πλεονασματικής πληροφορίας </a:t>
            </a:r>
            <a:r>
              <a:rPr lang="en-US" sz="2400" dirty="0"/>
              <a:t>(Forward error correction)</a:t>
            </a:r>
          </a:p>
          <a:p>
            <a:pPr lvl="2"/>
            <a:r>
              <a:rPr lang="el-GR" sz="2400" dirty="0" err="1"/>
              <a:t>Διάπλεξη</a:t>
            </a:r>
            <a:r>
              <a:rPr lang="en-US" sz="2400" dirty="0"/>
              <a:t> </a:t>
            </a:r>
            <a:endParaRPr lang="el-GR" sz="2400" dirty="0"/>
          </a:p>
          <a:p>
            <a:r>
              <a:rPr lang="en-US" dirty="0">
                <a:solidFill>
                  <a:srgbClr val="C00000"/>
                </a:solidFill>
              </a:rPr>
              <a:t>A</a:t>
            </a:r>
            <a:r>
              <a:rPr lang="el-GR" dirty="0" err="1">
                <a:solidFill>
                  <a:srgbClr val="C00000"/>
                </a:solidFill>
              </a:rPr>
              <a:t>πώλεια</a:t>
            </a:r>
            <a:r>
              <a:rPr lang="el-GR" dirty="0">
                <a:solidFill>
                  <a:srgbClr val="C00000"/>
                </a:solidFill>
              </a:rPr>
              <a:t> &gt; 10%- 20% : </a:t>
            </a:r>
            <a:r>
              <a:rPr lang="el-GR" dirty="0"/>
              <a:t>Δεν μπορούμε να κάνουμε κάτι για να επιτευχθεί αποδεκτή ποιότητα ήχου</a:t>
            </a:r>
          </a:p>
          <a:p>
            <a:pPr lvl="1"/>
            <a:r>
              <a:rPr lang="el-GR" dirty="0"/>
              <a:t>Η </a:t>
            </a:r>
            <a:r>
              <a:rPr lang="el-GR" b="1" dirty="0"/>
              <a:t>υπηρεσία βέλτιστης προσπάθειας του επιπέδου δικτύου </a:t>
            </a:r>
            <a:r>
              <a:rPr lang="el-GR" dirty="0"/>
              <a:t>έχει τα όρια της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30116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727"/>
          <a:stretch>
            <a:fillRect/>
          </a:stretch>
        </p:blipFill>
        <p:spPr>
          <a:xfrm>
            <a:off x="0" y="28575"/>
            <a:ext cx="12192000" cy="661541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AF160-DA35-B122-0E70-5E5AD4D85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317A69-D4D2-EEE2-C622-A64578F23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3.3 </a:t>
            </a:r>
            <a:r>
              <a:rPr lang="el-GR" dirty="0"/>
              <a:t>Ανάκαμψη από απώλειες πακέτων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500C9-14A6-242D-93C4-3A5FD41BD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VoIP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8208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3C6C6-B8F2-B5D1-A720-9C7535C84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DA37A5-9788-22C7-E0E7-3EB70B94D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Αιτίες και αντιμετώπιση </a:t>
            </a:r>
            <a:r>
              <a:rPr lang="el-GR" dirty="0" err="1"/>
              <a:t>απωλείων</a:t>
            </a:r>
            <a:endParaRPr lang="el-G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705EB6-CD2E-71CA-87F0-888E9C13F3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617" y="1825624"/>
            <a:ext cx="5744183" cy="475027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l-GR" sz="3000" b="1" dirty="0"/>
              <a:t>Πρόβλημα: </a:t>
            </a:r>
          </a:p>
          <a:p>
            <a:pPr marL="0" indent="0">
              <a:buNone/>
            </a:pPr>
            <a:r>
              <a:rPr lang="el-GR" sz="3000" dirty="0"/>
              <a:t>Απώλειες πακέτων λόγω </a:t>
            </a:r>
            <a:r>
              <a:rPr lang="el-GR" sz="3000" b="1" dirty="0"/>
              <a:t>καθυστερημένης άφιξης </a:t>
            </a:r>
            <a:r>
              <a:rPr lang="en-GB" sz="3000" dirty="0"/>
              <a:t>(delay)</a:t>
            </a:r>
            <a:r>
              <a:rPr lang="el-GR" sz="3000" dirty="0"/>
              <a:t> </a:t>
            </a:r>
          </a:p>
          <a:p>
            <a:r>
              <a:rPr lang="el-GR" sz="3000" b="1" dirty="0"/>
              <a:t>Αιτία: </a:t>
            </a:r>
            <a:r>
              <a:rPr lang="el-GR" sz="3000" dirty="0"/>
              <a:t>διακύμανση της καθυστέρησης </a:t>
            </a:r>
            <a:r>
              <a:rPr lang="en-GB" sz="3000" dirty="0"/>
              <a:t>(jitter) </a:t>
            </a:r>
            <a:r>
              <a:rPr lang="el-GR" sz="3000" dirty="0"/>
              <a:t>μετάδοσης πακέτων</a:t>
            </a:r>
          </a:p>
          <a:p>
            <a:pPr lvl="1"/>
            <a:r>
              <a:rPr lang="el-GR" sz="2600" dirty="0"/>
              <a:t>καθυστέρηση λόγω διάδοσης στις ζεύξεις, επεξεργασίας και αναμονής στους δρομολογητές</a:t>
            </a:r>
          </a:p>
          <a:p>
            <a:r>
              <a:rPr lang="el-GR" sz="3000" b="1" dirty="0"/>
              <a:t>Λύση #1: </a:t>
            </a:r>
            <a:r>
              <a:rPr lang="el-GR" sz="3000" dirty="0"/>
              <a:t>μέσω </a:t>
            </a:r>
            <a:r>
              <a:rPr lang="el-GR" sz="3000" dirty="0">
                <a:solidFill>
                  <a:srgbClr val="000099"/>
                </a:solidFill>
              </a:rPr>
              <a:t>καθυστέρησης της αναπαραγωγής </a:t>
            </a:r>
            <a:r>
              <a:rPr lang="el-GR" sz="3000" dirty="0"/>
              <a:t>(</a:t>
            </a:r>
            <a:r>
              <a:rPr lang="en-US" sz="3000" dirty="0"/>
              <a:t>play out delay)</a:t>
            </a:r>
            <a:endParaRPr lang="el-GR" sz="3000" dirty="0"/>
          </a:p>
          <a:p>
            <a:pPr marL="800100" lvl="1" indent="-342900">
              <a:buFont typeface="+mj-lt"/>
              <a:buAutoNum type="arabicPeriod"/>
            </a:pPr>
            <a:r>
              <a:rPr lang="el-GR" sz="2600" dirty="0"/>
              <a:t>Σταθερή καθυστέρηση</a:t>
            </a:r>
            <a:r>
              <a:rPr lang="en-US" sz="2600" dirty="0"/>
              <a:t> </a:t>
            </a:r>
            <a:r>
              <a:rPr lang="el-GR" sz="2600" dirty="0"/>
              <a:t>αναπαραγωγής, ή</a:t>
            </a:r>
          </a:p>
          <a:p>
            <a:pPr marL="800100" lvl="1" indent="-342900">
              <a:buFont typeface="+mj-lt"/>
              <a:buAutoNum type="arabicPeriod"/>
            </a:pPr>
            <a:r>
              <a:rPr lang="el-GR" sz="2600" dirty="0"/>
              <a:t>Προσαρμοσμένη, δυναμική καθυστέρηση αναπαραγωγής:  </a:t>
            </a:r>
            <a:r>
              <a:rPr lang="el-GR" sz="2300" dirty="0"/>
              <a:t>Ακολουθία πακέτων, </a:t>
            </a:r>
            <a:r>
              <a:rPr lang="el-GR" sz="2300" dirty="0" err="1"/>
              <a:t>Χρονοσφραγίδες</a:t>
            </a:r>
            <a:endParaRPr lang="el-GR" sz="2300" dirty="0"/>
          </a:p>
          <a:p>
            <a:endParaRPr lang="el-GR" sz="2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0BF075-41F0-79C8-133D-2CA62952A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4"/>
            <a:ext cx="5744183" cy="475027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3100" b="1" dirty="0"/>
              <a:t>2. Πρόβλημα: </a:t>
            </a:r>
          </a:p>
          <a:p>
            <a:pPr marL="0" indent="0">
              <a:buNone/>
            </a:pPr>
            <a:r>
              <a:rPr lang="el-GR" dirty="0"/>
              <a:t>Απώλειες πακέτων στο δίκτυο</a:t>
            </a:r>
          </a:p>
          <a:p>
            <a:r>
              <a:rPr lang="el-GR" b="1" dirty="0"/>
              <a:t>Αιτία:  </a:t>
            </a:r>
            <a:r>
              <a:rPr lang="el-GR" dirty="0"/>
              <a:t>Είναι γεμάτοι ένας ή περισσότεροι </a:t>
            </a:r>
            <a:r>
              <a:rPr lang="el-GR" dirty="0" err="1"/>
              <a:t>ενταμιευτές</a:t>
            </a:r>
            <a:r>
              <a:rPr lang="el-GR" dirty="0"/>
              <a:t> των δρομολογητών στη διαδρομή από τον αποστολέα στον παραλήπτη</a:t>
            </a:r>
          </a:p>
          <a:p>
            <a:r>
              <a:rPr lang="el-GR" b="1" dirty="0"/>
              <a:t>Λύση #2:  </a:t>
            </a:r>
            <a:r>
              <a:rPr lang="el-GR" dirty="0"/>
              <a:t>Όχι αναμετάδοση πακέτων αλλά </a:t>
            </a:r>
            <a:r>
              <a:rPr lang="el-GR" dirty="0">
                <a:solidFill>
                  <a:srgbClr val="000099"/>
                </a:solidFill>
              </a:rPr>
              <a:t>Τεχνικές ανάκαμψης:</a:t>
            </a:r>
          </a:p>
          <a:p>
            <a:pPr lvl="1"/>
            <a:r>
              <a:rPr lang="el-GR" sz="2600" dirty="0"/>
              <a:t>μέσω μετάδοσης πλεονάζουσας πληροφορίας</a:t>
            </a:r>
          </a:p>
          <a:p>
            <a:pPr lvl="1"/>
            <a:r>
              <a:rPr lang="el-GR" sz="2600" dirty="0" err="1"/>
              <a:t>διάπλεξης</a:t>
            </a:r>
            <a:endParaRPr lang="el-GR" sz="26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34656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300"/>
          <a:stretch>
            <a:fillRect/>
          </a:stretch>
        </p:blipFill>
        <p:spPr>
          <a:xfrm>
            <a:off x="0" y="28575"/>
            <a:ext cx="12192000" cy="65084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28"/>
          <a:stretch>
            <a:fillRect/>
          </a:stretch>
        </p:blipFill>
        <p:spPr>
          <a:xfrm>
            <a:off x="0" y="28575"/>
            <a:ext cx="12192000" cy="654732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0465"/>
          <a:stretch>
            <a:fillRect/>
          </a:stretch>
        </p:blipFill>
        <p:spPr>
          <a:xfrm>
            <a:off x="0" y="28575"/>
            <a:ext cx="12192000" cy="60891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443"/>
          <a:stretch>
            <a:fillRect/>
          </a:stretch>
        </p:blipFill>
        <p:spPr>
          <a:xfrm>
            <a:off x="0" y="28575"/>
            <a:ext cx="12192000" cy="649868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441"/>
          <a:stretch>
            <a:fillRect/>
          </a:stretch>
        </p:blipFill>
        <p:spPr>
          <a:xfrm>
            <a:off x="0" y="28575"/>
            <a:ext cx="12192000" cy="656677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7FD94-3A73-5C19-4E67-CB8F110D6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58536F-23AC-5A36-87A1-47BC11F35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3.3</a:t>
            </a:r>
            <a:r>
              <a:rPr lang="el-GR" dirty="0"/>
              <a:t>.1</a:t>
            </a:r>
            <a:r>
              <a:rPr lang="en-US" dirty="0"/>
              <a:t> </a:t>
            </a:r>
            <a:r>
              <a:rPr lang="el-GR" dirty="0"/>
              <a:t>Ανάκαμψη από απώλειες πακέτων λόγω καθυστερημένης άφιξης </a:t>
            </a:r>
            <a:br>
              <a:rPr lang="el-GR" dirty="0"/>
            </a:br>
            <a:endParaRPr lang="el-G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F12929-99F7-C8A9-2C92-73C806EEC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l-GR" dirty="0"/>
              <a:t>Σταθερή καθυστέρηση πριν την αναπαραγωγή</a:t>
            </a:r>
          </a:p>
          <a:p>
            <a:pPr marL="342900" indent="-342900">
              <a:buFontTx/>
              <a:buChar char="-"/>
            </a:pPr>
            <a:r>
              <a:rPr lang="el-GR" dirty="0"/>
              <a:t>Δυναμική καθυστέρηση πριν την αναπαραγωγή</a:t>
            </a:r>
          </a:p>
        </p:txBody>
      </p:sp>
    </p:spTree>
    <p:extLst>
      <p:ext uri="{BB962C8B-B14F-4D97-AF65-F5344CB8AC3E}">
        <p14:creationId xmlns:p14="http://schemas.microsoft.com/office/powerpoint/2010/main" val="561822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102AD6-77C0-25CF-2279-634378F9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Αιτία: Διακύμανση της καθυστέρησης </a:t>
            </a:r>
            <a:r>
              <a:rPr lang="el-GR" sz="4000" dirty="0"/>
              <a:t>(</a:t>
            </a:r>
            <a:r>
              <a:rPr lang="el-GR" sz="4000" dirty="0" err="1"/>
              <a:t>Delay</a:t>
            </a:r>
            <a:r>
              <a:rPr lang="el-GR" sz="4000" dirty="0"/>
              <a:t> </a:t>
            </a:r>
            <a:r>
              <a:rPr lang="el-GR" sz="4000" dirty="0" err="1"/>
              <a:t>Jitter</a:t>
            </a:r>
            <a:r>
              <a:rPr lang="el-GR" sz="4000" dirty="0"/>
              <a:t>)</a:t>
            </a:r>
            <a:endParaRPr lang="el-G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94BEB1-7C22-BC32-4942-387407104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71226"/>
            <a:ext cx="10515600" cy="963037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Σκεφτείτε την από </a:t>
            </a:r>
            <a:r>
              <a:rPr lang="el-GR" b="1" dirty="0"/>
              <a:t>άκρο-σε-άκρο καθυστέρηση </a:t>
            </a:r>
            <a:r>
              <a:rPr lang="el-GR" dirty="0"/>
              <a:t>δύο διαδοχικών πακέτων</a:t>
            </a:r>
            <a:r>
              <a:rPr lang="en-US" dirty="0"/>
              <a:t>: </a:t>
            </a:r>
            <a:r>
              <a:rPr lang="el-GR" dirty="0"/>
              <a:t>η διαφορά μπορεί να είναι μικρότερη ή μεγαλύτερη των</a:t>
            </a:r>
            <a:r>
              <a:rPr lang="en-US" dirty="0"/>
              <a:t> 20 msec</a:t>
            </a:r>
            <a:endParaRPr lang="el-GR" dirty="0"/>
          </a:p>
          <a:p>
            <a:r>
              <a:rPr lang="el-GR" dirty="0"/>
              <a:t>Αριθμός ακολουθίας, </a:t>
            </a:r>
            <a:r>
              <a:rPr lang="el-GR" dirty="0" err="1"/>
              <a:t>χρονοσφραγίδες</a:t>
            </a:r>
            <a:endParaRPr lang="en-US" dirty="0"/>
          </a:p>
        </p:txBody>
      </p:sp>
      <p:sp>
        <p:nvSpPr>
          <p:cNvPr id="6" name="Line 2">
            <a:extLst>
              <a:ext uri="{FF2B5EF4-FFF2-40B4-BE49-F238E27FC236}">
                <a16:creationId xmlns:a16="http://schemas.microsoft.com/office/drawing/2014/main" id="{3A10772F-C673-2784-F423-2FB4289DBF8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8710" y="1665761"/>
            <a:ext cx="0" cy="285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7" name="Line 3">
            <a:extLst>
              <a:ext uri="{FF2B5EF4-FFF2-40B4-BE49-F238E27FC236}">
                <a16:creationId xmlns:a16="http://schemas.microsoft.com/office/drawing/2014/main" id="{E97EAB52-FF91-8AD0-A3AD-F60576251D4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39185" y="4508973"/>
            <a:ext cx="781526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FDDD8FB2-1A05-1382-9754-9E1A0041B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0535" y="1768948"/>
            <a:ext cx="18195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       constant bit </a:t>
            </a:r>
          </a:p>
          <a:p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               rate</a:t>
            </a:r>
          </a:p>
          <a:p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transmission</a:t>
            </a:r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F12523D6-B780-49E7-72AA-F50E35E8B68F}"/>
              </a:ext>
            </a:extLst>
          </p:cNvPr>
          <p:cNvGrpSpPr>
            <a:grpSpLocks/>
          </p:cNvGrpSpPr>
          <p:nvPr/>
        </p:nvGrpSpPr>
        <p:grpSpPr bwMode="auto">
          <a:xfrm>
            <a:off x="2629710" y="1995961"/>
            <a:ext cx="2552700" cy="2525712"/>
            <a:chOff x="648" y="1147"/>
            <a:chExt cx="1608" cy="1591"/>
          </a:xfrm>
        </p:grpSpPr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EA7872DB-469C-CF2D-5F25-B416BB67FC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26" name="Group 7">
                <a:extLst>
                  <a:ext uri="{FF2B5EF4-FFF2-40B4-BE49-F238E27FC236}">
                    <a16:creationId xmlns:a16="http://schemas.microsoft.com/office/drawing/2014/main" id="{B72B5FBD-C092-441C-F2F6-98396FE7A6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37" name="Group 8">
                  <a:extLst>
                    <a:ext uri="{FF2B5EF4-FFF2-40B4-BE49-F238E27FC236}">
                      <a16:creationId xmlns:a16="http://schemas.microsoft.com/office/drawing/2014/main" id="{18DE8AE2-5CCF-B027-BBDF-A066DACB68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45" name="Group 9">
                    <a:extLst>
                      <a:ext uri="{FF2B5EF4-FFF2-40B4-BE49-F238E27FC236}">
                        <a16:creationId xmlns:a16="http://schemas.microsoft.com/office/drawing/2014/main" id="{5E110526-B5EA-73D3-DD59-1015089DEB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9" name="Line 10">
                      <a:extLst>
                        <a:ext uri="{FF2B5EF4-FFF2-40B4-BE49-F238E27FC236}">
                          <a16:creationId xmlns:a16="http://schemas.microsoft.com/office/drawing/2014/main" id="{EA4DA74B-FE97-39CC-7B82-A7A07D2302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50" name="Line 11">
                      <a:extLst>
                        <a:ext uri="{FF2B5EF4-FFF2-40B4-BE49-F238E27FC236}">
                          <a16:creationId xmlns:a16="http://schemas.microsoft.com/office/drawing/2014/main" id="{47598080-D040-6C2F-844F-7491C9A98A2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46" name="Group 12">
                    <a:extLst>
                      <a:ext uri="{FF2B5EF4-FFF2-40B4-BE49-F238E27FC236}">
                        <a16:creationId xmlns:a16="http://schemas.microsoft.com/office/drawing/2014/main" id="{D852DBDB-FF90-1879-9CFF-8F6CC7DE3E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7" name="Line 13">
                      <a:extLst>
                        <a:ext uri="{FF2B5EF4-FFF2-40B4-BE49-F238E27FC236}">
                          <a16:creationId xmlns:a16="http://schemas.microsoft.com/office/drawing/2014/main" id="{8B0C09B7-88C0-5F51-4EFE-89DF6971DCE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8" name="Line 14">
                      <a:extLst>
                        <a:ext uri="{FF2B5EF4-FFF2-40B4-BE49-F238E27FC236}">
                          <a16:creationId xmlns:a16="http://schemas.microsoft.com/office/drawing/2014/main" id="{E203F6DC-9DE3-9A33-D608-7751BE25435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38" name="Group 15">
                  <a:extLst>
                    <a:ext uri="{FF2B5EF4-FFF2-40B4-BE49-F238E27FC236}">
                      <a16:creationId xmlns:a16="http://schemas.microsoft.com/office/drawing/2014/main" id="{97C5D49A-3C22-E921-64FD-68ED7C746A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39" name="Group 16">
                    <a:extLst>
                      <a:ext uri="{FF2B5EF4-FFF2-40B4-BE49-F238E27FC236}">
                        <a16:creationId xmlns:a16="http://schemas.microsoft.com/office/drawing/2014/main" id="{D5B68C40-3932-5271-836D-F2B08069FB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3" name="Line 17">
                      <a:extLst>
                        <a:ext uri="{FF2B5EF4-FFF2-40B4-BE49-F238E27FC236}">
                          <a16:creationId xmlns:a16="http://schemas.microsoft.com/office/drawing/2014/main" id="{45606B11-B27A-23CB-BF1C-60F9C41550C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" name="Line 18">
                      <a:extLst>
                        <a:ext uri="{FF2B5EF4-FFF2-40B4-BE49-F238E27FC236}">
                          <a16:creationId xmlns:a16="http://schemas.microsoft.com/office/drawing/2014/main" id="{190D6CB0-FB11-E461-6942-EAF3B8DAC25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40" name="Group 19">
                    <a:extLst>
                      <a:ext uri="{FF2B5EF4-FFF2-40B4-BE49-F238E27FC236}">
                        <a16:creationId xmlns:a16="http://schemas.microsoft.com/office/drawing/2014/main" id="{E96F26BA-D9C6-EE4B-BD03-CBE82EE6DD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1" name="Line 20">
                      <a:extLst>
                        <a:ext uri="{FF2B5EF4-FFF2-40B4-BE49-F238E27FC236}">
                          <a16:creationId xmlns:a16="http://schemas.microsoft.com/office/drawing/2014/main" id="{596A6B77-7843-151B-B3A8-8297C9EDEA0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2" name="Line 21">
                      <a:extLst>
                        <a:ext uri="{FF2B5EF4-FFF2-40B4-BE49-F238E27FC236}">
                          <a16:creationId xmlns:a16="http://schemas.microsoft.com/office/drawing/2014/main" id="{B87C6F3D-8DD7-795C-3339-86BE33FBCDF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</p:grpSp>
            </p:grpSp>
          </p:grpSp>
          <p:grpSp>
            <p:nvGrpSpPr>
              <p:cNvPr id="27" name="Group 22">
                <a:extLst>
                  <a:ext uri="{FF2B5EF4-FFF2-40B4-BE49-F238E27FC236}">
                    <a16:creationId xmlns:a16="http://schemas.microsoft.com/office/drawing/2014/main" id="{C7B7AE06-35FB-0CF1-CD28-D4C27017A4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31" name="Group 23">
                  <a:extLst>
                    <a:ext uri="{FF2B5EF4-FFF2-40B4-BE49-F238E27FC236}">
                      <a16:creationId xmlns:a16="http://schemas.microsoft.com/office/drawing/2014/main" id="{3073DBEA-CF1F-B938-A5D4-7BE3590DF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35" name="Line 24">
                    <a:extLst>
                      <a:ext uri="{FF2B5EF4-FFF2-40B4-BE49-F238E27FC236}">
                        <a16:creationId xmlns:a16="http://schemas.microsoft.com/office/drawing/2014/main" id="{959789D3-5C66-248A-C0A9-4031F59C61D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36" name="Line 25">
                    <a:extLst>
                      <a:ext uri="{FF2B5EF4-FFF2-40B4-BE49-F238E27FC236}">
                        <a16:creationId xmlns:a16="http://schemas.microsoft.com/office/drawing/2014/main" id="{9C5B08E3-CAA6-9CAA-501A-A9616D1CF84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2" name="Group 26">
                  <a:extLst>
                    <a:ext uri="{FF2B5EF4-FFF2-40B4-BE49-F238E27FC236}">
                      <a16:creationId xmlns:a16="http://schemas.microsoft.com/office/drawing/2014/main" id="{0C413F40-6673-3654-B597-DF93F90845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33" name="Line 27">
                    <a:extLst>
                      <a:ext uri="{FF2B5EF4-FFF2-40B4-BE49-F238E27FC236}">
                        <a16:creationId xmlns:a16="http://schemas.microsoft.com/office/drawing/2014/main" id="{EEC21785-720E-7A02-4138-40FBF46B36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34" name="Line 28">
                    <a:extLst>
                      <a:ext uri="{FF2B5EF4-FFF2-40B4-BE49-F238E27FC236}">
                        <a16:creationId xmlns:a16="http://schemas.microsoft.com/office/drawing/2014/main" id="{BCCFF8BB-FF9A-613C-2FBF-6F67CBC42F7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28" name="Group 29">
                <a:extLst>
                  <a:ext uri="{FF2B5EF4-FFF2-40B4-BE49-F238E27FC236}">
                    <a16:creationId xmlns:a16="http://schemas.microsoft.com/office/drawing/2014/main" id="{D2509CFC-0EB6-17F6-154E-0295AA5AF8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29" name="Line 30">
                  <a:extLst>
                    <a:ext uri="{FF2B5EF4-FFF2-40B4-BE49-F238E27FC236}">
                      <a16:creationId xmlns:a16="http://schemas.microsoft.com/office/drawing/2014/main" id="{2B149785-ADC3-6C23-FBC6-55A56EE3C6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30" name="Line 31">
                  <a:extLst>
                    <a:ext uri="{FF2B5EF4-FFF2-40B4-BE49-F238E27FC236}">
                      <a16:creationId xmlns:a16="http://schemas.microsoft.com/office/drawing/2014/main" id="{84293EDC-EB92-65CF-13B9-88401D3256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</p:grpSp>
        </p:grpSp>
        <p:grpSp>
          <p:nvGrpSpPr>
            <p:cNvPr id="11" name="Group 32">
              <a:extLst>
                <a:ext uri="{FF2B5EF4-FFF2-40B4-BE49-F238E27FC236}">
                  <a16:creationId xmlns:a16="http://schemas.microsoft.com/office/drawing/2014/main" id="{5EB082B4-B16C-92AA-F670-1A76706536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12" name="Group 33">
                <a:extLst>
                  <a:ext uri="{FF2B5EF4-FFF2-40B4-BE49-F238E27FC236}">
                    <a16:creationId xmlns:a16="http://schemas.microsoft.com/office/drawing/2014/main" id="{4A416543-AB1C-7552-55CA-C2FAE16028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20" name="Group 34">
                  <a:extLst>
                    <a:ext uri="{FF2B5EF4-FFF2-40B4-BE49-F238E27FC236}">
                      <a16:creationId xmlns:a16="http://schemas.microsoft.com/office/drawing/2014/main" id="{516DF5F2-0288-A650-D38D-053810870C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4" name="Line 35">
                    <a:extLst>
                      <a:ext uri="{FF2B5EF4-FFF2-40B4-BE49-F238E27FC236}">
                        <a16:creationId xmlns:a16="http://schemas.microsoft.com/office/drawing/2014/main" id="{F0029A0A-ECE4-8D25-D35D-5FF7D34FF0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25" name="Line 36">
                    <a:extLst>
                      <a:ext uri="{FF2B5EF4-FFF2-40B4-BE49-F238E27FC236}">
                        <a16:creationId xmlns:a16="http://schemas.microsoft.com/office/drawing/2014/main" id="{F6A9B24B-970E-38E0-03A4-8D82B2AF006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21" name="Group 37">
                  <a:extLst>
                    <a:ext uri="{FF2B5EF4-FFF2-40B4-BE49-F238E27FC236}">
                      <a16:creationId xmlns:a16="http://schemas.microsoft.com/office/drawing/2014/main" id="{D7BC139E-4496-C0C8-4A42-0EAEB3E99E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" name="Line 38">
                    <a:extLst>
                      <a:ext uri="{FF2B5EF4-FFF2-40B4-BE49-F238E27FC236}">
                        <a16:creationId xmlns:a16="http://schemas.microsoft.com/office/drawing/2014/main" id="{10BCB575-786C-01A6-A639-7121963FE25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23" name="Line 39">
                    <a:extLst>
                      <a:ext uri="{FF2B5EF4-FFF2-40B4-BE49-F238E27FC236}">
                        <a16:creationId xmlns:a16="http://schemas.microsoft.com/office/drawing/2014/main" id="{B40990DE-8FAF-0FDB-C777-549F3DF492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13" name="Group 40">
                <a:extLst>
                  <a:ext uri="{FF2B5EF4-FFF2-40B4-BE49-F238E27FC236}">
                    <a16:creationId xmlns:a16="http://schemas.microsoft.com/office/drawing/2014/main" id="{475A8020-1804-D463-71C3-931EBC44FD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14" name="Group 41">
                  <a:extLst>
                    <a:ext uri="{FF2B5EF4-FFF2-40B4-BE49-F238E27FC236}">
                      <a16:creationId xmlns:a16="http://schemas.microsoft.com/office/drawing/2014/main" id="{206EC076-1170-1D1B-1631-6DCAC03781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8" name="Line 42">
                    <a:extLst>
                      <a:ext uri="{FF2B5EF4-FFF2-40B4-BE49-F238E27FC236}">
                        <a16:creationId xmlns:a16="http://schemas.microsoft.com/office/drawing/2014/main" id="{3C811503-F845-86C3-CC6E-6C6BBC5BF55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19" name="Line 43">
                    <a:extLst>
                      <a:ext uri="{FF2B5EF4-FFF2-40B4-BE49-F238E27FC236}">
                        <a16:creationId xmlns:a16="http://schemas.microsoft.com/office/drawing/2014/main" id="{92214548-0AB9-73A6-3606-CD818741F82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15" name="Group 44">
                  <a:extLst>
                    <a:ext uri="{FF2B5EF4-FFF2-40B4-BE49-F238E27FC236}">
                      <a16:creationId xmlns:a16="http://schemas.microsoft.com/office/drawing/2014/main" id="{76616084-FAD6-A516-F998-AA57FCD6F8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6" name="Line 45">
                    <a:extLst>
                      <a:ext uri="{FF2B5EF4-FFF2-40B4-BE49-F238E27FC236}">
                        <a16:creationId xmlns:a16="http://schemas.microsoft.com/office/drawing/2014/main" id="{B57A9942-E151-1487-2ED2-DE6F3BC4640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17" name="Line 46">
                    <a:extLst>
                      <a:ext uri="{FF2B5EF4-FFF2-40B4-BE49-F238E27FC236}">
                        <a16:creationId xmlns:a16="http://schemas.microsoft.com/office/drawing/2014/main" id="{DF85B86C-54CC-6190-715F-9F9FEF381E2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</p:grpSp>
        </p:grpSp>
      </p:grpSp>
      <p:sp>
        <p:nvSpPr>
          <p:cNvPr id="51" name="Text Box 47">
            <a:extLst>
              <a:ext uri="{FF2B5EF4-FFF2-40B4-BE49-F238E27FC236}">
                <a16:creationId xmlns:a16="http://schemas.microsoft.com/office/drawing/2014/main" id="{8B02C35B-EB8D-3F98-47DF-80905F1D4E67}"/>
              </a:ext>
            </a:extLst>
          </p:cNvPr>
          <p:cNvSpPr txBox="1">
            <a:spLocks noChangeArrowheads="1"/>
          </p:cNvSpPr>
          <p:nvPr/>
        </p:nvSpPr>
        <p:spPr bwMode="auto">
          <a:xfrm rot="-5433387">
            <a:off x="997760" y="2813524"/>
            <a:ext cx="1957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latin typeface="Gill Sans Nova" panose="020B0602020104020203" pitchFamily="34" charset="0"/>
              </a:rPr>
              <a:t>Cumulative data</a:t>
            </a:r>
          </a:p>
        </p:txBody>
      </p:sp>
      <p:sp>
        <p:nvSpPr>
          <p:cNvPr id="52" name="Text Box 48">
            <a:extLst>
              <a:ext uri="{FF2B5EF4-FFF2-40B4-BE49-F238E27FC236}">
                <a16:creationId xmlns:a16="http://schemas.microsoft.com/office/drawing/2014/main" id="{4B7CCB72-0C8F-634F-EA3F-A45051B02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935" y="4531198"/>
            <a:ext cx="8500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latin typeface="+mn-lt"/>
              </a:rPr>
              <a:t>time</a:t>
            </a:r>
          </a:p>
        </p:txBody>
      </p:sp>
      <p:grpSp>
        <p:nvGrpSpPr>
          <p:cNvPr id="53" name="Group 49">
            <a:extLst>
              <a:ext uri="{FF2B5EF4-FFF2-40B4-BE49-F238E27FC236}">
                <a16:creationId xmlns:a16="http://schemas.microsoft.com/office/drawing/2014/main" id="{1C1347A5-9DCB-B0D5-9C72-68358EBAF6F0}"/>
              </a:ext>
            </a:extLst>
          </p:cNvPr>
          <p:cNvGrpSpPr>
            <a:grpSpLocks/>
          </p:cNvGrpSpPr>
          <p:nvPr/>
        </p:nvGrpSpPr>
        <p:grpSpPr bwMode="auto">
          <a:xfrm>
            <a:off x="3906060" y="2010248"/>
            <a:ext cx="3500438" cy="2520950"/>
            <a:chOff x="1572" y="1156"/>
            <a:chExt cx="2205" cy="1588"/>
          </a:xfrm>
        </p:grpSpPr>
        <p:grpSp>
          <p:nvGrpSpPr>
            <p:cNvPr id="54" name="Group 50">
              <a:extLst>
                <a:ext uri="{FF2B5EF4-FFF2-40B4-BE49-F238E27FC236}">
                  <a16:creationId xmlns:a16="http://schemas.microsoft.com/office/drawing/2014/main" id="{1F0E9139-F2D9-7D72-7AE6-65AFEC488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38" y="1156"/>
              <a:ext cx="1839" cy="1588"/>
              <a:chOff x="1938" y="1156"/>
              <a:chExt cx="1839" cy="1588"/>
            </a:xfrm>
          </p:grpSpPr>
          <p:grpSp>
            <p:nvGrpSpPr>
              <p:cNvPr id="58" name="Group 51">
                <a:extLst>
                  <a:ext uri="{FF2B5EF4-FFF2-40B4-BE49-F238E27FC236}">
                    <a16:creationId xmlns:a16="http://schemas.microsoft.com/office/drawing/2014/main" id="{646A3C4D-CB09-36FC-DC63-1E968E826C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38" y="2600"/>
                <a:ext cx="319" cy="144"/>
                <a:chOff x="672" y="1920"/>
                <a:chExt cx="145" cy="144"/>
              </a:xfrm>
            </p:grpSpPr>
            <p:sp>
              <p:nvSpPr>
                <p:cNvPr id="92" name="Line 52">
                  <a:extLst>
                    <a:ext uri="{FF2B5EF4-FFF2-40B4-BE49-F238E27FC236}">
                      <a16:creationId xmlns:a16="http://schemas.microsoft.com/office/drawing/2014/main" id="{0B4298D9-86DA-8EB2-BFD1-BDB93064A0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93" name="Line 53">
                  <a:extLst>
                    <a:ext uri="{FF2B5EF4-FFF2-40B4-BE49-F238E27FC236}">
                      <a16:creationId xmlns:a16="http://schemas.microsoft.com/office/drawing/2014/main" id="{BA115454-44EA-D0F6-D4D7-CCFA6ADB52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59" name="Group 54">
                <a:extLst>
                  <a:ext uri="{FF2B5EF4-FFF2-40B4-BE49-F238E27FC236}">
                    <a16:creationId xmlns:a16="http://schemas.microsoft.com/office/drawing/2014/main" id="{7738AE56-37D6-3A08-8DBE-4CC4860C8F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52" y="2456"/>
                <a:ext cx="73" cy="144"/>
                <a:chOff x="672" y="1920"/>
                <a:chExt cx="145" cy="144"/>
              </a:xfrm>
            </p:grpSpPr>
            <p:sp>
              <p:nvSpPr>
                <p:cNvPr id="90" name="Line 55">
                  <a:extLst>
                    <a:ext uri="{FF2B5EF4-FFF2-40B4-BE49-F238E27FC236}">
                      <a16:creationId xmlns:a16="http://schemas.microsoft.com/office/drawing/2014/main" id="{298726A2-0929-ADF0-315B-C43B5CBAE3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91" name="Line 56">
                  <a:extLst>
                    <a:ext uri="{FF2B5EF4-FFF2-40B4-BE49-F238E27FC236}">
                      <a16:creationId xmlns:a16="http://schemas.microsoft.com/office/drawing/2014/main" id="{87F05708-9537-D79F-87D1-CF8668323A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60" name="Group 57">
                <a:extLst>
                  <a:ext uri="{FF2B5EF4-FFF2-40B4-BE49-F238E27FC236}">
                    <a16:creationId xmlns:a16="http://schemas.microsoft.com/office/drawing/2014/main" id="{2A80F5F2-34D5-A584-004B-852CA0A6EF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17" y="2169"/>
                <a:ext cx="126" cy="288"/>
                <a:chOff x="672" y="1776"/>
                <a:chExt cx="291" cy="288"/>
              </a:xfrm>
            </p:grpSpPr>
            <p:grpSp>
              <p:nvGrpSpPr>
                <p:cNvPr id="84" name="Group 58">
                  <a:extLst>
                    <a:ext uri="{FF2B5EF4-FFF2-40B4-BE49-F238E27FC236}">
                      <a16:creationId xmlns:a16="http://schemas.microsoft.com/office/drawing/2014/main" id="{A789A110-70D2-8A44-FE8C-C45B0E0106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88" name="Line 59">
                    <a:extLst>
                      <a:ext uri="{FF2B5EF4-FFF2-40B4-BE49-F238E27FC236}">
                        <a16:creationId xmlns:a16="http://schemas.microsoft.com/office/drawing/2014/main" id="{178D979D-3B54-D43D-FD45-35FFD40DDAB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89" name="Line 60">
                    <a:extLst>
                      <a:ext uri="{FF2B5EF4-FFF2-40B4-BE49-F238E27FC236}">
                        <a16:creationId xmlns:a16="http://schemas.microsoft.com/office/drawing/2014/main" id="{EEE6B386-DC90-6653-04B6-3A11EC138E6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85" name="Group 61">
                  <a:extLst>
                    <a:ext uri="{FF2B5EF4-FFF2-40B4-BE49-F238E27FC236}">
                      <a16:creationId xmlns:a16="http://schemas.microsoft.com/office/drawing/2014/main" id="{925600EB-7C65-E0D5-56F7-1A8FBAD418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86" name="Line 62">
                    <a:extLst>
                      <a:ext uri="{FF2B5EF4-FFF2-40B4-BE49-F238E27FC236}">
                        <a16:creationId xmlns:a16="http://schemas.microsoft.com/office/drawing/2014/main" id="{D10317DF-5C93-3017-0181-4942DAB835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87" name="Line 63">
                    <a:extLst>
                      <a:ext uri="{FF2B5EF4-FFF2-40B4-BE49-F238E27FC236}">
                        <a16:creationId xmlns:a16="http://schemas.microsoft.com/office/drawing/2014/main" id="{8A01793F-D575-4F3C-A519-57EC261644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61" name="Group 64">
                <a:extLst>
                  <a:ext uri="{FF2B5EF4-FFF2-40B4-BE49-F238E27FC236}">
                    <a16:creationId xmlns:a16="http://schemas.microsoft.com/office/drawing/2014/main" id="{DDDFD731-3064-C132-CAFD-58803D2725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1" y="1877"/>
                <a:ext cx="609" cy="288"/>
                <a:chOff x="672" y="1776"/>
                <a:chExt cx="291" cy="288"/>
              </a:xfrm>
            </p:grpSpPr>
            <p:grpSp>
              <p:nvGrpSpPr>
                <p:cNvPr id="78" name="Group 65">
                  <a:extLst>
                    <a:ext uri="{FF2B5EF4-FFF2-40B4-BE49-F238E27FC236}">
                      <a16:creationId xmlns:a16="http://schemas.microsoft.com/office/drawing/2014/main" id="{E7365204-6D4B-21E8-98B3-5A66313C73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82" name="Line 66">
                    <a:extLst>
                      <a:ext uri="{FF2B5EF4-FFF2-40B4-BE49-F238E27FC236}">
                        <a16:creationId xmlns:a16="http://schemas.microsoft.com/office/drawing/2014/main" id="{7677DEC4-D2BE-ED94-BCB0-F16370551E7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83" name="Line 67">
                    <a:extLst>
                      <a:ext uri="{FF2B5EF4-FFF2-40B4-BE49-F238E27FC236}">
                        <a16:creationId xmlns:a16="http://schemas.microsoft.com/office/drawing/2014/main" id="{BE2EBF72-427F-6913-A34B-67A5F0DA24E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79" name="Group 68">
                  <a:extLst>
                    <a:ext uri="{FF2B5EF4-FFF2-40B4-BE49-F238E27FC236}">
                      <a16:creationId xmlns:a16="http://schemas.microsoft.com/office/drawing/2014/main" id="{67B080F5-78AE-4307-FED6-D520A0A7D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80" name="Line 69">
                    <a:extLst>
                      <a:ext uri="{FF2B5EF4-FFF2-40B4-BE49-F238E27FC236}">
                        <a16:creationId xmlns:a16="http://schemas.microsoft.com/office/drawing/2014/main" id="{E83E1421-D131-E2EC-622B-98C867F977A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81" name="Line 70">
                    <a:extLst>
                      <a:ext uri="{FF2B5EF4-FFF2-40B4-BE49-F238E27FC236}">
                        <a16:creationId xmlns:a16="http://schemas.microsoft.com/office/drawing/2014/main" id="{5E43DEA8-769A-22EF-8441-903FBF7FDE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62" name="Group 71">
                <a:extLst>
                  <a:ext uri="{FF2B5EF4-FFF2-40B4-BE49-F238E27FC236}">
                    <a16:creationId xmlns:a16="http://schemas.microsoft.com/office/drawing/2014/main" id="{A6F58D9A-A71B-06B9-BA4B-52D64518DE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45" y="1740"/>
                <a:ext cx="52" cy="144"/>
                <a:chOff x="672" y="1920"/>
                <a:chExt cx="145" cy="144"/>
              </a:xfrm>
            </p:grpSpPr>
            <p:sp>
              <p:nvSpPr>
                <p:cNvPr id="76" name="Line 72">
                  <a:extLst>
                    <a:ext uri="{FF2B5EF4-FFF2-40B4-BE49-F238E27FC236}">
                      <a16:creationId xmlns:a16="http://schemas.microsoft.com/office/drawing/2014/main" id="{B74C3322-25B0-47EA-A8F1-4823EE239F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77" name="Line 73">
                  <a:extLst>
                    <a:ext uri="{FF2B5EF4-FFF2-40B4-BE49-F238E27FC236}">
                      <a16:creationId xmlns:a16="http://schemas.microsoft.com/office/drawing/2014/main" id="{D59BEBA0-C4D8-5D1C-686C-7D586CC1E3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63" name="Group 74">
                <a:extLst>
                  <a:ext uri="{FF2B5EF4-FFF2-40B4-BE49-F238E27FC236}">
                    <a16:creationId xmlns:a16="http://schemas.microsoft.com/office/drawing/2014/main" id="{ED109ACC-B441-04E0-E077-B6972CD9BD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92" y="1590"/>
                <a:ext cx="469" cy="144"/>
                <a:chOff x="672" y="1920"/>
                <a:chExt cx="145" cy="144"/>
              </a:xfrm>
            </p:grpSpPr>
            <p:sp>
              <p:nvSpPr>
                <p:cNvPr id="74" name="Line 75">
                  <a:extLst>
                    <a:ext uri="{FF2B5EF4-FFF2-40B4-BE49-F238E27FC236}">
                      <a16:creationId xmlns:a16="http://schemas.microsoft.com/office/drawing/2014/main" id="{BFAB3C6D-F2DA-0B70-82D0-62B8D10520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75" name="Line 76">
                  <a:extLst>
                    <a:ext uri="{FF2B5EF4-FFF2-40B4-BE49-F238E27FC236}">
                      <a16:creationId xmlns:a16="http://schemas.microsoft.com/office/drawing/2014/main" id="{CFB18FA1-0826-0C13-428F-071C5EB35A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64" name="Group 77">
                <a:extLst>
                  <a:ext uri="{FF2B5EF4-FFF2-40B4-BE49-F238E27FC236}">
                    <a16:creationId xmlns:a16="http://schemas.microsoft.com/office/drawing/2014/main" id="{ADCE4430-B008-99D2-3D69-93D3CC3C97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0" y="1446"/>
                <a:ext cx="145" cy="144"/>
                <a:chOff x="672" y="1920"/>
                <a:chExt cx="145" cy="144"/>
              </a:xfrm>
            </p:grpSpPr>
            <p:sp>
              <p:nvSpPr>
                <p:cNvPr id="72" name="Line 78">
                  <a:extLst>
                    <a:ext uri="{FF2B5EF4-FFF2-40B4-BE49-F238E27FC236}">
                      <a16:creationId xmlns:a16="http://schemas.microsoft.com/office/drawing/2014/main" id="{11E1FB68-3A63-1C87-F292-374A63AACD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73" name="Line 79">
                  <a:extLst>
                    <a:ext uri="{FF2B5EF4-FFF2-40B4-BE49-F238E27FC236}">
                      <a16:creationId xmlns:a16="http://schemas.microsoft.com/office/drawing/2014/main" id="{17CFBD76-2934-D534-E333-E10FD4DB31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65" name="Group 80">
                <a:extLst>
                  <a:ext uri="{FF2B5EF4-FFF2-40B4-BE49-F238E27FC236}">
                    <a16:creationId xmlns:a16="http://schemas.microsoft.com/office/drawing/2014/main" id="{F088EB5F-92E8-5CAC-68DA-AA41D266BE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90" y="1156"/>
                <a:ext cx="87" cy="288"/>
                <a:chOff x="672" y="1776"/>
                <a:chExt cx="291" cy="288"/>
              </a:xfrm>
            </p:grpSpPr>
            <p:grpSp>
              <p:nvGrpSpPr>
                <p:cNvPr id="66" name="Group 81">
                  <a:extLst>
                    <a:ext uri="{FF2B5EF4-FFF2-40B4-BE49-F238E27FC236}">
                      <a16:creationId xmlns:a16="http://schemas.microsoft.com/office/drawing/2014/main" id="{D6EC382D-C794-B7EC-8613-9BC70941E4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70" name="Line 82">
                    <a:extLst>
                      <a:ext uri="{FF2B5EF4-FFF2-40B4-BE49-F238E27FC236}">
                        <a16:creationId xmlns:a16="http://schemas.microsoft.com/office/drawing/2014/main" id="{0332229A-813A-29B3-36FA-CBC7C1438F9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71" name="Line 83">
                    <a:extLst>
                      <a:ext uri="{FF2B5EF4-FFF2-40B4-BE49-F238E27FC236}">
                        <a16:creationId xmlns:a16="http://schemas.microsoft.com/office/drawing/2014/main" id="{20332F3B-6950-2365-60CE-90845D8169A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67" name="Group 84">
                  <a:extLst>
                    <a:ext uri="{FF2B5EF4-FFF2-40B4-BE49-F238E27FC236}">
                      <a16:creationId xmlns:a16="http://schemas.microsoft.com/office/drawing/2014/main" id="{A5D03432-E4DF-6A13-7975-963420D7FA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68" name="Line 85">
                    <a:extLst>
                      <a:ext uri="{FF2B5EF4-FFF2-40B4-BE49-F238E27FC236}">
                        <a16:creationId xmlns:a16="http://schemas.microsoft.com/office/drawing/2014/main" id="{3968F316-A39C-935A-7FBE-A2396E63994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69" name="Line 86">
                    <a:extLst>
                      <a:ext uri="{FF2B5EF4-FFF2-40B4-BE49-F238E27FC236}">
                        <a16:creationId xmlns:a16="http://schemas.microsoft.com/office/drawing/2014/main" id="{DD7C178E-B0BA-2B07-07E9-5D07D0D217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</p:grpSp>
        <p:sp>
          <p:nvSpPr>
            <p:cNvPr id="55" name="Text Box 87">
              <a:extLst>
                <a:ext uri="{FF2B5EF4-FFF2-40B4-BE49-F238E27FC236}">
                  <a16:creationId xmlns:a16="http://schemas.microsoft.com/office/drawing/2014/main" id="{C758C6BF-741C-D083-B155-C904DC5400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7" y="1724"/>
              <a:ext cx="566" cy="756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latin typeface="Gill Sans Nova" panose="020B0602020104020203" pitchFamily="34" charset="0"/>
                </a:rPr>
                <a:t>variable</a:t>
              </a:r>
            </a:p>
            <a:p>
              <a:pPr algn="ctr"/>
              <a:r>
                <a:rPr lang="en-US" i="1">
                  <a:latin typeface="Gill Sans Nova" panose="020B0602020104020203" pitchFamily="34" charset="0"/>
                </a:rPr>
                <a:t>network</a:t>
              </a:r>
            </a:p>
            <a:p>
              <a:pPr algn="ctr"/>
              <a:r>
                <a:rPr lang="en-US" i="1">
                  <a:latin typeface="Gill Sans Nova" panose="020B0602020104020203" pitchFamily="34" charset="0"/>
                </a:rPr>
                <a:t>delay</a:t>
              </a:r>
            </a:p>
            <a:p>
              <a:pPr algn="ctr"/>
              <a:r>
                <a:rPr lang="en-US" i="1">
                  <a:solidFill>
                    <a:srgbClr val="FF0000"/>
                  </a:solidFill>
                  <a:latin typeface="Gill Sans Nova" panose="020B0602020104020203" pitchFamily="34" charset="0"/>
                </a:rPr>
                <a:t>(jitter)</a:t>
              </a:r>
              <a:endParaRPr lang="en-US">
                <a:latin typeface="Gill Sans Nova" panose="020B0602020104020203" pitchFamily="34" charset="0"/>
              </a:endParaRPr>
            </a:p>
          </p:txBody>
        </p:sp>
        <p:sp>
          <p:nvSpPr>
            <p:cNvPr id="56" name="Line 88">
              <a:extLst>
                <a:ext uri="{FF2B5EF4-FFF2-40B4-BE49-F238E27FC236}">
                  <a16:creationId xmlns:a16="http://schemas.microsoft.com/office/drawing/2014/main" id="{4AB4D634-34AC-5821-FAB7-13D2F41367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2" y="1938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57" name="Text Box 89">
              <a:extLst>
                <a:ext uri="{FF2B5EF4-FFF2-40B4-BE49-F238E27FC236}">
                  <a16:creationId xmlns:a16="http://schemas.microsoft.com/office/drawing/2014/main" id="{54561DAB-6235-E005-4810-01C26080FB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5" y="1196"/>
              <a:ext cx="68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latin typeface="Gill Sans Nova" panose="020B0602020104020203" pitchFamily="34" charset="0"/>
                </a:rPr>
                <a:t>client</a:t>
              </a:r>
            </a:p>
            <a:p>
              <a:pPr algn="r"/>
              <a:r>
                <a:rPr lang="en-US">
                  <a:latin typeface="Gill Sans Nova" panose="020B0602020104020203" pitchFamily="34" charset="0"/>
                </a:rPr>
                <a:t>reception</a:t>
              </a:r>
            </a:p>
          </p:txBody>
        </p:sp>
      </p:grpSp>
      <p:grpSp>
        <p:nvGrpSpPr>
          <p:cNvPr id="94" name="Group 90">
            <a:extLst>
              <a:ext uri="{FF2B5EF4-FFF2-40B4-BE49-F238E27FC236}">
                <a16:creationId xmlns:a16="http://schemas.microsoft.com/office/drawing/2014/main" id="{099548C1-8AE5-EE44-6112-8E6C61E09141}"/>
              </a:ext>
            </a:extLst>
          </p:cNvPr>
          <p:cNvGrpSpPr>
            <a:grpSpLocks/>
          </p:cNvGrpSpPr>
          <p:nvPr/>
        </p:nvGrpSpPr>
        <p:grpSpPr bwMode="auto">
          <a:xfrm>
            <a:off x="4385485" y="1981673"/>
            <a:ext cx="5880100" cy="3209925"/>
            <a:chOff x="1874" y="1138"/>
            <a:chExt cx="3704" cy="2022"/>
          </a:xfrm>
        </p:grpSpPr>
        <p:grpSp>
          <p:nvGrpSpPr>
            <p:cNvPr id="95" name="Group 91">
              <a:extLst>
                <a:ext uri="{FF2B5EF4-FFF2-40B4-BE49-F238E27FC236}">
                  <a16:creationId xmlns:a16="http://schemas.microsoft.com/office/drawing/2014/main" id="{C7D74C6B-27AA-84A9-D4F3-CEA0613122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4" y="1138"/>
              <a:ext cx="1608" cy="1591"/>
              <a:chOff x="648" y="1147"/>
              <a:chExt cx="1608" cy="1591"/>
            </a:xfrm>
          </p:grpSpPr>
          <p:grpSp>
            <p:nvGrpSpPr>
              <p:cNvPr id="100" name="Group 92">
                <a:extLst>
                  <a:ext uri="{FF2B5EF4-FFF2-40B4-BE49-F238E27FC236}">
                    <a16:creationId xmlns:a16="http://schemas.microsoft.com/office/drawing/2014/main" id="{EC346D87-4E98-0FE0-0E3E-F889EEFC34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116" name="Group 93">
                  <a:extLst>
                    <a:ext uri="{FF2B5EF4-FFF2-40B4-BE49-F238E27FC236}">
                      <a16:creationId xmlns:a16="http://schemas.microsoft.com/office/drawing/2014/main" id="{79B0C2C7-C2AE-6009-3B33-FD5FA09263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127" name="Group 94">
                    <a:extLst>
                      <a:ext uri="{FF2B5EF4-FFF2-40B4-BE49-F238E27FC236}">
                        <a16:creationId xmlns:a16="http://schemas.microsoft.com/office/drawing/2014/main" id="{9FCC90AE-D575-FCBB-9004-64909D6672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35" name="Group 95">
                      <a:extLst>
                        <a:ext uri="{FF2B5EF4-FFF2-40B4-BE49-F238E27FC236}">
                          <a16:creationId xmlns:a16="http://schemas.microsoft.com/office/drawing/2014/main" id="{BA9E04F1-1636-8B28-0695-C8D91A485A8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9" name="Line 96">
                        <a:extLst>
                          <a:ext uri="{FF2B5EF4-FFF2-40B4-BE49-F238E27FC236}">
                            <a16:creationId xmlns:a16="http://schemas.microsoft.com/office/drawing/2014/main" id="{92B6B3F3-DD9D-3E82-7E36-E8AE6D503E27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B0F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40" name="Line 97">
                        <a:extLst>
                          <a:ext uri="{FF2B5EF4-FFF2-40B4-BE49-F238E27FC236}">
                            <a16:creationId xmlns:a16="http://schemas.microsoft.com/office/drawing/2014/main" id="{8F5FBF06-3C37-E4CF-EB8C-343BFF798734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B0F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136" name="Group 98">
                      <a:extLst>
                        <a:ext uri="{FF2B5EF4-FFF2-40B4-BE49-F238E27FC236}">
                          <a16:creationId xmlns:a16="http://schemas.microsoft.com/office/drawing/2014/main" id="{21187D3F-08FC-17AE-B675-290121E976B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7" name="Line 99">
                        <a:extLst>
                          <a:ext uri="{FF2B5EF4-FFF2-40B4-BE49-F238E27FC236}">
                            <a16:creationId xmlns:a16="http://schemas.microsoft.com/office/drawing/2014/main" id="{1A916E9F-A29B-351C-C325-F4690E6C6CB6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B0F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38" name="Line 100">
                        <a:extLst>
                          <a:ext uri="{FF2B5EF4-FFF2-40B4-BE49-F238E27FC236}">
                            <a16:creationId xmlns:a16="http://schemas.microsoft.com/office/drawing/2014/main" id="{851432E7-312B-CA6D-7571-114C2D5023FD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B0F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 dirty="0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28" name="Group 101">
                    <a:extLst>
                      <a:ext uri="{FF2B5EF4-FFF2-40B4-BE49-F238E27FC236}">
                        <a16:creationId xmlns:a16="http://schemas.microsoft.com/office/drawing/2014/main" id="{285B5B1E-3F60-91C6-01FB-25BE195028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29" name="Group 102">
                      <a:extLst>
                        <a:ext uri="{FF2B5EF4-FFF2-40B4-BE49-F238E27FC236}">
                          <a16:creationId xmlns:a16="http://schemas.microsoft.com/office/drawing/2014/main" id="{5CC12624-AE3C-6AA1-4F44-30267DC5864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3" name="Line 103">
                        <a:extLst>
                          <a:ext uri="{FF2B5EF4-FFF2-40B4-BE49-F238E27FC236}">
                            <a16:creationId xmlns:a16="http://schemas.microsoft.com/office/drawing/2014/main" id="{400B743A-AFB8-917D-87F4-162E6ED16DAC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B0F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34" name="Line 104">
                        <a:extLst>
                          <a:ext uri="{FF2B5EF4-FFF2-40B4-BE49-F238E27FC236}">
                            <a16:creationId xmlns:a16="http://schemas.microsoft.com/office/drawing/2014/main" id="{409902D9-F26D-2C94-AB93-61E8043D09D2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B0F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130" name="Group 105">
                      <a:extLst>
                        <a:ext uri="{FF2B5EF4-FFF2-40B4-BE49-F238E27FC236}">
                          <a16:creationId xmlns:a16="http://schemas.microsoft.com/office/drawing/2014/main" id="{61C2F18C-6701-4A65-A66E-67356D451F7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31" name="Line 106">
                        <a:extLst>
                          <a:ext uri="{FF2B5EF4-FFF2-40B4-BE49-F238E27FC236}">
                            <a16:creationId xmlns:a16="http://schemas.microsoft.com/office/drawing/2014/main" id="{5422C158-1B7C-07E4-47EB-4A4A10FC5869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B0F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32" name="Line 107">
                        <a:extLst>
                          <a:ext uri="{FF2B5EF4-FFF2-40B4-BE49-F238E27FC236}">
                            <a16:creationId xmlns:a16="http://schemas.microsoft.com/office/drawing/2014/main" id="{F332819D-96B1-466E-74F7-46055624A9FA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B0F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7" name="Group 108">
                  <a:extLst>
                    <a:ext uri="{FF2B5EF4-FFF2-40B4-BE49-F238E27FC236}">
                      <a16:creationId xmlns:a16="http://schemas.microsoft.com/office/drawing/2014/main" id="{F81F2763-FFDA-B89B-8344-8A72F2AE87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21" name="Group 109">
                    <a:extLst>
                      <a:ext uri="{FF2B5EF4-FFF2-40B4-BE49-F238E27FC236}">
                        <a16:creationId xmlns:a16="http://schemas.microsoft.com/office/drawing/2014/main" id="{E0F93E22-7EA4-C236-5336-43C316B0C5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25" name="Line 110">
                      <a:extLst>
                        <a:ext uri="{FF2B5EF4-FFF2-40B4-BE49-F238E27FC236}">
                          <a16:creationId xmlns:a16="http://schemas.microsoft.com/office/drawing/2014/main" id="{709AD890-DFBB-2FA6-CCBD-C81AF622CDC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26" name="Line 111">
                      <a:extLst>
                        <a:ext uri="{FF2B5EF4-FFF2-40B4-BE49-F238E27FC236}">
                          <a16:creationId xmlns:a16="http://schemas.microsoft.com/office/drawing/2014/main" id="{D5477FB4-D834-252F-2160-F025C2D206B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22" name="Group 112">
                    <a:extLst>
                      <a:ext uri="{FF2B5EF4-FFF2-40B4-BE49-F238E27FC236}">
                        <a16:creationId xmlns:a16="http://schemas.microsoft.com/office/drawing/2014/main" id="{F4642FA9-734D-2E51-C8B0-823D6B1EAC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23" name="Line 113">
                      <a:extLst>
                        <a:ext uri="{FF2B5EF4-FFF2-40B4-BE49-F238E27FC236}">
                          <a16:creationId xmlns:a16="http://schemas.microsoft.com/office/drawing/2014/main" id="{8AAE4A63-3BA6-4085-A595-C68496F3845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24" name="Line 114">
                      <a:extLst>
                        <a:ext uri="{FF2B5EF4-FFF2-40B4-BE49-F238E27FC236}">
                          <a16:creationId xmlns:a16="http://schemas.microsoft.com/office/drawing/2014/main" id="{ECBC4648-7CA6-0C60-75BD-5B8A4D4FADA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8" name="Group 115">
                  <a:extLst>
                    <a:ext uri="{FF2B5EF4-FFF2-40B4-BE49-F238E27FC236}">
                      <a16:creationId xmlns:a16="http://schemas.microsoft.com/office/drawing/2014/main" id="{E1258C2A-5B7B-BFE2-6A1B-9EFBBFCACC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119" name="Line 116">
                    <a:extLst>
                      <a:ext uri="{FF2B5EF4-FFF2-40B4-BE49-F238E27FC236}">
                        <a16:creationId xmlns:a16="http://schemas.microsoft.com/office/drawing/2014/main" id="{C0D0F67B-5870-6BD1-8D22-7CA1D1BB587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F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20" name="Line 117">
                    <a:extLst>
                      <a:ext uri="{FF2B5EF4-FFF2-40B4-BE49-F238E27FC236}">
                        <a16:creationId xmlns:a16="http://schemas.microsoft.com/office/drawing/2014/main" id="{62768836-5B44-60C3-A43C-503DAEEBE75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F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101" name="Group 118">
                <a:extLst>
                  <a:ext uri="{FF2B5EF4-FFF2-40B4-BE49-F238E27FC236}">
                    <a16:creationId xmlns:a16="http://schemas.microsoft.com/office/drawing/2014/main" id="{C21AA4BF-C7F8-9059-E1E9-E2FCB88979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102" name="Group 119">
                  <a:extLst>
                    <a:ext uri="{FF2B5EF4-FFF2-40B4-BE49-F238E27FC236}">
                      <a16:creationId xmlns:a16="http://schemas.microsoft.com/office/drawing/2014/main" id="{9CE1894F-7C3B-A75E-1850-5D320BACAF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10" name="Group 120">
                    <a:extLst>
                      <a:ext uri="{FF2B5EF4-FFF2-40B4-BE49-F238E27FC236}">
                        <a16:creationId xmlns:a16="http://schemas.microsoft.com/office/drawing/2014/main" id="{F7636231-585F-A76C-0046-CC94A36DD5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4" name="Line 121">
                      <a:extLst>
                        <a:ext uri="{FF2B5EF4-FFF2-40B4-BE49-F238E27FC236}">
                          <a16:creationId xmlns:a16="http://schemas.microsoft.com/office/drawing/2014/main" id="{2FE4E10D-A0AA-3AAE-ED57-33DA9F06AC4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5" name="Line 122">
                      <a:extLst>
                        <a:ext uri="{FF2B5EF4-FFF2-40B4-BE49-F238E27FC236}">
                          <a16:creationId xmlns:a16="http://schemas.microsoft.com/office/drawing/2014/main" id="{EDE2BF06-1FCF-797A-B273-41F8E3C5700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11" name="Group 123">
                    <a:extLst>
                      <a:ext uri="{FF2B5EF4-FFF2-40B4-BE49-F238E27FC236}">
                        <a16:creationId xmlns:a16="http://schemas.microsoft.com/office/drawing/2014/main" id="{D4A36772-7E57-F9E8-4A5B-58A54C8483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2" name="Line 124">
                      <a:extLst>
                        <a:ext uri="{FF2B5EF4-FFF2-40B4-BE49-F238E27FC236}">
                          <a16:creationId xmlns:a16="http://schemas.microsoft.com/office/drawing/2014/main" id="{61167D69-7C4C-7ADE-15AB-C4ED3997485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3" name="Line 125">
                      <a:extLst>
                        <a:ext uri="{FF2B5EF4-FFF2-40B4-BE49-F238E27FC236}">
                          <a16:creationId xmlns:a16="http://schemas.microsoft.com/office/drawing/2014/main" id="{CAC33061-8FAC-2AF9-889E-4C29E20236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3" name="Group 126">
                  <a:extLst>
                    <a:ext uri="{FF2B5EF4-FFF2-40B4-BE49-F238E27FC236}">
                      <a16:creationId xmlns:a16="http://schemas.microsoft.com/office/drawing/2014/main" id="{487564D3-5410-9EC6-BC4A-BAA04D2A5A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04" name="Group 127">
                    <a:extLst>
                      <a:ext uri="{FF2B5EF4-FFF2-40B4-BE49-F238E27FC236}">
                        <a16:creationId xmlns:a16="http://schemas.microsoft.com/office/drawing/2014/main" id="{2AF8636B-5699-A984-377D-7FF1BFCCDD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08" name="Line 128">
                      <a:extLst>
                        <a:ext uri="{FF2B5EF4-FFF2-40B4-BE49-F238E27FC236}">
                          <a16:creationId xmlns:a16="http://schemas.microsoft.com/office/drawing/2014/main" id="{892FC166-61C5-CDB1-9981-1B8FC8C0676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09" name="Line 129">
                      <a:extLst>
                        <a:ext uri="{FF2B5EF4-FFF2-40B4-BE49-F238E27FC236}">
                          <a16:creationId xmlns:a16="http://schemas.microsoft.com/office/drawing/2014/main" id="{DE74590B-02C9-DCFA-9EA2-6A0F23EF6E5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05" name="Group 130">
                    <a:extLst>
                      <a:ext uri="{FF2B5EF4-FFF2-40B4-BE49-F238E27FC236}">
                        <a16:creationId xmlns:a16="http://schemas.microsoft.com/office/drawing/2014/main" id="{F6C06D11-8980-8EC6-6148-BCB9B43B89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06" name="Line 131">
                      <a:extLst>
                        <a:ext uri="{FF2B5EF4-FFF2-40B4-BE49-F238E27FC236}">
                          <a16:creationId xmlns:a16="http://schemas.microsoft.com/office/drawing/2014/main" id="{4E2244F8-4BCC-DF9C-5F47-B03D322B3D4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07" name="Line 132">
                      <a:extLst>
                        <a:ext uri="{FF2B5EF4-FFF2-40B4-BE49-F238E27FC236}">
                          <a16:creationId xmlns:a16="http://schemas.microsoft.com/office/drawing/2014/main" id="{AED11B07-6A4F-AA92-9209-5E5D171A469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F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96" name="Text Box 133">
              <a:extLst>
                <a:ext uri="{FF2B5EF4-FFF2-40B4-BE49-F238E27FC236}">
                  <a16:creationId xmlns:a16="http://schemas.microsoft.com/office/drawing/2014/main" id="{5E08403A-D9CB-1B51-38CF-25E9A9DB0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2" y="1200"/>
              <a:ext cx="1146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Gill Sans Nova" panose="020B0602020104020203" pitchFamily="34" charset="0"/>
                </a:rPr>
                <a:t>       </a:t>
              </a:r>
              <a:r>
                <a:rPr lang="en-US" dirty="0">
                  <a:solidFill>
                    <a:srgbClr val="00B0F0"/>
                  </a:solidFill>
                  <a:latin typeface="Gill Sans Nova" panose="020B0602020104020203" pitchFamily="34" charset="0"/>
                </a:rPr>
                <a:t>constant bit </a:t>
              </a:r>
            </a:p>
            <a:p>
              <a:r>
                <a:rPr lang="en-US" dirty="0">
                  <a:solidFill>
                    <a:srgbClr val="00B0F0"/>
                  </a:solidFill>
                  <a:latin typeface="Gill Sans Nova" panose="020B0602020104020203" pitchFamily="34" charset="0"/>
                </a:rPr>
                <a:t>     rate playout</a:t>
              </a:r>
            </a:p>
            <a:p>
              <a:r>
                <a:rPr lang="en-US" dirty="0">
                  <a:solidFill>
                    <a:srgbClr val="00B0F0"/>
                  </a:solidFill>
                  <a:latin typeface="Gill Sans Nova" panose="020B0602020104020203" pitchFamily="34" charset="0"/>
                </a:rPr>
                <a:t> at client</a:t>
              </a:r>
            </a:p>
          </p:txBody>
        </p:sp>
        <p:grpSp>
          <p:nvGrpSpPr>
            <p:cNvPr id="97" name="Group 134">
              <a:extLst>
                <a:ext uri="{FF2B5EF4-FFF2-40B4-BE49-F238E27FC236}">
                  <a16:creationId xmlns:a16="http://schemas.microsoft.com/office/drawing/2014/main" id="{AEB42828-D751-6F5A-8F19-D8486E2563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74" y="2756"/>
              <a:ext cx="1059" cy="404"/>
              <a:chOff x="1874" y="2756"/>
              <a:chExt cx="1059" cy="404"/>
            </a:xfrm>
          </p:grpSpPr>
          <p:sp>
            <p:nvSpPr>
              <p:cNvPr id="98" name="Text Box 135">
                <a:extLst>
                  <a:ext uri="{FF2B5EF4-FFF2-40B4-BE49-F238E27FC236}">
                    <a16:creationId xmlns:a16="http://schemas.microsoft.com/office/drawing/2014/main" id="{94C3B175-0925-4FB7-CFD0-181FAC0569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4" y="2756"/>
                <a:ext cx="105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F0"/>
                    </a:solidFill>
                    <a:latin typeface="Gill Sans Nova" panose="020B0602020104020203" pitchFamily="34" charset="0"/>
                  </a:rPr>
                  <a:t>client playout</a:t>
                </a:r>
              </a:p>
              <a:p>
                <a:pPr algn="ctr"/>
                <a:r>
                  <a:rPr lang="en-US" dirty="0">
                    <a:solidFill>
                      <a:srgbClr val="00B0F0"/>
                    </a:solidFill>
                    <a:latin typeface="Gill Sans Nova" panose="020B0602020104020203" pitchFamily="34" charset="0"/>
                  </a:rPr>
                  <a:t>delay</a:t>
                </a:r>
              </a:p>
            </p:txBody>
          </p:sp>
          <p:sp>
            <p:nvSpPr>
              <p:cNvPr id="99" name="Line 136">
                <a:extLst>
                  <a:ext uri="{FF2B5EF4-FFF2-40B4-BE49-F238E27FC236}">
                    <a16:creationId xmlns:a16="http://schemas.microsoft.com/office/drawing/2014/main" id="{466B84E2-8879-6F54-7464-73E0629DD6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62" y="2988"/>
                <a:ext cx="816" cy="6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l-GR">
                  <a:latin typeface="Gill Sans Nova" panose="020B0602020104020203" pitchFamily="34" charset="0"/>
                </a:endParaRPr>
              </a:p>
            </p:txBody>
          </p:sp>
        </p:grpSp>
      </p:grpSp>
      <p:grpSp>
        <p:nvGrpSpPr>
          <p:cNvPr id="141" name="Group 137">
            <a:extLst>
              <a:ext uri="{FF2B5EF4-FFF2-40B4-BE49-F238E27FC236}">
                <a16:creationId xmlns:a16="http://schemas.microsoft.com/office/drawing/2014/main" id="{ABB8A7B6-356C-B5A3-7A3D-68413AC8F008}"/>
              </a:ext>
            </a:extLst>
          </p:cNvPr>
          <p:cNvGrpSpPr>
            <a:grpSpLocks/>
          </p:cNvGrpSpPr>
          <p:nvPr/>
        </p:nvGrpSpPr>
        <p:grpSpPr bwMode="auto">
          <a:xfrm>
            <a:off x="5868208" y="3146896"/>
            <a:ext cx="523875" cy="895350"/>
            <a:chOff x="2808" y="1872"/>
            <a:chExt cx="330" cy="564"/>
          </a:xfrm>
        </p:grpSpPr>
        <p:sp>
          <p:nvSpPr>
            <p:cNvPr id="142" name="Line 138">
              <a:extLst>
                <a:ext uri="{FF2B5EF4-FFF2-40B4-BE49-F238E27FC236}">
                  <a16:creationId xmlns:a16="http://schemas.microsoft.com/office/drawing/2014/main" id="{F794CDF9-4D58-5366-7E0F-95579DEE00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8" y="1872"/>
              <a:ext cx="0" cy="5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43" name="Text Box 139">
              <a:extLst>
                <a:ext uri="{FF2B5EF4-FFF2-40B4-BE49-F238E27FC236}">
                  <a16:creationId xmlns:a16="http://schemas.microsoft.com/office/drawing/2014/main" id="{7518F735-EB67-7199-1B2C-54C79D4905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725" y="2012"/>
              <a:ext cx="49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9900"/>
                  </a:solidFill>
                  <a:latin typeface="Gill Sans Nova" panose="020B0602020104020203" pitchFamily="34" charset="0"/>
                </a:rPr>
                <a:t>buffered</a:t>
              </a:r>
            </a:p>
            <a:p>
              <a:pPr algn="ctr"/>
              <a:r>
                <a:rPr lang="en-US" sz="1400" dirty="0">
                  <a:solidFill>
                    <a:srgbClr val="009900"/>
                  </a:solidFill>
                  <a:latin typeface="Gill Sans Nova" panose="020B0602020104020203" pitchFamily="34" charset="0"/>
                </a:rPr>
                <a:t>data</a:t>
              </a:r>
              <a:endParaRPr lang="en-US" dirty="0">
                <a:latin typeface="Gill Sans Nova" panose="020B0602020104020203" pitchFamily="34" charset="0"/>
              </a:endParaRPr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874CE73F-C9D8-5DEB-C365-BB9A938667FD}"/>
              </a:ext>
            </a:extLst>
          </p:cNvPr>
          <p:cNvSpPr txBox="1"/>
          <p:nvPr/>
        </p:nvSpPr>
        <p:spPr>
          <a:xfrm>
            <a:off x="2434851" y="4770801"/>
            <a:ext cx="787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>
                <a:latin typeface="+mn-lt"/>
              </a:rPr>
              <a:t>20</a:t>
            </a:r>
            <a:r>
              <a:rPr lang="en-US" sz="1400">
                <a:latin typeface="+mn-lt"/>
              </a:rPr>
              <a:t> msec</a:t>
            </a:r>
            <a:endParaRPr lang="el-GR" sz="1400">
              <a:latin typeface="+mn-lt"/>
            </a:endParaRPr>
          </a:p>
        </p:txBody>
      </p:sp>
      <p:cxnSp>
        <p:nvCxnSpPr>
          <p:cNvPr id="145" name="Ευθύγραμμο βέλος σύνδεσης 4">
            <a:extLst>
              <a:ext uri="{FF2B5EF4-FFF2-40B4-BE49-F238E27FC236}">
                <a16:creationId xmlns:a16="http://schemas.microsoft.com/office/drawing/2014/main" id="{A98B808A-18D7-687A-F43E-6710D0587387}"/>
              </a:ext>
            </a:extLst>
          </p:cNvPr>
          <p:cNvCxnSpPr>
            <a:cxnSpLocks/>
          </p:cNvCxnSpPr>
          <p:nvPr/>
        </p:nvCxnSpPr>
        <p:spPr bwMode="auto">
          <a:xfrm>
            <a:off x="2629710" y="4645259"/>
            <a:ext cx="2301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46" name="Ευθύγραμμο βέλος σύνδεσης 146">
            <a:extLst>
              <a:ext uri="{FF2B5EF4-FFF2-40B4-BE49-F238E27FC236}">
                <a16:creationId xmlns:a16="http://schemas.microsoft.com/office/drawing/2014/main" id="{EC9265B2-4222-A3E0-7345-1CCC304401CC}"/>
              </a:ext>
            </a:extLst>
          </p:cNvPr>
          <p:cNvCxnSpPr>
            <a:cxnSpLocks/>
          </p:cNvCxnSpPr>
          <p:nvPr/>
        </p:nvCxnSpPr>
        <p:spPr bwMode="auto">
          <a:xfrm flipV="1">
            <a:off x="2609832" y="4073998"/>
            <a:ext cx="0" cy="2190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7B9D90BD-7880-79B0-19E5-F1CE884B0B2E}"/>
              </a:ext>
            </a:extLst>
          </p:cNvPr>
          <p:cNvSpPr txBox="1"/>
          <p:nvPr/>
        </p:nvSpPr>
        <p:spPr>
          <a:xfrm>
            <a:off x="2212512" y="3707582"/>
            <a:ext cx="885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160 bytes</a:t>
            </a:r>
            <a:endParaRPr lang="el-GR" sz="1400" dirty="0">
              <a:latin typeface="+mn-lt"/>
            </a:endParaRPr>
          </a:p>
        </p:txBody>
      </p:sp>
      <p:sp>
        <p:nvSpPr>
          <p:cNvPr id="148" name="Line 88">
            <a:extLst>
              <a:ext uri="{FF2B5EF4-FFF2-40B4-BE49-F238E27FC236}">
                <a16:creationId xmlns:a16="http://schemas.microsoft.com/office/drawing/2014/main" id="{DFEC8513-95A3-F566-507E-AD4F0B0471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9832" y="5190010"/>
            <a:ext cx="3258378" cy="1588"/>
          </a:xfrm>
          <a:prstGeom prst="line">
            <a:avLst/>
          </a:prstGeom>
          <a:noFill/>
          <a:ln w="19050">
            <a:solidFill>
              <a:srgbClr val="DC2B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l-GR" dirty="0">
              <a:latin typeface="Gill Sans Nova" panose="020B0602020104020203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FCF9346-8AA5-F71C-9338-1694503C4566}"/>
              </a:ext>
            </a:extLst>
          </p:cNvPr>
          <p:cNvSpPr txBox="1"/>
          <p:nvPr/>
        </p:nvSpPr>
        <p:spPr>
          <a:xfrm>
            <a:off x="3988565" y="4954775"/>
            <a:ext cx="31290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</a:rPr>
              <a:t>q</a:t>
            </a:r>
            <a:endParaRPr lang="el-GR" sz="20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188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157"/>
          <a:stretch>
            <a:fillRect/>
          </a:stretch>
        </p:blipFill>
        <p:spPr>
          <a:xfrm>
            <a:off x="0" y="28575"/>
            <a:ext cx="12192000" cy="65181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37E7B-F2F1-F382-1B68-57712BC59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Προσέγγιση 1: Σταθερή καθυστέρηση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48056-CD33-E5C4-C593-6335A5F20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u="sng" dirty="0"/>
              <a:t>Υπόθεση: </a:t>
            </a:r>
            <a:r>
              <a:rPr lang="el-GR" dirty="0"/>
              <a:t>Ο παραλήπτης επιχειρεί να αναπαράγει κάθε κομμάτι ακριβώς </a:t>
            </a:r>
            <a:r>
              <a:rPr lang="en-US" b="1" dirty="0"/>
              <a:t>q</a:t>
            </a:r>
            <a:r>
              <a:rPr lang="en-US" dirty="0"/>
              <a:t> msecs </a:t>
            </a:r>
            <a:r>
              <a:rPr lang="el-GR" dirty="0"/>
              <a:t>(</a:t>
            </a:r>
            <a:r>
              <a:rPr lang="el-GR" b="1" dirty="0"/>
              <a:t>σταθερό</a:t>
            </a:r>
            <a:r>
              <a:rPr lang="el-GR" dirty="0"/>
              <a:t>) μετά την παραγωγή του.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l-GR" dirty="0"/>
              <a:t>Το απόσπασμα έχει </a:t>
            </a:r>
            <a:r>
              <a:rPr lang="el-GR" dirty="0" err="1"/>
              <a:t>χρονοσφραγίδα</a:t>
            </a:r>
            <a:r>
              <a:rPr lang="el-GR" dirty="0"/>
              <a:t> </a:t>
            </a:r>
            <a:r>
              <a:rPr lang="en-US" b="1" dirty="0"/>
              <a:t>t</a:t>
            </a:r>
            <a:endParaRPr lang="el-GR" b="1" dirty="0"/>
          </a:p>
          <a:p>
            <a:pPr lvl="1">
              <a:buFont typeface="Wingdings" pitchFamily="2" charset="2"/>
              <a:buChar char="§"/>
            </a:pPr>
            <a:r>
              <a:rPr lang="el-GR" dirty="0"/>
              <a:t>Ο παραλήπτης το αναπαράγει σε χρόνο </a:t>
            </a:r>
            <a:r>
              <a:rPr lang="en-US" b="1" dirty="0"/>
              <a:t>p=</a:t>
            </a:r>
            <a:r>
              <a:rPr lang="en-US" b="1" dirty="0" err="1"/>
              <a:t>t+q</a:t>
            </a:r>
            <a:r>
              <a:rPr lang="en-US" dirty="0"/>
              <a:t> .</a:t>
            </a:r>
          </a:p>
          <a:p>
            <a:pPr lvl="1">
              <a:buFont typeface="Wingdings" pitchFamily="2" charset="2"/>
              <a:buChar char="§"/>
            </a:pPr>
            <a:r>
              <a:rPr lang="el-GR" dirty="0"/>
              <a:t>Τα κομμάτια που φτάνουν μετά από τον χρόνο</a:t>
            </a:r>
            <a:r>
              <a:rPr lang="en-US" dirty="0"/>
              <a:t> </a:t>
            </a:r>
            <a:r>
              <a:rPr lang="en-US" b="1" dirty="0" err="1"/>
              <a:t>t+q</a:t>
            </a:r>
            <a:r>
              <a:rPr lang="en-US" dirty="0"/>
              <a:t>: </a:t>
            </a:r>
            <a:r>
              <a:rPr lang="el-GR" dirty="0"/>
              <a:t>τα δεδομένα φτάνουν πολύ αργά για αναπαραγωγή</a:t>
            </a:r>
            <a:r>
              <a:rPr lang="en-US" dirty="0"/>
              <a:t>, </a:t>
            </a:r>
            <a:r>
              <a:rPr lang="el-GR" dirty="0"/>
              <a:t>τα δεδομένα θεωρούνται «χαμένα»</a:t>
            </a:r>
            <a:endParaRPr lang="en-US" dirty="0"/>
          </a:p>
          <a:p>
            <a:r>
              <a:rPr lang="el-GR" dirty="0"/>
              <a:t>Επιλογή κατάλληλης τιμής για το</a:t>
            </a:r>
            <a:r>
              <a:rPr lang="en-US" dirty="0"/>
              <a:t> </a:t>
            </a:r>
            <a:r>
              <a:rPr lang="en-US" b="1" dirty="0"/>
              <a:t>q</a:t>
            </a:r>
            <a:r>
              <a:rPr lang="en-US" dirty="0"/>
              <a:t>:</a:t>
            </a:r>
          </a:p>
          <a:p>
            <a:pPr lvl="1">
              <a:buFont typeface="Wingdings" pitchFamily="2" charset="2"/>
              <a:buChar char="§"/>
            </a:pPr>
            <a:r>
              <a:rPr lang="el-GR" dirty="0"/>
              <a:t>μεγάλο</a:t>
            </a:r>
            <a:r>
              <a:rPr lang="en-US" dirty="0"/>
              <a:t> q: </a:t>
            </a:r>
            <a:r>
              <a:rPr lang="el-GR" dirty="0"/>
              <a:t>λιγότερες απώλειες πακέτων</a:t>
            </a:r>
            <a:r>
              <a:rPr lang="en-US" dirty="0"/>
              <a:t> </a:t>
            </a:r>
            <a:r>
              <a:rPr lang="el-GR" dirty="0"/>
              <a:t>λόγω καθυστέρησης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l-GR" dirty="0"/>
              <a:t>μικρό</a:t>
            </a:r>
            <a:r>
              <a:rPr lang="en-US" dirty="0"/>
              <a:t> q: </a:t>
            </a:r>
            <a:r>
              <a:rPr lang="el-GR" dirty="0"/>
              <a:t>καλύτερη διαδραστική εμπειρία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Max: 400 msec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14051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585"/>
          <a:stretch>
            <a:fillRect/>
          </a:stretch>
        </p:blipFill>
        <p:spPr>
          <a:xfrm>
            <a:off x="0" y="28575"/>
            <a:ext cx="12192000" cy="655705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067B9-B099-8280-F662-ACEB58955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Προσέγγιση 1: Σταθερή καθυστέρηση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3D4C8-2D44-1ADC-DAED-CC820FDD3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7923" y="1825624"/>
            <a:ext cx="4974077" cy="4808639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dirty="0">
                <a:latin typeface="+mj-lt"/>
              </a:rPr>
              <a:t>Ο αποστολέας παράγει πακέτα κάθε</a:t>
            </a:r>
            <a:r>
              <a:rPr lang="en-US" dirty="0">
                <a:latin typeface="+mj-lt"/>
              </a:rPr>
              <a:t> 20 msec </a:t>
            </a:r>
            <a:r>
              <a:rPr lang="el-GR" dirty="0">
                <a:latin typeface="+mj-lt"/>
              </a:rPr>
              <a:t>κατά την ομιλία (</a:t>
            </a:r>
            <a:r>
              <a:rPr lang="en-US" dirty="0">
                <a:latin typeface="+mj-lt"/>
              </a:rPr>
              <a:t>talk spurt</a:t>
            </a:r>
            <a:r>
              <a:rPr lang="el-GR" dirty="0">
                <a:latin typeface="+mj-lt"/>
              </a:rPr>
              <a:t>)</a:t>
            </a:r>
            <a:endParaRPr lang="en-US" dirty="0">
              <a:latin typeface="+mj-lt"/>
            </a:endParaRPr>
          </a:p>
          <a:p>
            <a:pPr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dirty="0">
                <a:latin typeface="+mj-lt"/>
              </a:rPr>
              <a:t>Το πρώτο πακέτο λαμβάνεται σε χρόνο</a:t>
            </a:r>
            <a:r>
              <a:rPr lang="en-US" dirty="0">
                <a:latin typeface="+mj-lt"/>
              </a:rPr>
              <a:t> </a:t>
            </a:r>
            <a:r>
              <a:rPr lang="en-US" b="1" dirty="0">
                <a:latin typeface="+mj-lt"/>
              </a:rPr>
              <a:t>r</a:t>
            </a:r>
          </a:p>
          <a:p>
            <a:pPr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dirty="0">
                <a:latin typeface="+mj-lt"/>
              </a:rPr>
              <a:t>Πρώτη προγραμματισμένη αναπαραγωγή</a:t>
            </a:r>
            <a:r>
              <a:rPr lang="en-US" dirty="0">
                <a:latin typeface="+mj-lt"/>
              </a:rPr>
              <a:t>: </a:t>
            </a:r>
            <a:r>
              <a:rPr lang="el-GR" dirty="0">
                <a:latin typeface="+mj-lt"/>
              </a:rPr>
              <a:t>ξεκινά σε χρόνο</a:t>
            </a:r>
            <a:r>
              <a:rPr lang="en-US" dirty="0">
                <a:latin typeface="+mj-lt"/>
              </a:rPr>
              <a:t> </a:t>
            </a:r>
            <a:r>
              <a:rPr lang="en-US" b="1" dirty="0">
                <a:latin typeface="+mj-lt"/>
              </a:rPr>
              <a:t>p</a:t>
            </a:r>
          </a:p>
          <a:p>
            <a:pPr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dirty="0">
                <a:latin typeface="+mj-lt"/>
              </a:rPr>
              <a:t>Δεύτερη προγραμματισμένη αναπαραγωγή</a:t>
            </a:r>
            <a:r>
              <a:rPr lang="en-US" dirty="0">
                <a:latin typeface="+mj-lt"/>
              </a:rPr>
              <a:t>: </a:t>
            </a:r>
            <a:r>
              <a:rPr lang="el-GR" dirty="0">
                <a:latin typeface="+mj-lt"/>
              </a:rPr>
              <a:t>ξεκινά σε χρόνο</a:t>
            </a:r>
            <a:r>
              <a:rPr lang="en-US" dirty="0">
                <a:latin typeface="+mj-lt"/>
              </a:rPr>
              <a:t> </a:t>
            </a:r>
            <a:r>
              <a:rPr lang="en-US" b="1" dirty="0">
                <a:latin typeface="+mj-lt"/>
              </a:rPr>
              <a:t>p’</a:t>
            </a:r>
            <a:endParaRPr lang="en-US" sz="2400" b="1" dirty="0">
              <a:latin typeface="+mj-lt"/>
            </a:endParaRPr>
          </a:p>
          <a:p>
            <a:pPr>
              <a:buClr>
                <a:schemeClr val="tx1"/>
              </a:buClr>
              <a:buSzPct val="100000"/>
            </a:pPr>
            <a:endParaRPr lang="el-GR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D4FF2C4-3B00-FFED-C548-F46433053D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769698"/>
              </p:ext>
            </p:extLst>
          </p:nvPr>
        </p:nvGraphicFramePr>
        <p:xfrm>
          <a:off x="-350838" y="2124526"/>
          <a:ext cx="7056437" cy="447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669080" imgH="4862520" progId="">
                  <p:embed/>
                </p:oleObj>
              </mc:Choice>
              <mc:Fallback>
                <p:oleObj name="VISIO" r:id="rId2" imgW="7669080" imgH="4862520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D4FF2C4-3B00-FFED-C548-F46433053D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50838" y="2124526"/>
                        <a:ext cx="7056437" cy="447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B84BFD0-CE6E-C278-5227-9DFBFCDE0BC2}"/>
              </a:ext>
            </a:extLst>
          </p:cNvPr>
          <p:cNvSpPr txBox="1"/>
          <p:nvPr/>
        </p:nvSpPr>
        <p:spPr>
          <a:xfrm flipH="1">
            <a:off x="819646" y="6184423"/>
            <a:ext cx="212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endParaRPr lang="el-GR" sz="14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6" name="Ευθύγραμμο βέλος σύνδεσης 3">
            <a:extLst>
              <a:ext uri="{FF2B5EF4-FFF2-40B4-BE49-F238E27FC236}">
                <a16:creationId xmlns:a16="http://schemas.microsoft.com/office/drawing/2014/main" id="{F95BFE09-3BA5-737E-CF83-D368311E7A56}"/>
              </a:ext>
            </a:extLst>
          </p:cNvPr>
          <p:cNvCxnSpPr/>
          <p:nvPr/>
        </p:nvCxnSpPr>
        <p:spPr bwMode="auto">
          <a:xfrm flipV="1">
            <a:off x="922492" y="5974031"/>
            <a:ext cx="0" cy="2265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Ευθύγραμμο βέλος σύνδεσης 8">
            <a:extLst>
              <a:ext uri="{FF2B5EF4-FFF2-40B4-BE49-F238E27FC236}">
                <a16:creationId xmlns:a16="http://schemas.microsoft.com/office/drawing/2014/main" id="{2664CDCF-0635-560B-BF0F-44174C77BCBE}"/>
              </a:ext>
            </a:extLst>
          </p:cNvPr>
          <p:cNvCxnSpPr>
            <a:cxnSpLocks/>
          </p:cNvCxnSpPr>
          <p:nvPr/>
        </p:nvCxnSpPr>
        <p:spPr bwMode="auto">
          <a:xfrm>
            <a:off x="1000293" y="6316574"/>
            <a:ext cx="1775617" cy="14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10C3D2E-1EE4-1C1D-AE95-6C9DDD92D1E9}"/>
              </a:ext>
            </a:extLst>
          </p:cNvPr>
          <p:cNvSpPr txBox="1"/>
          <p:nvPr/>
        </p:nvSpPr>
        <p:spPr>
          <a:xfrm flipH="1">
            <a:off x="1781765" y="6050102"/>
            <a:ext cx="212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</a:t>
            </a:r>
            <a:endParaRPr lang="el-GR" sz="14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9" name="Ευθύγραμμο βέλος σύνδεσης 9">
            <a:extLst>
              <a:ext uri="{FF2B5EF4-FFF2-40B4-BE49-F238E27FC236}">
                <a16:creationId xmlns:a16="http://schemas.microsoft.com/office/drawing/2014/main" id="{8E4A7CE3-085E-6A6A-5915-BBE3C8D49382}"/>
              </a:ext>
            </a:extLst>
          </p:cNvPr>
          <p:cNvCxnSpPr>
            <a:cxnSpLocks/>
          </p:cNvCxnSpPr>
          <p:nvPr/>
        </p:nvCxnSpPr>
        <p:spPr bwMode="auto">
          <a:xfrm>
            <a:off x="1013211" y="6592958"/>
            <a:ext cx="2543649" cy="14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BC4702E-0DDA-7DAC-6821-DAB6152A6DFA}"/>
              </a:ext>
            </a:extLst>
          </p:cNvPr>
          <p:cNvSpPr txBox="1"/>
          <p:nvPr/>
        </p:nvSpPr>
        <p:spPr>
          <a:xfrm flipH="1">
            <a:off x="1794682" y="6326486"/>
            <a:ext cx="380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</a:t>
            </a:r>
            <a:r>
              <a:rPr lang="el-GR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</a:t>
            </a:r>
          </a:p>
        </p:txBody>
      </p:sp>
      <p:sp>
        <p:nvSpPr>
          <p:cNvPr id="11" name="Ορθογώνιο 4">
            <a:extLst>
              <a:ext uri="{FF2B5EF4-FFF2-40B4-BE49-F238E27FC236}">
                <a16:creationId xmlns:a16="http://schemas.microsoft.com/office/drawing/2014/main" id="{657A6731-238D-5B96-CDA1-16B35F9721EE}"/>
              </a:ext>
            </a:extLst>
          </p:cNvPr>
          <p:cNvSpPr/>
          <p:nvPr/>
        </p:nvSpPr>
        <p:spPr>
          <a:xfrm>
            <a:off x="5008809" y="6184423"/>
            <a:ext cx="18774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1600" err="1">
                <a:solidFill>
                  <a:srgbClr val="000099"/>
                </a:solidFill>
                <a:latin typeface="Gill Sans Nova" panose="020B0602020104020203" pitchFamily="34" charset="0"/>
              </a:rPr>
              <a:t>q</a:t>
            </a:r>
            <a:r>
              <a:rPr lang="en-US" sz="1600" baseline="-25000" err="1">
                <a:solidFill>
                  <a:srgbClr val="000099"/>
                </a:solidFill>
                <a:latin typeface="Gill Sans Nova" panose="020B0602020104020203" pitchFamily="34" charset="0"/>
              </a:rPr>
              <a:t>max</a:t>
            </a:r>
            <a:r>
              <a:rPr lang="en-US" sz="1600">
                <a:solidFill>
                  <a:srgbClr val="000099"/>
                </a:solidFill>
                <a:latin typeface="Gill Sans Nova" panose="020B0602020104020203" pitchFamily="34" charset="0"/>
              </a:rPr>
              <a:t>: 400 </a:t>
            </a:r>
            <a:r>
              <a:rPr lang="en-US" sz="1600" err="1">
                <a:solidFill>
                  <a:srgbClr val="000099"/>
                </a:solidFill>
                <a:latin typeface="Gill Sans Nova" panose="020B0602020104020203" pitchFamily="34" charset="0"/>
              </a:rPr>
              <a:t>msec</a:t>
            </a:r>
            <a:endParaRPr lang="en-US" sz="1200">
              <a:solidFill>
                <a:srgbClr val="000099"/>
              </a:solidFill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2007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729"/>
          <a:stretch>
            <a:fillRect/>
          </a:stretch>
        </p:blipFill>
        <p:spPr>
          <a:xfrm>
            <a:off x="0" y="28575"/>
            <a:ext cx="12192000" cy="647922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8B8C7-FAF3-C745-1371-2F91A0AE3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l-GR" dirty="0"/>
              <a:t>Προσέγγιση 2: </a:t>
            </a:r>
            <a:r>
              <a:rPr lang="el-GR" sz="4000" dirty="0"/>
              <a:t>Προσαρμοζόμενη καθυστέρηση (1)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1886D-833C-9ED6-0B6C-839DCCE92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>
                <a:solidFill>
                  <a:srgbClr val="CB2727"/>
                </a:solidFill>
              </a:rPr>
              <a:t>Στόχος</a:t>
            </a:r>
            <a:r>
              <a:rPr lang="en-US" sz="2400" dirty="0">
                <a:solidFill>
                  <a:srgbClr val="CB2727"/>
                </a:solidFill>
              </a:rPr>
              <a:t>:</a:t>
            </a:r>
            <a:r>
              <a:rPr lang="el-GR" sz="2400" dirty="0">
                <a:solidFill>
                  <a:srgbClr val="CB2727"/>
                </a:solidFill>
              </a:rPr>
              <a:t> διττός</a:t>
            </a:r>
            <a:endParaRPr lang="en-US" sz="2400" dirty="0">
              <a:solidFill>
                <a:srgbClr val="CB2727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l-GR" sz="2000" dirty="0"/>
              <a:t>Ελαχιστοποίηση της καθυστέρησης αναπαραγωγής</a:t>
            </a:r>
            <a:endParaRPr lang="en-US" sz="2000" dirty="0"/>
          </a:p>
          <a:p>
            <a:pPr marL="800100" lvl="1" indent="-342900">
              <a:buFont typeface="+mj-lt"/>
              <a:buAutoNum type="arabicPeriod"/>
            </a:pPr>
            <a:r>
              <a:rPr lang="el-GR" sz="2000" dirty="0"/>
              <a:t>Διατήρηση σε χαμηλά επίπεδα του ρυθμού απώλειας πακέτων</a:t>
            </a:r>
            <a:r>
              <a:rPr lang="en-US" sz="2000" dirty="0"/>
              <a:t> </a:t>
            </a:r>
            <a:r>
              <a:rPr lang="el-GR" sz="2000" u="sng" dirty="0"/>
              <a:t>λόγω καθυστέρησης </a:t>
            </a:r>
            <a:endParaRPr lang="en-US" sz="2000" u="sng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l-GR" sz="2400" dirty="0">
                <a:solidFill>
                  <a:srgbClr val="CB2727"/>
                </a:solidFill>
              </a:rPr>
              <a:t>Προσέγγιση</a:t>
            </a:r>
            <a:r>
              <a:rPr lang="en-US" sz="2400" dirty="0">
                <a:solidFill>
                  <a:srgbClr val="CB2727"/>
                </a:solidFill>
              </a:rPr>
              <a:t>: </a:t>
            </a:r>
            <a:r>
              <a:rPr lang="el-GR" sz="2400" dirty="0">
                <a:solidFill>
                  <a:srgbClr val="000099"/>
                </a:solidFill>
              </a:rPr>
              <a:t>ρυθμιζόμενη καθυστέρηση αναπαραγωγής</a:t>
            </a:r>
            <a:r>
              <a:rPr lang="en-US" sz="2400" dirty="0"/>
              <a:t>:</a:t>
            </a:r>
          </a:p>
          <a:p>
            <a:pPr lvl="1"/>
            <a:r>
              <a:rPr lang="el-GR" sz="2000" dirty="0"/>
              <a:t>Παρακολούθηση και υπολογισμός καθυστέρησης δικτύου</a:t>
            </a:r>
            <a:r>
              <a:rPr lang="en-US" sz="2000" dirty="0"/>
              <a:t>, </a:t>
            </a:r>
            <a:r>
              <a:rPr lang="el-GR" sz="2000" dirty="0"/>
              <a:t>προσαρμογή της καθυστέρησης αναπαραγωγής στην </a:t>
            </a:r>
            <a:r>
              <a:rPr lang="el-GR" sz="2000" u="sng" dirty="0"/>
              <a:t>αρχή των διαστημάτων ομιλίας </a:t>
            </a:r>
            <a:r>
              <a:rPr lang="el-GR" sz="2000" dirty="0"/>
              <a:t>(</a:t>
            </a:r>
            <a:r>
              <a:rPr lang="en-US" sz="2000" dirty="0"/>
              <a:t>talk spurts</a:t>
            </a:r>
            <a:r>
              <a:rPr lang="el-GR" sz="2000" dirty="0"/>
              <a:t>)</a:t>
            </a:r>
            <a:r>
              <a:rPr lang="en-US" sz="2000" dirty="0"/>
              <a:t>. </a:t>
            </a:r>
          </a:p>
          <a:p>
            <a:pPr lvl="1"/>
            <a:r>
              <a:rPr lang="el-GR" sz="2000" b="1" dirty="0"/>
              <a:t>Συμπίεση και επιμήκυνση των διαστημάτων σιωπής</a:t>
            </a:r>
          </a:p>
          <a:p>
            <a:pPr lvl="1"/>
            <a:r>
              <a:rPr lang="el-GR" sz="2000" dirty="0"/>
              <a:t>Τα αποσπάσματα</a:t>
            </a:r>
            <a:r>
              <a:rPr lang="en-US" sz="2000" dirty="0"/>
              <a:t> (chunks)</a:t>
            </a:r>
            <a:r>
              <a:rPr lang="el-GR" sz="2000" dirty="0"/>
              <a:t> αναπαράγονται κάθε</a:t>
            </a:r>
            <a:r>
              <a:rPr lang="en-US" sz="2000" dirty="0"/>
              <a:t> 20 msec </a:t>
            </a:r>
            <a:r>
              <a:rPr lang="el-GR" sz="2000" dirty="0"/>
              <a:t>κατά την ομιλία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l-GR" sz="2400" dirty="0">
                <a:latin typeface="+mj-lt"/>
              </a:rPr>
              <a:t>Δυναμική εκτίμηση της </a:t>
            </a:r>
            <a:r>
              <a:rPr lang="el-GR" sz="2400" b="1" dirty="0">
                <a:latin typeface="+mj-lt"/>
              </a:rPr>
              <a:t>μέσης καθυστέρησης</a:t>
            </a:r>
            <a:r>
              <a:rPr lang="en-US" sz="2400" b="1" dirty="0">
                <a:latin typeface="+mj-lt"/>
              </a:rPr>
              <a:t> </a:t>
            </a:r>
            <a:r>
              <a:rPr lang="en-US" sz="3200" b="1" i="1" dirty="0">
                <a:latin typeface="+mj-lt"/>
              </a:rPr>
              <a:t>d</a:t>
            </a:r>
            <a:r>
              <a:rPr lang="en-US" sz="3200" b="1" i="1" baseline="-25000" dirty="0">
                <a:latin typeface="+mj-lt"/>
              </a:rPr>
              <a:t>i</a:t>
            </a:r>
            <a:r>
              <a:rPr lang="el-GR" sz="2400" b="1" dirty="0">
                <a:latin typeface="+mj-lt"/>
              </a:rPr>
              <a:t> </a:t>
            </a:r>
            <a:r>
              <a:rPr lang="el-GR" sz="2400" dirty="0">
                <a:latin typeface="+mj-lt"/>
              </a:rPr>
              <a:t>στον παραλήπτη</a:t>
            </a:r>
            <a:r>
              <a:rPr lang="en-US" sz="2400" dirty="0">
                <a:latin typeface="+mj-lt"/>
              </a:rPr>
              <a:t> </a:t>
            </a:r>
            <a:r>
              <a:rPr lang="el-GR" sz="2400" dirty="0">
                <a:latin typeface="+mj-lt"/>
              </a:rPr>
              <a:t>με βάρη στην τρέχουσα καθυστέρηση </a:t>
            </a:r>
            <a:r>
              <a:rPr lang="en-US" sz="2400" dirty="0" err="1">
                <a:latin typeface="+mj-lt"/>
              </a:rPr>
              <a:t>r</a:t>
            </a:r>
            <a:r>
              <a:rPr lang="en-US" sz="2400" baseline="-25000" dirty="0" err="1">
                <a:latin typeface="+mj-lt"/>
              </a:rPr>
              <a:t>i</a:t>
            </a:r>
            <a:r>
              <a:rPr lang="en-US" sz="2400" dirty="0">
                <a:latin typeface="+mj-lt"/>
              </a:rPr>
              <a:t> - </a:t>
            </a:r>
            <a:r>
              <a:rPr lang="en-US" sz="2400" dirty="0" err="1">
                <a:latin typeface="+mj-lt"/>
              </a:rPr>
              <a:t>t</a:t>
            </a:r>
            <a:r>
              <a:rPr lang="en-US" sz="2400" baseline="-25000" dirty="0" err="1">
                <a:latin typeface="+mj-lt"/>
              </a:rPr>
              <a:t>i</a:t>
            </a:r>
            <a:r>
              <a:rPr lang="en-US" sz="2400" dirty="0">
                <a:latin typeface="+mj-lt"/>
              </a:rPr>
              <a:t>:</a:t>
            </a:r>
          </a:p>
          <a:p>
            <a:endParaRPr lang="el-GR" dirty="0"/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92A0C9FB-5CDC-9930-FF99-8240C79289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036317"/>
              </p:ext>
            </p:extLst>
          </p:nvPr>
        </p:nvGraphicFramePr>
        <p:xfrm>
          <a:off x="4884369" y="5967986"/>
          <a:ext cx="28448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36480" imgH="228600" progId="Equation.3">
                  <p:embed/>
                </p:oleObj>
              </mc:Choice>
              <mc:Fallback>
                <p:oleObj name="Equation" r:id="rId2" imgW="1536480" imgH="228600" progId="Equation.3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92A0C9FB-5CDC-9930-FF99-8240C79289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4369" y="5967986"/>
                        <a:ext cx="2844800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7">
            <a:extLst>
              <a:ext uri="{FF2B5EF4-FFF2-40B4-BE49-F238E27FC236}">
                <a16:creationId xmlns:a16="http://schemas.microsoft.com/office/drawing/2014/main" id="{B4E89665-482C-AC49-7E94-410F9DA67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2033" y="6391849"/>
            <a:ext cx="44479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 dirty="0">
                <a:latin typeface="Gill Sans Nova" panose="020B0602020104020203" pitchFamily="34" charset="0"/>
              </a:rPr>
              <a:t>όπου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n-US" sz="2000" i="1" dirty="0">
                <a:latin typeface="Gill Sans Nova" panose="020B0602020104020203" pitchFamily="34" charset="0"/>
              </a:rPr>
              <a:t>u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είναι μια σταθερά</a:t>
            </a:r>
            <a:r>
              <a:rPr lang="en-US" sz="2000" dirty="0">
                <a:latin typeface="Gill Sans Nova" panose="020B0602020104020203" pitchFamily="34" charset="0"/>
              </a:rPr>
              <a:t> (</a:t>
            </a:r>
            <a:r>
              <a:rPr lang="el-GR" sz="2000" dirty="0">
                <a:latin typeface="Gill Sans Nova" panose="020B0602020104020203" pitchFamily="34" charset="0"/>
              </a:rPr>
              <a:t>π.χ.</a:t>
            </a:r>
            <a:r>
              <a:rPr lang="en-US" sz="2000" dirty="0">
                <a:latin typeface="Gill Sans Nova" panose="020B0602020104020203" pitchFamily="34" charset="0"/>
              </a:rPr>
              <a:t>, </a:t>
            </a:r>
            <a:r>
              <a:rPr lang="en-US" sz="2000" i="1" dirty="0">
                <a:latin typeface="Gill Sans Nova" panose="020B0602020104020203" pitchFamily="34" charset="0"/>
              </a:rPr>
              <a:t>u</a:t>
            </a:r>
            <a:r>
              <a:rPr lang="en-US" sz="2000" dirty="0">
                <a:latin typeface="Gill Sans Nova" panose="020B0602020104020203" pitchFamily="34" charset="0"/>
              </a:rPr>
              <a:t> = </a:t>
            </a:r>
            <a:r>
              <a:rPr lang="el-GR" sz="2000" dirty="0">
                <a:latin typeface="Gill Sans Nova" panose="020B0602020104020203" pitchFamily="34" charset="0"/>
              </a:rPr>
              <a:t>0</a:t>
            </a:r>
            <a:r>
              <a:rPr lang="en-US" sz="2000" dirty="0">
                <a:latin typeface="Gill Sans Nova" panose="020B0602020104020203" pitchFamily="34" charset="0"/>
              </a:rPr>
              <a:t>.01)</a:t>
            </a:r>
            <a:endParaRPr lang="en-US" sz="2400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022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28"/>
          <a:stretch>
            <a:fillRect/>
          </a:stretch>
        </p:blipFill>
        <p:spPr>
          <a:xfrm>
            <a:off x="0" y="28575"/>
            <a:ext cx="12192000" cy="654732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302D8-DF0E-3040-1030-7055FB961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442406" cy="1325563"/>
          </a:xfrm>
        </p:spPr>
        <p:txBody>
          <a:bodyPr/>
          <a:lstStyle/>
          <a:p>
            <a:r>
              <a:rPr lang="el-GR" dirty="0"/>
              <a:t>Προσέγγιση 2: </a:t>
            </a:r>
            <a:r>
              <a:rPr lang="el-GR" sz="4000" dirty="0"/>
              <a:t>Προσαρμοζόμενη καθυστέρηση (</a:t>
            </a:r>
            <a:r>
              <a:rPr lang="en-GB" sz="4000" dirty="0"/>
              <a:t>2</a:t>
            </a:r>
            <a:r>
              <a:rPr lang="el-GR" sz="4000" dirty="0"/>
              <a:t>)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E3521-84EC-396E-D862-733A931F0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dirty="0">
                <a:latin typeface="+mj-lt"/>
              </a:rPr>
              <a:t>Είναι επίσης χρήσιμο να εκτιμήσουμε την </a:t>
            </a:r>
            <a:r>
              <a:rPr lang="el-GR" b="1" dirty="0">
                <a:latin typeface="+mj-lt"/>
              </a:rPr>
              <a:t>μέση απόκλιση καθυστέρησης,</a:t>
            </a:r>
            <a:r>
              <a:rPr lang="en-US" b="1" dirty="0">
                <a:latin typeface="+mj-lt"/>
              </a:rPr>
              <a:t> </a:t>
            </a:r>
            <a:r>
              <a:rPr lang="en-US" sz="3600" b="1" i="1" dirty="0">
                <a:latin typeface="+mj-lt"/>
              </a:rPr>
              <a:t>v</a:t>
            </a:r>
            <a:r>
              <a:rPr lang="en-US" sz="3600" b="1" i="1" baseline="-25000" dirty="0">
                <a:latin typeface="+mj-lt"/>
              </a:rPr>
              <a:t>i 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l-GR" dirty="0">
                <a:latin typeface="+mj-lt"/>
              </a:rPr>
              <a:t>Οι εκτιμήσεις</a:t>
            </a:r>
            <a:r>
              <a:rPr lang="en-US" dirty="0">
                <a:latin typeface="+mj-lt"/>
              </a:rPr>
              <a:t> </a:t>
            </a:r>
            <a:r>
              <a:rPr lang="en-US" i="1" dirty="0">
                <a:latin typeface="+mj-lt"/>
              </a:rPr>
              <a:t>d</a:t>
            </a:r>
            <a:r>
              <a:rPr lang="en-US" i="1" baseline="-25000" dirty="0">
                <a:latin typeface="+mj-lt"/>
              </a:rPr>
              <a:t>i</a:t>
            </a:r>
            <a:r>
              <a:rPr lang="en-US" dirty="0">
                <a:latin typeface="+mj-lt"/>
              </a:rPr>
              <a:t> </a:t>
            </a:r>
            <a:r>
              <a:rPr lang="el-GR" dirty="0">
                <a:latin typeface="+mj-lt"/>
              </a:rPr>
              <a:t> και</a:t>
            </a:r>
            <a:r>
              <a:rPr lang="en-US" dirty="0">
                <a:latin typeface="+mj-lt"/>
              </a:rPr>
              <a:t> </a:t>
            </a:r>
            <a:r>
              <a:rPr lang="en-US" i="1" dirty="0">
                <a:latin typeface="+mj-lt"/>
              </a:rPr>
              <a:t>v</a:t>
            </a:r>
            <a:r>
              <a:rPr lang="en-US" i="1" baseline="-25000" dirty="0">
                <a:latin typeface="+mj-lt"/>
              </a:rPr>
              <a:t>i</a:t>
            </a:r>
            <a:r>
              <a:rPr lang="en-US" dirty="0">
                <a:latin typeface="+mj-lt"/>
              </a:rPr>
              <a:t> </a:t>
            </a:r>
            <a:r>
              <a:rPr lang="el-GR" dirty="0">
                <a:latin typeface="+mj-lt"/>
              </a:rPr>
              <a:t>υπολογίζονται για κάθε πακέτο που λαμβάνεται</a:t>
            </a:r>
            <a:r>
              <a:rPr lang="en-US" dirty="0">
                <a:latin typeface="+mj-lt"/>
              </a:rPr>
              <a:t>,</a:t>
            </a:r>
            <a:r>
              <a:rPr lang="el-GR" dirty="0">
                <a:latin typeface="+mj-lt"/>
              </a:rPr>
              <a:t> παρόλο που χρησιμοποιούνται στην αρχή των διαστημάτων ομιλίας </a:t>
            </a:r>
            <a:r>
              <a:rPr lang="en-US" dirty="0">
                <a:latin typeface="+mj-lt"/>
              </a:rPr>
              <a:t>(talk spurts).</a:t>
            </a:r>
            <a:endParaRPr lang="el-GR" dirty="0">
              <a:latin typeface="+mj-lt"/>
            </a:endParaRPr>
          </a:p>
          <a:p>
            <a:pPr marL="0" indent="0">
              <a:buNone/>
            </a:pPr>
            <a:r>
              <a:rPr lang="el-GR" dirty="0">
                <a:latin typeface="+mj-lt"/>
              </a:rPr>
              <a:t>Για το </a:t>
            </a:r>
            <a:r>
              <a:rPr lang="el-GR" b="1" dirty="0">
                <a:solidFill>
                  <a:srgbClr val="C00000"/>
                </a:solidFill>
                <a:latin typeface="+mj-lt"/>
              </a:rPr>
              <a:t>πρώτο πακέτο σε ένα διάστημα ομιλίας</a:t>
            </a:r>
            <a:r>
              <a:rPr lang="el-GR" dirty="0">
                <a:latin typeface="+mj-lt"/>
              </a:rPr>
              <a:t>, ο </a:t>
            </a:r>
            <a:r>
              <a:rPr lang="en-US" dirty="0">
                <a:latin typeface="+mj-lt"/>
              </a:rPr>
              <a:t> </a:t>
            </a:r>
            <a:r>
              <a:rPr lang="el-GR" dirty="0">
                <a:latin typeface="+mj-lt"/>
              </a:rPr>
              <a:t>χρόνος αναπαραγωγής είναι</a:t>
            </a:r>
            <a:r>
              <a:rPr lang="en-US" dirty="0">
                <a:latin typeface="+mj-lt"/>
              </a:rPr>
              <a:t> (</a:t>
            </a:r>
            <a:r>
              <a:rPr lang="el-GR" dirty="0">
                <a:latin typeface="+mj-lt"/>
              </a:rPr>
              <a:t>έστω πακέτο </a:t>
            </a:r>
            <a:r>
              <a:rPr lang="en-US" dirty="0" err="1">
                <a:latin typeface="+mj-lt"/>
              </a:rPr>
              <a:t>i</a:t>
            </a:r>
            <a:r>
              <a:rPr lang="en-US" dirty="0">
                <a:latin typeface="+mj-lt"/>
              </a:rPr>
              <a:t>):</a:t>
            </a:r>
          </a:p>
          <a:p>
            <a:pPr marL="0" indent="0">
              <a:buNone/>
            </a:pPr>
            <a:r>
              <a:rPr lang="en-GB" dirty="0">
                <a:latin typeface="+mj-lt"/>
              </a:rPr>
              <a:t>                                                                                                        </a:t>
            </a:r>
            <a:r>
              <a:rPr lang="el-GR" dirty="0">
                <a:latin typeface="+mj-lt"/>
              </a:rPr>
              <a:t>όπου</a:t>
            </a:r>
            <a:r>
              <a:rPr lang="en-US" dirty="0">
                <a:latin typeface="+mj-lt"/>
              </a:rPr>
              <a:t> K </a:t>
            </a:r>
            <a:r>
              <a:rPr lang="el-GR" dirty="0">
                <a:latin typeface="+mj-lt"/>
              </a:rPr>
              <a:t>μια θετική σταθερά</a:t>
            </a:r>
            <a:r>
              <a:rPr lang="en-US" dirty="0">
                <a:latin typeface="+mj-lt"/>
              </a:rPr>
              <a:t>. </a:t>
            </a:r>
          </a:p>
          <a:p>
            <a:pPr marL="0" indent="0">
              <a:buNone/>
            </a:pPr>
            <a:r>
              <a:rPr lang="el-GR" dirty="0">
                <a:latin typeface="+mj-lt"/>
              </a:rPr>
              <a:t>Τα εναπομείναντα πακέτα σε ένα διάστημα ομιλίας αναπαράγονται περιοδικά</a:t>
            </a:r>
            <a:r>
              <a:rPr lang="en-US" dirty="0">
                <a:latin typeface="+mj-lt"/>
              </a:rPr>
              <a:t> </a:t>
            </a:r>
            <a:r>
              <a:rPr lang="el-GR" dirty="0">
                <a:latin typeface="+mj-lt"/>
              </a:rPr>
              <a:t>κάθε 20 </a:t>
            </a:r>
            <a:r>
              <a:rPr lang="en-US" dirty="0">
                <a:latin typeface="+mj-lt"/>
              </a:rPr>
              <a:t>msec</a:t>
            </a:r>
            <a:r>
              <a:rPr lang="el-GR" dirty="0">
                <a:latin typeface="+mj-lt"/>
              </a:rPr>
              <a:t>.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endParaRPr lang="el-GR" dirty="0">
              <a:latin typeface="+mj-lt"/>
            </a:endParaRPr>
          </a:p>
        </p:txBody>
      </p:sp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A12B4BE5-1DE8-47F7-D128-81150B93F7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781278"/>
              </p:ext>
            </p:extLst>
          </p:nvPr>
        </p:nvGraphicFramePr>
        <p:xfrm>
          <a:off x="3822023" y="2405013"/>
          <a:ext cx="34925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90640" imgH="228600" progId="Equation.3">
                  <p:embed/>
                </p:oleObj>
              </mc:Choice>
              <mc:Fallback>
                <p:oleObj name="Equation" r:id="rId2" imgW="1790640" imgH="228600" progId="Equation.3">
                  <p:embed/>
                  <p:pic>
                    <p:nvPicPr>
                      <p:cNvPr id="4" name="Object 5">
                        <a:extLst>
                          <a:ext uri="{FF2B5EF4-FFF2-40B4-BE49-F238E27FC236}">
                            <a16:creationId xmlns:a16="http://schemas.microsoft.com/office/drawing/2014/main" id="{A12B4BE5-1DE8-47F7-D128-81150B93F7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023" y="2405013"/>
                        <a:ext cx="3492500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99704AC3-0B4D-29E0-F4B7-700F411069F1}"/>
                  </a:ext>
                </a:extLst>
              </p:cNvPr>
              <p:cNvSpPr txBox="1"/>
              <p:nvPr/>
            </p:nvSpPr>
            <p:spPr bwMode="auto">
              <a:xfrm>
                <a:off x="4221127" y="4683555"/>
                <a:ext cx="3179134" cy="85395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l-GR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l-GR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l-GR" sz="2400" dirty="0"/>
              </a:p>
            </p:txBody>
          </p:sp>
        </mc:Choice>
        <mc:Fallback>
          <p:sp>
            <p:nvSpPr>
              <p:cNvPr id="5" name="Object 7">
                <a:extLst>
                  <a:ext uri="{FF2B5EF4-FFF2-40B4-BE49-F238E27FC236}">
                    <a16:creationId xmlns:a16="http://schemas.microsoft.com/office/drawing/2014/main" id="{99704AC3-0B4D-29E0-F4B7-700F41106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21127" y="4683555"/>
                <a:ext cx="3179134" cy="853953"/>
              </a:xfrm>
              <a:prstGeom prst="rect">
                <a:avLst/>
              </a:prstGeom>
              <a:blipFill>
                <a:blip r:embed="rId4"/>
                <a:stretch>
                  <a:fillRect l="-57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Object 7">
                <a:extLst>
                  <a:ext uri="{FF2B5EF4-FFF2-40B4-BE49-F238E27FC236}">
                    <a16:creationId xmlns:a16="http://schemas.microsoft.com/office/drawing/2014/main" id="{A9FAD273-6FE4-2A37-8F3D-B607F90626D5}"/>
                  </a:ext>
                </a:extLst>
              </p:cNvPr>
              <p:cNvSpPr txBox="1"/>
              <p:nvPr/>
            </p:nvSpPr>
            <p:spPr bwMode="auto">
              <a:xfrm>
                <a:off x="3582567" y="6004047"/>
                <a:ext cx="5965470" cy="85395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l-GR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l-G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l-G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:r>
                  <a:rPr lang="el-GR" sz="2400" dirty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ό</m:t>
                    </m:r>
                    <m:r>
                      <m:rPr>
                        <m:sty m:val="p"/>
                      </m:rPr>
                      <a:rPr lang="el-GR" sz="24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που</m:t>
                    </m:r>
                    <m:sSub>
                      <m:sSub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l-GR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sSub>
                      <m:sSub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l-GR" sz="2400" dirty="0"/>
              </a:p>
            </p:txBody>
          </p:sp>
        </mc:Choice>
        <mc:Fallback>
          <p:sp>
            <p:nvSpPr>
              <p:cNvPr id="6" name="Object 7">
                <a:extLst>
                  <a:ext uri="{FF2B5EF4-FFF2-40B4-BE49-F238E27FC236}">
                    <a16:creationId xmlns:a16="http://schemas.microsoft.com/office/drawing/2014/main" id="{A9FAD273-6FE4-2A37-8F3D-B607F9062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2567" y="6004047"/>
                <a:ext cx="5965470" cy="853953"/>
              </a:xfrm>
              <a:prstGeom prst="rect">
                <a:avLst/>
              </a:prstGeom>
              <a:blipFill>
                <a:blip r:embed="rId5"/>
                <a:stretch>
                  <a:fillRect l="-307" t="-42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1328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00554-6045-6817-C2CD-F0764B01B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32" y="365125"/>
            <a:ext cx="12075268" cy="1325563"/>
          </a:xfrm>
        </p:spPr>
        <p:txBody>
          <a:bodyPr/>
          <a:lstStyle/>
          <a:p>
            <a:pPr algn="ctr"/>
            <a:r>
              <a:rPr lang="el-GR" dirty="0"/>
              <a:t>Προσέγγιση 2: </a:t>
            </a:r>
            <a:r>
              <a:rPr lang="el-GR" sz="4000" dirty="0"/>
              <a:t>Προσαρμοζόμενη καθυστέρηση (</a:t>
            </a:r>
            <a:r>
              <a:rPr lang="en-GB" sz="4000" dirty="0"/>
              <a:t>3</a:t>
            </a:r>
            <a:r>
              <a:rPr lang="el-GR" sz="4000" dirty="0"/>
              <a:t>)</a:t>
            </a:r>
            <a:endParaRPr lang="el-GR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02625DC-F094-AF38-8E1E-FB6067F0E6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922234"/>
              </p:ext>
            </p:extLst>
          </p:nvPr>
        </p:nvGraphicFramePr>
        <p:xfrm>
          <a:off x="1188462" y="1474249"/>
          <a:ext cx="8492113" cy="5383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7669080" imgH="4862520" progId="">
                  <p:embed/>
                </p:oleObj>
              </mc:Choice>
              <mc:Fallback>
                <p:oleObj name="VISIO" r:id="rId2" imgW="7669080" imgH="4862520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02625DC-F094-AF38-8E1E-FB6067F0E6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8462" y="1474249"/>
                        <a:ext cx="8492113" cy="5383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05309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729"/>
          <a:stretch>
            <a:fillRect/>
          </a:stretch>
        </p:blipFill>
        <p:spPr>
          <a:xfrm>
            <a:off x="0" y="28575"/>
            <a:ext cx="12192000" cy="647922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E3E2-5D58-8F4D-5709-2FC91330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64" y="365125"/>
            <a:ext cx="12159574" cy="1325563"/>
          </a:xfrm>
        </p:spPr>
        <p:txBody>
          <a:bodyPr/>
          <a:lstStyle/>
          <a:p>
            <a:r>
              <a:rPr lang="el-GR" dirty="0"/>
              <a:t>Προσέγγιση 2: Προσαρμοζόμενη καθυστέρηση (</a:t>
            </a:r>
            <a:r>
              <a:rPr lang="en-GB" dirty="0"/>
              <a:t>4</a:t>
            </a:r>
            <a:r>
              <a:rPr lang="el-GR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81C24-6ED3-723C-D97F-F97D22F76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ZapfDingbats" pitchFamily="82" charset="2"/>
              <a:buNone/>
            </a:pPr>
            <a:r>
              <a:rPr lang="en-US" u="sng" dirty="0">
                <a:solidFill>
                  <a:srgbClr val="FF0000"/>
                </a:solidFill>
              </a:rPr>
              <a:t>E:</a:t>
            </a:r>
            <a:r>
              <a:rPr lang="en-US" dirty="0"/>
              <a:t> </a:t>
            </a:r>
            <a:r>
              <a:rPr lang="el-GR" i="1" dirty="0"/>
              <a:t>Πώς ο παραλήπτης αντιλαμβάνεται ότι ένα πακέτο είναι το πρώτο ενός διαστήματος ομιλίας;</a:t>
            </a:r>
            <a:endParaRPr lang="en-US" i="1" dirty="0"/>
          </a:p>
          <a:p>
            <a:pPr>
              <a:buFont typeface="ZapfDingbats" pitchFamily="82" charset="2"/>
              <a:buNone/>
            </a:pPr>
            <a:endParaRPr lang="el-GR" dirty="0"/>
          </a:p>
          <a:p>
            <a:pPr>
              <a:buFont typeface="ZapfDingbats" pitchFamily="82" charset="2"/>
              <a:buNone/>
            </a:pPr>
            <a:r>
              <a:rPr lang="el-GR" u="sng" dirty="0">
                <a:solidFill>
                  <a:srgbClr val="FF0000"/>
                </a:solidFill>
              </a:rPr>
              <a:t>Α: </a:t>
            </a:r>
            <a:r>
              <a:rPr lang="el-GR" dirty="0"/>
              <a:t>Ελέγχει τους </a:t>
            </a:r>
            <a:r>
              <a:rPr lang="el-GR" b="1" dirty="0"/>
              <a:t>αριθμούς ακολουθίας πακέτων</a:t>
            </a:r>
            <a:r>
              <a:rPr lang="en-US" dirty="0"/>
              <a:t>:</a:t>
            </a:r>
            <a:endParaRPr lang="el-GR" dirty="0"/>
          </a:p>
          <a:p>
            <a:r>
              <a:rPr lang="el-GR" dirty="0"/>
              <a:t>Εάν συνεχόμενοι -&gt; </a:t>
            </a:r>
            <a:r>
              <a:rPr lang="el-GR" dirty="0">
                <a:solidFill>
                  <a:schemeClr val="accent2"/>
                </a:solidFill>
              </a:rPr>
              <a:t>Καμία απώλεια</a:t>
            </a:r>
            <a:r>
              <a:rPr lang="en-US" dirty="0">
                <a:solidFill>
                  <a:schemeClr val="accent2"/>
                </a:solidFill>
              </a:rPr>
              <a:t>, </a:t>
            </a:r>
            <a:r>
              <a:rPr lang="el-GR" dirty="0"/>
              <a:t>ο παραλήπτης εξετάζει διαδοχικές </a:t>
            </a:r>
            <a:r>
              <a:rPr lang="el-GR" dirty="0" err="1"/>
              <a:t>χρονοσφραγίδες</a:t>
            </a:r>
            <a:r>
              <a:rPr lang="en-US" dirty="0"/>
              <a:t>.</a:t>
            </a:r>
          </a:p>
          <a:p>
            <a:pPr lvl="1">
              <a:buFont typeface="Wingdings" pitchFamily="2" charset="2"/>
              <a:buChar char="§"/>
            </a:pPr>
            <a:r>
              <a:rPr lang="el-GR" dirty="0"/>
              <a:t>Διαφορά διαδοχικών </a:t>
            </a:r>
            <a:r>
              <a:rPr lang="el-GR" dirty="0" err="1"/>
              <a:t>χρονοσφραγίδων</a:t>
            </a:r>
            <a:r>
              <a:rPr lang="en-US" dirty="0"/>
              <a:t> &gt; 20 msec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l-GR" dirty="0">
                <a:sym typeface="Wingdings" pitchFamily="2" charset="2"/>
              </a:rPr>
              <a:t>ξεκινά νέο διάστημα ομιλίας</a:t>
            </a:r>
            <a:r>
              <a:rPr lang="en-US" dirty="0"/>
              <a:t>.</a:t>
            </a:r>
          </a:p>
          <a:p>
            <a:r>
              <a:rPr lang="el-GR" dirty="0">
                <a:solidFill>
                  <a:schemeClr val="accent2"/>
                </a:solidFill>
              </a:rPr>
              <a:t>Μερικές απώλειες πακέτων</a:t>
            </a:r>
            <a:r>
              <a:rPr lang="en-US" dirty="0"/>
              <a:t>, </a:t>
            </a:r>
            <a:r>
              <a:rPr lang="el-GR" dirty="0"/>
              <a:t>ο παραλήπτης πρέπει να εξετάσει και τις </a:t>
            </a:r>
            <a:r>
              <a:rPr lang="el-GR" dirty="0" err="1"/>
              <a:t>χρονοσφραγίδες</a:t>
            </a:r>
            <a:r>
              <a:rPr lang="el-GR" dirty="0"/>
              <a:t> και τους αριθμούς ακολουθίας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n-US" dirty="0"/>
              <a:t>sequence numbers</a:t>
            </a:r>
            <a:r>
              <a:rPr lang="el-GR" dirty="0"/>
              <a:t>)</a:t>
            </a:r>
            <a:r>
              <a:rPr lang="en-US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26563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873"/>
          <a:stretch>
            <a:fillRect/>
          </a:stretch>
        </p:blipFill>
        <p:spPr>
          <a:xfrm>
            <a:off x="0" y="28575"/>
            <a:ext cx="12192000" cy="640140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732"/>
          <a:stretch>
            <a:fillRect/>
          </a:stretch>
        </p:blipFill>
        <p:spPr>
          <a:xfrm>
            <a:off x="0" y="28575"/>
            <a:ext cx="12192000" cy="634304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F6723-4B83-CF00-A4A3-409CF7B7D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AFD1C0-251F-2AF8-24C2-00D40F76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3.3</a:t>
            </a:r>
            <a:r>
              <a:rPr lang="el-GR" dirty="0"/>
              <a:t>.</a:t>
            </a:r>
            <a:r>
              <a:rPr lang="en-US" dirty="0"/>
              <a:t>2 </a:t>
            </a:r>
            <a:r>
              <a:rPr lang="el-GR" dirty="0"/>
              <a:t>Ανάκαμψη από απώλειες πακέτων στο δίκτυο  </a:t>
            </a:r>
            <a:br>
              <a:rPr lang="el-GR" dirty="0"/>
            </a:br>
            <a:endParaRPr lang="el-G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5BAE2D-A08E-8A94-B889-249C15384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3144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729"/>
          <a:stretch>
            <a:fillRect/>
          </a:stretch>
        </p:blipFill>
        <p:spPr>
          <a:xfrm>
            <a:off x="0" y="28575"/>
            <a:ext cx="12192000" cy="647922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3AA7C4D-5EF7-DFDF-A6FE-1589C8BD6F26}"/>
              </a:ext>
            </a:extLst>
          </p:cNvPr>
          <p:cNvSpPr/>
          <p:nvPr/>
        </p:nvSpPr>
        <p:spPr>
          <a:xfrm>
            <a:off x="5902780" y="1045029"/>
            <a:ext cx="6202136" cy="5666014"/>
          </a:xfrm>
          <a:custGeom>
            <a:avLst/>
            <a:gdLst>
              <a:gd name="csX0" fmla="*/ 0 w 6202136"/>
              <a:gd name="csY0" fmla="*/ 2833007 h 5666014"/>
              <a:gd name="csX1" fmla="*/ 3101068 w 6202136"/>
              <a:gd name="csY1" fmla="*/ 0 h 5666014"/>
              <a:gd name="csX2" fmla="*/ 6202136 w 6202136"/>
              <a:gd name="csY2" fmla="*/ 2833007 h 5666014"/>
              <a:gd name="csX3" fmla="*/ 3101068 w 6202136"/>
              <a:gd name="csY3" fmla="*/ 5666014 h 5666014"/>
              <a:gd name="csX4" fmla="*/ 0 w 6202136"/>
              <a:gd name="csY4" fmla="*/ 2833007 h 56660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202136" h="5666014" extrusionOk="0">
                <a:moveTo>
                  <a:pt x="0" y="2833007"/>
                </a:moveTo>
                <a:cubicBezTo>
                  <a:pt x="-64909" y="1086923"/>
                  <a:pt x="1372747" y="-189888"/>
                  <a:pt x="3101068" y="0"/>
                </a:cubicBezTo>
                <a:cubicBezTo>
                  <a:pt x="4509457" y="-73698"/>
                  <a:pt x="6141915" y="1279723"/>
                  <a:pt x="6202136" y="2833007"/>
                </a:cubicBezTo>
                <a:cubicBezTo>
                  <a:pt x="6291013" y="4585653"/>
                  <a:pt x="4898996" y="5630599"/>
                  <a:pt x="3101068" y="5666014"/>
                </a:cubicBezTo>
                <a:cubicBezTo>
                  <a:pt x="1486304" y="5670647"/>
                  <a:pt x="27888" y="4716260"/>
                  <a:pt x="0" y="2833007"/>
                </a:cubicBezTo>
                <a:close/>
              </a:path>
            </a:pathLst>
          </a:custGeom>
          <a:noFill/>
          <a:ln w="57150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2955BD-C78D-FB1B-EDCA-28CB9F11F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Πρόκληση: </a:t>
            </a:r>
            <a:r>
              <a:rPr lang="el-GR" sz="4000" dirty="0"/>
              <a:t>ανάκαμψη με ανεκτή καθυστέρηση </a:t>
            </a:r>
            <a:endParaRPr lang="el-G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2B8B27-1835-71E2-64DB-A20F7082F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Πρόκληση: </a:t>
            </a:r>
            <a:r>
              <a:rPr lang="el-GR" dirty="0"/>
              <a:t>ανάκαμψη από απώλεια πακέτων με μικρή ανεκτή καθυστέρηση μεταξύ της αρχικής μετάδοσης και της αναπαραγωγής</a:t>
            </a:r>
          </a:p>
          <a:p>
            <a:r>
              <a:rPr lang="el-GR" dirty="0"/>
              <a:t>Περίπτωση TCP: Νέα αποστολή χαμένου πακέτου:</a:t>
            </a:r>
          </a:p>
          <a:p>
            <a:pPr lvl="1"/>
            <a:r>
              <a:rPr lang="el-GR" dirty="0"/>
              <a:t> κάθε ACK/NACK παίρνει ~ 1 RTT  (περίπτωση TCP)</a:t>
            </a:r>
          </a:p>
          <a:p>
            <a:r>
              <a:rPr lang="el-GR" dirty="0"/>
              <a:t>Περίπτωση UDP: Αποστολή πλεονάζουσας πληροφορίας που διορθώνει τυχόν απώλειες </a:t>
            </a:r>
          </a:p>
          <a:p>
            <a:pPr lvl="1"/>
            <a:r>
              <a:rPr lang="el-GR" dirty="0" err="1"/>
              <a:t>Forward</a:t>
            </a:r>
            <a:r>
              <a:rPr lang="el-GR" dirty="0"/>
              <a:t> </a:t>
            </a:r>
            <a:r>
              <a:rPr lang="el-GR" dirty="0" err="1"/>
              <a:t>Error</a:t>
            </a:r>
            <a:r>
              <a:rPr lang="el-GR" dirty="0"/>
              <a:t> </a:t>
            </a:r>
            <a:r>
              <a:rPr lang="el-GR" dirty="0" err="1"/>
              <a:t>Correction</a:t>
            </a:r>
            <a:r>
              <a:rPr lang="el-GR" dirty="0"/>
              <a:t> (FEC): στείλε αρκετά πλεονάζοντα </a:t>
            </a:r>
            <a:r>
              <a:rPr lang="el-GR" dirty="0" err="1"/>
              <a:t>bits</a:t>
            </a:r>
            <a:r>
              <a:rPr lang="el-GR" dirty="0"/>
              <a:t> για να επιτρέψεις την ανάκαμψη χωρίς αναμετάδοση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33614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158"/>
          <a:stretch>
            <a:fillRect/>
          </a:stretch>
        </p:blipFill>
        <p:spPr>
          <a:xfrm>
            <a:off x="0" y="28575"/>
            <a:ext cx="12192000" cy="645004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F5959-ACCC-C76F-8D46-954C8A0A4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Στρατηγική 1: Απλό </a:t>
            </a:r>
            <a:r>
              <a:rPr lang="en-US" dirty="0"/>
              <a:t>FEC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933AA-F720-C451-8CD5-FA51B288C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968343" cy="4808639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Για κάθε ομάδα </a:t>
            </a:r>
            <a:r>
              <a:rPr lang="en-US" b="1" dirty="0"/>
              <a:t>n</a:t>
            </a:r>
            <a:r>
              <a:rPr lang="el-GR" dirty="0"/>
              <a:t> αποσπασμάτων (</a:t>
            </a:r>
            <a:r>
              <a:rPr lang="en-US" dirty="0"/>
              <a:t>chunks</a:t>
            </a:r>
            <a:r>
              <a:rPr lang="el-GR" dirty="0"/>
              <a:t>)</a:t>
            </a:r>
            <a:r>
              <a:rPr lang="en-US" dirty="0"/>
              <a:t> </a:t>
            </a:r>
            <a:r>
              <a:rPr lang="el-GR" dirty="0"/>
              <a:t>δημιουργείται ένα πλεονασματικό </a:t>
            </a:r>
            <a:r>
              <a:rPr lang="en-US" dirty="0"/>
              <a:t>chunk </a:t>
            </a:r>
            <a:r>
              <a:rPr lang="el-GR" dirty="0"/>
              <a:t>εφαρμόζοντας </a:t>
            </a:r>
            <a:r>
              <a:rPr lang="en-US" b="1" dirty="0"/>
              <a:t>exclusive OR</a:t>
            </a:r>
            <a:r>
              <a:rPr lang="el-GR" b="1" dirty="0"/>
              <a:t> </a:t>
            </a:r>
            <a:r>
              <a:rPr lang="el-GR" dirty="0"/>
              <a:t>στις </a:t>
            </a:r>
            <a:r>
              <a:rPr lang="en-US" b="1" dirty="0"/>
              <a:t>n</a:t>
            </a:r>
            <a:r>
              <a:rPr lang="en-US" dirty="0"/>
              <a:t> </a:t>
            </a:r>
            <a:r>
              <a:rPr lang="el-GR" dirty="0"/>
              <a:t>αρχικές </a:t>
            </a:r>
            <a:endParaRPr lang="en-US" dirty="0"/>
          </a:p>
          <a:p>
            <a:r>
              <a:rPr lang="el-GR" dirty="0"/>
              <a:t>Στέλνει</a:t>
            </a:r>
            <a:r>
              <a:rPr lang="en-US" dirty="0"/>
              <a:t> </a:t>
            </a:r>
            <a:r>
              <a:rPr lang="en-US" b="1" dirty="0"/>
              <a:t>n+1 </a:t>
            </a:r>
            <a:r>
              <a:rPr lang="en-US" dirty="0"/>
              <a:t>chunks, </a:t>
            </a:r>
            <a:r>
              <a:rPr lang="el-GR" dirty="0"/>
              <a:t>αυξάνοντας το απαιτούμενο </a:t>
            </a:r>
            <a:r>
              <a:rPr lang="en-US" dirty="0"/>
              <a:t>bandwidth</a:t>
            </a:r>
            <a:r>
              <a:rPr lang="el-GR" dirty="0"/>
              <a:t> κατά </a:t>
            </a:r>
            <a:r>
              <a:rPr lang="en-US" b="1" dirty="0"/>
              <a:t>1/n.</a:t>
            </a:r>
          </a:p>
          <a:p>
            <a:r>
              <a:rPr lang="el-GR" dirty="0"/>
              <a:t>Μπορεί να ανακατασκευάσει τα αρχικά</a:t>
            </a:r>
            <a:r>
              <a:rPr lang="en-US" dirty="0"/>
              <a:t> </a:t>
            </a:r>
            <a:r>
              <a:rPr lang="en-US" b="1" dirty="0"/>
              <a:t>n</a:t>
            </a:r>
            <a:r>
              <a:rPr lang="en-US" dirty="0"/>
              <a:t> chunks, </a:t>
            </a:r>
            <a:r>
              <a:rPr lang="el-GR" dirty="0"/>
              <a:t>εάν χαθεί </a:t>
            </a:r>
            <a:r>
              <a:rPr lang="el-GR" u="sng" dirty="0"/>
              <a:t>το πολύ ένα </a:t>
            </a:r>
            <a:r>
              <a:rPr lang="en-US" dirty="0"/>
              <a:t>chunk </a:t>
            </a:r>
            <a:r>
              <a:rPr lang="el-GR" dirty="0"/>
              <a:t>από τα</a:t>
            </a:r>
            <a:r>
              <a:rPr lang="en-US" dirty="0"/>
              <a:t> </a:t>
            </a:r>
            <a:r>
              <a:rPr lang="en-US" b="1" dirty="0"/>
              <a:t>n+1</a:t>
            </a:r>
            <a:r>
              <a:rPr lang="el-GR" dirty="0"/>
              <a:t>.</a:t>
            </a:r>
            <a:endParaRPr lang="en-US" dirty="0"/>
          </a:p>
          <a:p>
            <a:r>
              <a:rPr lang="el-GR" dirty="0"/>
              <a:t>Αυξάνει την καθυστέρηση αναπαραγωγής καθώς πρέπει να ληφθούν/ελεγχθούν τα </a:t>
            </a:r>
            <a:r>
              <a:rPr lang="en-US" b="1" dirty="0"/>
              <a:t>n+1</a:t>
            </a:r>
            <a:r>
              <a:rPr lang="en-US" dirty="0"/>
              <a:t> </a:t>
            </a:r>
            <a:r>
              <a:rPr lang="el-GR" dirty="0"/>
              <a:t>αποσπάσματα</a:t>
            </a:r>
            <a:endParaRPr lang="en-US" dirty="0"/>
          </a:p>
          <a:p>
            <a:endParaRPr lang="el-GR" dirty="0"/>
          </a:p>
        </p:txBody>
      </p:sp>
      <p:pic>
        <p:nvPicPr>
          <p:cNvPr id="4" name="Εικόνα 1">
            <a:extLst>
              <a:ext uri="{FF2B5EF4-FFF2-40B4-BE49-F238E27FC236}">
                <a16:creationId xmlns:a16="http://schemas.microsoft.com/office/drawing/2014/main" id="{C4CAC677-E781-6E5F-6B6B-F18C8A112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8657" y="1751821"/>
            <a:ext cx="2171420" cy="335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816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730"/>
          <a:stretch>
            <a:fillRect/>
          </a:stretch>
        </p:blipFill>
        <p:spPr>
          <a:xfrm>
            <a:off x="0" y="28575"/>
            <a:ext cx="12192000" cy="641113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583"/>
          <a:stretch>
            <a:fillRect/>
          </a:stretch>
        </p:blipFill>
        <p:spPr>
          <a:xfrm>
            <a:off x="0" y="28575"/>
            <a:ext cx="12192000" cy="66251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116F0-F72C-B666-799B-ECC77AC48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Στρατηγική 2: Σ</a:t>
            </a:r>
            <a:r>
              <a:rPr lang="en-US" dirty="0" err="1"/>
              <a:t>χήμ</a:t>
            </a:r>
            <a:r>
              <a:rPr lang="en-US" dirty="0"/>
              <a:t>α FEC </a:t>
            </a:r>
            <a:r>
              <a:rPr lang="en-US" sz="4000" dirty="0"/>
              <a:t>piggyback lower quality stream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C4AE6-6C15-F038-656D-08C0F1751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3962400" cy="4808639"/>
          </a:xfrm>
        </p:spPr>
        <p:txBody>
          <a:bodyPr/>
          <a:lstStyle/>
          <a:p>
            <a:r>
              <a:rPr lang="el-GR" dirty="0"/>
              <a:t>Παράλληλη αποστολή μικρότερης ανάλυσης ροής δεδομένων ήχου ως  πλεονάζουσα πληροφορία</a:t>
            </a:r>
          </a:p>
          <a:p>
            <a:r>
              <a:rPr lang="el-GR" dirty="0"/>
              <a:t> παράδειγμα: κανονική ροή PCM στα 64 </a:t>
            </a:r>
            <a:r>
              <a:rPr lang="el-GR" dirty="0" err="1"/>
              <a:t>kbps</a:t>
            </a:r>
            <a:r>
              <a:rPr lang="el-GR" dirty="0"/>
              <a:t> και πλεονάζουσα ροή GSM στα 13 </a:t>
            </a:r>
            <a:r>
              <a:rPr lang="el-GR" dirty="0" err="1"/>
              <a:t>kbps</a:t>
            </a:r>
            <a:endParaRPr lang="el-GR" dirty="0"/>
          </a:p>
          <a:p>
            <a:endParaRPr lang="el-GR" dirty="0"/>
          </a:p>
        </p:txBody>
      </p:sp>
      <p:pic>
        <p:nvPicPr>
          <p:cNvPr id="6" name="Picture 3" descr="C:\Medy\cs118\Notes\TopDown Fall 99\Pictures\632 Mixed Quality Redundancy.gif">
            <a:extLst>
              <a:ext uri="{FF2B5EF4-FFF2-40B4-BE49-F238E27FC236}">
                <a16:creationId xmlns:a16="http://schemas.microsoft.com/office/drawing/2014/main" id="{D38A3C25-2AE2-41D6-B0BF-D85486B2E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3159" y="2030930"/>
            <a:ext cx="7618841" cy="3958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85610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014"/>
          <a:stretch>
            <a:fillRect/>
          </a:stretch>
        </p:blipFill>
        <p:spPr>
          <a:xfrm>
            <a:off x="0" y="28575"/>
            <a:ext cx="12192000" cy="652786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EDD87-E0DC-E18F-C3E1-5FAC60AA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πετυχαίνει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947B8-A5D7-905C-1B36-F4E1D8973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 Σε απώλεια μη-διαδοχικών πακέτων, ο παραλήπτης μπορεί να συγκαλύψει την απώλεια. </a:t>
            </a:r>
          </a:p>
          <a:p>
            <a:r>
              <a:rPr lang="el-GR" dirty="0"/>
              <a:t> Μπορεί επίσης να προσθέσει το (n-1)-</a:t>
            </a:r>
            <a:r>
              <a:rPr lang="el-GR" dirty="0" err="1"/>
              <a:t>ιοστό</a:t>
            </a:r>
            <a:r>
              <a:rPr lang="el-GR" dirty="0"/>
              <a:t> και (n-2)-</a:t>
            </a:r>
            <a:r>
              <a:rPr lang="el-GR" dirty="0" err="1"/>
              <a:t>ιοστό</a:t>
            </a:r>
            <a:r>
              <a:rPr lang="el-GR" dirty="0"/>
              <a:t> από την χαμηλού ρυθμού </a:t>
            </a:r>
            <a:r>
              <a:rPr lang="el-GR" dirty="0" err="1"/>
              <a:t>bit</a:t>
            </a:r>
            <a:r>
              <a:rPr lang="el-GR" dirty="0"/>
              <a:t> έκδοση του υλικού.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093122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014"/>
          <a:stretch>
            <a:fillRect/>
          </a:stretch>
        </p:blipFill>
        <p:spPr>
          <a:xfrm>
            <a:off x="0" y="28575"/>
            <a:ext cx="12192000" cy="6527868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6F336-EB83-C033-6F15-B4314D3B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Στρατηγική 3: </a:t>
            </a:r>
            <a:r>
              <a:rPr lang="el-GR" dirty="0" err="1"/>
              <a:t>Διάπλεξη</a:t>
            </a:r>
            <a:r>
              <a:rPr lang="el-GR" dirty="0"/>
              <a:t> </a:t>
            </a:r>
            <a:r>
              <a:rPr lang="en-GB" dirty="0"/>
              <a:t>(interleaving)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1DF3B-1B1D-F96F-5D83-AFC4E0317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1825624"/>
            <a:ext cx="4592360" cy="4808639"/>
          </a:xfrm>
        </p:spPr>
        <p:txBody>
          <a:bodyPr>
            <a:normAutofit/>
          </a:bodyPr>
          <a:lstStyle/>
          <a:p>
            <a:r>
              <a:rPr lang="el-GR" sz="2400" dirty="0"/>
              <a:t>Τα αρχικά πακέτα</a:t>
            </a:r>
            <a:r>
              <a:rPr lang="en-US" sz="2400" dirty="0"/>
              <a:t> </a:t>
            </a:r>
            <a:r>
              <a:rPr lang="el-GR" sz="2400" dirty="0"/>
              <a:t>διασπώνται σε μικρότερα κομμάτια</a:t>
            </a:r>
            <a:endParaRPr lang="en-US" sz="2400" dirty="0"/>
          </a:p>
          <a:p>
            <a:r>
              <a:rPr lang="el-GR" sz="2400" dirty="0"/>
              <a:t>Για παράδειγμα</a:t>
            </a:r>
            <a:r>
              <a:rPr lang="en-US" sz="2400" dirty="0"/>
              <a:t>, 4 </a:t>
            </a:r>
            <a:r>
              <a:rPr lang="el-GR" sz="2400" dirty="0"/>
              <a:t>κομμάτια </a:t>
            </a:r>
            <a:r>
              <a:rPr lang="en-US" sz="2400" dirty="0"/>
              <a:t>(</a:t>
            </a:r>
            <a:r>
              <a:rPr lang="el-GR" sz="2400" dirty="0"/>
              <a:t>των </a:t>
            </a:r>
            <a:r>
              <a:rPr lang="en-US" sz="2400" dirty="0"/>
              <a:t>5 msec) </a:t>
            </a:r>
            <a:r>
              <a:rPr lang="el-GR" sz="2400" dirty="0"/>
              <a:t>για κάθε</a:t>
            </a:r>
            <a:r>
              <a:rPr lang="en-US" sz="2400" dirty="0"/>
              <a:t> </a:t>
            </a:r>
            <a:r>
              <a:rPr lang="el-GR" sz="2400" dirty="0"/>
              <a:t>αρχικό πακέτο</a:t>
            </a:r>
            <a:endParaRPr lang="en-US" sz="2400" dirty="0"/>
          </a:p>
          <a:p>
            <a:r>
              <a:rPr lang="el-GR" sz="2400" dirty="0"/>
              <a:t>Τα μεταδιδόμενα πακέτα περιλαμβάνουν μικρά κομμάτια από διαφορετικά </a:t>
            </a:r>
            <a:r>
              <a:rPr lang="en-US" sz="2400" dirty="0"/>
              <a:t> chunks</a:t>
            </a:r>
          </a:p>
          <a:p>
            <a:endParaRPr lang="el-GR" sz="2400" dirty="0"/>
          </a:p>
        </p:txBody>
      </p:sp>
      <p:pic>
        <p:nvPicPr>
          <p:cNvPr id="4" name="Picture 4" descr="C:\Medy\cs118\Notes\TopDown Fall 99\Pictures\633 interleaving.gif">
            <a:extLst>
              <a:ext uri="{FF2B5EF4-FFF2-40B4-BE49-F238E27FC236}">
                <a16:creationId xmlns:a16="http://schemas.microsoft.com/office/drawing/2014/main" id="{D0945626-A8C0-7042-9D74-C07B239DF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6274" y="1690688"/>
            <a:ext cx="7305726" cy="3556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B54858-B55B-1E34-690D-A163C0905D6B}"/>
              </a:ext>
            </a:extLst>
          </p:cNvPr>
          <p:cNvSpPr txBox="1"/>
          <p:nvPr/>
        </p:nvSpPr>
        <p:spPr>
          <a:xfrm>
            <a:off x="609600" y="5246914"/>
            <a:ext cx="10972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/>
              <a:t>Τι πετυχαίνει: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400" dirty="0"/>
              <a:t>Αν χαθεί ένα πακέτο, εξακολουθούμε να έχουμε το μεγαλύτερο μέρος της  αρχικής πληροφορίας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sz="2400" dirty="0"/>
              <a:t>Δεν προσθέτει πλεονασμό, όμως αυξάνει την καθυστέρηση αναπαραγωγής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33329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158"/>
          <a:stretch>
            <a:fillRect/>
          </a:stretch>
        </p:blipFill>
        <p:spPr>
          <a:xfrm>
            <a:off x="0" y="28575"/>
            <a:ext cx="12192000" cy="645004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014"/>
          <a:stretch>
            <a:fillRect/>
          </a:stretch>
        </p:blipFill>
        <p:spPr>
          <a:xfrm>
            <a:off x="0" y="28575"/>
            <a:ext cx="12192000" cy="652786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299"/>
          <a:stretch>
            <a:fillRect/>
          </a:stretch>
        </p:blipFill>
        <p:spPr>
          <a:xfrm>
            <a:off x="0" y="28575"/>
            <a:ext cx="12192000" cy="6576506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611D2-F415-344C-0BC7-5590048CD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E4FA80-CF58-DD4A-6FC5-6C08B025C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3.4 </a:t>
            </a:r>
            <a:r>
              <a:rPr lang="el-GR" dirty="0"/>
              <a:t>Υπολογισμός </a:t>
            </a:r>
            <a:r>
              <a:rPr lang="en-GB" dirty="0"/>
              <a:t>RTT, Jitter &amp; </a:t>
            </a:r>
            <a:r>
              <a:rPr lang="el-GR" dirty="0"/>
              <a:t>Ρυθμό απώλειας πακέτων  </a:t>
            </a:r>
            <a:br>
              <a:rPr lang="el-GR" dirty="0"/>
            </a:br>
            <a:endParaRPr lang="el-G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685C62-67C2-D11D-DF1F-04E7E26DF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556501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583"/>
          <a:stretch>
            <a:fillRect/>
          </a:stretch>
        </p:blipFill>
        <p:spPr>
          <a:xfrm>
            <a:off x="0" y="28575"/>
            <a:ext cx="12192000" cy="662514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012"/>
          <a:stretch>
            <a:fillRect/>
          </a:stretch>
        </p:blipFill>
        <p:spPr>
          <a:xfrm>
            <a:off x="0" y="28575"/>
            <a:ext cx="12192000" cy="6595961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015"/>
          <a:stretch>
            <a:fillRect/>
          </a:stretch>
        </p:blipFill>
        <p:spPr>
          <a:xfrm>
            <a:off x="0" y="28575"/>
            <a:ext cx="12192000" cy="645977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728"/>
          <a:stretch>
            <a:fillRect/>
          </a:stretch>
        </p:blipFill>
        <p:spPr>
          <a:xfrm>
            <a:off x="0" y="28575"/>
            <a:ext cx="12192000" cy="6547323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445"/>
          <a:stretch>
            <a:fillRect/>
          </a:stretch>
        </p:blipFill>
        <p:spPr>
          <a:xfrm>
            <a:off x="0" y="28575"/>
            <a:ext cx="12192000" cy="6430591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586"/>
          <a:stretch>
            <a:fillRect/>
          </a:stretch>
        </p:blipFill>
        <p:spPr>
          <a:xfrm>
            <a:off x="0" y="28575"/>
            <a:ext cx="12192000" cy="6488957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017"/>
          <a:stretch>
            <a:fillRect/>
          </a:stretch>
        </p:blipFill>
        <p:spPr>
          <a:xfrm>
            <a:off x="0" y="28575"/>
            <a:ext cx="12192000" cy="639168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872"/>
          <a:stretch>
            <a:fillRect/>
          </a:stretch>
        </p:blipFill>
        <p:spPr>
          <a:xfrm>
            <a:off x="0" y="28575"/>
            <a:ext cx="12192000" cy="646950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445"/>
          <a:stretch>
            <a:fillRect/>
          </a:stretch>
        </p:blipFill>
        <p:spPr>
          <a:xfrm>
            <a:off x="0" y="28575"/>
            <a:ext cx="12192000" cy="6430591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5B0C6-9D4A-F91E-077F-C9FCF3F0E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565" y="328298"/>
            <a:ext cx="9833548" cy="1325563"/>
          </a:xfrm>
        </p:spPr>
        <p:txBody>
          <a:bodyPr anchor="b">
            <a:normAutofit/>
          </a:bodyPr>
          <a:lstStyle/>
          <a:p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196D8-C25C-FBBE-4DFC-53D3BEC8C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057401"/>
            <a:ext cx="10346024" cy="417194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H </a:t>
            </a:r>
            <a:r>
              <a:rPr lang="el-GR" dirty="0">
                <a:solidFill>
                  <a:schemeClr val="tx2"/>
                </a:solidFill>
              </a:rPr>
              <a:t>παρούσα παρουσίαση έχει </a:t>
            </a:r>
            <a:r>
              <a:rPr lang="el-GR" dirty="0" err="1">
                <a:solidFill>
                  <a:schemeClr val="tx2"/>
                </a:solidFill>
              </a:rPr>
              <a:t>οπτικοποιηθεί</a:t>
            </a:r>
            <a:r>
              <a:rPr lang="el-GR" dirty="0">
                <a:solidFill>
                  <a:schemeClr val="tx2"/>
                </a:solidFill>
              </a:rPr>
              <a:t> με χρήση του εργαλείου ΤΝ (ΑΙ) </a:t>
            </a:r>
            <a:r>
              <a:rPr lang="en-GB" dirty="0" err="1">
                <a:solidFill>
                  <a:schemeClr val="tx2"/>
                </a:solidFill>
              </a:rPr>
              <a:t>NotebookLM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l-GR" dirty="0">
                <a:solidFill>
                  <a:schemeClr val="tx2"/>
                </a:solidFill>
              </a:rPr>
              <a:t>της </a:t>
            </a:r>
            <a:r>
              <a:rPr lang="en-GB" dirty="0">
                <a:solidFill>
                  <a:schemeClr val="tx2"/>
                </a:solidFill>
              </a:rPr>
              <a:t>Google.</a:t>
            </a:r>
          </a:p>
          <a:p>
            <a:r>
              <a:rPr lang="el-GR" dirty="0">
                <a:solidFill>
                  <a:schemeClr val="tx2"/>
                </a:solidFill>
              </a:rPr>
              <a:t>Για την δημιουργία του έχουν χρησιμοποιηθεί οι διαφάνειες του μαθήματος, οι οποίες εμπεριέχονται.</a:t>
            </a:r>
            <a:endParaRPr lang="el-GR" sz="2400" dirty="0">
              <a:solidFill>
                <a:schemeClr val="tx2"/>
              </a:solidFill>
            </a:endParaRPr>
          </a:p>
          <a:p>
            <a:r>
              <a:rPr lang="el-GR" dirty="0">
                <a:solidFill>
                  <a:schemeClr val="tx2"/>
                </a:solidFill>
              </a:rPr>
              <a:t>Συγγραφέας: Δρ. Παντελής Μπαλαούρας, Ε.Δ.Ι.Π., Τμήμα Πληροφορικής &amp; Τηλεπικοινωνιών, Ε.Κ.Π.Α.</a:t>
            </a:r>
          </a:p>
        </p:txBody>
      </p:sp>
    </p:spTree>
    <p:extLst>
      <p:ext uri="{BB962C8B-B14F-4D97-AF65-F5344CB8AC3E}">
        <p14:creationId xmlns:p14="http://schemas.microsoft.com/office/powerpoint/2010/main" val="3772832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1502</Words>
  <Application>Microsoft Office PowerPoint</Application>
  <PresentationFormat>Widescreen</PresentationFormat>
  <Paragraphs>177</Paragraphs>
  <Slides>67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78" baseType="lpstr">
      <vt:lpstr>Aptos</vt:lpstr>
      <vt:lpstr>Aptos Display</vt:lpstr>
      <vt:lpstr>Arial</vt:lpstr>
      <vt:lpstr>Arial Unicode MS</vt:lpstr>
      <vt:lpstr>Cambria Math</vt:lpstr>
      <vt:lpstr>Gill Sans Nova</vt:lpstr>
      <vt:lpstr>Wingdings</vt:lpstr>
      <vt:lpstr>ZapfDingbats</vt:lpstr>
      <vt:lpstr>Office Theme</vt:lpstr>
      <vt:lpstr>VISIO</vt:lpstr>
      <vt:lpstr>Equation</vt:lpstr>
      <vt:lpstr>PowerPoint Presentation</vt:lpstr>
      <vt:lpstr>Τύπος 3: Συνδιάλεξη φωνής/video over IP </vt:lpstr>
      <vt:lpstr>Περιεχόμενα</vt:lpstr>
      <vt:lpstr>3.1 Απαιτήσεις &amp; χαρακτηριστικά</vt:lpstr>
      <vt:lpstr>Voice-over-IP (VoIP): Ιδιαίτερες απαιτήσεις</vt:lpstr>
      <vt:lpstr>PowerPoint Presentation</vt:lpstr>
      <vt:lpstr>Χαρακτηριστικά VoIP</vt:lpstr>
      <vt:lpstr>PowerPoint Presentation</vt:lpstr>
      <vt:lpstr>PowerPoint Presentation</vt:lpstr>
      <vt:lpstr>3.2 Απώλειες πακέτων την στιγμή  αναπαραγωγής </vt:lpstr>
      <vt:lpstr>VoIP: απώλεια πακέτων κατά την αναπαραγωγή</vt:lpstr>
      <vt:lpstr>PowerPoint Presentation</vt:lpstr>
      <vt:lpstr>TCP ή UDP;</vt:lpstr>
      <vt:lpstr>PowerPoint Presentation</vt:lpstr>
      <vt:lpstr>Είναι καταστροφική η απώλεια UDP/IP πακέτων; </vt:lpstr>
      <vt:lpstr>PowerPoint Presentation</vt:lpstr>
      <vt:lpstr>3.3 Ανάκαμψη από απώλειες πακέτων </vt:lpstr>
      <vt:lpstr>Αιτίες και αντιμετώπιση απωλείων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3.3.1 Ανάκαμψη από απώλειες πακέτων λόγω καθυστερημένης άφιξης  </vt:lpstr>
      <vt:lpstr>Αιτία: Διακύμανση της καθυστέρησης (Delay Jitter)</vt:lpstr>
      <vt:lpstr>PowerPoint Presentation</vt:lpstr>
      <vt:lpstr>Προσέγγιση 1: Σταθερή καθυστέρηση (1)</vt:lpstr>
      <vt:lpstr>PowerPoint Presentation</vt:lpstr>
      <vt:lpstr>Προσέγγιση 1: Σταθερή καθυστέρηση (2)</vt:lpstr>
      <vt:lpstr>PowerPoint Presentation</vt:lpstr>
      <vt:lpstr>Προσέγγιση 2: Προσαρμοζόμενη καθυστέρηση (1)</vt:lpstr>
      <vt:lpstr>PowerPoint Presentation</vt:lpstr>
      <vt:lpstr>Προσέγγιση 2: Προσαρμοζόμενη καθυστέρηση (2)</vt:lpstr>
      <vt:lpstr>PowerPoint Presentation</vt:lpstr>
      <vt:lpstr>PowerPoint Presentation</vt:lpstr>
      <vt:lpstr>Προσέγγιση 2: Προσαρμοζόμενη καθυστέρηση (3)</vt:lpstr>
      <vt:lpstr>PowerPoint Presentation</vt:lpstr>
      <vt:lpstr>Προσέγγιση 2: Προσαρμοζόμενη καθυστέρηση (4)</vt:lpstr>
      <vt:lpstr>PowerPoint Presentation</vt:lpstr>
      <vt:lpstr>PowerPoint Presentation</vt:lpstr>
      <vt:lpstr>3.3.2 Ανάκαμψη από απώλειες πακέτων στο δίκτυο   </vt:lpstr>
      <vt:lpstr>PowerPoint Presentation</vt:lpstr>
      <vt:lpstr>Πρόκληση: ανάκαμψη με ανεκτή καθυστέρηση </vt:lpstr>
      <vt:lpstr>PowerPoint Presentation</vt:lpstr>
      <vt:lpstr>Στρατηγική 1: Απλό FEC</vt:lpstr>
      <vt:lpstr>PowerPoint Presentation</vt:lpstr>
      <vt:lpstr>PowerPoint Presentation</vt:lpstr>
      <vt:lpstr>Στρατηγική 2: Σχήμα FEC piggyback lower quality stream</vt:lpstr>
      <vt:lpstr>PowerPoint Presentation</vt:lpstr>
      <vt:lpstr>Τι πετυχαίνει</vt:lpstr>
      <vt:lpstr>PowerPoint Presentation</vt:lpstr>
      <vt:lpstr>Στρατηγική 3: Διάπλεξη (interleaving)</vt:lpstr>
      <vt:lpstr>PowerPoint Presentation</vt:lpstr>
      <vt:lpstr>PowerPoint Presentation</vt:lpstr>
      <vt:lpstr>PowerPoint Presentation</vt:lpstr>
      <vt:lpstr>3.4 Υπολογισμός RTT, Jitter &amp; Ρυθμό απώλειας πακέτων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Pantelis Balaouras</dc:creator>
  <cp:lastModifiedBy>Pantelis Balaouras</cp:lastModifiedBy>
  <cp:revision>1</cp:revision>
  <dcterms:created xsi:type="dcterms:W3CDTF">2026-04-21T06:26:10Z</dcterms:created>
  <dcterms:modified xsi:type="dcterms:W3CDTF">2026-04-23T10:25:42Z</dcterms:modified>
</cp:coreProperties>
</file>