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5"/>
  </p:notesMasterIdLst>
  <p:sldIdLst>
    <p:sldId id="256" r:id="rId2"/>
    <p:sldId id="494" r:id="rId3"/>
    <p:sldId id="313" r:id="rId4"/>
    <p:sldId id="257" r:id="rId5"/>
    <p:sldId id="553" r:id="rId6"/>
    <p:sldId id="520" r:id="rId7"/>
    <p:sldId id="538" r:id="rId8"/>
    <p:sldId id="509" r:id="rId9"/>
    <p:sldId id="521" r:id="rId10"/>
    <p:sldId id="524" r:id="rId11"/>
    <p:sldId id="540" r:id="rId12"/>
    <p:sldId id="522" r:id="rId13"/>
    <p:sldId id="523" r:id="rId14"/>
    <p:sldId id="525" r:id="rId15"/>
    <p:sldId id="261" r:id="rId16"/>
    <p:sldId id="526" r:id="rId17"/>
    <p:sldId id="527" r:id="rId18"/>
    <p:sldId id="262" r:id="rId19"/>
    <p:sldId id="528" r:id="rId20"/>
    <p:sldId id="263" r:id="rId21"/>
    <p:sldId id="529" r:id="rId22"/>
    <p:sldId id="530" r:id="rId23"/>
    <p:sldId id="264" r:id="rId24"/>
    <p:sldId id="532" r:id="rId25"/>
    <p:sldId id="533" r:id="rId26"/>
    <p:sldId id="259" r:id="rId27"/>
    <p:sldId id="511" r:id="rId28"/>
    <p:sldId id="512" r:id="rId29"/>
    <p:sldId id="516" r:id="rId30"/>
    <p:sldId id="554" r:id="rId31"/>
    <p:sldId id="536" r:id="rId32"/>
    <p:sldId id="513" r:id="rId33"/>
    <p:sldId id="543" r:id="rId34"/>
    <p:sldId id="542" r:id="rId35"/>
    <p:sldId id="514" r:id="rId36"/>
    <p:sldId id="265" r:id="rId37"/>
    <p:sldId id="266" r:id="rId38"/>
    <p:sldId id="267" r:id="rId39"/>
    <p:sldId id="517" r:id="rId40"/>
    <p:sldId id="518" r:id="rId41"/>
    <p:sldId id="546" r:id="rId42"/>
    <p:sldId id="545" r:id="rId43"/>
    <p:sldId id="548" r:id="rId44"/>
    <p:sldId id="549" r:id="rId45"/>
    <p:sldId id="550" r:id="rId46"/>
    <p:sldId id="551" r:id="rId47"/>
    <p:sldId id="552" r:id="rId48"/>
    <p:sldId id="547" r:id="rId49"/>
    <p:sldId id="531" r:id="rId50"/>
    <p:sldId id="519" r:id="rId51"/>
    <p:sldId id="269" r:id="rId52"/>
    <p:sldId id="544" r:id="rId53"/>
    <p:sldId id="493" r:id="rId54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6B1A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4449A78-537C-4E91-BCF7-18B18C047135}" v="146" dt="2026-04-23T11:25:02.26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25" autoAdjust="0"/>
    <p:restoredTop sz="94660"/>
  </p:normalViewPr>
  <p:slideViewPr>
    <p:cSldViewPr snapToGrid="0">
      <p:cViewPr varScale="1">
        <p:scale>
          <a:sx n="78" d="100"/>
          <a:sy n="78" d="100"/>
        </p:scale>
        <p:origin x="96" y="13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microsoft.com/office/2015/10/relationships/revisionInfo" Target="revisionInfo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ntelis Balaouras" userId="25e8755020fc1734" providerId="LiveId" clId="{63F8D67B-A8BB-4E49-A40D-C1BC24EFDE5E}"/>
    <pc:docChg chg="undo redo custSel addSld delSld modSld sldOrd modMainMaster">
      <pc:chgData name="Pantelis Balaouras" userId="25e8755020fc1734" providerId="LiveId" clId="{63F8D67B-A8BB-4E49-A40D-C1BC24EFDE5E}" dt="2026-04-23T11:51:07.400" v="5156" actId="113"/>
      <pc:docMkLst>
        <pc:docMk/>
      </pc:docMkLst>
      <pc:sldChg chg="modSp mod ord">
        <pc:chgData name="Pantelis Balaouras" userId="25e8755020fc1734" providerId="LiveId" clId="{63F8D67B-A8BB-4E49-A40D-C1BC24EFDE5E}" dt="2026-04-22T08:20:03.750" v="4896"/>
        <pc:sldMkLst>
          <pc:docMk/>
          <pc:sldMk cId="1286835836" sldId="256"/>
        </pc:sldMkLst>
        <pc:spChg chg="mod">
          <ac:chgData name="Pantelis Balaouras" userId="25e8755020fc1734" providerId="LiveId" clId="{63F8D67B-A8BB-4E49-A40D-C1BC24EFDE5E}" dt="2026-04-21T06:33:19.391" v="135" actId="20577"/>
          <ac:spMkLst>
            <pc:docMk/>
            <pc:sldMk cId="1286835836" sldId="256"/>
            <ac:spMk id="2" creationId="{40EF070F-FAD0-2991-4ECE-004E592F1EB2}"/>
          </ac:spMkLst>
        </pc:spChg>
        <pc:spChg chg="mod">
          <ac:chgData name="Pantelis Balaouras" userId="25e8755020fc1734" providerId="LiveId" clId="{63F8D67B-A8BB-4E49-A40D-C1BC24EFDE5E}" dt="2026-04-22T08:03:44.992" v="4519" actId="20577"/>
          <ac:spMkLst>
            <pc:docMk/>
            <pc:sldMk cId="1286835836" sldId="256"/>
            <ac:spMk id="3" creationId="{EAD2F378-1F38-E019-D8F9-A005622C532C}"/>
          </ac:spMkLst>
        </pc:spChg>
      </pc:sldChg>
      <pc:sldChg chg="addSp modSp new mod">
        <pc:chgData name="Pantelis Balaouras" userId="25e8755020fc1734" providerId="LiveId" clId="{63F8D67B-A8BB-4E49-A40D-C1BC24EFDE5E}" dt="2026-04-21T12:27:10.637" v="2558" actId="14100"/>
        <pc:sldMkLst>
          <pc:docMk/>
          <pc:sldMk cId="3733456639" sldId="257"/>
        </pc:sldMkLst>
        <pc:spChg chg="mod">
          <ac:chgData name="Pantelis Balaouras" userId="25e8755020fc1734" providerId="LiveId" clId="{63F8D67B-A8BB-4E49-A40D-C1BC24EFDE5E}" dt="2026-04-21T06:32:56.501" v="108" actId="20577"/>
          <ac:spMkLst>
            <pc:docMk/>
            <pc:sldMk cId="3733456639" sldId="257"/>
            <ac:spMk id="2" creationId="{33DDBE9F-B105-7D6C-7AB2-595D58E89E9E}"/>
          </ac:spMkLst>
        </pc:spChg>
        <pc:spChg chg="mod">
          <ac:chgData name="Pantelis Balaouras" userId="25e8755020fc1734" providerId="LiveId" clId="{63F8D67B-A8BB-4E49-A40D-C1BC24EFDE5E}" dt="2026-04-21T06:36:53.993" v="154" actId="207"/>
          <ac:spMkLst>
            <pc:docMk/>
            <pc:sldMk cId="3733456639" sldId="257"/>
            <ac:spMk id="3" creationId="{771C190C-CE0B-9C7A-B048-A3AA1F5DCF1E}"/>
          </ac:spMkLst>
        </pc:spChg>
        <pc:spChg chg="add mod ord">
          <ac:chgData name="Pantelis Balaouras" userId="25e8755020fc1734" providerId="LiveId" clId="{63F8D67B-A8BB-4E49-A40D-C1BC24EFDE5E}" dt="2026-04-21T12:27:10.637" v="2558" actId="14100"/>
          <ac:spMkLst>
            <pc:docMk/>
            <pc:sldMk cId="3733456639" sldId="257"/>
            <ac:spMk id="4" creationId="{81B75486-E4E8-0B63-52F6-4A0CB8D3B3FA}"/>
          </ac:spMkLst>
        </pc:spChg>
      </pc:sldChg>
      <pc:sldChg chg="modSp new del mod">
        <pc:chgData name="Pantelis Balaouras" userId="25e8755020fc1734" providerId="LiveId" clId="{63F8D67B-A8BB-4E49-A40D-C1BC24EFDE5E}" dt="2026-04-22T06:48:13.189" v="4022" actId="47"/>
        <pc:sldMkLst>
          <pc:docMk/>
          <pc:sldMk cId="1036810609" sldId="258"/>
        </pc:sldMkLst>
      </pc:sldChg>
      <pc:sldChg chg="modSp add mod">
        <pc:chgData name="Pantelis Balaouras" userId="25e8755020fc1734" providerId="LiveId" clId="{63F8D67B-A8BB-4E49-A40D-C1BC24EFDE5E}" dt="2026-04-22T08:24:09.990" v="4927" actId="732"/>
        <pc:sldMkLst>
          <pc:docMk/>
          <pc:sldMk cId="0" sldId="259"/>
        </pc:sldMkLst>
        <pc:picChg chg="mod modCrop">
          <ac:chgData name="Pantelis Balaouras" userId="25e8755020fc1734" providerId="LiveId" clId="{63F8D67B-A8BB-4E49-A40D-C1BC24EFDE5E}" dt="2026-04-22T08:24:09.990" v="4927" actId="732"/>
          <ac:picMkLst>
            <pc:docMk/>
            <pc:sldMk cId="0" sldId="259"/>
            <ac:picMk id="2" creationId="{00000000-0000-0000-0000-000000000000}"/>
          </ac:picMkLst>
        </pc:picChg>
      </pc:sldChg>
      <pc:sldChg chg="addSp modSp add del mod">
        <pc:chgData name="Pantelis Balaouras" userId="25e8755020fc1734" providerId="LiveId" clId="{63F8D67B-A8BB-4E49-A40D-C1BC24EFDE5E}" dt="2026-04-22T08:22:07.149" v="4901" actId="2696"/>
        <pc:sldMkLst>
          <pc:docMk/>
          <pc:sldMk cId="0" sldId="261"/>
        </pc:sldMkLst>
        <pc:spChg chg="add mod">
          <ac:chgData name="Pantelis Balaouras" userId="25e8755020fc1734" providerId="LiveId" clId="{63F8D67B-A8BB-4E49-A40D-C1BC24EFDE5E}" dt="2026-04-22T07:40:53.757" v="4358" actId="20577"/>
          <ac:spMkLst>
            <pc:docMk/>
            <pc:sldMk cId="0" sldId="261"/>
            <ac:spMk id="3" creationId="{D41EA368-5B90-49A3-B83B-DB55116E2203}"/>
          </ac:spMkLst>
        </pc:spChg>
      </pc:sldChg>
      <pc:sldChg chg="add">
        <pc:chgData name="Pantelis Balaouras" userId="25e8755020fc1734" providerId="LiveId" clId="{63F8D67B-A8BB-4E49-A40D-C1BC24EFDE5E}" dt="2026-04-22T08:22:23.593" v="4902"/>
        <pc:sldMkLst>
          <pc:docMk/>
          <pc:sldMk cId="1019352366" sldId="261"/>
        </pc:sldMkLst>
      </pc:sldChg>
      <pc:sldChg chg="modSp add del mod ord">
        <pc:chgData name="Pantelis Balaouras" userId="25e8755020fc1734" providerId="LiveId" clId="{63F8D67B-A8BB-4E49-A40D-C1BC24EFDE5E}" dt="2026-04-22T08:23:43.150" v="4924" actId="732"/>
        <pc:sldMkLst>
          <pc:docMk/>
          <pc:sldMk cId="0" sldId="262"/>
        </pc:sldMkLst>
        <pc:picChg chg="mod modCrop">
          <ac:chgData name="Pantelis Balaouras" userId="25e8755020fc1734" providerId="LiveId" clId="{63F8D67B-A8BB-4E49-A40D-C1BC24EFDE5E}" dt="2026-04-22T08:23:43.150" v="4924" actId="732"/>
          <ac:picMkLst>
            <pc:docMk/>
            <pc:sldMk cId="0" sldId="262"/>
            <ac:picMk id="2" creationId="{00000000-0000-0000-0000-000000000000}"/>
          </ac:picMkLst>
        </pc:picChg>
      </pc:sldChg>
      <pc:sldChg chg="addSp modSp add del mod">
        <pc:chgData name="Pantelis Balaouras" userId="25e8755020fc1734" providerId="LiveId" clId="{63F8D67B-A8BB-4E49-A40D-C1BC24EFDE5E}" dt="2026-04-23T11:25:22.093" v="5143" actId="1076"/>
        <pc:sldMkLst>
          <pc:docMk/>
          <pc:sldMk cId="0" sldId="263"/>
        </pc:sldMkLst>
        <pc:spChg chg="add mod">
          <ac:chgData name="Pantelis Balaouras" userId="25e8755020fc1734" providerId="LiveId" clId="{63F8D67B-A8BB-4E49-A40D-C1BC24EFDE5E}" dt="2026-04-23T11:24:55.967" v="5128" actId="113"/>
          <ac:spMkLst>
            <pc:docMk/>
            <pc:sldMk cId="0" sldId="263"/>
            <ac:spMk id="3" creationId="{6AE69BB1-1477-2C5D-09D6-EACDA51BF8A6}"/>
          </ac:spMkLst>
        </pc:spChg>
        <pc:spChg chg="add mod">
          <ac:chgData name="Pantelis Balaouras" userId="25e8755020fc1734" providerId="LiveId" clId="{63F8D67B-A8BB-4E49-A40D-C1BC24EFDE5E}" dt="2026-04-23T11:25:22.093" v="5143" actId="1076"/>
          <ac:spMkLst>
            <pc:docMk/>
            <pc:sldMk cId="0" sldId="263"/>
            <ac:spMk id="4" creationId="{1F398217-F37B-40EE-C8C5-48D938F66FEE}"/>
          </ac:spMkLst>
        </pc:spChg>
        <pc:picChg chg="mod modCrop">
          <ac:chgData name="Pantelis Balaouras" userId="25e8755020fc1734" providerId="LiveId" clId="{63F8D67B-A8BB-4E49-A40D-C1BC24EFDE5E}" dt="2026-04-22T08:31:52.998" v="4942" actId="1076"/>
          <ac:picMkLst>
            <pc:docMk/>
            <pc:sldMk cId="0" sldId="263"/>
            <ac:picMk id="2" creationId="{00000000-0000-0000-0000-000000000000}"/>
          </ac:picMkLst>
        </pc:picChg>
      </pc:sldChg>
      <pc:sldChg chg="modSp add del mod">
        <pc:chgData name="Pantelis Balaouras" userId="25e8755020fc1734" providerId="LiveId" clId="{63F8D67B-A8BB-4E49-A40D-C1BC24EFDE5E}" dt="2026-04-22T08:23:59.885" v="4926" actId="732"/>
        <pc:sldMkLst>
          <pc:docMk/>
          <pc:sldMk cId="0" sldId="264"/>
        </pc:sldMkLst>
        <pc:picChg chg="mod modCrop">
          <ac:chgData name="Pantelis Balaouras" userId="25e8755020fc1734" providerId="LiveId" clId="{63F8D67B-A8BB-4E49-A40D-C1BC24EFDE5E}" dt="2026-04-22T08:23:59.885" v="4926" actId="732"/>
          <ac:picMkLst>
            <pc:docMk/>
            <pc:sldMk cId="0" sldId="264"/>
            <ac:picMk id="2" creationId="{00000000-0000-0000-0000-000000000000}"/>
          </ac:picMkLst>
        </pc:picChg>
      </pc:sldChg>
      <pc:sldChg chg="modSp add del mod">
        <pc:chgData name="Pantelis Balaouras" userId="25e8755020fc1734" providerId="LiveId" clId="{63F8D67B-A8BB-4E49-A40D-C1BC24EFDE5E}" dt="2026-04-22T08:24:45.061" v="4930" actId="732"/>
        <pc:sldMkLst>
          <pc:docMk/>
          <pc:sldMk cId="0" sldId="265"/>
        </pc:sldMkLst>
        <pc:picChg chg="mod modCrop">
          <ac:chgData name="Pantelis Balaouras" userId="25e8755020fc1734" providerId="LiveId" clId="{63F8D67B-A8BB-4E49-A40D-C1BC24EFDE5E}" dt="2026-04-22T08:24:45.061" v="4930" actId="732"/>
          <ac:picMkLst>
            <pc:docMk/>
            <pc:sldMk cId="0" sldId="265"/>
            <ac:picMk id="2" creationId="{00000000-0000-0000-0000-000000000000}"/>
          </ac:picMkLst>
        </pc:picChg>
      </pc:sldChg>
      <pc:sldChg chg="modSp add mod">
        <pc:chgData name="Pantelis Balaouras" userId="25e8755020fc1734" providerId="LiveId" clId="{63F8D67B-A8BB-4E49-A40D-C1BC24EFDE5E}" dt="2026-04-22T08:24:52.789" v="4931" actId="732"/>
        <pc:sldMkLst>
          <pc:docMk/>
          <pc:sldMk cId="0" sldId="266"/>
        </pc:sldMkLst>
        <pc:picChg chg="mod modCrop">
          <ac:chgData name="Pantelis Balaouras" userId="25e8755020fc1734" providerId="LiveId" clId="{63F8D67B-A8BB-4E49-A40D-C1BC24EFDE5E}" dt="2026-04-22T08:24:52.789" v="4931" actId="732"/>
          <ac:picMkLst>
            <pc:docMk/>
            <pc:sldMk cId="0" sldId="266"/>
            <ac:picMk id="2" creationId="{00000000-0000-0000-0000-000000000000}"/>
          </ac:picMkLst>
        </pc:picChg>
      </pc:sldChg>
      <pc:sldChg chg="modSp add mod">
        <pc:chgData name="Pantelis Balaouras" userId="25e8755020fc1734" providerId="LiveId" clId="{63F8D67B-A8BB-4E49-A40D-C1BC24EFDE5E}" dt="2026-04-22T08:25:28.148" v="4932" actId="732"/>
        <pc:sldMkLst>
          <pc:docMk/>
          <pc:sldMk cId="0" sldId="267"/>
        </pc:sldMkLst>
        <pc:picChg chg="mod modCrop">
          <ac:chgData name="Pantelis Balaouras" userId="25e8755020fc1734" providerId="LiveId" clId="{63F8D67B-A8BB-4E49-A40D-C1BC24EFDE5E}" dt="2026-04-22T08:25:28.148" v="4932" actId="732"/>
          <ac:picMkLst>
            <pc:docMk/>
            <pc:sldMk cId="0" sldId="267"/>
            <ac:picMk id="2" creationId="{00000000-0000-0000-0000-000000000000}"/>
          </ac:picMkLst>
        </pc:picChg>
      </pc:sldChg>
      <pc:sldChg chg="addSp delSp modSp new del mod modClrScheme chgLayout">
        <pc:chgData name="Pantelis Balaouras" userId="25e8755020fc1734" providerId="LiveId" clId="{63F8D67B-A8BB-4E49-A40D-C1BC24EFDE5E}" dt="2026-04-22T08:18:04.933" v="4629" actId="47"/>
        <pc:sldMkLst>
          <pc:docMk/>
          <pc:sldMk cId="549457622" sldId="268"/>
        </pc:sldMkLst>
      </pc:sldChg>
      <pc:sldChg chg="modSp add mod">
        <pc:chgData name="Pantelis Balaouras" userId="25e8755020fc1734" providerId="LiveId" clId="{63F8D67B-A8BB-4E49-A40D-C1BC24EFDE5E}" dt="2026-04-21T12:30:27.216" v="2577" actId="732"/>
        <pc:sldMkLst>
          <pc:docMk/>
          <pc:sldMk cId="0" sldId="269"/>
        </pc:sldMkLst>
        <pc:picChg chg="mod modCrop">
          <ac:chgData name="Pantelis Balaouras" userId="25e8755020fc1734" providerId="LiveId" clId="{63F8D67B-A8BB-4E49-A40D-C1BC24EFDE5E}" dt="2026-04-21T12:30:27.216" v="2577" actId="732"/>
          <ac:picMkLst>
            <pc:docMk/>
            <pc:sldMk cId="0" sldId="269"/>
            <ac:picMk id="2" creationId="{00000000-0000-0000-0000-000000000000}"/>
          </ac:picMkLst>
        </pc:picChg>
      </pc:sldChg>
      <pc:sldChg chg="modSp new mod">
        <pc:chgData name="Pantelis Balaouras" userId="25e8755020fc1734" providerId="LiveId" clId="{63F8D67B-A8BB-4E49-A40D-C1BC24EFDE5E}" dt="2026-04-22T08:19:56.045" v="4894" actId="20577"/>
        <pc:sldMkLst>
          <pc:docMk/>
          <pc:sldMk cId="3753251349" sldId="313"/>
        </pc:sldMkLst>
        <pc:spChg chg="mod">
          <ac:chgData name="Pantelis Balaouras" userId="25e8755020fc1734" providerId="LiveId" clId="{63F8D67B-A8BB-4E49-A40D-C1BC24EFDE5E}" dt="2026-04-21T08:50:48.788" v="2033" actId="20577"/>
          <ac:spMkLst>
            <pc:docMk/>
            <pc:sldMk cId="3753251349" sldId="313"/>
            <ac:spMk id="2" creationId="{237B156B-5B16-766D-54B0-55766EA2D3DC}"/>
          </ac:spMkLst>
        </pc:spChg>
        <pc:spChg chg="mod">
          <ac:chgData name="Pantelis Balaouras" userId="25e8755020fc1734" providerId="LiveId" clId="{63F8D67B-A8BB-4E49-A40D-C1BC24EFDE5E}" dt="2026-04-22T08:19:56.045" v="4894" actId="20577"/>
          <ac:spMkLst>
            <pc:docMk/>
            <pc:sldMk cId="3753251349" sldId="313"/>
            <ac:spMk id="3" creationId="{14B11AC9-4B4A-0420-E0DB-D5271A273131}"/>
          </ac:spMkLst>
        </pc:spChg>
      </pc:sldChg>
      <pc:sldChg chg="delSp modSp add mod setBg delDesignElem">
        <pc:chgData name="Pantelis Balaouras" userId="25e8755020fc1734" providerId="LiveId" clId="{63F8D67B-A8BB-4E49-A40D-C1BC24EFDE5E}" dt="2026-04-22T08:25:52.542" v="4937" actId="20577"/>
        <pc:sldMkLst>
          <pc:docMk/>
          <pc:sldMk cId="3772832140" sldId="493"/>
        </pc:sldMkLst>
        <pc:spChg chg="mod">
          <ac:chgData name="Pantelis Balaouras" userId="25e8755020fc1734" providerId="LiveId" clId="{63F8D67B-A8BB-4E49-A40D-C1BC24EFDE5E}" dt="2026-04-22T08:25:52.542" v="4937" actId="20577"/>
          <ac:spMkLst>
            <pc:docMk/>
            <pc:sldMk cId="3772832140" sldId="493"/>
            <ac:spMk id="3" creationId="{9F6196D8-C25C-FBBE-4DFC-53D3BEC8CF1C}"/>
          </ac:spMkLst>
        </pc:spChg>
      </pc:sldChg>
      <pc:sldChg chg="addSp delSp modSp new mod ord modClrScheme chgLayout">
        <pc:chgData name="Pantelis Balaouras" userId="25e8755020fc1734" providerId="LiveId" clId="{63F8D67B-A8BB-4E49-A40D-C1BC24EFDE5E}" dt="2026-04-21T12:26:53.257" v="2556" actId="1076"/>
        <pc:sldMkLst>
          <pc:docMk/>
          <pc:sldMk cId="635863600" sldId="494"/>
        </pc:sldMkLst>
        <pc:spChg chg="add mod">
          <ac:chgData name="Pantelis Balaouras" userId="25e8755020fc1734" providerId="LiveId" clId="{63F8D67B-A8BB-4E49-A40D-C1BC24EFDE5E}" dt="2026-04-21T12:26:38.977" v="2552" actId="1076"/>
          <ac:spMkLst>
            <pc:docMk/>
            <pc:sldMk cId="635863600" sldId="494"/>
            <ac:spMk id="8" creationId="{FC845CF9-FA25-A0A2-B388-A99BA19B0716}"/>
          </ac:spMkLst>
        </pc:spChg>
        <pc:picChg chg="add mod modCrop">
          <ac:chgData name="Pantelis Balaouras" userId="25e8755020fc1734" providerId="LiveId" clId="{63F8D67B-A8BB-4E49-A40D-C1BC24EFDE5E}" dt="2026-04-21T12:26:53.257" v="2556" actId="1076"/>
          <ac:picMkLst>
            <pc:docMk/>
            <pc:sldMk cId="635863600" sldId="494"/>
            <ac:picMk id="2" creationId="{979BCFBF-9406-CE77-5C5C-0534DEE3F4EE}"/>
          </ac:picMkLst>
        </pc:picChg>
      </pc:sldChg>
      <pc:sldChg chg="modSp add mod">
        <pc:chgData name="Pantelis Balaouras" userId="25e8755020fc1734" providerId="LiveId" clId="{63F8D67B-A8BB-4E49-A40D-C1BC24EFDE5E}" dt="2026-04-21T12:27:52.789" v="2561" actId="1076"/>
        <pc:sldMkLst>
          <pc:docMk/>
          <pc:sldMk cId="0" sldId="509"/>
        </pc:sldMkLst>
        <pc:picChg chg="mod modCrop">
          <ac:chgData name="Pantelis Balaouras" userId="25e8755020fc1734" providerId="LiveId" clId="{63F8D67B-A8BB-4E49-A40D-C1BC24EFDE5E}" dt="2026-04-21T12:27:52.789" v="2561" actId="1076"/>
          <ac:picMkLst>
            <pc:docMk/>
            <pc:sldMk cId="0" sldId="509"/>
            <ac:picMk id="2" creationId="{00000000-0000-0000-0000-000000000000}"/>
          </ac:picMkLst>
        </pc:picChg>
      </pc:sldChg>
      <pc:sldChg chg="modSp add mod">
        <pc:chgData name="Pantelis Balaouras" userId="25e8755020fc1734" providerId="LiveId" clId="{63F8D67B-A8BB-4E49-A40D-C1BC24EFDE5E}" dt="2026-04-22T08:24:17.337" v="4928" actId="732"/>
        <pc:sldMkLst>
          <pc:docMk/>
          <pc:sldMk cId="0" sldId="511"/>
        </pc:sldMkLst>
        <pc:picChg chg="mod modCrop">
          <ac:chgData name="Pantelis Balaouras" userId="25e8755020fc1734" providerId="LiveId" clId="{63F8D67B-A8BB-4E49-A40D-C1BC24EFDE5E}" dt="2026-04-22T08:24:17.337" v="4928" actId="732"/>
          <ac:picMkLst>
            <pc:docMk/>
            <pc:sldMk cId="0" sldId="511"/>
            <ac:picMk id="2" creationId="{00000000-0000-0000-0000-000000000000}"/>
          </ac:picMkLst>
        </pc:picChg>
      </pc:sldChg>
      <pc:sldChg chg="modSp add mod">
        <pc:chgData name="Pantelis Balaouras" userId="25e8755020fc1734" providerId="LiveId" clId="{63F8D67B-A8BB-4E49-A40D-C1BC24EFDE5E}" dt="2026-04-21T12:28:57.451" v="2566" actId="1076"/>
        <pc:sldMkLst>
          <pc:docMk/>
          <pc:sldMk cId="0" sldId="512"/>
        </pc:sldMkLst>
        <pc:picChg chg="mod modCrop">
          <ac:chgData name="Pantelis Balaouras" userId="25e8755020fc1734" providerId="LiveId" clId="{63F8D67B-A8BB-4E49-A40D-C1BC24EFDE5E}" dt="2026-04-21T12:28:57.451" v="2566" actId="1076"/>
          <ac:picMkLst>
            <pc:docMk/>
            <pc:sldMk cId="0" sldId="512"/>
            <ac:picMk id="2" creationId="{00000000-0000-0000-0000-000000000000}"/>
          </ac:picMkLst>
        </pc:picChg>
      </pc:sldChg>
      <pc:sldChg chg="modSp add mod">
        <pc:chgData name="Pantelis Balaouras" userId="25e8755020fc1734" providerId="LiveId" clId="{63F8D67B-A8BB-4E49-A40D-C1BC24EFDE5E}" dt="2026-04-21T12:29:14.959" v="2568" actId="732"/>
        <pc:sldMkLst>
          <pc:docMk/>
          <pc:sldMk cId="0" sldId="513"/>
        </pc:sldMkLst>
        <pc:picChg chg="mod modCrop">
          <ac:chgData name="Pantelis Balaouras" userId="25e8755020fc1734" providerId="LiveId" clId="{63F8D67B-A8BB-4E49-A40D-C1BC24EFDE5E}" dt="2026-04-21T12:29:14.959" v="2568" actId="732"/>
          <ac:picMkLst>
            <pc:docMk/>
            <pc:sldMk cId="0" sldId="513"/>
            <ac:picMk id="2" creationId="{00000000-0000-0000-0000-000000000000}"/>
          </ac:picMkLst>
        </pc:picChg>
      </pc:sldChg>
      <pc:sldChg chg="modSp add mod">
        <pc:chgData name="Pantelis Balaouras" userId="25e8755020fc1734" providerId="LiveId" clId="{63F8D67B-A8BB-4E49-A40D-C1BC24EFDE5E}" dt="2026-04-21T12:29:31.762" v="2571" actId="732"/>
        <pc:sldMkLst>
          <pc:docMk/>
          <pc:sldMk cId="0" sldId="514"/>
        </pc:sldMkLst>
        <pc:picChg chg="mod modCrop">
          <ac:chgData name="Pantelis Balaouras" userId="25e8755020fc1734" providerId="LiveId" clId="{63F8D67B-A8BB-4E49-A40D-C1BC24EFDE5E}" dt="2026-04-21T12:29:31.762" v="2571" actId="732"/>
          <ac:picMkLst>
            <pc:docMk/>
            <pc:sldMk cId="0" sldId="514"/>
            <ac:picMk id="2" creationId="{00000000-0000-0000-0000-000000000000}"/>
          </ac:picMkLst>
        </pc:picChg>
      </pc:sldChg>
      <pc:sldChg chg="modSp add del mod">
        <pc:chgData name="Pantelis Balaouras" userId="25e8755020fc1734" providerId="LiveId" clId="{63F8D67B-A8BB-4E49-A40D-C1BC24EFDE5E}" dt="2026-04-22T07:24:20.020" v="4052" actId="47"/>
        <pc:sldMkLst>
          <pc:docMk/>
          <pc:sldMk cId="0" sldId="515"/>
        </pc:sldMkLst>
      </pc:sldChg>
      <pc:sldChg chg="addSp modSp add mod ord modClrScheme chgLayout">
        <pc:chgData name="Pantelis Balaouras" userId="25e8755020fc1734" providerId="LiveId" clId="{63F8D67B-A8BB-4E49-A40D-C1BC24EFDE5E}" dt="2026-04-22T07:29:51.257" v="4134" actId="20577"/>
        <pc:sldMkLst>
          <pc:docMk/>
          <pc:sldMk cId="0" sldId="516"/>
        </pc:sldMkLst>
        <pc:spChg chg="add mod ord">
          <ac:chgData name="Pantelis Balaouras" userId="25e8755020fc1734" providerId="LiveId" clId="{63F8D67B-A8BB-4E49-A40D-C1BC24EFDE5E}" dt="2026-04-22T07:29:51.257" v="4134" actId="20577"/>
          <ac:spMkLst>
            <pc:docMk/>
            <pc:sldMk cId="0" sldId="516"/>
            <ac:spMk id="3" creationId="{5C12DB9F-2352-AC5C-39B9-2233E5821232}"/>
          </ac:spMkLst>
        </pc:spChg>
        <pc:picChg chg="mod modCrop">
          <ac:chgData name="Pantelis Balaouras" userId="25e8755020fc1734" providerId="LiveId" clId="{63F8D67B-A8BB-4E49-A40D-C1BC24EFDE5E}" dt="2026-04-22T07:29:15.006" v="4067" actId="732"/>
          <ac:picMkLst>
            <pc:docMk/>
            <pc:sldMk cId="0" sldId="516"/>
            <ac:picMk id="2" creationId="{00000000-0000-0000-0000-000000000000}"/>
          </ac:picMkLst>
        </pc:picChg>
      </pc:sldChg>
      <pc:sldChg chg="modSp add mod ord">
        <pc:chgData name="Pantelis Balaouras" userId="25e8755020fc1734" providerId="LiveId" clId="{63F8D67B-A8BB-4E49-A40D-C1BC24EFDE5E}" dt="2026-04-22T07:26:52.221" v="4055"/>
        <pc:sldMkLst>
          <pc:docMk/>
          <pc:sldMk cId="0" sldId="517"/>
        </pc:sldMkLst>
        <pc:picChg chg="mod modCrop">
          <ac:chgData name="Pantelis Balaouras" userId="25e8755020fc1734" providerId="LiveId" clId="{63F8D67B-A8BB-4E49-A40D-C1BC24EFDE5E}" dt="2026-04-21T12:30:07.507" v="2574" actId="732"/>
          <ac:picMkLst>
            <pc:docMk/>
            <pc:sldMk cId="0" sldId="517"/>
            <ac:picMk id="2" creationId="{00000000-0000-0000-0000-000000000000}"/>
          </ac:picMkLst>
        </pc:picChg>
      </pc:sldChg>
      <pc:sldChg chg="modSp add mod ord">
        <pc:chgData name="Pantelis Balaouras" userId="25e8755020fc1734" providerId="LiveId" clId="{63F8D67B-A8BB-4E49-A40D-C1BC24EFDE5E}" dt="2026-04-22T07:26:52.221" v="4055"/>
        <pc:sldMkLst>
          <pc:docMk/>
          <pc:sldMk cId="0" sldId="518"/>
        </pc:sldMkLst>
        <pc:picChg chg="mod modCrop">
          <ac:chgData name="Pantelis Balaouras" userId="25e8755020fc1734" providerId="LiveId" clId="{63F8D67B-A8BB-4E49-A40D-C1BC24EFDE5E}" dt="2026-04-21T12:30:15.081" v="2575" actId="732"/>
          <ac:picMkLst>
            <pc:docMk/>
            <pc:sldMk cId="0" sldId="518"/>
            <ac:picMk id="2" creationId="{00000000-0000-0000-0000-000000000000}"/>
          </ac:picMkLst>
        </pc:picChg>
      </pc:sldChg>
      <pc:sldChg chg="modSp add mod">
        <pc:chgData name="Pantelis Balaouras" userId="25e8755020fc1734" providerId="LiveId" clId="{63F8D67B-A8BB-4E49-A40D-C1BC24EFDE5E}" dt="2026-04-21T12:30:21.974" v="2576" actId="732"/>
        <pc:sldMkLst>
          <pc:docMk/>
          <pc:sldMk cId="0" sldId="519"/>
        </pc:sldMkLst>
        <pc:picChg chg="mod modCrop">
          <ac:chgData name="Pantelis Balaouras" userId="25e8755020fc1734" providerId="LiveId" clId="{63F8D67B-A8BB-4E49-A40D-C1BC24EFDE5E}" dt="2026-04-21T12:30:21.974" v="2576" actId="732"/>
          <ac:picMkLst>
            <pc:docMk/>
            <pc:sldMk cId="0" sldId="519"/>
            <ac:picMk id="2" creationId="{00000000-0000-0000-0000-000000000000}"/>
          </ac:picMkLst>
        </pc:picChg>
      </pc:sldChg>
      <pc:sldChg chg="addSp modSp new mod ord modClrScheme chgLayout">
        <pc:chgData name="Pantelis Balaouras" userId="25e8755020fc1734" providerId="LiveId" clId="{63F8D67B-A8BB-4E49-A40D-C1BC24EFDE5E}" dt="2026-04-23T10:58:25.065" v="4946" actId="113"/>
        <pc:sldMkLst>
          <pc:docMk/>
          <pc:sldMk cId="2912989657" sldId="520"/>
        </pc:sldMkLst>
        <pc:spChg chg="add mod">
          <ac:chgData name="Pantelis Balaouras" userId="25e8755020fc1734" providerId="LiveId" clId="{63F8D67B-A8BB-4E49-A40D-C1BC24EFDE5E}" dt="2026-04-21T12:32:40.245" v="2642" actId="20577"/>
          <ac:spMkLst>
            <pc:docMk/>
            <pc:sldMk cId="2912989657" sldId="520"/>
            <ac:spMk id="2" creationId="{D91637A2-5658-321E-AB62-2F7041DDC8DB}"/>
          </ac:spMkLst>
        </pc:spChg>
        <pc:spChg chg="add mod">
          <ac:chgData name="Pantelis Balaouras" userId="25e8755020fc1734" providerId="LiveId" clId="{63F8D67B-A8BB-4E49-A40D-C1BC24EFDE5E}" dt="2026-04-23T10:58:25.065" v="4946" actId="113"/>
          <ac:spMkLst>
            <pc:docMk/>
            <pc:sldMk cId="2912989657" sldId="520"/>
            <ac:spMk id="3" creationId="{9059C4A2-A654-7CEC-B179-DEDEFD61BE93}"/>
          </ac:spMkLst>
        </pc:spChg>
      </pc:sldChg>
      <pc:sldChg chg="addSp modSp new mod modClrScheme chgLayout">
        <pc:chgData name="Pantelis Balaouras" userId="25e8755020fc1734" providerId="LiveId" clId="{63F8D67B-A8BB-4E49-A40D-C1BC24EFDE5E}" dt="2026-04-21T12:54:42.485" v="3241" actId="27636"/>
        <pc:sldMkLst>
          <pc:docMk/>
          <pc:sldMk cId="188525973" sldId="521"/>
        </pc:sldMkLst>
        <pc:spChg chg="add mod">
          <ac:chgData name="Pantelis Balaouras" userId="25e8755020fc1734" providerId="LiveId" clId="{63F8D67B-A8BB-4E49-A40D-C1BC24EFDE5E}" dt="2026-04-21T12:34:25.722" v="2705"/>
          <ac:spMkLst>
            <pc:docMk/>
            <pc:sldMk cId="188525973" sldId="521"/>
            <ac:spMk id="2" creationId="{203396A1-8C73-7B51-F5D2-A408E74E0E8F}"/>
          </ac:spMkLst>
        </pc:spChg>
        <pc:spChg chg="add mod">
          <ac:chgData name="Pantelis Balaouras" userId="25e8755020fc1734" providerId="LiveId" clId="{63F8D67B-A8BB-4E49-A40D-C1BC24EFDE5E}" dt="2026-04-21T12:54:42.485" v="3241" actId="27636"/>
          <ac:spMkLst>
            <pc:docMk/>
            <pc:sldMk cId="188525973" sldId="521"/>
            <ac:spMk id="3" creationId="{379E21DD-C081-0689-806B-55738DEC2132}"/>
          </ac:spMkLst>
        </pc:spChg>
      </pc:sldChg>
      <pc:sldChg chg="addSp delSp modSp new mod modClrScheme chgLayout">
        <pc:chgData name="Pantelis Balaouras" userId="25e8755020fc1734" providerId="LiveId" clId="{63F8D67B-A8BB-4E49-A40D-C1BC24EFDE5E}" dt="2026-04-23T11:02:51.132" v="4947" actId="732"/>
        <pc:sldMkLst>
          <pc:docMk/>
          <pc:sldMk cId="1917505888" sldId="522"/>
        </pc:sldMkLst>
        <pc:spChg chg="add mod ord">
          <ac:chgData name="Pantelis Balaouras" userId="25e8755020fc1734" providerId="LiveId" clId="{63F8D67B-A8BB-4E49-A40D-C1BC24EFDE5E}" dt="2026-04-21T13:05:58.514" v="3302" actId="404"/>
          <ac:spMkLst>
            <pc:docMk/>
            <pc:sldMk cId="1917505888" sldId="522"/>
            <ac:spMk id="5" creationId="{713247BD-F618-3112-395F-C2B32F353477}"/>
          </ac:spMkLst>
        </pc:spChg>
        <pc:spChg chg="add mod ord">
          <ac:chgData name="Pantelis Balaouras" userId="25e8755020fc1734" providerId="LiveId" clId="{63F8D67B-A8BB-4E49-A40D-C1BC24EFDE5E}" dt="2026-04-21T13:37:59.083" v="3458" actId="108"/>
          <ac:spMkLst>
            <pc:docMk/>
            <pc:sldMk cId="1917505888" sldId="522"/>
            <ac:spMk id="6" creationId="{DF14BCB9-FC02-879C-D119-BAA99366CCD0}"/>
          </ac:spMkLst>
        </pc:spChg>
        <pc:spChg chg="add mod">
          <ac:chgData name="Pantelis Balaouras" userId="25e8755020fc1734" providerId="LiveId" clId="{63F8D67B-A8BB-4E49-A40D-C1BC24EFDE5E}" dt="2026-04-21T13:01:10.004" v="3291" actId="207"/>
          <ac:spMkLst>
            <pc:docMk/>
            <pc:sldMk cId="1917505888" sldId="522"/>
            <ac:spMk id="10" creationId="{801325F5-3546-213E-0988-FB21A48FC306}"/>
          </ac:spMkLst>
        </pc:spChg>
        <pc:spChg chg="add mod">
          <ac:chgData name="Pantelis Balaouras" userId="25e8755020fc1734" providerId="LiveId" clId="{63F8D67B-A8BB-4E49-A40D-C1BC24EFDE5E}" dt="2026-04-21T13:01:17.976" v="3296" actId="20577"/>
          <ac:spMkLst>
            <pc:docMk/>
            <pc:sldMk cId="1917505888" sldId="522"/>
            <ac:spMk id="11" creationId="{EA2EEC02-3975-BA63-E88C-79031B80086B}"/>
          </ac:spMkLst>
        </pc:spChg>
        <pc:picChg chg="add mod modCrop">
          <ac:chgData name="Pantelis Balaouras" userId="25e8755020fc1734" providerId="LiveId" clId="{63F8D67B-A8BB-4E49-A40D-C1BC24EFDE5E}" dt="2026-04-23T11:02:51.132" v="4947" actId="732"/>
          <ac:picMkLst>
            <pc:docMk/>
            <pc:sldMk cId="1917505888" sldId="522"/>
            <ac:picMk id="9" creationId="{65FCA282-1F65-AD60-83D6-742D36766836}"/>
          </ac:picMkLst>
        </pc:picChg>
      </pc:sldChg>
      <pc:sldChg chg="modSp new mod">
        <pc:chgData name="Pantelis Balaouras" userId="25e8755020fc1734" providerId="LiveId" clId="{63F8D67B-A8BB-4E49-A40D-C1BC24EFDE5E}" dt="2026-04-23T11:04:33.176" v="4965" actId="20577"/>
        <pc:sldMkLst>
          <pc:docMk/>
          <pc:sldMk cId="3165832977" sldId="523"/>
        </pc:sldMkLst>
        <pc:spChg chg="mod">
          <ac:chgData name="Pantelis Balaouras" userId="25e8755020fc1734" providerId="LiveId" clId="{63F8D67B-A8BB-4E49-A40D-C1BC24EFDE5E}" dt="2026-04-22T06:41:48.393" v="3990" actId="6549"/>
          <ac:spMkLst>
            <pc:docMk/>
            <pc:sldMk cId="3165832977" sldId="523"/>
            <ac:spMk id="2" creationId="{A98933B5-2ADA-9014-86DF-D8DB862FA0E7}"/>
          </ac:spMkLst>
        </pc:spChg>
        <pc:spChg chg="mod">
          <ac:chgData name="Pantelis Balaouras" userId="25e8755020fc1734" providerId="LiveId" clId="{63F8D67B-A8BB-4E49-A40D-C1BC24EFDE5E}" dt="2026-04-23T11:04:29.713" v="4957" actId="27636"/>
          <ac:spMkLst>
            <pc:docMk/>
            <pc:sldMk cId="3165832977" sldId="523"/>
            <ac:spMk id="3" creationId="{5A82DB03-8654-2FA1-3862-4A8A093F7356}"/>
          </ac:spMkLst>
        </pc:spChg>
        <pc:spChg chg="mod">
          <ac:chgData name="Pantelis Balaouras" userId="25e8755020fc1734" providerId="LiveId" clId="{63F8D67B-A8BB-4E49-A40D-C1BC24EFDE5E}" dt="2026-04-23T11:04:33.176" v="4965" actId="20577"/>
          <ac:spMkLst>
            <pc:docMk/>
            <pc:sldMk cId="3165832977" sldId="523"/>
            <ac:spMk id="4" creationId="{8D0D8828-72B8-A277-6035-5B0B5D8B22B2}"/>
          </ac:spMkLst>
        </pc:spChg>
      </pc:sldChg>
      <pc:sldChg chg="addSp modSp new mod">
        <pc:chgData name="Pantelis Balaouras" userId="25e8755020fc1734" providerId="LiveId" clId="{63F8D67B-A8BB-4E49-A40D-C1BC24EFDE5E}" dt="2026-04-21T13:35:37.440" v="3377" actId="1037"/>
        <pc:sldMkLst>
          <pc:docMk/>
          <pc:sldMk cId="4191297685" sldId="524"/>
        </pc:sldMkLst>
        <pc:picChg chg="add mod modCrop">
          <ac:chgData name="Pantelis Balaouras" userId="25e8755020fc1734" providerId="LiveId" clId="{63F8D67B-A8BB-4E49-A40D-C1BC24EFDE5E}" dt="2026-04-21T13:35:37.440" v="3377" actId="1037"/>
          <ac:picMkLst>
            <pc:docMk/>
            <pc:sldMk cId="4191297685" sldId="524"/>
            <ac:picMk id="2" creationId="{067352C2-87C5-5B01-EA3D-5A7FEC0BCCEE}"/>
          </ac:picMkLst>
        </pc:picChg>
      </pc:sldChg>
      <pc:sldChg chg="addSp modSp new mod">
        <pc:chgData name="Pantelis Balaouras" userId="25e8755020fc1734" providerId="LiveId" clId="{63F8D67B-A8BB-4E49-A40D-C1BC24EFDE5E}" dt="2026-04-21T13:48:44.760" v="3596" actId="20577"/>
        <pc:sldMkLst>
          <pc:docMk/>
          <pc:sldMk cId="4058276810" sldId="525"/>
        </pc:sldMkLst>
        <pc:spChg chg="mod">
          <ac:chgData name="Pantelis Balaouras" userId="25e8755020fc1734" providerId="LiveId" clId="{63F8D67B-A8BB-4E49-A40D-C1BC24EFDE5E}" dt="2026-04-21T13:44:02.575" v="3521" actId="20577"/>
          <ac:spMkLst>
            <pc:docMk/>
            <pc:sldMk cId="4058276810" sldId="525"/>
            <ac:spMk id="2" creationId="{C7F528F4-24BE-7372-F9CF-7375E4B484B9}"/>
          </ac:spMkLst>
        </pc:spChg>
        <pc:spChg chg="mod">
          <ac:chgData name="Pantelis Balaouras" userId="25e8755020fc1734" providerId="LiveId" clId="{63F8D67B-A8BB-4E49-A40D-C1BC24EFDE5E}" dt="2026-04-21T13:48:44.760" v="3596" actId="20577"/>
          <ac:spMkLst>
            <pc:docMk/>
            <pc:sldMk cId="4058276810" sldId="525"/>
            <ac:spMk id="3" creationId="{1F09A025-4F18-3D33-A733-CFE2F229AA1A}"/>
          </ac:spMkLst>
        </pc:spChg>
        <pc:spChg chg="mod">
          <ac:chgData name="Pantelis Balaouras" userId="25e8755020fc1734" providerId="LiveId" clId="{63F8D67B-A8BB-4E49-A40D-C1BC24EFDE5E}" dt="2026-04-21T13:46:31.907" v="3582" actId="27636"/>
          <ac:spMkLst>
            <pc:docMk/>
            <pc:sldMk cId="4058276810" sldId="525"/>
            <ac:spMk id="4" creationId="{367FFDB4-E3AE-7DE1-3955-C11666284155}"/>
          </ac:spMkLst>
        </pc:spChg>
        <pc:spChg chg="add mod">
          <ac:chgData name="Pantelis Balaouras" userId="25e8755020fc1734" providerId="LiveId" clId="{63F8D67B-A8BB-4E49-A40D-C1BC24EFDE5E}" dt="2026-04-21T13:45:42.800" v="3557" actId="113"/>
          <ac:spMkLst>
            <pc:docMk/>
            <pc:sldMk cId="4058276810" sldId="525"/>
            <ac:spMk id="6" creationId="{85693384-8B0E-E4BF-C635-93412858F0F4}"/>
          </ac:spMkLst>
        </pc:spChg>
      </pc:sldChg>
      <pc:sldChg chg="modSp new mod">
        <pc:chgData name="Pantelis Balaouras" userId="25e8755020fc1734" providerId="LiveId" clId="{63F8D67B-A8BB-4E49-A40D-C1BC24EFDE5E}" dt="2026-04-22T08:22:44.402" v="4920" actId="20577"/>
        <pc:sldMkLst>
          <pc:docMk/>
          <pc:sldMk cId="3534082965" sldId="526"/>
        </pc:sldMkLst>
        <pc:spChg chg="mod">
          <ac:chgData name="Pantelis Balaouras" userId="25e8755020fc1734" providerId="LiveId" clId="{63F8D67B-A8BB-4E49-A40D-C1BC24EFDE5E}" dt="2026-04-22T08:22:44.402" v="4920" actId="20577"/>
          <ac:spMkLst>
            <pc:docMk/>
            <pc:sldMk cId="3534082965" sldId="526"/>
            <ac:spMk id="2" creationId="{30F20776-E58A-445F-6E57-DEA5F1970746}"/>
          </ac:spMkLst>
        </pc:spChg>
        <pc:spChg chg="mod">
          <ac:chgData name="Pantelis Balaouras" userId="25e8755020fc1734" providerId="LiveId" clId="{63F8D67B-A8BB-4E49-A40D-C1BC24EFDE5E}" dt="2026-04-21T13:49:36.766" v="3599" actId="5793"/>
          <ac:spMkLst>
            <pc:docMk/>
            <pc:sldMk cId="3534082965" sldId="526"/>
            <ac:spMk id="3" creationId="{2392A443-12FF-A5F6-35A4-A765E8AA83BD}"/>
          </ac:spMkLst>
        </pc:spChg>
        <pc:spChg chg="mod">
          <ac:chgData name="Pantelis Balaouras" userId="25e8755020fc1734" providerId="LiveId" clId="{63F8D67B-A8BB-4E49-A40D-C1BC24EFDE5E}" dt="2026-04-21T13:49:42.903" v="3600"/>
          <ac:spMkLst>
            <pc:docMk/>
            <pc:sldMk cId="3534082965" sldId="526"/>
            <ac:spMk id="4" creationId="{23BFA0F0-DD89-D72E-BD23-EF59F26F867E}"/>
          </ac:spMkLst>
        </pc:spChg>
      </pc:sldChg>
      <pc:sldChg chg="addSp delSp modSp new mod modClrScheme chgLayout">
        <pc:chgData name="Pantelis Balaouras" userId="25e8755020fc1734" providerId="LiveId" clId="{63F8D67B-A8BB-4E49-A40D-C1BC24EFDE5E}" dt="2026-04-23T11:19:09.281" v="5066" actId="20577"/>
        <pc:sldMkLst>
          <pc:docMk/>
          <pc:sldMk cId="2134298590" sldId="527"/>
        </pc:sldMkLst>
        <pc:spChg chg="add mod ord">
          <ac:chgData name="Pantelis Balaouras" userId="25e8755020fc1734" providerId="LiveId" clId="{63F8D67B-A8BB-4E49-A40D-C1BC24EFDE5E}" dt="2026-04-23T11:19:09.281" v="5066" actId="20577"/>
          <ac:spMkLst>
            <pc:docMk/>
            <pc:sldMk cId="2134298590" sldId="527"/>
            <ac:spMk id="5" creationId="{651DBA10-67C9-52DD-A32E-FE809E78D802}"/>
          </ac:spMkLst>
        </pc:spChg>
        <pc:spChg chg="add mod ord">
          <ac:chgData name="Pantelis Balaouras" userId="25e8755020fc1734" providerId="LiveId" clId="{63F8D67B-A8BB-4E49-A40D-C1BC24EFDE5E}" dt="2026-04-23T11:13:57.050" v="5031" actId="113"/>
          <ac:spMkLst>
            <pc:docMk/>
            <pc:sldMk cId="2134298590" sldId="527"/>
            <ac:spMk id="7" creationId="{697636E6-D481-4382-FEB1-90052C17E3D8}"/>
          </ac:spMkLst>
        </pc:spChg>
        <pc:spChg chg="add mod ord">
          <ac:chgData name="Pantelis Balaouras" userId="25e8755020fc1734" providerId="LiveId" clId="{63F8D67B-A8BB-4E49-A40D-C1BC24EFDE5E}" dt="2026-04-23T11:13:46.456" v="5016" actId="27636"/>
          <ac:spMkLst>
            <pc:docMk/>
            <pc:sldMk cId="2134298590" sldId="527"/>
            <ac:spMk id="8" creationId="{81D98E05-521B-628D-D4C0-3D0DE671D959}"/>
          </ac:spMkLst>
        </pc:spChg>
      </pc:sldChg>
      <pc:sldChg chg="modSp add mod">
        <pc:chgData name="Pantelis Balaouras" userId="25e8755020fc1734" providerId="LiveId" clId="{63F8D67B-A8BB-4E49-A40D-C1BC24EFDE5E}" dt="2026-04-21T14:04:39.114" v="3727" actId="14100"/>
        <pc:sldMkLst>
          <pc:docMk/>
          <pc:sldMk cId="4252472446" sldId="528"/>
        </pc:sldMkLst>
        <pc:spChg chg="mod">
          <ac:chgData name="Pantelis Balaouras" userId="25e8755020fc1734" providerId="LiveId" clId="{63F8D67B-A8BB-4E49-A40D-C1BC24EFDE5E}" dt="2026-04-21T14:03:27.468" v="3713" actId="6549"/>
          <ac:spMkLst>
            <pc:docMk/>
            <pc:sldMk cId="4252472446" sldId="528"/>
            <ac:spMk id="5" creationId="{B9558980-00A7-E684-56B8-796F8E76C9D0}"/>
          </ac:spMkLst>
        </pc:spChg>
        <pc:spChg chg="mod">
          <ac:chgData name="Pantelis Balaouras" userId="25e8755020fc1734" providerId="LiveId" clId="{63F8D67B-A8BB-4E49-A40D-C1BC24EFDE5E}" dt="2026-04-21T14:04:12.901" v="3725" actId="12"/>
          <ac:spMkLst>
            <pc:docMk/>
            <pc:sldMk cId="4252472446" sldId="528"/>
            <ac:spMk id="7" creationId="{E50F323E-2608-60C9-BA9B-D36BADB0A394}"/>
          </ac:spMkLst>
        </pc:spChg>
        <pc:spChg chg="mod">
          <ac:chgData name="Pantelis Balaouras" userId="25e8755020fc1734" providerId="LiveId" clId="{63F8D67B-A8BB-4E49-A40D-C1BC24EFDE5E}" dt="2026-04-21T14:04:39.114" v="3727" actId="14100"/>
          <ac:spMkLst>
            <pc:docMk/>
            <pc:sldMk cId="4252472446" sldId="528"/>
            <ac:spMk id="8" creationId="{40102810-04A7-0755-F519-3055802EC519}"/>
          </ac:spMkLst>
        </pc:spChg>
      </pc:sldChg>
      <pc:sldChg chg="addSp delSp modSp add del mod ord">
        <pc:chgData name="Pantelis Balaouras" userId="25e8755020fc1734" providerId="LiveId" clId="{63F8D67B-A8BB-4E49-A40D-C1BC24EFDE5E}" dt="2026-04-23T11:25:30.612" v="5144" actId="478"/>
        <pc:sldMkLst>
          <pc:docMk/>
          <pc:sldMk cId="3062069733" sldId="529"/>
        </pc:sldMkLst>
        <pc:spChg chg="mod">
          <ac:chgData name="Pantelis Balaouras" userId="25e8755020fc1734" providerId="LiveId" clId="{63F8D67B-A8BB-4E49-A40D-C1BC24EFDE5E}" dt="2026-04-22T06:29:21.174" v="3893" actId="6549"/>
          <ac:spMkLst>
            <pc:docMk/>
            <pc:sldMk cId="3062069733" sldId="529"/>
            <ac:spMk id="5" creationId="{688133B5-626C-0DC4-F01B-C6F4BA0967F2}"/>
          </ac:spMkLst>
        </pc:spChg>
        <pc:spChg chg="del">
          <ac:chgData name="Pantelis Balaouras" userId="25e8755020fc1734" providerId="LiveId" clId="{63F8D67B-A8BB-4E49-A40D-C1BC24EFDE5E}" dt="2026-04-23T11:25:30.612" v="5144" actId="478"/>
          <ac:spMkLst>
            <pc:docMk/>
            <pc:sldMk cId="3062069733" sldId="529"/>
            <ac:spMk id="7" creationId="{7B9518DD-3A64-3C5D-1599-AF5A994DE027}"/>
          </ac:spMkLst>
        </pc:spChg>
        <pc:picChg chg="add mod">
          <ac:chgData name="Pantelis Balaouras" userId="25e8755020fc1734" providerId="LiveId" clId="{63F8D67B-A8BB-4E49-A40D-C1BC24EFDE5E}" dt="2026-04-22T08:31:40.896" v="4940" actId="1076"/>
          <ac:picMkLst>
            <pc:docMk/>
            <pc:sldMk cId="3062069733" sldId="529"/>
            <ac:picMk id="3" creationId="{60F426BE-DE28-E639-3EAE-45D2BB603DBD}"/>
          </ac:picMkLst>
        </pc:picChg>
      </pc:sldChg>
      <pc:sldChg chg="addSp delSp modSp new mod modClrScheme modAnim chgLayout">
        <pc:chgData name="Pantelis Balaouras" userId="25e8755020fc1734" providerId="LiveId" clId="{63F8D67B-A8BB-4E49-A40D-C1BC24EFDE5E}" dt="2026-04-21T14:07:16.857" v="3796" actId="14100"/>
        <pc:sldMkLst>
          <pc:docMk/>
          <pc:sldMk cId="4108014601" sldId="530"/>
        </pc:sldMkLst>
        <pc:spChg chg="add mod ord">
          <ac:chgData name="Pantelis Balaouras" userId="25e8755020fc1734" providerId="LiveId" clId="{63F8D67B-A8BB-4E49-A40D-C1BC24EFDE5E}" dt="2026-04-21T14:05:54.285" v="3782" actId="27636"/>
          <ac:spMkLst>
            <pc:docMk/>
            <pc:sldMk cId="4108014601" sldId="530"/>
            <ac:spMk id="5" creationId="{F40E0D04-B9A0-2D8D-F978-1BA30AE37993}"/>
          </ac:spMkLst>
        </pc:spChg>
        <pc:spChg chg="mod">
          <ac:chgData name="Pantelis Balaouras" userId="25e8755020fc1734" providerId="LiveId" clId="{63F8D67B-A8BB-4E49-A40D-C1BC24EFDE5E}" dt="2026-04-21T14:06:33.181" v="3787" actId="2711"/>
          <ac:spMkLst>
            <pc:docMk/>
            <pc:sldMk cId="4108014601" sldId="530"/>
            <ac:spMk id="13" creationId="{8834C812-19D9-1C8B-14E3-5DAF3E2B91E3}"/>
          </ac:spMkLst>
        </pc:spChg>
        <pc:spChg chg="mod">
          <ac:chgData name="Pantelis Balaouras" userId="25e8755020fc1734" providerId="LiveId" clId="{63F8D67B-A8BB-4E49-A40D-C1BC24EFDE5E}" dt="2026-04-21T14:06:33.181" v="3787" actId="2711"/>
          <ac:spMkLst>
            <pc:docMk/>
            <pc:sldMk cId="4108014601" sldId="530"/>
            <ac:spMk id="21" creationId="{71946D00-289C-5532-A4FB-585437D3E64C}"/>
          </ac:spMkLst>
        </pc:spChg>
        <pc:spChg chg="mod">
          <ac:chgData name="Pantelis Balaouras" userId="25e8755020fc1734" providerId="LiveId" clId="{63F8D67B-A8BB-4E49-A40D-C1BC24EFDE5E}" dt="2026-04-21T14:06:33.181" v="3787" actId="2711"/>
          <ac:spMkLst>
            <pc:docMk/>
            <pc:sldMk cId="4108014601" sldId="530"/>
            <ac:spMk id="40" creationId="{34BA8A97-2B6D-C6BA-BE59-B05EACCA657D}"/>
          </ac:spMkLst>
        </pc:spChg>
        <pc:spChg chg="mod">
          <ac:chgData name="Pantelis Balaouras" userId="25e8755020fc1734" providerId="LiveId" clId="{63F8D67B-A8BB-4E49-A40D-C1BC24EFDE5E}" dt="2026-04-21T14:06:33.181" v="3787" actId="2711"/>
          <ac:spMkLst>
            <pc:docMk/>
            <pc:sldMk cId="4108014601" sldId="530"/>
            <ac:spMk id="47" creationId="{4EF5505A-74DE-F8F9-DEE5-56B081BBE390}"/>
          </ac:spMkLst>
        </pc:spChg>
        <pc:spChg chg="mod">
          <ac:chgData name="Pantelis Balaouras" userId="25e8755020fc1734" providerId="LiveId" clId="{63F8D67B-A8BB-4E49-A40D-C1BC24EFDE5E}" dt="2026-04-21T14:06:33.181" v="3787" actId="2711"/>
          <ac:spMkLst>
            <pc:docMk/>
            <pc:sldMk cId="4108014601" sldId="530"/>
            <ac:spMk id="73" creationId="{3A07FBB1-29B9-39F8-0512-7BAF79AB4343}"/>
          </ac:spMkLst>
        </pc:spChg>
        <pc:spChg chg="mod">
          <ac:chgData name="Pantelis Balaouras" userId="25e8755020fc1734" providerId="LiveId" clId="{63F8D67B-A8BB-4E49-A40D-C1BC24EFDE5E}" dt="2026-04-21T14:06:33.181" v="3787" actId="2711"/>
          <ac:spMkLst>
            <pc:docMk/>
            <pc:sldMk cId="4108014601" sldId="530"/>
            <ac:spMk id="102" creationId="{A058C024-659B-CC14-01B0-3AE836E890A2}"/>
          </ac:spMkLst>
        </pc:spChg>
        <pc:spChg chg="mod">
          <ac:chgData name="Pantelis Balaouras" userId="25e8755020fc1734" providerId="LiveId" clId="{63F8D67B-A8BB-4E49-A40D-C1BC24EFDE5E}" dt="2026-04-21T14:06:56.546" v="3792" actId="20577"/>
          <ac:spMkLst>
            <pc:docMk/>
            <pc:sldMk cId="4108014601" sldId="530"/>
            <ac:spMk id="117" creationId="{A3AD7F47-D2E4-B1F1-75D8-C4245F41B1CA}"/>
          </ac:spMkLst>
        </pc:spChg>
        <pc:spChg chg="mod">
          <ac:chgData name="Pantelis Balaouras" userId="25e8755020fc1734" providerId="LiveId" clId="{63F8D67B-A8BB-4E49-A40D-C1BC24EFDE5E}" dt="2026-04-21T14:07:11.206" v="3795" actId="1076"/>
          <ac:spMkLst>
            <pc:docMk/>
            <pc:sldMk cId="4108014601" sldId="530"/>
            <ac:spMk id="123" creationId="{5D63C3A6-1622-28EA-7B3C-32301614408F}"/>
          </ac:spMkLst>
        </pc:spChg>
        <pc:spChg chg="mod">
          <ac:chgData name="Pantelis Balaouras" userId="25e8755020fc1734" providerId="LiveId" clId="{63F8D67B-A8BB-4E49-A40D-C1BC24EFDE5E}" dt="2026-04-21T14:07:16.857" v="3796" actId="14100"/>
          <ac:spMkLst>
            <pc:docMk/>
            <pc:sldMk cId="4108014601" sldId="530"/>
            <ac:spMk id="137" creationId="{29DE4458-FAE8-F3E1-E635-217480EFFC9C}"/>
          </ac:spMkLst>
        </pc:spChg>
        <pc:spChg chg="mod">
          <ac:chgData name="Pantelis Balaouras" userId="25e8755020fc1734" providerId="LiveId" clId="{63F8D67B-A8BB-4E49-A40D-C1BC24EFDE5E}" dt="2026-04-21T14:06:33.181" v="3787" actId="2711"/>
          <ac:spMkLst>
            <pc:docMk/>
            <pc:sldMk cId="4108014601" sldId="530"/>
            <ac:spMk id="139" creationId="{2ED436FD-4569-7792-F0A4-8E1C37DA2653}"/>
          </ac:spMkLst>
        </pc:spChg>
        <pc:spChg chg="mod">
          <ac:chgData name="Pantelis Balaouras" userId="25e8755020fc1734" providerId="LiveId" clId="{63F8D67B-A8BB-4E49-A40D-C1BC24EFDE5E}" dt="2026-04-21T14:06:33.181" v="3787" actId="2711"/>
          <ac:spMkLst>
            <pc:docMk/>
            <pc:sldMk cId="4108014601" sldId="530"/>
            <ac:spMk id="150" creationId="{BF321AF5-8D16-D2FC-1A70-CDBF5F1E1FE8}"/>
          </ac:spMkLst>
        </pc:spChg>
        <pc:spChg chg="mod">
          <ac:chgData name="Pantelis Balaouras" userId="25e8755020fc1734" providerId="LiveId" clId="{63F8D67B-A8BB-4E49-A40D-C1BC24EFDE5E}" dt="2026-04-21T14:06:14.560" v="3785" actId="1076"/>
          <ac:spMkLst>
            <pc:docMk/>
            <pc:sldMk cId="4108014601" sldId="530"/>
            <ac:spMk id="160" creationId="{9E7F57E6-C06B-5F1F-043C-B7D32DB8A315}"/>
          </ac:spMkLst>
        </pc:spChg>
        <pc:spChg chg="mod">
          <ac:chgData name="Pantelis Balaouras" userId="25e8755020fc1734" providerId="LiveId" clId="{63F8D67B-A8BB-4E49-A40D-C1BC24EFDE5E}" dt="2026-04-21T14:06:14.560" v="3785" actId="1076"/>
          <ac:spMkLst>
            <pc:docMk/>
            <pc:sldMk cId="4108014601" sldId="530"/>
            <ac:spMk id="161" creationId="{5518FFAF-89C7-0416-159A-528EDBD9DBD7}"/>
          </ac:spMkLst>
        </pc:spChg>
        <pc:spChg chg="mod">
          <ac:chgData name="Pantelis Balaouras" userId="25e8755020fc1734" providerId="LiveId" clId="{63F8D67B-A8BB-4E49-A40D-C1BC24EFDE5E}" dt="2026-04-21T14:06:14.560" v="3785" actId="1076"/>
          <ac:spMkLst>
            <pc:docMk/>
            <pc:sldMk cId="4108014601" sldId="530"/>
            <ac:spMk id="162" creationId="{AEBE934D-B6E6-6595-2174-2CFC9F904E6A}"/>
          </ac:spMkLst>
        </pc:spChg>
        <pc:spChg chg="add mod">
          <ac:chgData name="Pantelis Balaouras" userId="25e8755020fc1734" providerId="LiveId" clId="{63F8D67B-A8BB-4E49-A40D-C1BC24EFDE5E}" dt="2026-04-21T14:06:33.181" v="3787" actId="2711"/>
          <ac:spMkLst>
            <pc:docMk/>
            <pc:sldMk cId="4108014601" sldId="530"/>
            <ac:spMk id="163" creationId="{C32BBBBF-80B3-8525-A101-64F6278B62F3}"/>
          </ac:spMkLst>
        </pc:spChg>
        <pc:grpChg chg="mod">
          <ac:chgData name="Pantelis Balaouras" userId="25e8755020fc1734" providerId="LiveId" clId="{63F8D67B-A8BB-4E49-A40D-C1BC24EFDE5E}" dt="2026-04-21T14:06:14.560" v="3785" actId="1076"/>
          <ac:grpSpMkLst>
            <pc:docMk/>
            <pc:sldMk cId="4108014601" sldId="530"/>
            <ac:grpSpMk id="83" creationId="{A42C10CC-1FBE-ED03-D8E1-98832DF681CE}"/>
          </ac:grpSpMkLst>
        </pc:grpChg>
        <pc:grpChg chg="mod">
          <ac:chgData name="Pantelis Balaouras" userId="25e8755020fc1734" providerId="LiveId" clId="{63F8D67B-A8BB-4E49-A40D-C1BC24EFDE5E}" dt="2026-04-21T14:06:54.513" v="3791" actId="1076"/>
          <ac:grpSpMkLst>
            <pc:docMk/>
            <pc:sldMk cId="4108014601" sldId="530"/>
            <ac:grpSpMk id="116" creationId="{12A83E2A-BBF2-E995-E993-87AC264460AF}"/>
          </ac:grpSpMkLst>
        </pc:grpChg>
        <pc:grpChg chg="mod">
          <ac:chgData name="Pantelis Balaouras" userId="25e8755020fc1734" providerId="LiveId" clId="{63F8D67B-A8BB-4E49-A40D-C1BC24EFDE5E}" dt="2026-04-21T14:06:14.560" v="3785" actId="1076"/>
          <ac:grpSpMkLst>
            <pc:docMk/>
            <pc:sldMk cId="4108014601" sldId="530"/>
            <ac:grpSpMk id="134" creationId="{A079E737-0D54-6608-47AB-A5AFB0D0B7AD}"/>
          </ac:grpSpMkLst>
        </pc:grpChg>
        <pc:grpChg chg="mod">
          <ac:chgData name="Pantelis Balaouras" userId="25e8755020fc1734" providerId="LiveId" clId="{63F8D67B-A8BB-4E49-A40D-C1BC24EFDE5E}" dt="2026-04-21T14:06:14.560" v="3785" actId="1076"/>
          <ac:grpSpMkLst>
            <pc:docMk/>
            <pc:sldMk cId="4108014601" sldId="530"/>
            <ac:grpSpMk id="140" creationId="{435C70A5-5B62-896F-0A53-8AD8D2AB1058}"/>
          </ac:grpSpMkLst>
        </pc:grpChg>
        <pc:grpChg chg="mod">
          <ac:chgData name="Pantelis Balaouras" userId="25e8755020fc1734" providerId="LiveId" clId="{63F8D67B-A8BB-4E49-A40D-C1BC24EFDE5E}" dt="2026-04-21T14:06:14.560" v="3785" actId="1076"/>
          <ac:grpSpMkLst>
            <pc:docMk/>
            <pc:sldMk cId="4108014601" sldId="530"/>
            <ac:grpSpMk id="154" creationId="{B214CEC8-1D3E-37BD-6346-B1646FA477B7}"/>
          </ac:grpSpMkLst>
        </pc:grpChg>
      </pc:sldChg>
      <pc:sldChg chg="addSp modSp new mod modClrScheme chgLayout">
        <pc:chgData name="Pantelis Balaouras" userId="25e8755020fc1734" providerId="LiveId" clId="{63F8D67B-A8BB-4E49-A40D-C1BC24EFDE5E}" dt="2026-04-21T14:08:17.516" v="3802"/>
        <pc:sldMkLst>
          <pc:docMk/>
          <pc:sldMk cId="2056209829" sldId="531"/>
        </pc:sldMkLst>
        <pc:spChg chg="add mod">
          <ac:chgData name="Pantelis Balaouras" userId="25e8755020fc1734" providerId="LiveId" clId="{63F8D67B-A8BB-4E49-A40D-C1BC24EFDE5E}" dt="2026-04-21T14:08:17.516" v="3802"/>
          <ac:spMkLst>
            <pc:docMk/>
            <pc:sldMk cId="2056209829" sldId="531"/>
            <ac:spMk id="2" creationId="{A9918079-C1B2-B037-BBBD-E11FB848B7F5}"/>
          </ac:spMkLst>
        </pc:spChg>
        <pc:spChg chg="add mod">
          <ac:chgData name="Pantelis Balaouras" userId="25e8755020fc1734" providerId="LiveId" clId="{63F8D67B-A8BB-4E49-A40D-C1BC24EFDE5E}" dt="2026-04-21T14:08:10.524" v="3801" actId="27636"/>
          <ac:spMkLst>
            <pc:docMk/>
            <pc:sldMk cId="2056209829" sldId="531"/>
            <ac:spMk id="3" creationId="{D2A8EA59-879D-3762-E879-0DB74F24721B}"/>
          </ac:spMkLst>
        </pc:spChg>
      </pc:sldChg>
      <pc:sldChg chg="addSp delSp modSp new mod modClrScheme chgLayout">
        <pc:chgData name="Pantelis Balaouras" userId="25e8755020fc1734" providerId="LiveId" clId="{63F8D67B-A8BB-4E49-A40D-C1BC24EFDE5E}" dt="2026-04-22T08:16:29.995" v="4587" actId="20577"/>
        <pc:sldMkLst>
          <pc:docMk/>
          <pc:sldMk cId="3653838559" sldId="532"/>
        </pc:sldMkLst>
        <pc:spChg chg="del mod ord">
          <ac:chgData name="Pantelis Balaouras" userId="25e8755020fc1734" providerId="LiveId" clId="{63F8D67B-A8BB-4E49-A40D-C1BC24EFDE5E}" dt="2026-04-22T06:24:08.397" v="3805" actId="700"/>
          <ac:spMkLst>
            <pc:docMk/>
            <pc:sldMk cId="3653838559" sldId="532"/>
            <ac:spMk id="2" creationId="{2FC92E3D-1708-4305-EFC8-34B29D9141BF}"/>
          </ac:spMkLst>
        </pc:spChg>
        <pc:spChg chg="del mod ord">
          <ac:chgData name="Pantelis Balaouras" userId="25e8755020fc1734" providerId="LiveId" clId="{63F8D67B-A8BB-4E49-A40D-C1BC24EFDE5E}" dt="2026-04-22T06:24:08.397" v="3805" actId="700"/>
          <ac:spMkLst>
            <pc:docMk/>
            <pc:sldMk cId="3653838559" sldId="532"/>
            <ac:spMk id="3" creationId="{1095E5DC-A168-E3C9-C81F-455474B3F556}"/>
          </ac:spMkLst>
        </pc:spChg>
        <pc:spChg chg="del">
          <ac:chgData name="Pantelis Balaouras" userId="25e8755020fc1734" providerId="LiveId" clId="{63F8D67B-A8BB-4E49-A40D-C1BC24EFDE5E}" dt="2026-04-22T06:24:08.397" v="3805" actId="700"/>
          <ac:spMkLst>
            <pc:docMk/>
            <pc:sldMk cId="3653838559" sldId="532"/>
            <ac:spMk id="4" creationId="{7B90653B-5F30-5C4C-0C22-905A27C459FC}"/>
          </ac:spMkLst>
        </pc:spChg>
        <pc:spChg chg="add mod ord">
          <ac:chgData name="Pantelis Balaouras" userId="25e8755020fc1734" providerId="LiveId" clId="{63F8D67B-A8BB-4E49-A40D-C1BC24EFDE5E}" dt="2026-04-22T08:16:29.995" v="4587" actId="20577"/>
          <ac:spMkLst>
            <pc:docMk/>
            <pc:sldMk cId="3653838559" sldId="532"/>
            <ac:spMk id="5" creationId="{249E1F67-ABB6-3898-A1FF-E0A0D36F52FA}"/>
          </ac:spMkLst>
        </pc:spChg>
        <pc:spChg chg="add mod ord">
          <ac:chgData name="Pantelis Balaouras" userId="25e8755020fc1734" providerId="LiveId" clId="{63F8D67B-A8BB-4E49-A40D-C1BC24EFDE5E}" dt="2026-04-22T06:24:08.397" v="3805" actId="700"/>
          <ac:spMkLst>
            <pc:docMk/>
            <pc:sldMk cId="3653838559" sldId="532"/>
            <ac:spMk id="6" creationId="{75A27DE8-38B5-7314-776D-C0609A3A7EA6}"/>
          </ac:spMkLst>
        </pc:spChg>
      </pc:sldChg>
      <pc:sldChg chg="addSp delSp modSp new mod modClrScheme chgLayout">
        <pc:chgData name="Pantelis Balaouras" userId="25e8755020fc1734" providerId="LiveId" clId="{63F8D67B-A8BB-4E49-A40D-C1BC24EFDE5E}" dt="2026-04-23T11:26:50.916" v="5148" actId="20577"/>
        <pc:sldMkLst>
          <pc:docMk/>
          <pc:sldMk cId="1840299025" sldId="533"/>
        </pc:sldMkLst>
        <pc:spChg chg="del mod ord">
          <ac:chgData name="Pantelis Balaouras" userId="25e8755020fc1734" providerId="LiveId" clId="{63F8D67B-A8BB-4E49-A40D-C1BC24EFDE5E}" dt="2026-04-22T06:24:35.047" v="3832" actId="700"/>
          <ac:spMkLst>
            <pc:docMk/>
            <pc:sldMk cId="1840299025" sldId="533"/>
            <ac:spMk id="2" creationId="{9B48B08C-AC40-1194-2990-B7ECA82F3F07}"/>
          </ac:spMkLst>
        </pc:spChg>
        <pc:spChg chg="del mod ord">
          <ac:chgData name="Pantelis Balaouras" userId="25e8755020fc1734" providerId="LiveId" clId="{63F8D67B-A8BB-4E49-A40D-C1BC24EFDE5E}" dt="2026-04-22T06:24:35.047" v="3832" actId="700"/>
          <ac:spMkLst>
            <pc:docMk/>
            <pc:sldMk cId="1840299025" sldId="533"/>
            <ac:spMk id="3" creationId="{5BF570E2-AC6F-0115-01B8-F9E90D76F8CD}"/>
          </ac:spMkLst>
        </pc:spChg>
        <pc:spChg chg="add mod ord">
          <ac:chgData name="Pantelis Balaouras" userId="25e8755020fc1734" providerId="LiveId" clId="{63F8D67B-A8BB-4E49-A40D-C1BC24EFDE5E}" dt="2026-04-22T06:25:33.464" v="3861" actId="20577"/>
          <ac:spMkLst>
            <pc:docMk/>
            <pc:sldMk cId="1840299025" sldId="533"/>
            <ac:spMk id="4" creationId="{9D2FBB41-7AD1-8149-8380-6F7A207A9EE7}"/>
          </ac:spMkLst>
        </pc:spChg>
        <pc:spChg chg="add mod ord">
          <ac:chgData name="Pantelis Balaouras" userId="25e8755020fc1734" providerId="LiveId" clId="{63F8D67B-A8BB-4E49-A40D-C1BC24EFDE5E}" dt="2026-04-23T11:26:50.916" v="5148" actId="20577"/>
          <ac:spMkLst>
            <pc:docMk/>
            <pc:sldMk cId="1840299025" sldId="533"/>
            <ac:spMk id="5" creationId="{680544CA-4F08-7AE0-030F-26FD9864BB69}"/>
          </ac:spMkLst>
        </pc:spChg>
      </pc:sldChg>
      <pc:sldChg chg="new del">
        <pc:chgData name="Pantelis Balaouras" userId="25e8755020fc1734" providerId="LiveId" clId="{63F8D67B-A8BB-4E49-A40D-C1BC24EFDE5E}" dt="2026-04-22T08:04:01.360" v="4520" actId="47"/>
        <pc:sldMkLst>
          <pc:docMk/>
          <pc:sldMk cId="2190942951" sldId="534"/>
        </pc:sldMkLst>
      </pc:sldChg>
      <pc:sldChg chg="new del">
        <pc:chgData name="Pantelis Balaouras" userId="25e8755020fc1734" providerId="LiveId" clId="{63F8D67B-A8BB-4E49-A40D-C1BC24EFDE5E}" dt="2026-04-22T06:27:17.108" v="3876" actId="47"/>
        <pc:sldMkLst>
          <pc:docMk/>
          <pc:sldMk cId="2910043442" sldId="534"/>
        </pc:sldMkLst>
      </pc:sldChg>
      <pc:sldChg chg="addSp modSp new del mod modClrScheme chgLayout">
        <pc:chgData name="Pantelis Balaouras" userId="25e8755020fc1734" providerId="LiveId" clId="{63F8D67B-A8BB-4E49-A40D-C1BC24EFDE5E}" dt="2026-04-22T06:43:34.402" v="4009" actId="47"/>
        <pc:sldMkLst>
          <pc:docMk/>
          <pc:sldMk cId="2898494541" sldId="535"/>
        </pc:sldMkLst>
        <pc:spChg chg="add mod">
          <ac:chgData name="Pantelis Balaouras" userId="25e8755020fc1734" providerId="LiveId" clId="{63F8D67B-A8BB-4E49-A40D-C1BC24EFDE5E}" dt="2026-04-22T06:35:36.329" v="3901" actId="700"/>
          <ac:spMkLst>
            <pc:docMk/>
            <pc:sldMk cId="2898494541" sldId="535"/>
            <ac:spMk id="2" creationId="{3CCC204A-CF23-7903-5E5A-478B95200945}"/>
          </ac:spMkLst>
        </pc:spChg>
        <pc:spChg chg="add mod">
          <ac:chgData name="Pantelis Balaouras" userId="25e8755020fc1734" providerId="LiveId" clId="{63F8D67B-A8BB-4E49-A40D-C1BC24EFDE5E}" dt="2026-04-22T06:35:36.329" v="3901" actId="700"/>
          <ac:spMkLst>
            <pc:docMk/>
            <pc:sldMk cId="2898494541" sldId="535"/>
            <ac:spMk id="3" creationId="{A8402E2D-FE51-8114-99B4-7D88693CD85D}"/>
          </ac:spMkLst>
        </pc:spChg>
      </pc:sldChg>
      <pc:sldChg chg="modSp add mod">
        <pc:chgData name="Pantelis Balaouras" userId="25e8755020fc1734" providerId="LiveId" clId="{63F8D67B-A8BB-4E49-A40D-C1BC24EFDE5E}" dt="2026-04-23T11:31:22.073" v="5150" actId="113"/>
        <pc:sldMkLst>
          <pc:docMk/>
          <pc:sldMk cId="2392457342" sldId="536"/>
        </pc:sldMkLst>
        <pc:spChg chg="mod">
          <ac:chgData name="Pantelis Balaouras" userId="25e8755020fc1734" providerId="LiveId" clId="{63F8D67B-A8BB-4E49-A40D-C1BC24EFDE5E}" dt="2026-04-22T06:35:45.788" v="3903"/>
          <ac:spMkLst>
            <pc:docMk/>
            <pc:sldMk cId="2392457342" sldId="536"/>
            <ac:spMk id="2" creationId="{70402712-D1E5-EF2B-1F85-7B26F700B84A}"/>
          </ac:spMkLst>
        </pc:spChg>
        <pc:spChg chg="mod">
          <ac:chgData name="Pantelis Balaouras" userId="25e8755020fc1734" providerId="LiveId" clId="{63F8D67B-A8BB-4E49-A40D-C1BC24EFDE5E}" dt="2026-04-23T11:31:22.073" v="5150" actId="113"/>
          <ac:spMkLst>
            <pc:docMk/>
            <pc:sldMk cId="2392457342" sldId="536"/>
            <ac:spMk id="3" creationId="{2C2A5A26-874E-AB3B-35FB-829066CB6A7E}"/>
          </ac:spMkLst>
        </pc:spChg>
      </pc:sldChg>
      <pc:sldChg chg="new del">
        <pc:chgData name="Pantelis Balaouras" userId="25e8755020fc1734" providerId="LiveId" clId="{63F8D67B-A8BB-4E49-A40D-C1BC24EFDE5E}" dt="2026-04-22T06:38:53.288" v="3935" actId="47"/>
        <pc:sldMkLst>
          <pc:docMk/>
          <pc:sldMk cId="3533966240" sldId="537"/>
        </pc:sldMkLst>
      </pc:sldChg>
      <pc:sldChg chg="modSp add mod">
        <pc:chgData name="Pantelis Balaouras" userId="25e8755020fc1734" providerId="LiveId" clId="{63F8D67B-A8BB-4E49-A40D-C1BC24EFDE5E}" dt="2026-04-22T08:23:27.010" v="4923" actId="732"/>
        <pc:sldMkLst>
          <pc:docMk/>
          <pc:sldMk cId="0" sldId="538"/>
        </pc:sldMkLst>
        <pc:picChg chg="mod modCrop">
          <ac:chgData name="Pantelis Balaouras" userId="25e8755020fc1734" providerId="LiveId" clId="{63F8D67B-A8BB-4E49-A40D-C1BC24EFDE5E}" dt="2026-04-22T08:23:27.010" v="4923" actId="732"/>
          <ac:picMkLst>
            <pc:docMk/>
            <pc:sldMk cId="0" sldId="538"/>
            <ac:picMk id="2" creationId="{00000000-0000-0000-0000-000000000000}"/>
          </ac:picMkLst>
        </pc:picChg>
      </pc:sldChg>
      <pc:sldChg chg="new del">
        <pc:chgData name="Pantelis Balaouras" userId="25e8755020fc1734" providerId="LiveId" clId="{63F8D67B-A8BB-4E49-A40D-C1BC24EFDE5E}" dt="2026-04-22T06:40:54.300" v="3938" actId="47"/>
        <pc:sldMkLst>
          <pc:docMk/>
          <pc:sldMk cId="3038229798" sldId="539"/>
        </pc:sldMkLst>
      </pc:sldChg>
      <pc:sldChg chg="add">
        <pc:chgData name="Pantelis Balaouras" userId="25e8755020fc1734" providerId="LiveId" clId="{63F8D67B-A8BB-4E49-A40D-C1BC24EFDE5E}" dt="2026-04-22T06:40:52.139" v="3937"/>
        <pc:sldMkLst>
          <pc:docMk/>
          <pc:sldMk cId="0" sldId="540"/>
        </pc:sldMkLst>
      </pc:sldChg>
      <pc:sldChg chg="new del">
        <pc:chgData name="Pantelis Balaouras" userId="25e8755020fc1734" providerId="LiveId" clId="{63F8D67B-A8BB-4E49-A40D-C1BC24EFDE5E}" dt="2026-04-22T06:44:24.743" v="4012" actId="47"/>
        <pc:sldMkLst>
          <pc:docMk/>
          <pc:sldMk cId="2892618337" sldId="541"/>
        </pc:sldMkLst>
      </pc:sldChg>
      <pc:sldChg chg="modSp add mod ord">
        <pc:chgData name="Pantelis Balaouras" userId="25e8755020fc1734" providerId="LiveId" clId="{63F8D67B-A8BB-4E49-A40D-C1BC24EFDE5E}" dt="2026-04-22T08:24:38.001" v="4929" actId="732"/>
        <pc:sldMkLst>
          <pc:docMk/>
          <pc:sldMk cId="0" sldId="542"/>
        </pc:sldMkLst>
        <pc:picChg chg="mod modCrop">
          <ac:chgData name="Pantelis Balaouras" userId="25e8755020fc1734" providerId="LiveId" clId="{63F8D67B-A8BB-4E49-A40D-C1BC24EFDE5E}" dt="2026-04-22T08:24:38.001" v="4929" actId="732"/>
          <ac:picMkLst>
            <pc:docMk/>
            <pc:sldMk cId="0" sldId="542"/>
            <ac:picMk id="2" creationId="{00000000-0000-0000-0000-000000000000}"/>
          </ac:picMkLst>
        </pc:picChg>
      </pc:sldChg>
      <pc:sldChg chg="addSp modSp new mod modClrScheme chgLayout">
        <pc:chgData name="Pantelis Balaouras" userId="25e8755020fc1734" providerId="LiveId" clId="{63F8D67B-A8BB-4E49-A40D-C1BC24EFDE5E}" dt="2026-04-22T07:22:23.249" v="4048" actId="1076"/>
        <pc:sldMkLst>
          <pc:docMk/>
          <pc:sldMk cId="271960430" sldId="543"/>
        </pc:sldMkLst>
        <pc:spChg chg="add mod ord">
          <ac:chgData name="Pantelis Balaouras" userId="25e8755020fc1734" providerId="LiveId" clId="{63F8D67B-A8BB-4E49-A40D-C1BC24EFDE5E}" dt="2026-04-22T07:21:09.405" v="4028" actId="700"/>
          <ac:spMkLst>
            <pc:docMk/>
            <pc:sldMk cId="271960430" sldId="543"/>
            <ac:spMk id="2" creationId="{D4993CFA-735C-6B46-8DC0-3E246D75C39C}"/>
          </ac:spMkLst>
        </pc:spChg>
        <pc:spChg chg="add mod ord">
          <ac:chgData name="Pantelis Balaouras" userId="25e8755020fc1734" providerId="LiveId" clId="{63F8D67B-A8BB-4E49-A40D-C1BC24EFDE5E}" dt="2026-04-22T07:22:18.330" v="4047" actId="113"/>
          <ac:spMkLst>
            <pc:docMk/>
            <pc:sldMk cId="271960430" sldId="543"/>
            <ac:spMk id="3" creationId="{908E9BE5-9C28-6944-56AB-2BBC31A33A43}"/>
          </ac:spMkLst>
        </pc:spChg>
        <pc:spChg chg="add mod ord">
          <ac:chgData name="Pantelis Balaouras" userId="25e8755020fc1734" providerId="LiveId" clId="{63F8D67B-A8BB-4E49-A40D-C1BC24EFDE5E}" dt="2026-04-22T07:22:23.249" v="4048" actId="1076"/>
          <ac:spMkLst>
            <pc:docMk/>
            <pc:sldMk cId="271960430" sldId="543"/>
            <ac:spMk id="4" creationId="{B26D27C0-FCF0-64F5-963C-70608ADC6187}"/>
          </ac:spMkLst>
        </pc:spChg>
      </pc:sldChg>
      <pc:sldChg chg="modSp add del mod">
        <pc:chgData name="Pantelis Balaouras" userId="25e8755020fc1734" providerId="LiveId" clId="{63F8D67B-A8BB-4E49-A40D-C1BC24EFDE5E}" dt="2026-04-22T08:25:41.523" v="4933" actId="732"/>
        <pc:sldMkLst>
          <pc:docMk/>
          <pc:sldMk cId="0" sldId="544"/>
        </pc:sldMkLst>
        <pc:picChg chg="mod modCrop">
          <ac:chgData name="Pantelis Balaouras" userId="25e8755020fc1734" providerId="LiveId" clId="{63F8D67B-A8BB-4E49-A40D-C1BC24EFDE5E}" dt="2026-04-22T08:25:41.523" v="4933" actId="732"/>
          <ac:picMkLst>
            <pc:docMk/>
            <pc:sldMk cId="0" sldId="544"/>
            <ac:picMk id="2" creationId="{00000000-0000-0000-0000-000000000000}"/>
          </ac:picMkLst>
        </pc:picChg>
      </pc:sldChg>
      <pc:sldChg chg="addSp delSp modSp new mod modClrScheme chgLayout">
        <pc:chgData name="Pantelis Balaouras" userId="25e8755020fc1734" providerId="LiveId" clId="{63F8D67B-A8BB-4E49-A40D-C1BC24EFDE5E}" dt="2026-04-23T11:50:46.920" v="5151" actId="113"/>
        <pc:sldMkLst>
          <pc:docMk/>
          <pc:sldMk cId="3775788532" sldId="545"/>
        </pc:sldMkLst>
        <pc:spChg chg="add mod ord">
          <ac:chgData name="Pantelis Balaouras" userId="25e8755020fc1734" providerId="LiveId" clId="{63F8D67B-A8BB-4E49-A40D-C1BC24EFDE5E}" dt="2026-04-22T07:34:04.676" v="4287" actId="14100"/>
          <ac:spMkLst>
            <pc:docMk/>
            <pc:sldMk cId="3775788532" sldId="545"/>
            <ac:spMk id="2" creationId="{438EBFF9-C7C5-D872-D5B0-802D443FCC57}"/>
          </ac:spMkLst>
        </pc:spChg>
        <pc:spChg chg="add del mod">
          <ac:chgData name="Pantelis Balaouras" userId="25e8755020fc1734" providerId="LiveId" clId="{63F8D67B-A8BB-4E49-A40D-C1BC24EFDE5E}" dt="2026-04-23T11:50:46.920" v="5151" actId="113"/>
          <ac:spMkLst>
            <pc:docMk/>
            <pc:sldMk cId="3775788532" sldId="545"/>
            <ac:spMk id="3" creationId="{2071B84F-3836-84C8-693E-210F9B198A1F}"/>
          </ac:spMkLst>
        </pc:spChg>
        <pc:spChg chg="del mod">
          <ac:chgData name="Pantelis Balaouras" userId="25e8755020fc1734" providerId="LiveId" clId="{63F8D67B-A8BB-4E49-A40D-C1BC24EFDE5E}" dt="2026-04-22T08:01:41.172" v="4447" actId="478"/>
          <ac:spMkLst>
            <pc:docMk/>
            <pc:sldMk cId="3775788532" sldId="545"/>
            <ac:spMk id="6" creationId="{4303E0AE-1219-8CCE-00E3-1BA1A66AE6BC}"/>
          </ac:spMkLst>
        </pc:spChg>
        <pc:spChg chg="mod">
          <ac:chgData name="Pantelis Balaouras" userId="25e8755020fc1734" providerId="LiveId" clId="{63F8D67B-A8BB-4E49-A40D-C1BC24EFDE5E}" dt="2026-04-22T08:01:41.172" v="4447" actId="478"/>
          <ac:spMkLst>
            <pc:docMk/>
            <pc:sldMk cId="3775788532" sldId="545"/>
            <ac:spMk id="7" creationId="{ACEA0D5B-9339-3FF3-DE0C-61702087DB48}"/>
          </ac:spMkLst>
        </pc:spChg>
        <pc:spChg chg="mod">
          <ac:chgData name="Pantelis Balaouras" userId="25e8755020fc1734" providerId="LiveId" clId="{63F8D67B-A8BB-4E49-A40D-C1BC24EFDE5E}" dt="2026-04-22T08:01:41.172" v="4447" actId="478"/>
          <ac:spMkLst>
            <pc:docMk/>
            <pc:sldMk cId="3775788532" sldId="545"/>
            <ac:spMk id="8" creationId="{E1DC307C-5600-640B-1FF9-9DFE393C01D7}"/>
          </ac:spMkLst>
        </pc:spChg>
        <pc:spChg chg="mod">
          <ac:chgData name="Pantelis Balaouras" userId="25e8755020fc1734" providerId="LiveId" clId="{63F8D67B-A8BB-4E49-A40D-C1BC24EFDE5E}" dt="2026-04-22T08:01:41.172" v="4447" actId="478"/>
          <ac:spMkLst>
            <pc:docMk/>
            <pc:sldMk cId="3775788532" sldId="545"/>
            <ac:spMk id="10" creationId="{7827CF0B-6A24-E5B5-277B-A78EA6DA5762}"/>
          </ac:spMkLst>
        </pc:spChg>
        <pc:spChg chg="mod">
          <ac:chgData name="Pantelis Balaouras" userId="25e8755020fc1734" providerId="LiveId" clId="{63F8D67B-A8BB-4E49-A40D-C1BC24EFDE5E}" dt="2026-04-22T08:01:41.172" v="4447" actId="478"/>
          <ac:spMkLst>
            <pc:docMk/>
            <pc:sldMk cId="3775788532" sldId="545"/>
            <ac:spMk id="11" creationId="{8E6901C7-2F4C-C23A-4868-B8663A1A7288}"/>
          </ac:spMkLst>
        </pc:spChg>
        <pc:spChg chg="mod">
          <ac:chgData name="Pantelis Balaouras" userId="25e8755020fc1734" providerId="LiveId" clId="{63F8D67B-A8BB-4E49-A40D-C1BC24EFDE5E}" dt="2026-04-22T08:01:41.172" v="4447" actId="478"/>
          <ac:spMkLst>
            <pc:docMk/>
            <pc:sldMk cId="3775788532" sldId="545"/>
            <ac:spMk id="13" creationId="{8766AD3F-D753-9473-291C-FF1CAE50304B}"/>
          </ac:spMkLst>
        </pc:spChg>
        <pc:spChg chg="mod">
          <ac:chgData name="Pantelis Balaouras" userId="25e8755020fc1734" providerId="LiveId" clId="{63F8D67B-A8BB-4E49-A40D-C1BC24EFDE5E}" dt="2026-04-22T07:33:33.864" v="4282" actId="14100"/>
          <ac:spMkLst>
            <pc:docMk/>
            <pc:sldMk cId="3775788532" sldId="545"/>
            <ac:spMk id="14" creationId="{701C6243-D4D9-92C0-F2C4-B2A03DC70BF3}"/>
          </ac:spMkLst>
        </pc:spChg>
        <pc:spChg chg="mod">
          <ac:chgData name="Pantelis Balaouras" userId="25e8755020fc1734" providerId="LiveId" clId="{63F8D67B-A8BB-4E49-A40D-C1BC24EFDE5E}" dt="2026-04-22T08:01:41.172" v="4447" actId="478"/>
          <ac:spMkLst>
            <pc:docMk/>
            <pc:sldMk cId="3775788532" sldId="545"/>
            <ac:spMk id="15" creationId="{366D5CE1-C582-3242-82F7-31F877188722}"/>
          </ac:spMkLst>
        </pc:spChg>
        <pc:spChg chg="mod">
          <ac:chgData name="Pantelis Balaouras" userId="25e8755020fc1734" providerId="LiveId" clId="{63F8D67B-A8BB-4E49-A40D-C1BC24EFDE5E}" dt="2026-04-22T08:01:41.172" v="4447" actId="478"/>
          <ac:spMkLst>
            <pc:docMk/>
            <pc:sldMk cId="3775788532" sldId="545"/>
            <ac:spMk id="16" creationId="{820E32D6-8368-3C34-0E0F-7BD63BA02972}"/>
          </ac:spMkLst>
        </pc:spChg>
        <pc:spChg chg="mod">
          <ac:chgData name="Pantelis Balaouras" userId="25e8755020fc1734" providerId="LiveId" clId="{63F8D67B-A8BB-4E49-A40D-C1BC24EFDE5E}" dt="2026-04-22T08:01:41.172" v="4447" actId="478"/>
          <ac:spMkLst>
            <pc:docMk/>
            <pc:sldMk cId="3775788532" sldId="545"/>
            <ac:spMk id="17" creationId="{08141284-FF7B-D09F-1C27-C6A8568398E3}"/>
          </ac:spMkLst>
        </pc:spChg>
        <pc:spChg chg="mod">
          <ac:chgData name="Pantelis Balaouras" userId="25e8755020fc1734" providerId="LiveId" clId="{63F8D67B-A8BB-4E49-A40D-C1BC24EFDE5E}" dt="2026-04-22T08:01:41.172" v="4447" actId="478"/>
          <ac:spMkLst>
            <pc:docMk/>
            <pc:sldMk cId="3775788532" sldId="545"/>
            <ac:spMk id="18" creationId="{AD1C659A-4DAE-235A-FA2C-CD7599E6FB19}"/>
          </ac:spMkLst>
        </pc:spChg>
        <pc:grpChg chg="mod">
          <ac:chgData name="Pantelis Balaouras" userId="25e8755020fc1734" providerId="LiveId" clId="{63F8D67B-A8BB-4E49-A40D-C1BC24EFDE5E}" dt="2026-04-22T08:01:36.878" v="4446" actId="403"/>
          <ac:grpSpMkLst>
            <pc:docMk/>
            <pc:sldMk cId="3775788532" sldId="545"/>
            <ac:grpSpMk id="4" creationId="{534C3D5F-DD98-9286-4F4A-993918592CFC}"/>
          </ac:grpSpMkLst>
        </pc:grpChg>
        <pc:grpChg chg="mod">
          <ac:chgData name="Pantelis Balaouras" userId="25e8755020fc1734" providerId="LiveId" clId="{63F8D67B-A8BB-4E49-A40D-C1BC24EFDE5E}" dt="2026-04-22T08:01:51.697" v="4455" actId="404"/>
          <ac:grpSpMkLst>
            <pc:docMk/>
            <pc:sldMk cId="3775788532" sldId="545"/>
            <ac:grpSpMk id="5" creationId="{B70AC734-8F7C-1B5D-DA33-220AD45D7A1A}"/>
          </ac:grpSpMkLst>
        </pc:grpChg>
        <pc:cxnChg chg="add mod">
          <ac:chgData name="Pantelis Balaouras" userId="25e8755020fc1734" providerId="LiveId" clId="{63F8D67B-A8BB-4E49-A40D-C1BC24EFDE5E}" dt="2026-04-22T07:33:45.695" v="4284" actId="14100"/>
          <ac:cxnSpMkLst>
            <pc:docMk/>
            <pc:sldMk cId="3775788532" sldId="545"/>
            <ac:cxnSpMk id="28" creationId="{11A8733D-B064-5E6E-39A3-5F69D26F6714}"/>
          </ac:cxnSpMkLst>
        </pc:cxnChg>
      </pc:sldChg>
      <pc:sldChg chg="addSp modSp new mod modClrScheme chgLayout">
        <pc:chgData name="Pantelis Balaouras" userId="25e8755020fc1734" providerId="LiveId" clId="{63F8D67B-A8BB-4E49-A40D-C1BC24EFDE5E}" dt="2026-04-22T08:17:38.759" v="4624" actId="20577"/>
        <pc:sldMkLst>
          <pc:docMk/>
          <pc:sldMk cId="3698895128" sldId="546"/>
        </pc:sldMkLst>
        <pc:spChg chg="add mod">
          <ac:chgData name="Pantelis Balaouras" userId="25e8755020fc1734" providerId="LiveId" clId="{63F8D67B-A8BB-4E49-A40D-C1BC24EFDE5E}" dt="2026-04-22T08:17:38.759" v="4624" actId="20577"/>
          <ac:spMkLst>
            <pc:docMk/>
            <pc:sldMk cId="3698895128" sldId="546"/>
            <ac:spMk id="2" creationId="{5192669F-2E03-5FDA-E659-DF2A2598DF49}"/>
          </ac:spMkLst>
        </pc:spChg>
        <pc:spChg chg="add mod">
          <ac:chgData name="Pantelis Balaouras" userId="25e8755020fc1734" providerId="LiveId" clId="{63F8D67B-A8BB-4E49-A40D-C1BC24EFDE5E}" dt="2026-04-22T07:30:21.260" v="4136" actId="700"/>
          <ac:spMkLst>
            <pc:docMk/>
            <pc:sldMk cId="3698895128" sldId="546"/>
            <ac:spMk id="3" creationId="{16CB0063-E2D7-EE67-AB7B-BEB5ACD51C78}"/>
          </ac:spMkLst>
        </pc:spChg>
      </pc:sldChg>
      <pc:sldChg chg="addSp modSp new mod modClrScheme chgLayout">
        <pc:chgData name="Pantelis Balaouras" userId="25e8755020fc1734" providerId="LiveId" clId="{63F8D67B-A8BB-4E49-A40D-C1BC24EFDE5E}" dt="2026-04-22T08:17:46.830" v="4628" actId="20577"/>
        <pc:sldMkLst>
          <pc:docMk/>
          <pc:sldMk cId="261803186" sldId="547"/>
        </pc:sldMkLst>
        <pc:spChg chg="add mod">
          <ac:chgData name="Pantelis Balaouras" userId="25e8755020fc1734" providerId="LiveId" clId="{63F8D67B-A8BB-4E49-A40D-C1BC24EFDE5E}" dt="2026-04-22T08:17:46.830" v="4628" actId="20577"/>
          <ac:spMkLst>
            <pc:docMk/>
            <pc:sldMk cId="261803186" sldId="547"/>
            <ac:spMk id="2" creationId="{A9403C1B-6BA5-9D0F-F4E6-8FD4694CE8F9}"/>
          </ac:spMkLst>
        </pc:spChg>
        <pc:spChg chg="add mod">
          <ac:chgData name="Pantelis Balaouras" userId="25e8755020fc1734" providerId="LiveId" clId="{63F8D67B-A8BB-4E49-A40D-C1BC24EFDE5E}" dt="2026-04-22T07:32:05.567" v="4196" actId="700"/>
          <ac:spMkLst>
            <pc:docMk/>
            <pc:sldMk cId="261803186" sldId="547"/>
            <ac:spMk id="3" creationId="{6A6F2D8B-8FE6-B2A2-2FBF-3581BC767C29}"/>
          </ac:spMkLst>
        </pc:spChg>
      </pc:sldChg>
      <pc:sldChg chg="addSp delSp modSp new mod">
        <pc:chgData name="Pantelis Balaouras" userId="25e8755020fc1734" providerId="LiveId" clId="{63F8D67B-A8BB-4E49-A40D-C1BC24EFDE5E}" dt="2026-04-23T11:50:52.944" v="5152" actId="113"/>
        <pc:sldMkLst>
          <pc:docMk/>
          <pc:sldMk cId="2014997697" sldId="548"/>
        </pc:sldMkLst>
        <pc:spChg chg="mod">
          <ac:chgData name="Pantelis Balaouras" userId="25e8755020fc1734" providerId="LiveId" clId="{63F8D67B-A8BB-4E49-A40D-C1BC24EFDE5E}" dt="2026-04-22T07:35:58.026" v="4318" actId="121"/>
          <ac:spMkLst>
            <pc:docMk/>
            <pc:sldMk cId="2014997697" sldId="548"/>
            <ac:spMk id="2" creationId="{997B614A-8FB8-EF33-BA6C-29A285F9273D}"/>
          </ac:spMkLst>
        </pc:spChg>
        <pc:spChg chg="mod">
          <ac:chgData name="Pantelis Balaouras" userId="25e8755020fc1734" providerId="LiveId" clId="{63F8D67B-A8BB-4E49-A40D-C1BC24EFDE5E}" dt="2026-04-23T11:50:52.944" v="5152" actId="113"/>
          <ac:spMkLst>
            <pc:docMk/>
            <pc:sldMk cId="2014997697" sldId="548"/>
            <ac:spMk id="3" creationId="{D2E4FF3F-D2B3-97CD-6A93-DE4E1D5A0652}"/>
          </ac:spMkLst>
        </pc:spChg>
        <pc:spChg chg="del mod">
          <ac:chgData name="Pantelis Balaouras" userId="25e8755020fc1734" providerId="LiveId" clId="{63F8D67B-A8BB-4E49-A40D-C1BC24EFDE5E}" dt="2026-04-22T07:36:06.465" v="4320" actId="478"/>
          <ac:spMkLst>
            <pc:docMk/>
            <pc:sldMk cId="2014997697" sldId="548"/>
            <ac:spMk id="6" creationId="{470599EA-511C-7910-524F-22B1644BE8A5}"/>
          </ac:spMkLst>
        </pc:spChg>
        <pc:spChg chg="mod">
          <ac:chgData name="Pantelis Balaouras" userId="25e8755020fc1734" providerId="LiveId" clId="{63F8D67B-A8BB-4E49-A40D-C1BC24EFDE5E}" dt="2026-04-22T07:36:06.465" v="4320" actId="478"/>
          <ac:spMkLst>
            <pc:docMk/>
            <pc:sldMk cId="2014997697" sldId="548"/>
            <ac:spMk id="7" creationId="{7751E4FB-608E-CF39-8F9E-30B16C7ABA52}"/>
          </ac:spMkLst>
        </pc:spChg>
        <pc:spChg chg="mod">
          <ac:chgData name="Pantelis Balaouras" userId="25e8755020fc1734" providerId="LiveId" clId="{63F8D67B-A8BB-4E49-A40D-C1BC24EFDE5E}" dt="2026-04-22T07:36:06.465" v="4320" actId="478"/>
          <ac:spMkLst>
            <pc:docMk/>
            <pc:sldMk cId="2014997697" sldId="548"/>
            <ac:spMk id="8" creationId="{805BC2C2-9227-B2CA-E80D-528412553520}"/>
          </ac:spMkLst>
        </pc:spChg>
        <pc:spChg chg="mod">
          <ac:chgData name="Pantelis Balaouras" userId="25e8755020fc1734" providerId="LiveId" clId="{63F8D67B-A8BB-4E49-A40D-C1BC24EFDE5E}" dt="2026-04-22T07:36:06.465" v="4320" actId="478"/>
          <ac:spMkLst>
            <pc:docMk/>
            <pc:sldMk cId="2014997697" sldId="548"/>
            <ac:spMk id="10" creationId="{EC077535-62EF-DAB0-95C8-5E760D6FF965}"/>
          </ac:spMkLst>
        </pc:spChg>
        <pc:spChg chg="mod">
          <ac:chgData name="Pantelis Balaouras" userId="25e8755020fc1734" providerId="LiveId" clId="{63F8D67B-A8BB-4E49-A40D-C1BC24EFDE5E}" dt="2026-04-22T07:36:06.465" v="4320" actId="478"/>
          <ac:spMkLst>
            <pc:docMk/>
            <pc:sldMk cId="2014997697" sldId="548"/>
            <ac:spMk id="12" creationId="{24B58738-F27B-905B-DD42-BAB9389916F9}"/>
          </ac:spMkLst>
        </pc:spChg>
        <pc:spChg chg="mod">
          <ac:chgData name="Pantelis Balaouras" userId="25e8755020fc1734" providerId="LiveId" clId="{63F8D67B-A8BB-4E49-A40D-C1BC24EFDE5E}" dt="2026-04-22T07:36:06.465" v="4320" actId="478"/>
          <ac:spMkLst>
            <pc:docMk/>
            <pc:sldMk cId="2014997697" sldId="548"/>
            <ac:spMk id="13" creationId="{DB3146E4-AD4A-E813-8360-E905688C658B}"/>
          </ac:spMkLst>
        </pc:spChg>
        <pc:spChg chg="mod">
          <ac:chgData name="Pantelis Balaouras" userId="25e8755020fc1734" providerId="LiveId" clId="{63F8D67B-A8BB-4E49-A40D-C1BC24EFDE5E}" dt="2026-04-22T07:36:06.465" v="4320" actId="478"/>
          <ac:spMkLst>
            <pc:docMk/>
            <pc:sldMk cId="2014997697" sldId="548"/>
            <ac:spMk id="14" creationId="{06C01495-EAC7-E227-2B5A-1822FEEA0882}"/>
          </ac:spMkLst>
        </pc:spChg>
        <pc:spChg chg="mod">
          <ac:chgData name="Pantelis Balaouras" userId="25e8755020fc1734" providerId="LiveId" clId="{63F8D67B-A8BB-4E49-A40D-C1BC24EFDE5E}" dt="2026-04-22T07:36:06.465" v="4320" actId="478"/>
          <ac:spMkLst>
            <pc:docMk/>
            <pc:sldMk cId="2014997697" sldId="548"/>
            <ac:spMk id="15" creationId="{84CD243F-3431-2ABC-DBBB-937B9842B2A9}"/>
          </ac:spMkLst>
        </pc:spChg>
        <pc:spChg chg="mod">
          <ac:chgData name="Pantelis Balaouras" userId="25e8755020fc1734" providerId="LiveId" clId="{63F8D67B-A8BB-4E49-A40D-C1BC24EFDE5E}" dt="2026-04-22T07:35:13.387" v="4298"/>
          <ac:spMkLst>
            <pc:docMk/>
            <pc:sldMk cId="2014997697" sldId="548"/>
            <ac:spMk id="16" creationId="{09E3015A-A7A2-7892-8F88-03DBE7C70EDE}"/>
          </ac:spMkLst>
        </pc:spChg>
        <pc:spChg chg="mod">
          <ac:chgData name="Pantelis Balaouras" userId="25e8755020fc1734" providerId="LiveId" clId="{63F8D67B-A8BB-4E49-A40D-C1BC24EFDE5E}" dt="2026-04-22T07:36:06.465" v="4320" actId="478"/>
          <ac:spMkLst>
            <pc:docMk/>
            <pc:sldMk cId="2014997697" sldId="548"/>
            <ac:spMk id="17" creationId="{C70F97DD-5F1B-3543-7C9D-1FEA082A6E83}"/>
          </ac:spMkLst>
        </pc:spChg>
        <pc:spChg chg="mod">
          <ac:chgData name="Pantelis Balaouras" userId="25e8755020fc1734" providerId="LiveId" clId="{63F8D67B-A8BB-4E49-A40D-C1BC24EFDE5E}" dt="2026-04-22T07:36:06.465" v="4320" actId="478"/>
          <ac:spMkLst>
            <pc:docMk/>
            <pc:sldMk cId="2014997697" sldId="548"/>
            <ac:spMk id="18" creationId="{D11F7C2E-8A15-45C7-50F3-0F8BC13A1F05}"/>
          </ac:spMkLst>
        </pc:spChg>
        <pc:grpChg chg="mod">
          <ac:chgData name="Pantelis Balaouras" userId="25e8755020fc1734" providerId="LiveId" clId="{63F8D67B-A8BB-4E49-A40D-C1BC24EFDE5E}" dt="2026-04-22T08:02:10.183" v="4463" actId="403"/>
          <ac:grpSpMkLst>
            <pc:docMk/>
            <pc:sldMk cId="2014997697" sldId="548"/>
            <ac:grpSpMk id="5" creationId="{EFFE4449-9F1A-ACB2-AA6F-4885705F9D18}"/>
          </ac:grpSpMkLst>
        </pc:grpChg>
        <pc:cxnChg chg="mod">
          <ac:chgData name="Pantelis Balaouras" userId="25e8755020fc1734" providerId="LiveId" clId="{63F8D67B-A8BB-4E49-A40D-C1BC24EFDE5E}" dt="2026-04-22T07:36:12.247" v="4321" actId="14100"/>
          <ac:cxnSpMkLst>
            <pc:docMk/>
            <pc:sldMk cId="2014997697" sldId="548"/>
            <ac:cxnSpMk id="28" creationId="{6176D6D9-DBFA-810D-6C89-7CA84192C80B}"/>
          </ac:cxnSpMkLst>
        </pc:cxnChg>
      </pc:sldChg>
      <pc:sldChg chg="addSp delSp modSp new mod">
        <pc:chgData name="Pantelis Balaouras" userId="25e8755020fc1734" providerId="LiveId" clId="{63F8D67B-A8BB-4E49-A40D-C1BC24EFDE5E}" dt="2026-04-23T11:50:56.396" v="5153" actId="113"/>
        <pc:sldMkLst>
          <pc:docMk/>
          <pc:sldMk cId="1439470182" sldId="549"/>
        </pc:sldMkLst>
        <pc:spChg chg="mod">
          <ac:chgData name="Pantelis Balaouras" userId="25e8755020fc1734" providerId="LiveId" clId="{63F8D67B-A8BB-4E49-A40D-C1BC24EFDE5E}" dt="2026-04-22T07:56:03.692" v="4370" actId="20577"/>
          <ac:spMkLst>
            <pc:docMk/>
            <pc:sldMk cId="1439470182" sldId="549"/>
            <ac:spMk id="2" creationId="{E556B9D9-6DDC-AB2C-21B6-643DD0D74E66}"/>
          </ac:spMkLst>
        </pc:spChg>
        <pc:spChg chg="add mod">
          <ac:chgData name="Pantelis Balaouras" userId="25e8755020fc1734" providerId="LiveId" clId="{63F8D67B-A8BB-4E49-A40D-C1BC24EFDE5E}" dt="2026-04-23T11:50:56.396" v="5153" actId="113"/>
          <ac:spMkLst>
            <pc:docMk/>
            <pc:sldMk cId="1439470182" sldId="549"/>
            <ac:spMk id="3" creationId="{06FCF56D-AA7B-1544-0E8B-428CD05409E5}"/>
          </ac:spMkLst>
        </pc:spChg>
        <pc:spChg chg="mod">
          <ac:chgData name="Pantelis Balaouras" userId="25e8755020fc1734" providerId="LiveId" clId="{63F8D67B-A8BB-4E49-A40D-C1BC24EFDE5E}" dt="2026-04-22T07:55:59.921" v="4364" actId="14100"/>
          <ac:spMkLst>
            <pc:docMk/>
            <pc:sldMk cId="1439470182" sldId="549"/>
            <ac:spMk id="7" creationId="{C09F2629-8D43-45BA-D096-80DA4B37AD1B}"/>
          </ac:spMkLst>
        </pc:spChg>
        <pc:spChg chg="mod">
          <ac:chgData name="Pantelis Balaouras" userId="25e8755020fc1734" providerId="LiveId" clId="{63F8D67B-A8BB-4E49-A40D-C1BC24EFDE5E}" dt="2026-04-22T07:55:59.921" v="4364" actId="14100"/>
          <ac:spMkLst>
            <pc:docMk/>
            <pc:sldMk cId="1439470182" sldId="549"/>
            <ac:spMk id="8" creationId="{78479DDD-4D21-924D-ED7D-D510B98300BD}"/>
          </ac:spMkLst>
        </pc:spChg>
        <pc:spChg chg="mod">
          <ac:chgData name="Pantelis Balaouras" userId="25e8755020fc1734" providerId="LiveId" clId="{63F8D67B-A8BB-4E49-A40D-C1BC24EFDE5E}" dt="2026-04-22T07:55:59.921" v="4364" actId="14100"/>
          <ac:spMkLst>
            <pc:docMk/>
            <pc:sldMk cId="1439470182" sldId="549"/>
            <ac:spMk id="10" creationId="{F7B28E5D-ADF3-7496-F20E-7FCCA5965A71}"/>
          </ac:spMkLst>
        </pc:spChg>
        <pc:spChg chg="mod">
          <ac:chgData name="Pantelis Balaouras" userId="25e8755020fc1734" providerId="LiveId" clId="{63F8D67B-A8BB-4E49-A40D-C1BC24EFDE5E}" dt="2026-04-22T07:55:59.921" v="4364" actId="14100"/>
          <ac:spMkLst>
            <pc:docMk/>
            <pc:sldMk cId="1439470182" sldId="549"/>
            <ac:spMk id="11" creationId="{81A1891C-F17D-C34E-4238-2F49C12BADC3}"/>
          </ac:spMkLst>
        </pc:spChg>
        <pc:spChg chg="mod">
          <ac:chgData name="Pantelis Balaouras" userId="25e8755020fc1734" providerId="LiveId" clId="{63F8D67B-A8BB-4E49-A40D-C1BC24EFDE5E}" dt="2026-04-22T07:55:39.705" v="4360" actId="478"/>
          <ac:spMkLst>
            <pc:docMk/>
            <pc:sldMk cId="1439470182" sldId="549"/>
            <ac:spMk id="12" creationId="{2429735F-098D-3A8F-FAD5-58352D16F998}"/>
          </ac:spMkLst>
        </pc:spChg>
        <pc:spChg chg="mod">
          <ac:chgData name="Pantelis Balaouras" userId="25e8755020fc1734" providerId="LiveId" clId="{63F8D67B-A8BB-4E49-A40D-C1BC24EFDE5E}" dt="2026-04-22T07:55:59.921" v="4364" actId="14100"/>
          <ac:spMkLst>
            <pc:docMk/>
            <pc:sldMk cId="1439470182" sldId="549"/>
            <ac:spMk id="13" creationId="{A56A75A5-415C-5387-DB37-385175E6D0B2}"/>
          </ac:spMkLst>
        </pc:spChg>
        <pc:spChg chg="mod">
          <ac:chgData name="Pantelis Balaouras" userId="25e8755020fc1734" providerId="LiveId" clId="{63F8D67B-A8BB-4E49-A40D-C1BC24EFDE5E}" dt="2026-04-22T07:55:59.921" v="4364" actId="14100"/>
          <ac:spMkLst>
            <pc:docMk/>
            <pc:sldMk cId="1439470182" sldId="549"/>
            <ac:spMk id="14" creationId="{3F5BB122-951E-0496-5045-DA0F25447518}"/>
          </ac:spMkLst>
        </pc:spChg>
        <pc:spChg chg="mod">
          <ac:chgData name="Pantelis Balaouras" userId="25e8755020fc1734" providerId="LiveId" clId="{63F8D67B-A8BB-4E49-A40D-C1BC24EFDE5E}" dt="2026-04-22T07:55:59.921" v="4364" actId="14100"/>
          <ac:spMkLst>
            <pc:docMk/>
            <pc:sldMk cId="1439470182" sldId="549"/>
            <ac:spMk id="15" creationId="{924CA464-0835-66F6-8830-DEBCC7D3FD29}"/>
          </ac:spMkLst>
        </pc:spChg>
        <pc:spChg chg="mod">
          <ac:chgData name="Pantelis Balaouras" userId="25e8755020fc1734" providerId="LiveId" clId="{63F8D67B-A8BB-4E49-A40D-C1BC24EFDE5E}" dt="2026-04-22T07:55:59.921" v="4364" actId="14100"/>
          <ac:spMkLst>
            <pc:docMk/>
            <pc:sldMk cId="1439470182" sldId="549"/>
            <ac:spMk id="16" creationId="{7C27E710-7D4E-7AC3-E8A7-22F22797323F}"/>
          </ac:spMkLst>
        </pc:spChg>
        <pc:spChg chg="mod">
          <ac:chgData name="Pantelis Balaouras" userId="25e8755020fc1734" providerId="LiveId" clId="{63F8D67B-A8BB-4E49-A40D-C1BC24EFDE5E}" dt="2026-04-22T07:55:59.921" v="4364" actId="14100"/>
          <ac:spMkLst>
            <pc:docMk/>
            <pc:sldMk cId="1439470182" sldId="549"/>
            <ac:spMk id="17" creationId="{79A62FD1-4CFD-3CA3-148A-67118021D66C}"/>
          </ac:spMkLst>
        </pc:spChg>
        <pc:spChg chg="mod">
          <ac:chgData name="Pantelis Balaouras" userId="25e8755020fc1734" providerId="LiveId" clId="{63F8D67B-A8BB-4E49-A40D-C1BC24EFDE5E}" dt="2026-04-22T07:55:59.921" v="4364" actId="14100"/>
          <ac:spMkLst>
            <pc:docMk/>
            <pc:sldMk cId="1439470182" sldId="549"/>
            <ac:spMk id="18" creationId="{EB8FFE81-44C5-D0BD-50DF-907891ED8265}"/>
          </ac:spMkLst>
        </pc:spChg>
        <pc:grpChg chg="mod">
          <ac:chgData name="Pantelis Balaouras" userId="25e8755020fc1734" providerId="LiveId" clId="{63F8D67B-A8BB-4E49-A40D-C1BC24EFDE5E}" dt="2026-04-22T08:02:25.156" v="4471" actId="404"/>
          <ac:grpSpMkLst>
            <pc:docMk/>
            <pc:sldMk cId="1439470182" sldId="549"/>
            <ac:grpSpMk id="5" creationId="{D3CB2704-2E9A-AD81-7ABB-4B71A4C39CE5}"/>
          </ac:grpSpMkLst>
        </pc:grpChg>
        <pc:cxnChg chg="mod">
          <ac:chgData name="Pantelis Balaouras" userId="25e8755020fc1734" providerId="LiveId" clId="{63F8D67B-A8BB-4E49-A40D-C1BC24EFDE5E}" dt="2026-04-22T07:56:46.866" v="4374" actId="14100"/>
          <ac:cxnSpMkLst>
            <pc:docMk/>
            <pc:sldMk cId="1439470182" sldId="549"/>
            <ac:cxnSpMk id="28" creationId="{AFC5632F-DF56-008F-DF24-418EFFECC72D}"/>
          </ac:cxnSpMkLst>
        </pc:cxnChg>
      </pc:sldChg>
      <pc:sldChg chg="addSp delSp modSp new mod">
        <pc:chgData name="Pantelis Balaouras" userId="25e8755020fc1734" providerId="LiveId" clId="{63F8D67B-A8BB-4E49-A40D-C1BC24EFDE5E}" dt="2026-04-23T11:51:00.161" v="5154" actId="113"/>
        <pc:sldMkLst>
          <pc:docMk/>
          <pc:sldMk cId="2576518855" sldId="550"/>
        </pc:sldMkLst>
        <pc:spChg chg="mod">
          <ac:chgData name="Pantelis Balaouras" userId="25e8755020fc1734" providerId="LiveId" clId="{63F8D67B-A8BB-4E49-A40D-C1BC24EFDE5E}" dt="2026-04-22T07:56:56.710" v="4377" actId="20577"/>
          <ac:spMkLst>
            <pc:docMk/>
            <pc:sldMk cId="2576518855" sldId="550"/>
            <ac:spMk id="2" creationId="{396FEABF-0CAA-CF5F-0AAD-6B44FAC5D6E2}"/>
          </ac:spMkLst>
        </pc:spChg>
        <pc:spChg chg="add mod">
          <ac:chgData name="Pantelis Balaouras" userId="25e8755020fc1734" providerId="LiveId" clId="{63F8D67B-A8BB-4E49-A40D-C1BC24EFDE5E}" dt="2026-04-23T11:51:00.161" v="5154" actId="113"/>
          <ac:spMkLst>
            <pc:docMk/>
            <pc:sldMk cId="2576518855" sldId="550"/>
            <ac:spMk id="3" creationId="{676697EB-B923-D4EE-C8D6-9793FBFF5E9B}"/>
          </ac:spMkLst>
        </pc:spChg>
        <pc:spChg chg="mod">
          <ac:chgData name="Pantelis Balaouras" userId="25e8755020fc1734" providerId="LiveId" clId="{63F8D67B-A8BB-4E49-A40D-C1BC24EFDE5E}" dt="2026-04-22T07:57:32.630" v="4393" actId="20577"/>
          <ac:spMkLst>
            <pc:docMk/>
            <pc:sldMk cId="2576518855" sldId="550"/>
            <ac:spMk id="6" creationId="{5C884D22-619F-EA09-AD7F-7E83188F5D11}"/>
          </ac:spMkLst>
        </pc:spChg>
        <pc:spChg chg="mod">
          <ac:chgData name="Pantelis Balaouras" userId="25e8755020fc1734" providerId="LiveId" clId="{63F8D67B-A8BB-4E49-A40D-C1BC24EFDE5E}" dt="2026-04-22T07:57:49.027" v="4397" actId="478"/>
          <ac:spMkLst>
            <pc:docMk/>
            <pc:sldMk cId="2576518855" sldId="550"/>
            <ac:spMk id="7" creationId="{719F679D-CB61-EEFA-A48C-0CBDEBC9DE7E}"/>
          </ac:spMkLst>
        </pc:spChg>
        <pc:spChg chg="mod">
          <ac:chgData name="Pantelis Balaouras" userId="25e8755020fc1734" providerId="LiveId" clId="{63F8D67B-A8BB-4E49-A40D-C1BC24EFDE5E}" dt="2026-04-22T07:57:49.027" v="4397" actId="478"/>
          <ac:spMkLst>
            <pc:docMk/>
            <pc:sldMk cId="2576518855" sldId="550"/>
            <ac:spMk id="8" creationId="{B7DF3184-86DB-507F-6BD2-63289052D38A}"/>
          </ac:spMkLst>
        </pc:spChg>
        <pc:spChg chg="del mod">
          <ac:chgData name="Pantelis Balaouras" userId="25e8755020fc1734" providerId="LiveId" clId="{63F8D67B-A8BB-4E49-A40D-C1BC24EFDE5E}" dt="2026-04-22T07:57:43.566" v="4396" actId="21"/>
          <ac:spMkLst>
            <pc:docMk/>
            <pc:sldMk cId="2576518855" sldId="550"/>
            <ac:spMk id="10" creationId="{E2781DCE-C4F4-A4A6-0C9E-36928884F5CA}"/>
          </ac:spMkLst>
        </pc:spChg>
        <pc:spChg chg="mod">
          <ac:chgData name="Pantelis Balaouras" userId="25e8755020fc1734" providerId="LiveId" clId="{63F8D67B-A8BB-4E49-A40D-C1BC24EFDE5E}" dt="2026-04-22T07:57:49.027" v="4397" actId="478"/>
          <ac:spMkLst>
            <pc:docMk/>
            <pc:sldMk cId="2576518855" sldId="550"/>
            <ac:spMk id="11" creationId="{764E2DB0-D4D5-8612-3025-7C5AD8080107}"/>
          </ac:spMkLst>
        </pc:spChg>
        <pc:spChg chg="mod">
          <ac:chgData name="Pantelis Balaouras" userId="25e8755020fc1734" providerId="LiveId" clId="{63F8D67B-A8BB-4E49-A40D-C1BC24EFDE5E}" dt="2026-04-22T07:57:49.027" v="4397" actId="478"/>
          <ac:spMkLst>
            <pc:docMk/>
            <pc:sldMk cId="2576518855" sldId="550"/>
            <ac:spMk id="12" creationId="{D53FC594-BEB2-0A61-7137-5169771200AA}"/>
          </ac:spMkLst>
        </pc:spChg>
        <pc:spChg chg="mod">
          <ac:chgData name="Pantelis Balaouras" userId="25e8755020fc1734" providerId="LiveId" clId="{63F8D67B-A8BB-4E49-A40D-C1BC24EFDE5E}" dt="2026-04-22T07:57:49.027" v="4397" actId="478"/>
          <ac:spMkLst>
            <pc:docMk/>
            <pc:sldMk cId="2576518855" sldId="550"/>
            <ac:spMk id="13" creationId="{F97C5840-A20D-5FA0-FC48-C277C990B8DD}"/>
          </ac:spMkLst>
        </pc:spChg>
        <pc:spChg chg="mod">
          <ac:chgData name="Pantelis Balaouras" userId="25e8755020fc1734" providerId="LiveId" clId="{63F8D67B-A8BB-4E49-A40D-C1BC24EFDE5E}" dt="2026-04-22T07:57:49.027" v="4397" actId="478"/>
          <ac:spMkLst>
            <pc:docMk/>
            <pc:sldMk cId="2576518855" sldId="550"/>
            <ac:spMk id="14" creationId="{E4BE297A-ADB4-16CB-FE97-022D2E88F8BD}"/>
          </ac:spMkLst>
        </pc:spChg>
        <pc:spChg chg="mod">
          <ac:chgData name="Pantelis Balaouras" userId="25e8755020fc1734" providerId="LiveId" clId="{63F8D67B-A8BB-4E49-A40D-C1BC24EFDE5E}" dt="2026-04-22T07:57:49.027" v="4397" actId="478"/>
          <ac:spMkLst>
            <pc:docMk/>
            <pc:sldMk cId="2576518855" sldId="550"/>
            <ac:spMk id="15" creationId="{C5363225-B47A-5887-E407-47CB55A7924D}"/>
          </ac:spMkLst>
        </pc:spChg>
        <pc:spChg chg="mod">
          <ac:chgData name="Pantelis Balaouras" userId="25e8755020fc1734" providerId="LiveId" clId="{63F8D67B-A8BB-4E49-A40D-C1BC24EFDE5E}" dt="2026-04-22T07:57:49.027" v="4397" actId="478"/>
          <ac:spMkLst>
            <pc:docMk/>
            <pc:sldMk cId="2576518855" sldId="550"/>
            <ac:spMk id="16" creationId="{08AC1ED2-0C22-06B9-B22A-C06747DAD069}"/>
          </ac:spMkLst>
        </pc:spChg>
        <pc:spChg chg="mod">
          <ac:chgData name="Pantelis Balaouras" userId="25e8755020fc1734" providerId="LiveId" clId="{63F8D67B-A8BB-4E49-A40D-C1BC24EFDE5E}" dt="2026-04-22T07:57:49.027" v="4397" actId="478"/>
          <ac:spMkLst>
            <pc:docMk/>
            <pc:sldMk cId="2576518855" sldId="550"/>
            <ac:spMk id="17" creationId="{542E99D6-94E5-5337-5C2D-8CDF95B413DB}"/>
          </ac:spMkLst>
        </pc:spChg>
        <pc:spChg chg="mod">
          <ac:chgData name="Pantelis Balaouras" userId="25e8755020fc1734" providerId="LiveId" clId="{63F8D67B-A8BB-4E49-A40D-C1BC24EFDE5E}" dt="2026-04-22T07:57:49.027" v="4397" actId="478"/>
          <ac:spMkLst>
            <pc:docMk/>
            <pc:sldMk cId="2576518855" sldId="550"/>
            <ac:spMk id="18" creationId="{0BDB1A1E-F907-75C5-7B64-965CC1B2FA94}"/>
          </ac:spMkLst>
        </pc:spChg>
        <pc:spChg chg="add mod">
          <ac:chgData name="Pantelis Balaouras" userId="25e8755020fc1734" providerId="LiveId" clId="{63F8D67B-A8BB-4E49-A40D-C1BC24EFDE5E}" dt="2026-04-22T07:57:56.471" v="4399"/>
          <ac:spMkLst>
            <pc:docMk/>
            <pc:sldMk cId="2576518855" sldId="550"/>
            <ac:spMk id="28" creationId="{00D32168-0425-9C59-D725-70904EB0DB8A}"/>
          </ac:spMkLst>
        </pc:spChg>
        <pc:spChg chg="mod">
          <ac:chgData name="Pantelis Balaouras" userId="25e8755020fc1734" providerId="LiveId" clId="{63F8D67B-A8BB-4E49-A40D-C1BC24EFDE5E}" dt="2026-04-22T07:57:54.975" v="4398"/>
          <ac:spMkLst>
            <pc:docMk/>
            <pc:sldMk cId="2576518855" sldId="550"/>
            <ac:spMk id="31" creationId="{A4FD68B0-6DF3-46ED-6846-641420951D9C}"/>
          </ac:spMkLst>
        </pc:spChg>
        <pc:spChg chg="mod">
          <ac:chgData name="Pantelis Balaouras" userId="25e8755020fc1734" providerId="LiveId" clId="{63F8D67B-A8BB-4E49-A40D-C1BC24EFDE5E}" dt="2026-04-22T07:57:54.975" v="4398"/>
          <ac:spMkLst>
            <pc:docMk/>
            <pc:sldMk cId="2576518855" sldId="550"/>
            <ac:spMk id="32" creationId="{7A2EC85B-B6AD-3DDD-6704-F137FCC2998B}"/>
          </ac:spMkLst>
        </pc:spChg>
        <pc:spChg chg="mod">
          <ac:chgData name="Pantelis Balaouras" userId="25e8755020fc1734" providerId="LiveId" clId="{63F8D67B-A8BB-4E49-A40D-C1BC24EFDE5E}" dt="2026-04-22T07:57:54.975" v="4398"/>
          <ac:spMkLst>
            <pc:docMk/>
            <pc:sldMk cId="2576518855" sldId="550"/>
            <ac:spMk id="33" creationId="{9A1E56A5-6C51-89B9-7987-DB011CCF737C}"/>
          </ac:spMkLst>
        </pc:spChg>
        <pc:spChg chg="mod">
          <ac:chgData name="Pantelis Balaouras" userId="25e8755020fc1734" providerId="LiveId" clId="{63F8D67B-A8BB-4E49-A40D-C1BC24EFDE5E}" dt="2026-04-22T07:57:54.975" v="4398"/>
          <ac:spMkLst>
            <pc:docMk/>
            <pc:sldMk cId="2576518855" sldId="550"/>
            <ac:spMk id="35" creationId="{AD1BF583-054D-BD4B-D849-5866DECC1517}"/>
          </ac:spMkLst>
        </pc:spChg>
        <pc:spChg chg="mod">
          <ac:chgData name="Pantelis Balaouras" userId="25e8755020fc1734" providerId="LiveId" clId="{63F8D67B-A8BB-4E49-A40D-C1BC24EFDE5E}" dt="2026-04-22T07:57:54.975" v="4398"/>
          <ac:spMkLst>
            <pc:docMk/>
            <pc:sldMk cId="2576518855" sldId="550"/>
            <ac:spMk id="37" creationId="{70EC0BB2-AAD4-AC64-8714-8FD45256061C}"/>
          </ac:spMkLst>
        </pc:spChg>
        <pc:spChg chg="mod">
          <ac:chgData name="Pantelis Balaouras" userId="25e8755020fc1734" providerId="LiveId" clId="{63F8D67B-A8BB-4E49-A40D-C1BC24EFDE5E}" dt="2026-04-22T07:57:54.975" v="4398"/>
          <ac:spMkLst>
            <pc:docMk/>
            <pc:sldMk cId="2576518855" sldId="550"/>
            <ac:spMk id="38" creationId="{A93C6827-7FF5-B47D-616C-E3B61AF4F7EE}"/>
          </ac:spMkLst>
        </pc:spChg>
        <pc:spChg chg="mod">
          <ac:chgData name="Pantelis Balaouras" userId="25e8755020fc1734" providerId="LiveId" clId="{63F8D67B-A8BB-4E49-A40D-C1BC24EFDE5E}" dt="2026-04-22T07:57:54.975" v="4398"/>
          <ac:spMkLst>
            <pc:docMk/>
            <pc:sldMk cId="2576518855" sldId="550"/>
            <ac:spMk id="39" creationId="{73D6F021-D0ED-75F3-CDE6-B917DCB7FFB1}"/>
          </ac:spMkLst>
        </pc:spChg>
        <pc:spChg chg="mod">
          <ac:chgData name="Pantelis Balaouras" userId="25e8755020fc1734" providerId="LiveId" clId="{63F8D67B-A8BB-4E49-A40D-C1BC24EFDE5E}" dt="2026-04-22T07:57:54.975" v="4398"/>
          <ac:spMkLst>
            <pc:docMk/>
            <pc:sldMk cId="2576518855" sldId="550"/>
            <ac:spMk id="40" creationId="{F659AD54-3484-2521-492D-C2FBC8A6F277}"/>
          </ac:spMkLst>
        </pc:spChg>
        <pc:spChg chg="mod">
          <ac:chgData name="Pantelis Balaouras" userId="25e8755020fc1734" providerId="LiveId" clId="{63F8D67B-A8BB-4E49-A40D-C1BC24EFDE5E}" dt="2026-04-22T07:57:54.975" v="4398"/>
          <ac:spMkLst>
            <pc:docMk/>
            <pc:sldMk cId="2576518855" sldId="550"/>
            <ac:spMk id="42" creationId="{862BB13F-BFC5-762F-CE7F-8F6EEA320D36}"/>
          </ac:spMkLst>
        </pc:spChg>
        <pc:spChg chg="add mod">
          <ac:chgData name="Pantelis Balaouras" userId="25e8755020fc1734" providerId="LiveId" clId="{63F8D67B-A8BB-4E49-A40D-C1BC24EFDE5E}" dt="2026-04-22T07:59:39.848" v="4409" actId="1035"/>
          <ac:spMkLst>
            <pc:docMk/>
            <pc:sldMk cId="2576518855" sldId="550"/>
            <ac:spMk id="56" creationId="{32739C07-70BF-1886-7EF6-71B53EB96252}"/>
          </ac:spMkLst>
        </pc:spChg>
        <pc:grpChg chg="mod">
          <ac:chgData name="Pantelis Balaouras" userId="25e8755020fc1734" providerId="LiveId" clId="{63F8D67B-A8BB-4E49-A40D-C1BC24EFDE5E}" dt="2026-04-22T08:02:36.260" v="4479" actId="404"/>
          <ac:grpSpMkLst>
            <pc:docMk/>
            <pc:sldMk cId="2576518855" sldId="550"/>
            <ac:grpSpMk id="5" creationId="{C890CC46-C49E-E734-2384-335B6A4DA2E9}"/>
          </ac:grpSpMkLst>
        </pc:grpChg>
        <pc:cxnChg chg="add mod">
          <ac:chgData name="Pantelis Balaouras" userId="25e8755020fc1734" providerId="LiveId" clId="{63F8D67B-A8BB-4E49-A40D-C1BC24EFDE5E}" dt="2026-04-22T07:58:12.241" v="4402" actId="14100"/>
          <ac:cxnSpMkLst>
            <pc:docMk/>
            <pc:sldMk cId="2576518855" sldId="550"/>
            <ac:cxnSpMk id="54" creationId="{50127B78-C7B5-37CE-E680-1D9C7F98C890}"/>
          </ac:cxnSpMkLst>
        </pc:cxnChg>
      </pc:sldChg>
      <pc:sldChg chg="addSp delSp modSp new mod">
        <pc:chgData name="Pantelis Balaouras" userId="25e8755020fc1734" providerId="LiveId" clId="{63F8D67B-A8BB-4E49-A40D-C1BC24EFDE5E}" dt="2026-04-23T11:51:03.999" v="5155" actId="113"/>
        <pc:sldMkLst>
          <pc:docMk/>
          <pc:sldMk cId="676180536" sldId="551"/>
        </pc:sldMkLst>
        <pc:spChg chg="mod">
          <ac:chgData name="Pantelis Balaouras" userId="25e8755020fc1734" providerId="LiveId" clId="{63F8D67B-A8BB-4E49-A40D-C1BC24EFDE5E}" dt="2026-04-22T08:00:15.670" v="4425" actId="20577"/>
          <ac:spMkLst>
            <pc:docMk/>
            <pc:sldMk cId="676180536" sldId="551"/>
            <ac:spMk id="2" creationId="{131A3073-9727-169C-5713-3A38514B3BE3}"/>
          </ac:spMkLst>
        </pc:spChg>
        <pc:spChg chg="mod">
          <ac:chgData name="Pantelis Balaouras" userId="25e8755020fc1734" providerId="LiveId" clId="{63F8D67B-A8BB-4E49-A40D-C1BC24EFDE5E}" dt="2026-04-22T07:59:46.225" v="4410" actId="478"/>
          <ac:spMkLst>
            <pc:docMk/>
            <pc:sldMk cId="676180536" sldId="551"/>
            <ac:spMk id="4" creationId="{C393A3CA-ED58-538C-49F4-4CC4AF1D6A67}"/>
          </ac:spMkLst>
        </pc:spChg>
        <pc:spChg chg="mod">
          <ac:chgData name="Pantelis Balaouras" userId="25e8755020fc1734" providerId="LiveId" clId="{63F8D67B-A8BB-4E49-A40D-C1BC24EFDE5E}" dt="2026-04-22T07:59:46.225" v="4410" actId="478"/>
          <ac:spMkLst>
            <pc:docMk/>
            <pc:sldMk cId="676180536" sldId="551"/>
            <ac:spMk id="5" creationId="{1F1A9B04-8685-F3A0-EF2D-52FAD7EC33F5}"/>
          </ac:spMkLst>
        </pc:spChg>
        <pc:spChg chg="del mod">
          <ac:chgData name="Pantelis Balaouras" userId="25e8755020fc1734" providerId="LiveId" clId="{63F8D67B-A8BB-4E49-A40D-C1BC24EFDE5E}" dt="2026-04-22T07:59:46.225" v="4410" actId="478"/>
          <ac:spMkLst>
            <pc:docMk/>
            <pc:sldMk cId="676180536" sldId="551"/>
            <ac:spMk id="7" creationId="{524E51B2-1F1E-359C-A14D-064BD8863D5B}"/>
          </ac:spMkLst>
        </pc:spChg>
        <pc:spChg chg="mod">
          <ac:chgData name="Pantelis Balaouras" userId="25e8755020fc1734" providerId="LiveId" clId="{63F8D67B-A8BB-4E49-A40D-C1BC24EFDE5E}" dt="2026-04-22T07:59:46.225" v="4410" actId="478"/>
          <ac:spMkLst>
            <pc:docMk/>
            <pc:sldMk cId="676180536" sldId="551"/>
            <ac:spMk id="8" creationId="{B0EE72A3-62C0-5C95-AFB9-44507F77C3A4}"/>
          </ac:spMkLst>
        </pc:spChg>
        <pc:spChg chg="mod">
          <ac:chgData name="Pantelis Balaouras" userId="25e8755020fc1734" providerId="LiveId" clId="{63F8D67B-A8BB-4E49-A40D-C1BC24EFDE5E}" dt="2026-04-22T07:59:46.225" v="4410" actId="478"/>
          <ac:spMkLst>
            <pc:docMk/>
            <pc:sldMk cId="676180536" sldId="551"/>
            <ac:spMk id="9" creationId="{886052ED-2564-D0D9-1332-1E53D408AB7F}"/>
          </ac:spMkLst>
        </pc:spChg>
        <pc:spChg chg="mod">
          <ac:chgData name="Pantelis Balaouras" userId="25e8755020fc1734" providerId="LiveId" clId="{63F8D67B-A8BB-4E49-A40D-C1BC24EFDE5E}" dt="2026-04-22T07:59:46.225" v="4410" actId="478"/>
          <ac:spMkLst>
            <pc:docMk/>
            <pc:sldMk cId="676180536" sldId="551"/>
            <ac:spMk id="10" creationId="{09FBF4D2-AA63-FB6B-94D3-86A77EBD8852}"/>
          </ac:spMkLst>
        </pc:spChg>
        <pc:spChg chg="mod">
          <ac:chgData name="Pantelis Balaouras" userId="25e8755020fc1734" providerId="LiveId" clId="{63F8D67B-A8BB-4E49-A40D-C1BC24EFDE5E}" dt="2026-04-22T07:59:46.225" v="4410" actId="478"/>
          <ac:spMkLst>
            <pc:docMk/>
            <pc:sldMk cId="676180536" sldId="551"/>
            <ac:spMk id="11" creationId="{27A9CF86-A226-BF38-73CE-AECF0C21C66C}"/>
          </ac:spMkLst>
        </pc:spChg>
        <pc:spChg chg="mod">
          <ac:chgData name="Pantelis Balaouras" userId="25e8755020fc1734" providerId="LiveId" clId="{63F8D67B-A8BB-4E49-A40D-C1BC24EFDE5E}" dt="2026-04-22T07:59:46.225" v="4410" actId="478"/>
          <ac:spMkLst>
            <pc:docMk/>
            <pc:sldMk cId="676180536" sldId="551"/>
            <ac:spMk id="12" creationId="{ED1C3DA6-C643-E158-DF67-76718FB55139}"/>
          </ac:spMkLst>
        </pc:spChg>
        <pc:spChg chg="mod">
          <ac:chgData name="Pantelis Balaouras" userId="25e8755020fc1734" providerId="LiveId" clId="{63F8D67B-A8BB-4E49-A40D-C1BC24EFDE5E}" dt="2026-04-22T07:59:46.225" v="4410" actId="478"/>
          <ac:spMkLst>
            <pc:docMk/>
            <pc:sldMk cId="676180536" sldId="551"/>
            <ac:spMk id="13" creationId="{BDDCC167-D320-5095-BF9F-71B28E089639}"/>
          </ac:spMkLst>
        </pc:spChg>
        <pc:spChg chg="mod">
          <ac:chgData name="Pantelis Balaouras" userId="25e8755020fc1734" providerId="LiveId" clId="{63F8D67B-A8BB-4E49-A40D-C1BC24EFDE5E}" dt="2026-04-22T07:59:46.225" v="4410" actId="478"/>
          <ac:spMkLst>
            <pc:docMk/>
            <pc:sldMk cId="676180536" sldId="551"/>
            <ac:spMk id="14" creationId="{0FB0DBDA-3968-EF5D-3DD8-7ED385D15957}"/>
          </ac:spMkLst>
        </pc:spChg>
        <pc:spChg chg="add mod">
          <ac:chgData name="Pantelis Balaouras" userId="25e8755020fc1734" providerId="LiveId" clId="{63F8D67B-A8BB-4E49-A40D-C1BC24EFDE5E}" dt="2026-04-23T11:51:03.999" v="5155" actId="113"/>
          <ac:spMkLst>
            <pc:docMk/>
            <pc:sldMk cId="676180536" sldId="551"/>
            <ac:spMk id="24" creationId="{6C55CCB0-37C7-A19F-0321-829B107D9043}"/>
          </ac:spMkLst>
        </pc:spChg>
        <pc:grpChg chg="mod">
          <ac:chgData name="Pantelis Balaouras" userId="25e8755020fc1734" providerId="LiveId" clId="{63F8D67B-A8BB-4E49-A40D-C1BC24EFDE5E}" dt="2026-04-22T08:02:45.638" v="4485" actId="403"/>
          <ac:grpSpMkLst>
            <pc:docMk/>
            <pc:sldMk cId="676180536" sldId="551"/>
            <ac:grpSpMk id="3" creationId="{55C302A6-C497-8459-635B-F935551B9BAF}"/>
          </ac:grpSpMkLst>
        </pc:grpChg>
        <pc:cxnChg chg="add mod">
          <ac:chgData name="Pantelis Balaouras" userId="25e8755020fc1734" providerId="LiveId" clId="{63F8D67B-A8BB-4E49-A40D-C1BC24EFDE5E}" dt="2026-04-22T08:01:30.178" v="4445" actId="14100"/>
          <ac:cxnSpMkLst>
            <pc:docMk/>
            <pc:sldMk cId="676180536" sldId="551"/>
            <ac:cxnSpMk id="25" creationId="{4F560B07-BB79-10AB-C3F0-F5E86496E2E0}"/>
          </ac:cxnSpMkLst>
        </pc:cxnChg>
      </pc:sldChg>
      <pc:sldChg chg="addSp modSp new mod">
        <pc:chgData name="Pantelis Balaouras" userId="25e8755020fc1734" providerId="LiveId" clId="{63F8D67B-A8BB-4E49-A40D-C1BC24EFDE5E}" dt="2026-04-23T11:51:07.400" v="5156" actId="113"/>
        <pc:sldMkLst>
          <pc:docMk/>
          <pc:sldMk cId="658278435" sldId="552"/>
        </pc:sldMkLst>
        <pc:spChg chg="mod">
          <ac:chgData name="Pantelis Balaouras" userId="25e8755020fc1734" providerId="LiveId" clId="{63F8D67B-A8BB-4E49-A40D-C1BC24EFDE5E}" dt="2026-04-22T08:00:49.465" v="4437" actId="20577"/>
          <ac:spMkLst>
            <pc:docMk/>
            <pc:sldMk cId="658278435" sldId="552"/>
            <ac:spMk id="2" creationId="{DAEDB082-211E-725E-B292-AEBB64CAB626}"/>
          </ac:spMkLst>
        </pc:spChg>
        <pc:spChg chg="mod">
          <ac:chgData name="Pantelis Balaouras" userId="25e8755020fc1734" providerId="LiveId" clId="{63F8D67B-A8BB-4E49-A40D-C1BC24EFDE5E}" dt="2026-04-22T07:59:56.242" v="4411"/>
          <ac:spMkLst>
            <pc:docMk/>
            <pc:sldMk cId="658278435" sldId="552"/>
            <ac:spMk id="4" creationId="{08A5AE0E-1A4B-35CF-FFD6-69574A935B7C}"/>
          </ac:spMkLst>
        </pc:spChg>
        <pc:spChg chg="mod">
          <ac:chgData name="Pantelis Balaouras" userId="25e8755020fc1734" providerId="LiveId" clId="{63F8D67B-A8BB-4E49-A40D-C1BC24EFDE5E}" dt="2026-04-22T07:59:56.242" v="4411"/>
          <ac:spMkLst>
            <pc:docMk/>
            <pc:sldMk cId="658278435" sldId="552"/>
            <ac:spMk id="5" creationId="{304908B9-CFA5-79DA-E3D3-01BB33C40D67}"/>
          </ac:spMkLst>
        </pc:spChg>
        <pc:spChg chg="mod">
          <ac:chgData name="Pantelis Balaouras" userId="25e8755020fc1734" providerId="LiveId" clId="{63F8D67B-A8BB-4E49-A40D-C1BC24EFDE5E}" dt="2026-04-22T07:59:56.242" v="4411"/>
          <ac:spMkLst>
            <pc:docMk/>
            <pc:sldMk cId="658278435" sldId="552"/>
            <ac:spMk id="7" creationId="{E8429F55-931F-0E39-37AE-0CAE7E38FABA}"/>
          </ac:spMkLst>
        </pc:spChg>
        <pc:spChg chg="mod">
          <ac:chgData name="Pantelis Balaouras" userId="25e8755020fc1734" providerId="LiveId" clId="{63F8D67B-A8BB-4E49-A40D-C1BC24EFDE5E}" dt="2026-04-22T07:59:56.242" v="4411"/>
          <ac:spMkLst>
            <pc:docMk/>
            <pc:sldMk cId="658278435" sldId="552"/>
            <ac:spMk id="8" creationId="{B3CC8475-EA8F-B5FB-022D-1887B3080649}"/>
          </ac:spMkLst>
        </pc:spChg>
        <pc:spChg chg="mod">
          <ac:chgData name="Pantelis Balaouras" userId="25e8755020fc1734" providerId="LiveId" clId="{63F8D67B-A8BB-4E49-A40D-C1BC24EFDE5E}" dt="2026-04-22T07:59:56.242" v="4411"/>
          <ac:spMkLst>
            <pc:docMk/>
            <pc:sldMk cId="658278435" sldId="552"/>
            <ac:spMk id="9" creationId="{5CCFBB6A-A7D7-37AE-7989-EE3E699B47AE}"/>
          </ac:spMkLst>
        </pc:spChg>
        <pc:spChg chg="mod">
          <ac:chgData name="Pantelis Balaouras" userId="25e8755020fc1734" providerId="LiveId" clId="{63F8D67B-A8BB-4E49-A40D-C1BC24EFDE5E}" dt="2026-04-22T07:59:56.242" v="4411"/>
          <ac:spMkLst>
            <pc:docMk/>
            <pc:sldMk cId="658278435" sldId="552"/>
            <ac:spMk id="10" creationId="{B730ADD8-CC0E-A0AF-B165-915C248DEC0E}"/>
          </ac:spMkLst>
        </pc:spChg>
        <pc:spChg chg="mod">
          <ac:chgData name="Pantelis Balaouras" userId="25e8755020fc1734" providerId="LiveId" clId="{63F8D67B-A8BB-4E49-A40D-C1BC24EFDE5E}" dt="2026-04-22T07:59:56.242" v="4411"/>
          <ac:spMkLst>
            <pc:docMk/>
            <pc:sldMk cId="658278435" sldId="552"/>
            <ac:spMk id="11" creationId="{7B6CB0BE-BE38-6D21-D95D-5741585D23FD}"/>
          </ac:spMkLst>
        </pc:spChg>
        <pc:spChg chg="mod">
          <ac:chgData name="Pantelis Balaouras" userId="25e8755020fc1734" providerId="LiveId" clId="{63F8D67B-A8BB-4E49-A40D-C1BC24EFDE5E}" dt="2026-04-22T07:59:56.242" v="4411"/>
          <ac:spMkLst>
            <pc:docMk/>
            <pc:sldMk cId="658278435" sldId="552"/>
            <ac:spMk id="12" creationId="{B40B11A9-CF35-3C4B-EC6C-C29B8C074913}"/>
          </ac:spMkLst>
        </pc:spChg>
        <pc:spChg chg="mod">
          <ac:chgData name="Pantelis Balaouras" userId="25e8755020fc1734" providerId="LiveId" clId="{63F8D67B-A8BB-4E49-A40D-C1BC24EFDE5E}" dt="2026-04-22T07:59:56.242" v="4411"/>
          <ac:spMkLst>
            <pc:docMk/>
            <pc:sldMk cId="658278435" sldId="552"/>
            <ac:spMk id="13" creationId="{451C9884-CCDF-B0B7-45D0-B99980D5190B}"/>
          </ac:spMkLst>
        </pc:spChg>
        <pc:spChg chg="add mod">
          <ac:chgData name="Pantelis Balaouras" userId="25e8755020fc1734" providerId="LiveId" clId="{63F8D67B-A8BB-4E49-A40D-C1BC24EFDE5E}" dt="2026-04-23T11:51:07.400" v="5156" actId="113"/>
          <ac:spMkLst>
            <pc:docMk/>
            <pc:sldMk cId="658278435" sldId="552"/>
            <ac:spMk id="23" creationId="{F6060886-1670-B68A-4EC3-EBD06E3611B5}"/>
          </ac:spMkLst>
        </pc:spChg>
        <pc:grpChg chg="add mod">
          <ac:chgData name="Pantelis Balaouras" userId="25e8755020fc1734" providerId="LiveId" clId="{63F8D67B-A8BB-4E49-A40D-C1BC24EFDE5E}" dt="2026-04-22T08:00:01.568" v="4416" actId="403"/>
          <ac:grpSpMkLst>
            <pc:docMk/>
            <pc:sldMk cId="658278435" sldId="552"/>
            <ac:grpSpMk id="3" creationId="{8F796347-9D88-AB2D-6C60-1A0A7787C881}"/>
          </ac:grpSpMkLst>
        </pc:grpChg>
        <pc:cxnChg chg="add mod">
          <ac:chgData name="Pantelis Balaouras" userId="25e8755020fc1734" providerId="LiveId" clId="{63F8D67B-A8BB-4E49-A40D-C1BC24EFDE5E}" dt="2026-04-22T08:01:18.824" v="4442" actId="1076"/>
          <ac:cxnSpMkLst>
            <pc:docMk/>
            <pc:sldMk cId="658278435" sldId="552"/>
            <ac:cxnSpMk id="24" creationId="{EB1A8A16-627B-000F-0AD3-A7FE2D43139D}"/>
          </ac:cxnSpMkLst>
        </pc:cxnChg>
      </pc:sldChg>
      <pc:sldChg chg="modSp add mod">
        <pc:chgData name="Pantelis Balaouras" userId="25e8755020fc1734" providerId="LiveId" clId="{63F8D67B-A8BB-4E49-A40D-C1BC24EFDE5E}" dt="2026-04-22T08:15:56.023" v="4582" actId="20577"/>
        <pc:sldMkLst>
          <pc:docMk/>
          <pc:sldMk cId="908175602" sldId="553"/>
        </pc:sldMkLst>
        <pc:spChg chg="mod">
          <ac:chgData name="Pantelis Balaouras" userId="25e8755020fc1734" providerId="LiveId" clId="{63F8D67B-A8BB-4E49-A40D-C1BC24EFDE5E}" dt="2026-04-22T08:15:56.023" v="4582" actId="20577"/>
          <ac:spMkLst>
            <pc:docMk/>
            <pc:sldMk cId="908175602" sldId="553"/>
            <ac:spMk id="5" creationId="{F683E335-62B8-5FDF-4A21-DC3654BFD062}"/>
          </ac:spMkLst>
        </pc:spChg>
      </pc:sldChg>
      <pc:sldChg chg="modSp add mod">
        <pc:chgData name="Pantelis Balaouras" userId="25e8755020fc1734" providerId="LiveId" clId="{63F8D67B-A8BB-4E49-A40D-C1BC24EFDE5E}" dt="2026-04-22T08:17:25.304" v="4614" actId="20577"/>
        <pc:sldMkLst>
          <pc:docMk/>
          <pc:sldMk cId="2063139240" sldId="554"/>
        </pc:sldMkLst>
        <pc:spChg chg="mod">
          <ac:chgData name="Pantelis Balaouras" userId="25e8755020fc1734" providerId="LiveId" clId="{63F8D67B-A8BB-4E49-A40D-C1BC24EFDE5E}" dt="2026-04-22T08:17:25.304" v="4614" actId="20577"/>
          <ac:spMkLst>
            <pc:docMk/>
            <pc:sldMk cId="2063139240" sldId="554"/>
            <ac:spMk id="2" creationId="{5DDD6AA7-AB20-F69B-BFDB-66122C150246}"/>
          </ac:spMkLst>
        </pc:spChg>
      </pc:sldChg>
      <pc:sldMasterChg chg="delSp modSp mod modSldLayout">
        <pc:chgData name="Pantelis Balaouras" userId="25e8755020fc1734" providerId="LiveId" clId="{63F8D67B-A8BB-4E49-A40D-C1BC24EFDE5E}" dt="2026-04-21T07:24:55.246" v="668" actId="948"/>
        <pc:sldMasterMkLst>
          <pc:docMk/>
          <pc:sldMasterMk cId="963389472" sldId="2147483648"/>
        </pc:sldMasterMkLst>
        <pc:spChg chg="mod">
          <ac:chgData name="Pantelis Balaouras" userId="25e8755020fc1734" providerId="LiveId" clId="{63F8D67B-A8BB-4E49-A40D-C1BC24EFDE5E}" dt="2026-04-21T06:31:26.320" v="71" actId="113"/>
          <ac:spMkLst>
            <pc:docMk/>
            <pc:sldMasterMk cId="963389472" sldId="2147483648"/>
            <ac:spMk id="2" creationId="{1B7E8624-760B-5258-ECF7-9A1A2A577E01}"/>
          </ac:spMkLst>
        </pc:spChg>
        <pc:spChg chg="mod">
          <ac:chgData name="Pantelis Balaouras" userId="25e8755020fc1734" providerId="LiveId" clId="{63F8D67B-A8BB-4E49-A40D-C1BC24EFDE5E}" dt="2026-04-21T06:31:33.552" v="72" actId="14100"/>
          <ac:spMkLst>
            <pc:docMk/>
            <pc:sldMasterMk cId="963389472" sldId="2147483648"/>
            <ac:spMk id="3" creationId="{3078CEDE-9842-5B81-A3A2-F3DF2A28517D}"/>
          </ac:spMkLst>
        </pc:spChg>
        <pc:spChg chg="mod">
          <ac:chgData name="Pantelis Balaouras" userId="25e8755020fc1734" providerId="LiveId" clId="{63F8D67B-A8BB-4E49-A40D-C1BC24EFDE5E}" dt="2026-04-21T06:31:21.287" v="70" actId="14100"/>
          <ac:spMkLst>
            <pc:docMk/>
            <pc:sldMasterMk cId="963389472" sldId="2147483648"/>
            <ac:spMk id="6" creationId="{FEF65221-4E16-3931-B34D-5970EF2C413A}"/>
          </ac:spMkLst>
        </pc:spChg>
        <pc:sldLayoutChg chg="modSp mod">
          <pc:chgData name="Pantelis Balaouras" userId="25e8755020fc1734" providerId="LiveId" clId="{63F8D67B-A8BB-4E49-A40D-C1BC24EFDE5E}" dt="2026-04-21T07:15:11.992" v="437" actId="948"/>
          <pc:sldLayoutMkLst>
            <pc:docMk/>
            <pc:sldMasterMk cId="963389472" sldId="2147483648"/>
            <pc:sldLayoutMk cId="3184476743" sldId="2147483650"/>
          </pc:sldLayoutMkLst>
          <pc:spChg chg="mod">
            <ac:chgData name="Pantelis Balaouras" userId="25e8755020fc1734" providerId="LiveId" clId="{63F8D67B-A8BB-4E49-A40D-C1BC24EFDE5E}" dt="2026-04-21T06:29:28.650" v="62" actId="113"/>
            <ac:spMkLst>
              <pc:docMk/>
              <pc:sldMasterMk cId="963389472" sldId="2147483648"/>
              <pc:sldLayoutMk cId="3184476743" sldId="2147483650"/>
              <ac:spMk id="2" creationId="{D5DD6B85-6AAE-0075-33B5-961EC46E457C}"/>
            </ac:spMkLst>
          </pc:spChg>
          <pc:spChg chg="mod">
            <ac:chgData name="Pantelis Balaouras" userId="25e8755020fc1734" providerId="LiveId" clId="{63F8D67B-A8BB-4E49-A40D-C1BC24EFDE5E}" dt="2026-04-21T07:15:11.992" v="437" actId="948"/>
            <ac:spMkLst>
              <pc:docMk/>
              <pc:sldMasterMk cId="963389472" sldId="2147483648"/>
              <pc:sldLayoutMk cId="3184476743" sldId="2147483650"/>
              <ac:spMk id="3" creationId="{F320B0AA-7D46-6EE5-924A-8D5ABED4C71F}"/>
            </ac:spMkLst>
          </pc:spChg>
        </pc:sldLayoutChg>
        <pc:sldLayoutChg chg="delSp modSp mod">
          <pc:chgData name="Pantelis Balaouras" userId="25e8755020fc1734" providerId="LiveId" clId="{63F8D67B-A8BB-4E49-A40D-C1BC24EFDE5E}" dt="2026-04-21T07:24:55.246" v="668" actId="948"/>
          <pc:sldLayoutMkLst>
            <pc:docMk/>
            <pc:sldMasterMk cId="963389472" sldId="2147483648"/>
            <pc:sldLayoutMk cId="3371163400" sldId="2147483652"/>
          </pc:sldLayoutMkLst>
          <pc:spChg chg="mod">
            <ac:chgData name="Pantelis Balaouras" userId="25e8755020fc1734" providerId="LiveId" clId="{63F8D67B-A8BB-4E49-A40D-C1BC24EFDE5E}" dt="2026-04-21T07:24:55.246" v="668" actId="948"/>
            <ac:spMkLst>
              <pc:docMk/>
              <pc:sldMasterMk cId="963389472" sldId="2147483648"/>
              <pc:sldLayoutMk cId="3371163400" sldId="2147483652"/>
              <ac:spMk id="3" creationId="{2D9F8C2D-F2BD-BFF2-B435-DFE18E10B0F4}"/>
            </ac:spMkLst>
          </pc:spChg>
          <pc:spChg chg="mod">
            <ac:chgData name="Pantelis Balaouras" userId="25e8755020fc1734" providerId="LiveId" clId="{63F8D67B-A8BB-4E49-A40D-C1BC24EFDE5E}" dt="2026-04-21T07:24:55.246" v="668" actId="948"/>
            <ac:spMkLst>
              <pc:docMk/>
              <pc:sldMasterMk cId="963389472" sldId="2147483648"/>
              <pc:sldLayoutMk cId="3371163400" sldId="2147483652"/>
              <ac:spMk id="4" creationId="{E76B75A1-6B9D-D191-1BE0-97972E515FD1}"/>
            </ac:spMkLst>
          </pc:sp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C55ACD-447C-40E8-9099-9C588DAFEE74}" type="datetimeFigureOut">
              <a:rPr lang="el-GR" smtClean="0"/>
              <a:t>23/4/2026</a:t>
            </a:fld>
            <a:endParaRPr lang="el-G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093750-0F4D-4A7B-B242-CDD4932B644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393031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093750-0F4D-4A7B-B242-CDD4932B644C}" type="slidenum">
              <a:rPr lang="el-GR" smtClean="0"/>
              <a:t>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556960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093750-0F4D-4A7B-B242-CDD4932B644C}" type="slidenum">
              <a:rPr lang="el-GR" smtClean="0"/>
              <a:t>20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593207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0EE522-3F31-023E-F401-3275325467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79655AB-496B-66D9-2B5B-69317604BC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C7C34C-A8BB-E64C-A315-5E6B7D8E5F3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78399A4-FC34-4E9E-9A54-98126673B39D}" type="datetimeFigureOut">
              <a:rPr lang="el-GR" smtClean="0"/>
              <a:t>23/4/2026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10206E-EFB8-AFF2-6336-C0F9C92A4C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4AE48D-5CA4-05F3-F20E-A2246DF490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202C1-F393-4320-AB66-F8D44926B1F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38550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DD6B85-6AAE-0075-33B5-961EC46E45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20B0AA-7D46-6EE5-924A-8D5ABED4C7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lvl2pPr>
            <a:lvl3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lvl3pPr>
            <a:lvl4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lvl4pPr>
            <a:lvl5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2DC0F7-ECCB-C90B-EEC0-05D70DCACBC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78399A4-FC34-4E9E-9A54-98126673B39D}" type="datetimeFigureOut">
              <a:rPr lang="el-GR" smtClean="0"/>
              <a:t>23/4/2026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0A9DC9-7063-5FF4-562D-4E154C119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9AFA08-AFD3-A482-D22A-A031990838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202C1-F393-4320-AB66-F8D44926B1F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1844767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97E32A-199D-CE81-0D2D-2A8B6BE560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859538-2204-BDC8-7C19-BF861FDF9B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AC02FE-896C-4F71-711D-EBF14D93556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78399A4-FC34-4E9E-9A54-98126673B39D}" type="datetimeFigureOut">
              <a:rPr lang="el-GR" smtClean="0"/>
              <a:t>23/4/2026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2E895A-42B8-8756-C10D-97D1FA5869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1EC43A-E5B3-EF9F-A5D1-43EE686098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202C1-F393-4320-AB66-F8D44926B1F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467052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016FE8-F9E5-FE22-9BF8-F659CC12AF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9F8C2D-F2BD-BFF2-B435-DFE18E10B0F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4"/>
            <a:ext cx="5181600" cy="4750273"/>
          </a:xfrm>
        </p:spPr>
        <p:txBody>
          <a:bodyPr/>
          <a:lstStyle>
            <a:lvl1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lvl2pPr>
            <a:lvl3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lvl3pPr>
            <a:lvl4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lvl4pPr>
            <a:lvl5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76B75A1-6B9D-D191-1BE0-97972E515F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4"/>
            <a:ext cx="5181600" cy="4750273"/>
          </a:xfrm>
        </p:spPr>
        <p:txBody>
          <a:bodyPr/>
          <a:lstStyle>
            <a:lvl1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lvl2pPr>
            <a:lvl3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lvl3pPr>
            <a:lvl4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lvl4pPr>
            <a:lvl5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5229353-54AD-FE0F-074F-47A49F0ECB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202C1-F393-4320-AB66-F8D44926B1F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711634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C44934-2F48-0D39-E1E8-606CE66E1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C1BA7C-DD7E-2873-1F2B-BD72B9ED82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559FC17-0CF5-DADD-8124-22C3F40E8A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AC382A9-CA08-34C2-D73D-24F3EA644AE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004277C-23F4-3243-C1F4-2F32CE657BF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981F976-A327-A4E1-F6FC-7EC687FAB59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78399A4-FC34-4E9E-9A54-98126673B39D}" type="datetimeFigureOut">
              <a:rPr lang="el-GR" smtClean="0"/>
              <a:t>23/4/2026</a:t>
            </a:fld>
            <a:endParaRPr lang="el-G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BCD3180-CF36-3A0D-FD1D-F24AD3F3AA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l-G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1CF856C-236A-B738-E6EC-7383359858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202C1-F393-4320-AB66-F8D44926B1F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7201280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2E8052-21F1-FF8D-457E-A2A1F3764A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6F7FD0E-5719-1D60-65E1-AF5F0060234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78399A4-FC34-4E9E-9A54-98126673B39D}" type="datetimeFigureOut">
              <a:rPr lang="el-GR" smtClean="0"/>
              <a:t>23/4/2026</a:t>
            </a:fld>
            <a:endParaRPr lang="el-G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B169737-8D82-7D04-EA9C-C82DD79A95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l-G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1738BB8-F027-3A91-079E-9B3B2A465E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202C1-F393-4320-AB66-F8D44926B1F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962728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BDFC88A-B292-5C16-2C03-BDFB84469A7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78399A4-FC34-4E9E-9A54-98126673B39D}" type="datetimeFigureOut">
              <a:rPr lang="el-GR" smtClean="0"/>
              <a:t>23/4/2026</a:t>
            </a:fld>
            <a:endParaRPr lang="el-G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004B521-DCC8-8252-A660-2010E6296F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l-G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DD215E-244C-DAB0-3E1B-06286607FA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202C1-F393-4320-AB66-F8D44926B1F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422523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6FEA07-0DD6-BB57-1868-419BE453B4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4D177C-BC3B-53B1-8C88-8BFC4C73E0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80DE0C-D9F8-C4E1-A436-04E1FF05E6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7582C4F-913D-C2A6-D8F9-CA2A46844EB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78399A4-FC34-4E9E-9A54-98126673B39D}" type="datetimeFigureOut">
              <a:rPr lang="el-GR" smtClean="0"/>
              <a:t>23/4/2026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F5DB6F-D0CD-07E5-B35B-8CC7461982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2FBEB7-FD2A-6B04-3C35-2045F4F09A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202C1-F393-4320-AB66-F8D44926B1F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022231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BB4004-2299-1215-447C-304E56133B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E5CAB21-0BAD-B9EF-1134-0F939EAB42C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2C8E97-3D09-7D2A-BECB-87E9C1019B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06A7D7-C449-6497-1539-5613348E751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78399A4-FC34-4E9E-9A54-98126673B39D}" type="datetimeFigureOut">
              <a:rPr lang="el-GR" smtClean="0"/>
              <a:t>23/4/2026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A80B83C-109F-5705-4CC3-0D03F3C03F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DE23BD-7C00-6785-B701-5F742B71E4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202C1-F393-4320-AB66-F8D44926B1F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547596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A8144F-C616-BBE0-E507-B87EC90C37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9F665EC-859F-52FE-F91E-D010C91A10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A76D10-EF33-3849-DFE6-F435F414EFE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78399A4-FC34-4E9E-9A54-98126673B39D}" type="datetimeFigureOut">
              <a:rPr lang="el-GR" smtClean="0"/>
              <a:t>23/4/2026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13FCA3-5B9E-47E5-45A6-4891A1A4E6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8125E9-BE96-B5A4-8807-68BC33255F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202C1-F393-4320-AB66-F8D44926B1F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401390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7C2CBC9-CC79-97BF-029B-01E14FB570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78CDEB0-A1EB-4748-1385-CA79C855E7E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DEF14D-6FFF-026A-E8F5-67661B0BF4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78399A4-FC34-4E9E-9A54-98126673B39D}" type="datetimeFigureOut">
              <a:rPr lang="el-GR" smtClean="0"/>
              <a:t>23/4/2026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652A46-8DA9-0A6D-1BB0-1D87341C7F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A13E0C-9D10-1117-0BA0-2C7F82936A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202C1-F393-4320-AB66-F8D44926B1F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494212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B7E8624-760B-5258-ECF7-9A1A2A577E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78CEDE-9842-5B81-A3A2-F3DF2A2851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4"/>
            <a:ext cx="10515600" cy="48086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F65221-4E16-3931-B34D-5970EF2C41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44008" y="6404988"/>
            <a:ext cx="3907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8C202C1-F393-4320-AB66-F8D44926B1F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633894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EF070F-FAD0-2991-4ECE-004E592F1EB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/>
              <a:t>Τύπος 3: Συνδιάλεξη φωνής/</a:t>
            </a:r>
            <a:r>
              <a:rPr lang="en-US" dirty="0"/>
              <a:t>video over IP </a:t>
            </a:r>
            <a:endParaRPr lang="el-GR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AD2F378-1F38-E019-D8F9-A005622C532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sz="3600" dirty="0"/>
              <a:t>Voice over IP / VoIP</a:t>
            </a:r>
          </a:p>
          <a:p>
            <a:r>
              <a:rPr lang="en-GB" sz="3600" dirty="0"/>
              <a:t>Session Initiation Protocol (SIP)</a:t>
            </a:r>
            <a:endParaRPr lang="el-GR" sz="3600" dirty="0"/>
          </a:p>
        </p:txBody>
      </p:sp>
    </p:spTree>
    <p:extLst>
      <p:ext uri="{BB962C8B-B14F-4D97-AF65-F5344CB8AC3E}">
        <p14:creationId xmlns:p14="http://schemas.microsoft.com/office/powerpoint/2010/main" val="12868358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FC845CF9-FA25-A0A2-B388-A99BA19B0716}"/>
              </a:ext>
            </a:extLst>
          </p:cNvPr>
          <p:cNvSpPr txBox="1"/>
          <p:nvPr/>
        </p:nvSpPr>
        <p:spPr>
          <a:xfrm>
            <a:off x="3665758" y="5716369"/>
            <a:ext cx="513262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l-GR" dirty="0"/>
              <a:t>Δρ. Παντελής Μπαλαούρας</a:t>
            </a:r>
          </a:p>
          <a:p>
            <a:pPr algn="ctr"/>
            <a:r>
              <a:rPr lang="el-GR" dirty="0"/>
              <a:t>Τμήμα Πληροφορικής &amp; Τηλεπικοινωνιών, Ε.Κ.Π.Α.</a:t>
            </a:r>
          </a:p>
          <a:p>
            <a:pPr algn="ctr"/>
            <a:r>
              <a:rPr lang="el-GR" dirty="0"/>
              <a:t>2026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979BCFBF-9406-CE77-5C5C-0534DEE3F4E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3791"/>
          <a:stretch>
            <a:fillRect/>
          </a:stretch>
        </p:blipFill>
        <p:spPr>
          <a:xfrm>
            <a:off x="1242328" y="360753"/>
            <a:ext cx="9979481" cy="5355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58636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7B156B-5B16-766D-54B0-55766EA2D3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Περιεχόμενα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B11AC9-4B4A-0420-E0DB-D5271A2731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3.</a:t>
            </a:r>
            <a:r>
              <a:rPr lang="el-GR" dirty="0"/>
              <a:t>5 Όραμα και λειτουργίες του </a:t>
            </a:r>
            <a:r>
              <a:rPr lang="en-GB" dirty="0"/>
              <a:t>SIP</a:t>
            </a:r>
            <a:endParaRPr lang="el-GR" dirty="0"/>
          </a:p>
          <a:p>
            <a:pPr marL="0" indent="0">
              <a:buNone/>
            </a:pPr>
            <a:r>
              <a:rPr lang="en-US" dirty="0"/>
              <a:t>3.6 A</a:t>
            </a:r>
            <a:r>
              <a:rPr lang="el-GR" dirty="0" err="1"/>
              <a:t>ρχιτεκτονική</a:t>
            </a:r>
            <a:r>
              <a:rPr lang="el-GR" dirty="0"/>
              <a:t> </a:t>
            </a:r>
            <a:r>
              <a:rPr lang="en-GB" dirty="0"/>
              <a:t>SIP</a:t>
            </a:r>
          </a:p>
          <a:p>
            <a:pPr marL="0" indent="0">
              <a:buNone/>
            </a:pPr>
            <a:r>
              <a:rPr lang="en-US" dirty="0"/>
              <a:t>3.7 </a:t>
            </a:r>
            <a:r>
              <a:rPr lang="el-GR" dirty="0" err="1"/>
              <a:t>Μεθόδοι</a:t>
            </a:r>
            <a:r>
              <a:rPr lang="el-GR" dirty="0"/>
              <a:t> </a:t>
            </a:r>
            <a:r>
              <a:rPr lang="en-GB" dirty="0"/>
              <a:t>SIP</a:t>
            </a:r>
          </a:p>
          <a:p>
            <a:pPr marL="0" indent="0">
              <a:buNone/>
            </a:pPr>
            <a:r>
              <a:rPr lang="en-US" dirty="0"/>
              <a:t>3.8 </a:t>
            </a:r>
            <a:r>
              <a:rPr lang="el-GR" dirty="0"/>
              <a:t>Μηνύματα μεθόδων </a:t>
            </a:r>
            <a:r>
              <a:rPr lang="en-GB" dirty="0"/>
              <a:t>SIP</a:t>
            </a:r>
          </a:p>
          <a:p>
            <a:pPr marL="0" indent="0">
              <a:buNone/>
            </a:pPr>
            <a:r>
              <a:rPr lang="el-GR" dirty="0"/>
              <a:t>3.9 Γιατί επικράτησε στο </a:t>
            </a:r>
            <a:r>
              <a:rPr lang="en-GB" dirty="0"/>
              <a:t>SIP </a:t>
            </a:r>
            <a:r>
              <a:rPr lang="el-GR" dirty="0"/>
              <a:t>έναντι του </a:t>
            </a:r>
            <a:r>
              <a:rPr lang="en-GB" dirty="0"/>
              <a:t>H.323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7532513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1B75486-E4E8-0B63-52F6-4A0CB8D3B3FA}"/>
              </a:ext>
            </a:extLst>
          </p:cNvPr>
          <p:cNvSpPr/>
          <p:nvPr/>
        </p:nvSpPr>
        <p:spPr>
          <a:xfrm>
            <a:off x="468549" y="2770188"/>
            <a:ext cx="11254902" cy="310991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3DDBE9F-B105-7D6C-7AB2-595D58E89E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Voice-over-IP (VoIP)</a:t>
            </a:r>
            <a:r>
              <a:rPr lang="el-GR" dirty="0"/>
              <a:t>: Ιδιαίτερες απαιτήσεις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1C190C-CE0B-9C7A-B048-A3AA1F5DCF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l-GR" b="1" dirty="0"/>
              <a:t>καθυστέρηση από-άκρο-σε-άκρο</a:t>
            </a:r>
            <a:r>
              <a:rPr lang="el-GR" dirty="0"/>
              <a:t>: χρειάζεται για να διατηρηθεί το στοιχείο της συνομιλίας</a:t>
            </a:r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l-GR" b="1" dirty="0"/>
              <a:t>εκκίνηση συνόδου: </a:t>
            </a:r>
            <a:r>
              <a:rPr lang="el-GR" dirty="0"/>
              <a:t>πώς ο καλούμενος διαφημίζει την IP δ/</a:t>
            </a:r>
            <a:r>
              <a:rPr lang="el-GR" dirty="0" err="1"/>
              <a:t>νση</a:t>
            </a:r>
            <a:r>
              <a:rPr lang="el-GR" dirty="0"/>
              <a:t>, τον αριθμό θύρας και τους αλγόριθμους κωδικοποίησης;</a:t>
            </a:r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l-GR" b="1" dirty="0"/>
              <a:t>υπηρεσίες προστιθέμενης αξίας: </a:t>
            </a:r>
            <a:r>
              <a:rPr lang="el-GR" dirty="0"/>
              <a:t>προώθηση κλήσης, έλεγχος, καταγραφή</a:t>
            </a:r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l-GR" b="1" dirty="0"/>
              <a:t>υπηρεσία έκτακτης ανάγκης: </a:t>
            </a:r>
            <a:r>
              <a:rPr lang="el-GR" dirty="0"/>
              <a:t>911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7334566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11B0EE-B980-9C14-0E99-65BACED87C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F683E335-62B8-5FDF-4A21-DC3654BFD0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3.5 </a:t>
            </a:r>
            <a:br>
              <a:rPr lang="el-GR" dirty="0"/>
            </a:br>
            <a:r>
              <a:rPr lang="el-GR" dirty="0"/>
              <a:t>Όραμα και λειτουργίες του </a:t>
            </a:r>
            <a:r>
              <a:rPr lang="en-GB" dirty="0"/>
              <a:t>SIP</a:t>
            </a:r>
            <a:endParaRPr lang="el-GR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A6A5201-D0C9-6576-858B-50F2F954A9F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081756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1637A2-5658-321E-AB62-2F7041DDC8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SIP: Session Initiation Protocol </a:t>
            </a:r>
            <a:endParaRPr lang="el-G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59C4A2-A654-7CEC-B179-DEDEFD61BE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dirty="0"/>
              <a:t>Το </a:t>
            </a:r>
            <a:r>
              <a:rPr lang="en-GB" dirty="0"/>
              <a:t>SIP </a:t>
            </a:r>
            <a:r>
              <a:rPr lang="el-GR" dirty="0"/>
              <a:t>έχει οριστεί από </a:t>
            </a:r>
            <a:r>
              <a:rPr lang="en-GB" dirty="0"/>
              <a:t>Internet Engineering Task Force (</a:t>
            </a:r>
            <a:r>
              <a:rPr lang="en-US" dirty="0"/>
              <a:t>IETF) </a:t>
            </a:r>
            <a:r>
              <a:rPr lang="el-GR" dirty="0"/>
              <a:t>με την ανοικτή σύσταση </a:t>
            </a:r>
            <a:r>
              <a:rPr lang="en-US" b="1" dirty="0"/>
              <a:t>RFC 3261</a:t>
            </a:r>
            <a:r>
              <a:rPr lang="el-GR" dirty="0"/>
              <a:t>.</a:t>
            </a:r>
            <a:endParaRPr lang="en-GB" dirty="0"/>
          </a:p>
          <a:p>
            <a:pPr marL="0" indent="0">
              <a:buNone/>
            </a:pPr>
            <a:r>
              <a:rPr lang="el-GR" b="1" dirty="0"/>
              <a:t>Μακροπρόθεσμο «όραμα» του SIP: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l-GR" sz="2400" dirty="0"/>
              <a:t>Όλες οι τηλεφωνικές κλήσεις και οι </a:t>
            </a:r>
            <a:r>
              <a:rPr lang="el-GR" sz="2400" dirty="0" err="1"/>
              <a:t>βιντεοδιασκέψεις</a:t>
            </a:r>
            <a:r>
              <a:rPr lang="el-GR" sz="2400" dirty="0"/>
              <a:t> να πραγματοποιούνται μέσω του </a:t>
            </a:r>
            <a:r>
              <a:rPr lang="el-GR" sz="2400" b="1" dirty="0"/>
              <a:t>Internet.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l-GR" sz="2400" dirty="0"/>
              <a:t>Οι χρήστες αναγνωρίζονται από τα ονόματα τους ή από τις </a:t>
            </a:r>
            <a:r>
              <a:rPr lang="el-GR" sz="2400" b="1" dirty="0"/>
              <a:t>e-</a:t>
            </a:r>
            <a:r>
              <a:rPr lang="el-GR" sz="2400" b="1" dirty="0" err="1"/>
              <a:t>mail</a:t>
            </a:r>
            <a:r>
              <a:rPr lang="el-GR" sz="2400" b="1" dirty="0"/>
              <a:t> διευθύνσεις τους</a:t>
            </a:r>
            <a:r>
              <a:rPr lang="el-GR" sz="2400" dirty="0"/>
              <a:t>, παρά από τον αριθμό του τηλεφώνου.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l-GR" sz="2400" dirty="0"/>
              <a:t>Μπορείς να φτάσεις τον καλούμενο (αν το επιθυμεί), </a:t>
            </a:r>
            <a:r>
              <a:rPr lang="el-GR" sz="2400" b="1" dirty="0"/>
              <a:t>ανεξάρτητα με το που βρίσκεται,</a:t>
            </a:r>
            <a:r>
              <a:rPr lang="el-GR" sz="2400" dirty="0"/>
              <a:t> </a:t>
            </a:r>
            <a:r>
              <a:rPr lang="el-GR" sz="2400" b="1" dirty="0"/>
              <a:t>ανεξάρτητα από την IP συσκευή </a:t>
            </a:r>
            <a:r>
              <a:rPr lang="el-GR" sz="2400" dirty="0"/>
              <a:t>που χρησιμοποιεί.</a:t>
            </a:r>
          </a:p>
          <a:p>
            <a:pPr marL="0" indent="0">
              <a:buNone/>
            </a:pP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9129896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rcRect b="5391"/>
          <a:stretch>
            <a:fillRect/>
          </a:stretch>
        </p:blipFill>
        <p:spPr>
          <a:xfrm>
            <a:off x="0" y="28575"/>
            <a:ext cx="12192000" cy="6434218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3314"/>
          <a:stretch>
            <a:fillRect/>
          </a:stretch>
        </p:blipFill>
        <p:spPr>
          <a:xfrm>
            <a:off x="0" y="282575"/>
            <a:ext cx="12192000" cy="657542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3396A1-8C73-7B51-F5D2-A408E74E0E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Υπηρεσίες του </a:t>
            </a:r>
            <a:r>
              <a:rPr lang="en-US" dirty="0"/>
              <a:t>SIP</a:t>
            </a:r>
            <a:endParaRPr lang="el-G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9E21DD-C081-0689-806B-55738DEC21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5032376"/>
          </a:xfrm>
        </p:spPr>
        <p:txBody>
          <a:bodyPr>
            <a:normAutofit fontScale="92500"/>
          </a:bodyPr>
          <a:lstStyle/>
          <a:p>
            <a:pPr marL="457200" indent="-457200">
              <a:buFont typeface="+mj-lt"/>
              <a:buAutoNum type="arabicPeriod"/>
            </a:pPr>
            <a:r>
              <a:rPr lang="el-GR" sz="2000" b="1" dirty="0"/>
              <a:t>Εγκαθίδρυση/τερματισμός κλήσης. </a:t>
            </a:r>
            <a:r>
              <a:rPr lang="el-GR" sz="2000" dirty="0"/>
              <a:t>Παρέχει μηχανισμούς στον </a:t>
            </a:r>
            <a:r>
              <a:rPr lang="el-GR" sz="2000" dirty="0" err="1"/>
              <a:t>καλούντα</a:t>
            </a:r>
            <a:r>
              <a:rPr lang="el-GR" sz="2000" dirty="0"/>
              <a:t> να ειδοποιήσει τον καλούμενο ότι θέλει να εκκινήσει μια κλήση και τερματισμού κλήσης.</a:t>
            </a:r>
            <a:endParaRPr lang="el-GR" sz="2000" b="1" dirty="0"/>
          </a:p>
          <a:p>
            <a:pPr marL="457200" indent="-457200">
              <a:buFont typeface="+mj-lt"/>
              <a:buAutoNum type="arabicPeriod"/>
            </a:pPr>
            <a:r>
              <a:rPr lang="el-GR" sz="2000" b="1" dirty="0"/>
              <a:t>Εντοπισμός του </a:t>
            </a:r>
            <a:r>
              <a:rPr lang="en-GB" sz="2000" b="1" dirty="0"/>
              <a:t>SIP </a:t>
            </a:r>
            <a:r>
              <a:rPr lang="el-GR" sz="2000" b="1" dirty="0"/>
              <a:t>τερματικού του καλούμενου. Προσδιορισμός τρέχουσας </a:t>
            </a:r>
            <a:r>
              <a:rPr lang="en-US" sz="2000" b="1" dirty="0"/>
              <a:t>IP </a:t>
            </a:r>
            <a:r>
              <a:rPr lang="el-GR" sz="2000" b="1" dirty="0"/>
              <a:t>διεύθυνσης</a:t>
            </a:r>
            <a:r>
              <a:rPr lang="en-US" sz="2000" dirty="0"/>
              <a:t> </a:t>
            </a:r>
            <a:r>
              <a:rPr lang="el-GR" sz="2000" dirty="0"/>
              <a:t>του καλούμενου</a:t>
            </a:r>
            <a:r>
              <a:rPr lang="en-US" sz="2000" dirty="0"/>
              <a:t>.</a:t>
            </a:r>
            <a:r>
              <a:rPr lang="el-GR" sz="2000" dirty="0"/>
              <a:t> Απεικονίζει έναν μνημονικό</a:t>
            </a:r>
            <a:r>
              <a:rPr lang="en-US" sz="2000" dirty="0"/>
              <a:t> identifier </a:t>
            </a:r>
            <a:r>
              <a:rPr lang="el-GR" sz="2000" dirty="0"/>
              <a:t>στην τρέχουσα διεύθυνση </a:t>
            </a:r>
            <a:r>
              <a:rPr lang="en-US" sz="2000" dirty="0"/>
              <a:t>IP</a:t>
            </a:r>
            <a:r>
              <a:rPr lang="el-GR" sz="2000" dirty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l-GR" sz="2000" b="1" dirty="0"/>
              <a:t>Διαθεσιμότητα καλούμενου: </a:t>
            </a:r>
            <a:r>
              <a:rPr lang="el-GR" sz="2000" dirty="0"/>
              <a:t>Έλεγχος προθυμίας και διαθεσιμότητας καλούμενου να συνδεθεί.</a:t>
            </a:r>
            <a:endParaRPr lang="en-US" sz="2000" dirty="0"/>
          </a:p>
          <a:p>
            <a:pPr marL="457200" indent="-457200">
              <a:buFont typeface="+mj-lt"/>
              <a:buAutoNum type="arabicPeriod"/>
            </a:pPr>
            <a:r>
              <a:rPr lang="el-GR" sz="2000" b="1" dirty="0"/>
              <a:t>Δυνατότητες: </a:t>
            </a:r>
            <a:r>
              <a:rPr lang="el-GR" sz="2000" dirty="0"/>
              <a:t>Συμφωνία στις παραμέτρους επικοινωνίας:  Παρέχει μηχανισμούς ώστε ο καλών και ο καλούμενος να συμφωνήσουν στο είδος του μέσου και την κωδικοποίηση που θα χρησιμοποιήσουν</a:t>
            </a:r>
            <a:r>
              <a:rPr lang="en-US" sz="2000" dirty="0"/>
              <a:t>.</a:t>
            </a:r>
            <a:endParaRPr lang="el-GR" sz="2000" dirty="0"/>
          </a:p>
          <a:p>
            <a:pPr marL="457200" indent="-457200">
              <a:buFont typeface="+mj-lt"/>
              <a:buAutoNum type="arabicPeriod"/>
            </a:pPr>
            <a:r>
              <a:rPr lang="el-GR" sz="2000" b="1" dirty="0"/>
              <a:t>Διαχείριση κλήσης: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1600" dirty="0"/>
              <a:t>Προσθήκη νέων μέσων κατά την διάρκεια της κλήσης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1600" dirty="0"/>
              <a:t>Αλλαγή κωδικοποίησης κατά την διάρκεια της κλήσης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1600" dirty="0"/>
              <a:t>Πρόσκληση άλλων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1600" dirty="0"/>
              <a:t>Μεταφορά κλήσης και κλήση σε αναμονή</a:t>
            </a:r>
          </a:p>
          <a:p>
            <a:pPr marL="0" indent="0">
              <a:buNone/>
            </a:pPr>
            <a:endParaRPr lang="en-US" sz="1800" dirty="0"/>
          </a:p>
          <a:p>
            <a:pPr lvl="1">
              <a:buFont typeface="Wingdings" pitchFamily="2" charset="2"/>
              <a:buChar char="§"/>
            </a:pPr>
            <a:endParaRPr lang="en-US" sz="1600" dirty="0"/>
          </a:p>
          <a:p>
            <a:pPr marL="0" indent="0">
              <a:buNone/>
            </a:pPr>
            <a:endParaRPr lang="el-GR" sz="2400" dirty="0"/>
          </a:p>
        </p:txBody>
      </p:sp>
    </p:spTree>
    <p:extLst>
      <p:ext uri="{BB962C8B-B14F-4D97-AF65-F5344CB8AC3E}">
        <p14:creationId xmlns:p14="http://schemas.microsoft.com/office/powerpoint/2010/main" val="1885259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067352C2-87C5-5B01-EA3D-5A7FEC0BCCE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4902"/>
          <a:stretch>
            <a:fillRect/>
          </a:stretch>
        </p:blipFill>
        <p:spPr>
          <a:xfrm>
            <a:off x="-12700" y="190500"/>
            <a:ext cx="12209956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12976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575"/>
            <a:ext cx="12192000" cy="680085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13247BD-F618-3112-395F-C2B32F3534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6654800" cy="1325563"/>
          </a:xfrm>
        </p:spPr>
        <p:txBody>
          <a:bodyPr>
            <a:normAutofit/>
          </a:bodyPr>
          <a:lstStyle/>
          <a:p>
            <a:r>
              <a:rPr lang="el-GR" sz="4000" dirty="0"/>
              <a:t>Εγκαθίδρυση κλήσης σε μια γνωστή διεύθυνση ΙΡ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F14BCB9-FC02-879C-D119-BAA99366CCD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4800" y="1825624"/>
            <a:ext cx="7099300" cy="5032376"/>
          </a:xfrm>
        </p:spPr>
        <p:txBody>
          <a:bodyPr>
            <a:normAutofit fontScale="92500"/>
          </a:bodyPr>
          <a:lstStyle/>
          <a:p>
            <a:pPr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el-GR" sz="1800" dirty="0"/>
              <a:t>Το μήνυμα </a:t>
            </a:r>
            <a:r>
              <a:rPr lang="el-GR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SIP </a:t>
            </a:r>
            <a:r>
              <a:rPr lang="el-GR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invite</a:t>
            </a:r>
            <a:r>
              <a:rPr lang="el-GR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l-GR" sz="1800" dirty="0"/>
              <a:t>της </a:t>
            </a:r>
            <a:r>
              <a:rPr lang="el-GR" sz="1800" dirty="0" err="1"/>
              <a:t>Alice</a:t>
            </a:r>
            <a:r>
              <a:rPr lang="el-GR" sz="1800" dirty="0"/>
              <a:t> υποδεικνύει τον αριθμό θύρας της &amp; την IP διεύθυνση της. Υποδεικνύει την μέθοδο κωδικοποίησης που προτιμά να λαμβάνει η </a:t>
            </a:r>
            <a:r>
              <a:rPr lang="el-GR" sz="1800" dirty="0" err="1"/>
              <a:t>Alice</a:t>
            </a:r>
            <a:r>
              <a:rPr lang="el-GR" sz="1800" dirty="0"/>
              <a:t> (PCM μ-</a:t>
            </a:r>
            <a:r>
              <a:rPr lang="el-GR" sz="1800" dirty="0" err="1"/>
              <a:t>law</a:t>
            </a:r>
            <a:r>
              <a:rPr lang="el-GR" sz="1800" dirty="0"/>
              <a:t>)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el-GR" sz="1800" dirty="0"/>
              <a:t>Το μήνυμα </a:t>
            </a:r>
            <a:r>
              <a:rPr lang="el-GR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200 OK </a:t>
            </a:r>
            <a:r>
              <a:rPr lang="el-GR" sz="1800" dirty="0"/>
              <a:t>του  </a:t>
            </a:r>
            <a:r>
              <a:rPr lang="el-GR" sz="1800" dirty="0" err="1"/>
              <a:t>Bob</a:t>
            </a:r>
            <a:r>
              <a:rPr lang="el-GR" sz="1800" dirty="0"/>
              <a:t> υποδεικνύει τον αριθμό θύρας του, την  IP διεύθυνσή του &amp; την προτιμώμενη μέθοδο κωδικοποίησης (GSM)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el-GR" sz="1800" dirty="0"/>
              <a:t>Τα μηνύματα SIP μπορούν να σταλούν πάνω από TCP ή UDP.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el-GR" sz="1800" dirty="0"/>
              <a:t>Προεπιλεγμένος αριθμός θύρας SIP: 5060.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en-US" sz="2000" dirty="0"/>
              <a:t>Out-of-band </a:t>
            </a:r>
            <a:r>
              <a:rPr lang="el-GR" sz="2000" dirty="0"/>
              <a:t>επικοινωνία: Μηνύματα </a:t>
            </a:r>
            <a:r>
              <a:rPr lang="en-US" sz="2000" dirty="0"/>
              <a:t>SIP </a:t>
            </a:r>
            <a:r>
              <a:rPr lang="el-GR" sz="2000" dirty="0"/>
              <a:t>σε διαφορετικά </a:t>
            </a:r>
            <a:r>
              <a:rPr lang="en-US" sz="2000" dirty="0"/>
              <a:t>sockets (port) </a:t>
            </a:r>
            <a:r>
              <a:rPr lang="el-GR" sz="2000" dirty="0"/>
              <a:t>από ότι τα δεδομένα</a:t>
            </a:r>
            <a:endParaRPr lang="en-US" sz="2000" dirty="0"/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en-US" sz="2000" dirty="0"/>
              <a:t>T</a:t>
            </a:r>
            <a:r>
              <a:rPr lang="el-GR" sz="2100" dirty="0"/>
              <a:t>α</a:t>
            </a:r>
            <a:r>
              <a:rPr lang="en-US" sz="2100" dirty="0"/>
              <a:t> SIP </a:t>
            </a:r>
            <a:r>
              <a:rPr lang="el-GR" sz="2100" dirty="0"/>
              <a:t>μηνύματα είναι αναγνώσιμα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el-GR" sz="2100" dirty="0"/>
              <a:t>Τα μέσα μπορούν να μεταδοθούν μέσω του </a:t>
            </a:r>
            <a:r>
              <a:rPr lang="en-US" sz="2100" dirty="0"/>
              <a:t>RTP </a:t>
            </a:r>
            <a:r>
              <a:rPr lang="el-GR" sz="2100" dirty="0"/>
              <a:t>ή άλλου πρωτοκόλλου</a:t>
            </a:r>
            <a:r>
              <a:rPr lang="en-US" sz="2100" dirty="0"/>
              <a:t>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5FCA282-1F65-AD60-83D6-742D3676683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650" r="19211"/>
          <a:stretch>
            <a:fillRect/>
          </a:stretch>
        </p:blipFill>
        <p:spPr>
          <a:xfrm>
            <a:off x="6836735" y="222504"/>
            <a:ext cx="5266365" cy="663549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01325F5-3546-213E-0988-FB21A48FC306}"/>
              </a:ext>
            </a:extLst>
          </p:cNvPr>
          <p:cNvSpPr txBox="1"/>
          <p:nvPr/>
        </p:nvSpPr>
        <p:spPr>
          <a:xfrm>
            <a:off x="7924800" y="843240"/>
            <a:ext cx="6783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Alice</a:t>
            </a:r>
            <a:endParaRPr lang="el-GR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A2EEC02-3975-BA63-E88C-79031B80086B}"/>
              </a:ext>
            </a:extLst>
          </p:cNvPr>
          <p:cNvSpPr txBox="1"/>
          <p:nvPr/>
        </p:nvSpPr>
        <p:spPr>
          <a:xfrm>
            <a:off x="10477500" y="843240"/>
            <a:ext cx="5806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Bob</a:t>
            </a:r>
            <a:endParaRPr lang="el-GR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75058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933B5-2ADA-9014-86DF-D8DB862FA0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Διαθεσιμότητα καλούμενου &amp; Διαπραγμάτευση δυνατοτήτων επικοινωνίας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82DB03-8654-2FA1-3862-4A8A093F735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l-GR" sz="2400" dirty="0"/>
              <a:t>Απόρριψη κλήσης</a:t>
            </a:r>
            <a:endParaRPr lang="en-US" sz="24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dirty="0"/>
              <a:t>Ο </a:t>
            </a:r>
            <a:r>
              <a:rPr lang="en-US" dirty="0"/>
              <a:t>Bob </a:t>
            </a:r>
            <a:r>
              <a:rPr lang="el-GR" dirty="0"/>
              <a:t>μπορεί να απορρίψει μια κλήση απαντώντας ότι είναι </a:t>
            </a:r>
            <a:r>
              <a:rPr lang="en-US" dirty="0"/>
              <a:t>“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busy</a:t>
            </a:r>
            <a:r>
              <a:rPr lang="en-US" dirty="0"/>
              <a:t>,” “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gone</a:t>
            </a:r>
            <a:r>
              <a:rPr lang="en-US" dirty="0"/>
              <a:t>,” “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payment required</a:t>
            </a:r>
            <a:r>
              <a:rPr lang="en-US" dirty="0"/>
              <a:t>,” “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forbidden</a:t>
            </a:r>
            <a:r>
              <a:rPr lang="en-US" dirty="0"/>
              <a:t>”.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l-GR" sz="2400" dirty="0"/>
              <a:t>Τα μέσα μπορούν να μεταδοθούν μέσω του </a:t>
            </a:r>
            <a:r>
              <a:rPr lang="en-US" sz="2400" dirty="0"/>
              <a:t>RTP </a:t>
            </a:r>
            <a:r>
              <a:rPr lang="el-GR" sz="2400" dirty="0"/>
              <a:t>ή άλλου πρωτοκόλλου</a:t>
            </a:r>
            <a:r>
              <a:rPr lang="en-US" sz="2400" dirty="0"/>
              <a:t>.</a:t>
            </a:r>
          </a:p>
          <a:p>
            <a:endParaRPr lang="el-GR" sz="36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0D8828-72B8-A277-6035-5B0B5D8B22B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l-GR" dirty="0"/>
              <a:t>Διαπραγμάτευση </a:t>
            </a:r>
            <a:r>
              <a:rPr lang="en-US" dirty="0"/>
              <a:t>Codec: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l-GR" dirty="0"/>
              <a:t>Υποθέστε ότι ο </a:t>
            </a:r>
            <a:r>
              <a:rPr lang="en-US" dirty="0"/>
              <a:t>Bob </a:t>
            </a:r>
            <a:r>
              <a:rPr lang="el-GR" dirty="0"/>
              <a:t>δεν διαθέτει τον κωδικοποιητή </a:t>
            </a:r>
            <a:r>
              <a:rPr lang="en-US" dirty="0"/>
              <a:t> PCM </a:t>
            </a:r>
            <a:r>
              <a:rPr lang="el-GR" dirty="0"/>
              <a:t>μ-</a:t>
            </a:r>
            <a:r>
              <a:rPr lang="en-US" dirty="0"/>
              <a:t>law.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l-GR" dirty="0"/>
              <a:t>Ο </a:t>
            </a:r>
            <a:r>
              <a:rPr lang="en-US" dirty="0"/>
              <a:t>Bob </a:t>
            </a:r>
            <a:r>
              <a:rPr lang="el-GR" dirty="0"/>
              <a:t>θα απαντήσει με το μήνυμα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606 Not Acceptable Reply </a:t>
            </a:r>
            <a:r>
              <a:rPr lang="el-GR" dirty="0"/>
              <a:t>και μια λίστα κωδικοποιητών που δύναται να χρησιμοποιήσει.</a:t>
            </a:r>
            <a:r>
              <a:rPr lang="en-US" dirty="0"/>
              <a:t>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l-GR" dirty="0"/>
              <a:t>Η </a:t>
            </a:r>
            <a:r>
              <a:rPr lang="en-US" dirty="0"/>
              <a:t>Alice </a:t>
            </a:r>
            <a:r>
              <a:rPr lang="el-GR" dirty="0"/>
              <a:t>τότε μπορεί να στείλει ένα καινούργιο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INVITE message</a:t>
            </a:r>
            <a:r>
              <a:rPr lang="en-US" dirty="0"/>
              <a:t>, </a:t>
            </a:r>
            <a:r>
              <a:rPr lang="el-GR" dirty="0"/>
              <a:t>αναγγέλλοντας έναν νέο </a:t>
            </a:r>
            <a:r>
              <a:rPr lang="en-GB" dirty="0"/>
              <a:t>codec</a:t>
            </a:r>
            <a:r>
              <a:rPr lang="el-GR" dirty="0"/>
              <a:t>  </a:t>
            </a:r>
            <a:endParaRPr lang="en-US" dirty="0"/>
          </a:p>
          <a:p>
            <a:endParaRPr lang="el-GR" sz="3200" dirty="0"/>
          </a:p>
        </p:txBody>
      </p:sp>
    </p:spTree>
    <p:extLst>
      <p:ext uri="{BB962C8B-B14F-4D97-AF65-F5344CB8AC3E}">
        <p14:creationId xmlns:p14="http://schemas.microsoft.com/office/powerpoint/2010/main" val="31658329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F528F4-24BE-7372-F9CF-7375E4B484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SIP Invite </a:t>
            </a:r>
            <a:r>
              <a:rPr lang="el-GR" dirty="0"/>
              <a:t>χωρίς γνώση </a:t>
            </a:r>
            <a:r>
              <a:rPr lang="en-GB" dirty="0"/>
              <a:t>IP </a:t>
            </a:r>
            <a:r>
              <a:rPr lang="el-GR" dirty="0"/>
              <a:t>διεύθυνσης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09A025-4F18-3D33-A733-CFE2F229AA1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l-GR" dirty="0"/>
              <a:t>Δεν γνωρίζουμε την IP διεύθυνση του </a:t>
            </a:r>
            <a:r>
              <a:rPr lang="el-GR" dirty="0" err="1"/>
              <a:t>Bob</a:t>
            </a:r>
            <a:r>
              <a:rPr lang="el-GR" dirty="0"/>
              <a:t>: θα χρειαστούν ενδιάμεσοι (SIP </a:t>
            </a:r>
            <a:r>
              <a:rPr lang="el-GR" dirty="0" err="1"/>
              <a:t>servers</a:t>
            </a:r>
            <a:r>
              <a:rPr lang="el-GR" dirty="0"/>
              <a:t>). </a:t>
            </a:r>
          </a:p>
          <a:p>
            <a:endParaRPr lang="el-GR" dirty="0"/>
          </a:p>
          <a:p>
            <a:pPr marL="0" indent="0">
              <a:buNone/>
            </a:pPr>
            <a:r>
              <a:rPr lang="el-GR" dirty="0"/>
              <a:t>Η </a:t>
            </a:r>
            <a:r>
              <a:rPr lang="el-GR" dirty="0" err="1"/>
              <a:t>Alice</a:t>
            </a:r>
            <a:r>
              <a:rPr lang="el-GR" dirty="0"/>
              <a:t>:</a:t>
            </a:r>
          </a:p>
          <a:p>
            <a:r>
              <a:rPr lang="el-GR" dirty="0"/>
              <a:t>στέλνει και λαμβάνει μηνύματα SIP </a:t>
            </a:r>
            <a:br>
              <a:rPr lang="el-GR" dirty="0"/>
            </a:br>
            <a:r>
              <a:rPr lang="el-GR" dirty="0"/>
              <a:t>χρησιμοποιώντας την προεπιλεγμένη θύρα 5060. </a:t>
            </a:r>
            <a:br>
              <a:rPr lang="el-GR" dirty="0"/>
            </a:br>
            <a:endParaRPr lang="el-GR" dirty="0"/>
          </a:p>
          <a:p>
            <a:r>
              <a:rPr lang="el-GR" dirty="0"/>
              <a:t>προσδιορίζει στην επικεφαλίδα </a:t>
            </a:r>
            <a:r>
              <a:rPr lang="el-GR" dirty="0" err="1"/>
              <a:t>Via</a:t>
            </a:r>
            <a:r>
              <a:rPr lang="el-GR" dirty="0"/>
              <a:t> ότι: ο πελάτης SIP στέλνει και λαμβάνει SIP μηνύματα μέσω UDP.</a:t>
            </a:r>
          </a:p>
          <a:p>
            <a:endParaRPr lang="el-GR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67FFDB4-E3AE-7DE1-3955-C116662841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2" y="1690688"/>
            <a:ext cx="5892800" cy="4750273"/>
          </a:xfrm>
        </p:spPr>
        <p:txBody>
          <a:bodyPr>
            <a:normAutofit fontScale="77500" lnSpcReduction="20000"/>
          </a:bodyPr>
          <a:lstStyle/>
          <a:p>
            <a:pPr>
              <a:buFont typeface="ZapfDingbats" pitchFamily="82" charset="2"/>
              <a:buNone/>
            </a:pPr>
            <a:r>
              <a:rPr lang="en-US" b="1" dirty="0">
                <a:solidFill>
                  <a:srgbClr val="000099"/>
                </a:solidFill>
                <a:latin typeface="Courier New" pitchFamily="49" charset="0"/>
              </a:rPr>
              <a:t>INVITE </a:t>
            </a:r>
            <a:r>
              <a:rPr lang="en-US" b="1" dirty="0" err="1">
                <a:solidFill>
                  <a:srgbClr val="000099"/>
                </a:solidFill>
                <a:latin typeface="Courier New" pitchFamily="49" charset="0"/>
              </a:rPr>
              <a:t>sip:bob@domain.com</a:t>
            </a:r>
            <a:r>
              <a:rPr lang="en-US" b="1" dirty="0">
                <a:solidFill>
                  <a:srgbClr val="000099"/>
                </a:solidFill>
                <a:latin typeface="Courier New" pitchFamily="49" charset="0"/>
              </a:rPr>
              <a:t> SIP/2.0</a:t>
            </a:r>
          </a:p>
          <a:p>
            <a:pPr>
              <a:buFont typeface="ZapfDingbats" pitchFamily="82" charset="2"/>
              <a:buNone/>
            </a:pPr>
            <a:r>
              <a:rPr lang="en-US" b="1" dirty="0">
                <a:solidFill>
                  <a:srgbClr val="000099"/>
                </a:solidFill>
                <a:latin typeface="Courier New" pitchFamily="49" charset="0"/>
              </a:rPr>
              <a:t>Via: SIP/2.0/UDP 167.180.112.24</a:t>
            </a:r>
          </a:p>
          <a:p>
            <a:pPr>
              <a:buFont typeface="ZapfDingbats" pitchFamily="82" charset="2"/>
              <a:buNone/>
            </a:pPr>
            <a:r>
              <a:rPr lang="en-US" b="1" dirty="0">
                <a:solidFill>
                  <a:srgbClr val="000099"/>
                </a:solidFill>
                <a:latin typeface="Courier New" pitchFamily="49" charset="0"/>
              </a:rPr>
              <a:t>From: </a:t>
            </a:r>
            <a:r>
              <a:rPr lang="en-US" b="1" dirty="0" err="1">
                <a:solidFill>
                  <a:srgbClr val="000099"/>
                </a:solidFill>
                <a:latin typeface="Courier New" pitchFamily="49" charset="0"/>
              </a:rPr>
              <a:t>sip:alice@hereway.com</a:t>
            </a:r>
            <a:endParaRPr lang="en-US" b="1" dirty="0">
              <a:solidFill>
                <a:srgbClr val="000099"/>
              </a:solidFill>
              <a:latin typeface="Courier New" pitchFamily="49" charset="0"/>
            </a:endParaRPr>
          </a:p>
          <a:p>
            <a:pPr>
              <a:buFont typeface="ZapfDingbats" pitchFamily="82" charset="2"/>
              <a:buNone/>
            </a:pPr>
            <a:r>
              <a:rPr lang="en-US" b="1" dirty="0">
                <a:solidFill>
                  <a:srgbClr val="000099"/>
                </a:solidFill>
                <a:latin typeface="Courier New" pitchFamily="49" charset="0"/>
              </a:rPr>
              <a:t>To: </a:t>
            </a:r>
            <a:r>
              <a:rPr lang="en-US" b="1" dirty="0" err="1">
                <a:solidFill>
                  <a:srgbClr val="000099"/>
                </a:solidFill>
                <a:latin typeface="Courier New" pitchFamily="49" charset="0"/>
              </a:rPr>
              <a:t>sip:bob@domain.com</a:t>
            </a:r>
            <a:r>
              <a:rPr lang="en-US" b="1" dirty="0">
                <a:solidFill>
                  <a:srgbClr val="000099"/>
                </a:solidFill>
                <a:latin typeface="Courier New" pitchFamily="49" charset="0"/>
              </a:rPr>
              <a:t> </a:t>
            </a:r>
          </a:p>
          <a:p>
            <a:pPr>
              <a:buFont typeface="ZapfDingbats" pitchFamily="82" charset="2"/>
              <a:buNone/>
            </a:pPr>
            <a:r>
              <a:rPr lang="en-US" b="1" dirty="0">
                <a:solidFill>
                  <a:srgbClr val="000099"/>
                </a:solidFill>
                <a:latin typeface="Courier New" pitchFamily="49" charset="0"/>
              </a:rPr>
              <a:t>Call-ID: a2e3a@pigeon.hereway.com</a:t>
            </a:r>
          </a:p>
          <a:p>
            <a:pPr>
              <a:buFont typeface="ZapfDingbats" pitchFamily="82" charset="2"/>
              <a:buNone/>
            </a:pPr>
            <a:r>
              <a:rPr lang="en-US" b="1" dirty="0">
                <a:solidFill>
                  <a:srgbClr val="000099"/>
                </a:solidFill>
                <a:latin typeface="Courier New" pitchFamily="49" charset="0"/>
              </a:rPr>
              <a:t>Content-Type: application/</a:t>
            </a:r>
            <a:r>
              <a:rPr lang="en-US" b="1" dirty="0" err="1">
                <a:solidFill>
                  <a:srgbClr val="000099"/>
                </a:solidFill>
                <a:latin typeface="Courier New" pitchFamily="49" charset="0"/>
              </a:rPr>
              <a:t>sdp</a:t>
            </a:r>
            <a:endParaRPr lang="en-US" b="1" dirty="0">
              <a:solidFill>
                <a:srgbClr val="000099"/>
              </a:solidFill>
              <a:latin typeface="Courier New" pitchFamily="49" charset="0"/>
            </a:endParaRPr>
          </a:p>
          <a:p>
            <a:pPr>
              <a:buFont typeface="ZapfDingbats" pitchFamily="82" charset="2"/>
              <a:buNone/>
            </a:pPr>
            <a:r>
              <a:rPr lang="en-US" b="1" dirty="0">
                <a:solidFill>
                  <a:srgbClr val="000099"/>
                </a:solidFill>
                <a:latin typeface="Courier New" pitchFamily="49" charset="0"/>
              </a:rPr>
              <a:t>Content-Length: 885</a:t>
            </a:r>
          </a:p>
          <a:p>
            <a:pPr>
              <a:buFont typeface="ZapfDingbats" pitchFamily="82" charset="2"/>
              <a:buNone/>
            </a:pPr>
            <a:endParaRPr lang="en-US" b="1" dirty="0">
              <a:solidFill>
                <a:srgbClr val="000099"/>
              </a:solidFill>
              <a:latin typeface="Courier New" pitchFamily="49" charset="0"/>
            </a:endParaRPr>
          </a:p>
          <a:p>
            <a:pPr>
              <a:buFont typeface="ZapfDingbats" pitchFamily="82" charset="2"/>
              <a:buNone/>
            </a:pPr>
            <a:r>
              <a:rPr lang="en-US" b="1" dirty="0">
                <a:solidFill>
                  <a:srgbClr val="000099"/>
                </a:solidFill>
                <a:latin typeface="Courier New" pitchFamily="49" charset="0"/>
              </a:rPr>
              <a:t>c=IN IP4 167.180.112.24</a:t>
            </a:r>
          </a:p>
          <a:p>
            <a:pPr>
              <a:buFont typeface="ZapfDingbats" pitchFamily="82" charset="2"/>
              <a:buNone/>
            </a:pPr>
            <a:r>
              <a:rPr lang="en-US" b="1" dirty="0">
                <a:solidFill>
                  <a:srgbClr val="000099"/>
                </a:solidFill>
                <a:latin typeface="Courier New" pitchFamily="49" charset="0"/>
              </a:rPr>
              <a:t>m=audio 38060 RTP/AVP 0</a:t>
            </a:r>
            <a:endParaRPr lang="en-US" sz="2000" b="1" dirty="0">
              <a:solidFill>
                <a:srgbClr val="000099"/>
              </a:solidFill>
              <a:latin typeface="Courier New" pitchFamily="49" charset="0"/>
            </a:endParaRPr>
          </a:p>
          <a:p>
            <a:pPr marL="0" indent="0">
              <a:buNone/>
            </a:pPr>
            <a:endParaRPr lang="el-GR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5693384-8B0E-E4BF-C635-93412858F0F4}"/>
              </a:ext>
            </a:extLst>
          </p:cNvPr>
          <p:cNvSpPr txBox="1"/>
          <p:nvPr/>
        </p:nvSpPr>
        <p:spPr>
          <a:xfrm>
            <a:off x="8813803" y="5903893"/>
            <a:ext cx="3403601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ZapfDingbats" pitchFamily="82" charset="2"/>
              <a:buNone/>
            </a:pPr>
            <a:r>
              <a:rPr lang="el-GR" sz="1400" b="1" dirty="0"/>
              <a:t>Σημειώσεις</a:t>
            </a:r>
            <a:r>
              <a:rPr lang="en-US" sz="1400" b="1" dirty="0"/>
              <a:t>:</a:t>
            </a:r>
          </a:p>
          <a:p>
            <a:r>
              <a:rPr lang="el-GR" sz="1400" dirty="0"/>
              <a:t>Σύνταξη όπως τα </a:t>
            </a:r>
            <a:r>
              <a:rPr lang="en-US" sz="1400" dirty="0"/>
              <a:t>HTTP </a:t>
            </a:r>
            <a:r>
              <a:rPr lang="el-GR" sz="1400" dirty="0"/>
              <a:t>μηνύματα.</a:t>
            </a:r>
            <a:endParaRPr lang="en-US" sz="1400" dirty="0"/>
          </a:p>
          <a:p>
            <a:r>
              <a:rPr lang="en-US" sz="1400" dirty="0" err="1"/>
              <a:t>sdp</a:t>
            </a:r>
            <a:r>
              <a:rPr lang="en-US" sz="1400" dirty="0"/>
              <a:t> = session description protocol</a:t>
            </a:r>
          </a:p>
          <a:p>
            <a:r>
              <a:rPr lang="en-US" sz="1400" dirty="0"/>
              <a:t>Call-ID</a:t>
            </a:r>
            <a:r>
              <a:rPr lang="el-GR" sz="1400" dirty="0"/>
              <a:t>:</a:t>
            </a:r>
            <a:r>
              <a:rPr lang="en-US" sz="1400" dirty="0"/>
              <a:t> </a:t>
            </a:r>
            <a:r>
              <a:rPr lang="el-GR" sz="1400" dirty="0"/>
              <a:t>μοναδικό για κάθε κλήση</a:t>
            </a:r>
            <a:r>
              <a:rPr lang="en-US" sz="1400" dirty="0"/>
              <a:t>.</a:t>
            </a:r>
            <a:endParaRPr lang="el-GR" sz="1400" dirty="0"/>
          </a:p>
        </p:txBody>
      </p:sp>
    </p:spTree>
    <p:extLst>
      <p:ext uri="{BB962C8B-B14F-4D97-AF65-F5344CB8AC3E}">
        <p14:creationId xmlns:p14="http://schemas.microsoft.com/office/powerpoint/2010/main" val="40582768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3688"/>
          <a:stretch>
            <a:fillRect/>
          </a:stretch>
        </p:blipFill>
        <p:spPr>
          <a:xfrm>
            <a:off x="0" y="28575"/>
            <a:ext cx="12192000" cy="655002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41EA368-5B90-49A3-B83B-DB55116E2203}"/>
              </a:ext>
            </a:extLst>
          </p:cNvPr>
          <p:cNvSpPr txBox="1"/>
          <p:nvPr/>
        </p:nvSpPr>
        <p:spPr>
          <a:xfrm>
            <a:off x="1610591" y="1535038"/>
            <a:ext cx="2691245" cy="646331"/>
          </a:xfrm>
          <a:prstGeom prst="rect">
            <a:avLst/>
          </a:prstGeom>
          <a:solidFill>
            <a:srgbClr val="F6B1AB"/>
          </a:solidFill>
          <a:ln>
            <a:solidFill>
              <a:srgbClr val="F6B1AB"/>
            </a:solidFill>
          </a:ln>
        </p:spPr>
        <p:txBody>
          <a:bodyPr wrap="square" rtlCol="0">
            <a:spAutoFit/>
          </a:bodyPr>
          <a:lstStyle/>
          <a:p>
            <a:r>
              <a:rPr lang="en-GB" sz="3600" dirty="0"/>
              <a:t> user  name </a:t>
            </a:r>
            <a:endParaRPr lang="el-GR" sz="3600" dirty="0"/>
          </a:p>
        </p:txBody>
      </p:sp>
    </p:spTree>
    <p:extLst>
      <p:ext uri="{BB962C8B-B14F-4D97-AF65-F5344CB8AC3E}">
        <p14:creationId xmlns:p14="http://schemas.microsoft.com/office/powerpoint/2010/main" val="10193523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F20776-E58A-445F-6E57-DEA5F19707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Z</a:t>
            </a:r>
            <a:r>
              <a:rPr lang="el-GR" dirty="0" err="1"/>
              <a:t>ήτημα</a:t>
            </a:r>
            <a:r>
              <a:rPr lang="el-GR" dirty="0"/>
              <a:t>: Εντοπισμός θέσης </a:t>
            </a:r>
            <a:r>
              <a:rPr lang="el-GR" dirty="0" err="1"/>
              <a:t>καλούντα</a:t>
            </a:r>
            <a:r>
              <a:rPr lang="el-GR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92A443-12FF-A5F6-35A4-A765E8AA83B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l-GR" sz="2400" dirty="0"/>
              <a:t>Ο καλών επιθυμεί να καλέσει τον καλούμενο, όμως διαθέτει μόνο το όνομα του καλούμενου ή την </a:t>
            </a:r>
            <a:r>
              <a:rPr lang="en-US" sz="2400" dirty="0"/>
              <a:t>e-mail </a:t>
            </a:r>
            <a:r>
              <a:rPr lang="el-GR" sz="2400" dirty="0"/>
              <a:t>διεύθυνσή του.</a:t>
            </a:r>
            <a:endParaRPr lang="en-US" sz="2400" dirty="0"/>
          </a:p>
          <a:p>
            <a:r>
              <a:rPr lang="el-GR" sz="2400" dirty="0"/>
              <a:t>Χρειάζεται να πάρει την διεύθυνση </a:t>
            </a:r>
            <a:r>
              <a:rPr lang="en-US" sz="2400" dirty="0"/>
              <a:t>IP </a:t>
            </a:r>
            <a:r>
              <a:rPr lang="el-GR" sz="2400" dirty="0"/>
              <a:t>του </a:t>
            </a:r>
            <a:r>
              <a:rPr lang="en-US" sz="2400" dirty="0"/>
              <a:t>host</a:t>
            </a:r>
            <a:r>
              <a:rPr lang="el-GR" sz="2400" dirty="0"/>
              <a:t> του καλούμενου</a:t>
            </a:r>
            <a:r>
              <a:rPr lang="en-US" sz="2400" dirty="0"/>
              <a:t>:</a:t>
            </a:r>
            <a:endParaRPr lang="en-US" sz="2000" dirty="0"/>
          </a:p>
          <a:p>
            <a:pPr lvl="1">
              <a:buFont typeface="Wingdings" pitchFamily="2" charset="2"/>
              <a:buChar char="§"/>
            </a:pPr>
            <a:r>
              <a:rPr lang="el-GR" sz="2000" dirty="0"/>
              <a:t>Ο χρήστης μετακινείται</a:t>
            </a:r>
            <a:endParaRPr lang="en-US" sz="2000" dirty="0"/>
          </a:p>
          <a:p>
            <a:pPr lvl="1">
              <a:buFont typeface="Wingdings" pitchFamily="2" charset="2"/>
              <a:buChar char="§"/>
            </a:pPr>
            <a:r>
              <a:rPr lang="el-GR" sz="2000" dirty="0"/>
              <a:t>Πρωτόκολλο </a:t>
            </a:r>
            <a:r>
              <a:rPr lang="en-US" sz="2000" dirty="0"/>
              <a:t>DHCP </a:t>
            </a:r>
          </a:p>
          <a:p>
            <a:pPr lvl="1">
              <a:buFont typeface="Wingdings" pitchFamily="2" charset="2"/>
              <a:buChar char="§"/>
            </a:pPr>
            <a:r>
              <a:rPr lang="el-GR" sz="2000" dirty="0"/>
              <a:t>Ο χρήστης έχει διάφορες </a:t>
            </a:r>
            <a:r>
              <a:rPr lang="en-US" sz="2000" dirty="0"/>
              <a:t>IP</a:t>
            </a:r>
            <a:r>
              <a:rPr lang="el-GR" sz="2000" dirty="0"/>
              <a:t> συσκευές</a:t>
            </a:r>
            <a:r>
              <a:rPr lang="en-US" sz="2000" dirty="0"/>
              <a:t> (PC, </a:t>
            </a:r>
            <a:r>
              <a:rPr lang="el-GR" sz="2000" dirty="0"/>
              <a:t>κινητό</a:t>
            </a:r>
            <a:r>
              <a:rPr lang="en-US" sz="2000" dirty="0"/>
              <a:t>, </a:t>
            </a:r>
            <a:r>
              <a:rPr lang="el-GR" sz="2000" dirty="0"/>
              <a:t>συσκευή αυτοκινήτου</a:t>
            </a:r>
            <a:r>
              <a:rPr lang="en-US" sz="2000" dirty="0"/>
              <a:t>)</a:t>
            </a:r>
          </a:p>
          <a:p>
            <a:pPr marL="0" indent="0">
              <a:buNone/>
            </a:pPr>
            <a:endParaRPr lang="el-GR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3BFA0F0-DD89-D72E-BD23-EF59F26F867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l-GR" sz="2400" dirty="0"/>
              <a:t>Τα αποτελέσματα μπορεί να εξαρτώνται από</a:t>
            </a:r>
            <a:r>
              <a:rPr lang="en-US" sz="2400" dirty="0"/>
              <a:t>:</a:t>
            </a:r>
            <a:endParaRPr lang="en-US" sz="2000" dirty="0"/>
          </a:p>
          <a:p>
            <a:pPr lvl="1">
              <a:buFont typeface="Wingdings" pitchFamily="2" charset="2"/>
              <a:buChar char="§"/>
            </a:pPr>
            <a:r>
              <a:rPr lang="el-GR" sz="2000" dirty="0"/>
              <a:t>Την ώρα της ημέρας</a:t>
            </a:r>
            <a:r>
              <a:rPr lang="en-US" sz="2000" dirty="0"/>
              <a:t> (</a:t>
            </a:r>
            <a:r>
              <a:rPr lang="el-GR" sz="2000" dirty="0"/>
              <a:t>δουλειά</a:t>
            </a:r>
            <a:r>
              <a:rPr lang="en-US" sz="2000" dirty="0"/>
              <a:t>, </a:t>
            </a:r>
            <a:r>
              <a:rPr lang="el-GR" sz="2000" dirty="0"/>
              <a:t>σπίτι</a:t>
            </a:r>
            <a:r>
              <a:rPr lang="en-US" sz="2000" dirty="0"/>
              <a:t>)</a:t>
            </a:r>
          </a:p>
          <a:p>
            <a:pPr lvl="1">
              <a:buFont typeface="Wingdings" pitchFamily="2" charset="2"/>
              <a:buChar char="§"/>
            </a:pPr>
            <a:r>
              <a:rPr lang="el-GR" sz="2000" dirty="0"/>
              <a:t>Τον </a:t>
            </a:r>
            <a:r>
              <a:rPr lang="el-GR" sz="2000" dirty="0" err="1"/>
              <a:t>καλούντα</a:t>
            </a:r>
            <a:r>
              <a:rPr lang="en-US" sz="2000" dirty="0"/>
              <a:t> (</a:t>
            </a:r>
            <a:r>
              <a:rPr lang="el-GR" sz="2000" dirty="0"/>
              <a:t>δεν θέλεις ο εργοδότης σου να σου τηλεφωνεί στο σπίτι σου)</a:t>
            </a:r>
            <a:endParaRPr lang="en-US" sz="2000" dirty="0"/>
          </a:p>
          <a:p>
            <a:pPr lvl="1">
              <a:buFont typeface="Wingdings" pitchFamily="2" charset="2"/>
              <a:buChar char="§"/>
            </a:pPr>
            <a:r>
              <a:rPr lang="el-GR" sz="2000" dirty="0"/>
              <a:t>Την κατάσταση του καλούμενου </a:t>
            </a:r>
            <a:r>
              <a:rPr lang="en-US" sz="2000" dirty="0"/>
              <a:t>(</a:t>
            </a:r>
            <a:r>
              <a:rPr lang="el-GR" sz="2000" dirty="0"/>
              <a:t>κλήσεις στέλνονται στο φωνητικό ταχυδρομείο ενώ ο καλούμενος συνομιλεί με κάποιον άλλο.</a:t>
            </a:r>
            <a:endParaRPr lang="en-US" sz="2000" dirty="0"/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5340829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51DBA10-67C9-52DD-A32E-FE809E78D8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SIP Server | Registrar </a:t>
            </a:r>
            <a:r>
              <a:rPr lang="el-GR" dirty="0"/>
              <a:t>– </a:t>
            </a:r>
            <a:r>
              <a:rPr lang="en-US" dirty="0"/>
              <a:t>E</a:t>
            </a:r>
            <a:r>
              <a:rPr lang="el-GR" dirty="0" err="1"/>
              <a:t>γγραφή</a:t>
            </a:r>
            <a:r>
              <a:rPr lang="el-GR" dirty="0"/>
              <a:t> χρήστη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97636E6-D481-4382-FEB1-90052C17E3D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l-GR" b="1" dirty="0"/>
              <a:t>Λύση: </a:t>
            </a:r>
            <a:r>
              <a:rPr lang="el-GR" dirty="0"/>
              <a:t>Εγγραφή του χρήστη ώστε να εντοπίζεται</a:t>
            </a:r>
            <a:endParaRPr lang="en-GB" dirty="0"/>
          </a:p>
          <a:p>
            <a:r>
              <a:rPr lang="el-GR" dirty="0"/>
              <a:t>Μία λειτουργία του </a:t>
            </a:r>
            <a:r>
              <a:rPr lang="en-US" dirty="0"/>
              <a:t>SIP server: </a:t>
            </a:r>
            <a:r>
              <a:rPr lang="en-US" b="1" dirty="0"/>
              <a:t>registrar</a:t>
            </a:r>
          </a:p>
          <a:p>
            <a:r>
              <a:rPr lang="el-GR" dirty="0"/>
              <a:t>Όταν ο </a:t>
            </a:r>
            <a:r>
              <a:rPr lang="en-US" dirty="0"/>
              <a:t>Bob </a:t>
            </a:r>
            <a:r>
              <a:rPr lang="el-GR" dirty="0"/>
              <a:t>ξεκινά τον πελάτη </a:t>
            </a:r>
            <a:r>
              <a:rPr lang="en-US" dirty="0"/>
              <a:t>SIP, </a:t>
            </a:r>
            <a:r>
              <a:rPr lang="el-GR" dirty="0"/>
              <a:t>ο πελάτης στέλνει μήνυμα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SIP REGISTER </a:t>
            </a:r>
            <a:r>
              <a:rPr lang="el-GR" dirty="0"/>
              <a:t>στον </a:t>
            </a:r>
            <a:r>
              <a:rPr lang="en-US" dirty="0"/>
              <a:t>registrar server </a:t>
            </a:r>
            <a:r>
              <a:rPr lang="el-GR" dirty="0"/>
              <a:t>του </a:t>
            </a:r>
            <a:r>
              <a:rPr lang="en-US" dirty="0"/>
              <a:t>Bob.</a:t>
            </a:r>
          </a:p>
          <a:p>
            <a:r>
              <a:rPr lang="el-GR" dirty="0"/>
              <a:t>Ανανέωση εγγραφής τακτικά</a:t>
            </a:r>
          </a:p>
          <a:p>
            <a:r>
              <a:rPr lang="el-GR" dirty="0"/>
              <a:t>Νέα συσκευή, νέο μήνυμα </a:t>
            </a:r>
            <a:r>
              <a:rPr lang="en-US" dirty="0"/>
              <a:t>register</a:t>
            </a:r>
          </a:p>
          <a:p>
            <a:endParaRPr lang="el-GR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D98E05-521B-628D-D4C0-3D0DE671D95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l-GR" b="1" dirty="0">
                <a:solidFill>
                  <a:srgbClr val="CB27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Μήνυμα </a:t>
            </a:r>
            <a:r>
              <a:rPr lang="en-US" b="1" dirty="0">
                <a:solidFill>
                  <a:srgbClr val="CB272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Register:</a:t>
            </a:r>
          </a:p>
          <a:p>
            <a:pPr>
              <a:buFont typeface="ZapfDingbats" pitchFamily="82" charset="2"/>
              <a:buNone/>
            </a:pPr>
            <a:r>
              <a:rPr lang="en-US" b="1" dirty="0">
                <a:solidFill>
                  <a:srgbClr val="000099"/>
                </a:solidFill>
                <a:latin typeface="Courier New" pitchFamily="49" charset="0"/>
              </a:rPr>
              <a:t>REGISTER </a:t>
            </a:r>
            <a:r>
              <a:rPr lang="en-US" b="1" dirty="0" err="1">
                <a:solidFill>
                  <a:srgbClr val="000099"/>
                </a:solidFill>
                <a:latin typeface="Courier New" pitchFamily="49" charset="0"/>
              </a:rPr>
              <a:t>sip:domain.com</a:t>
            </a:r>
            <a:r>
              <a:rPr lang="en-US" b="1" dirty="0">
                <a:solidFill>
                  <a:srgbClr val="000099"/>
                </a:solidFill>
                <a:latin typeface="Courier New" pitchFamily="49" charset="0"/>
              </a:rPr>
              <a:t> SIP/2.0</a:t>
            </a:r>
          </a:p>
          <a:p>
            <a:pPr>
              <a:buFont typeface="ZapfDingbats" pitchFamily="82" charset="2"/>
              <a:buNone/>
            </a:pPr>
            <a:r>
              <a:rPr lang="en-US" b="1" dirty="0">
                <a:solidFill>
                  <a:srgbClr val="000099"/>
                </a:solidFill>
                <a:latin typeface="Courier New" pitchFamily="49" charset="0"/>
              </a:rPr>
              <a:t>Via: SIP/2.0/UDP 193.64.210.89 </a:t>
            </a:r>
          </a:p>
          <a:p>
            <a:pPr>
              <a:buFont typeface="ZapfDingbats" pitchFamily="82" charset="2"/>
              <a:buNone/>
            </a:pPr>
            <a:r>
              <a:rPr lang="en-US" b="1" dirty="0">
                <a:solidFill>
                  <a:srgbClr val="000099"/>
                </a:solidFill>
                <a:latin typeface="Courier New" pitchFamily="49" charset="0"/>
              </a:rPr>
              <a:t>From: </a:t>
            </a:r>
            <a:r>
              <a:rPr lang="en-US" b="1" dirty="0" err="1">
                <a:solidFill>
                  <a:srgbClr val="000099"/>
                </a:solidFill>
                <a:latin typeface="Courier New" pitchFamily="49" charset="0"/>
              </a:rPr>
              <a:t>sip:bob@domain.com</a:t>
            </a:r>
            <a:endParaRPr lang="en-US" b="1" dirty="0">
              <a:solidFill>
                <a:srgbClr val="000099"/>
              </a:solidFill>
              <a:latin typeface="Courier New" pitchFamily="49" charset="0"/>
            </a:endParaRPr>
          </a:p>
          <a:p>
            <a:pPr>
              <a:buFont typeface="ZapfDingbats" pitchFamily="82" charset="2"/>
              <a:buNone/>
            </a:pPr>
            <a:r>
              <a:rPr lang="en-US" b="1" dirty="0">
                <a:solidFill>
                  <a:srgbClr val="000099"/>
                </a:solidFill>
                <a:latin typeface="Courier New" pitchFamily="49" charset="0"/>
              </a:rPr>
              <a:t>To: </a:t>
            </a:r>
            <a:r>
              <a:rPr lang="en-US" b="1" dirty="0" err="1">
                <a:solidFill>
                  <a:srgbClr val="000099"/>
                </a:solidFill>
                <a:latin typeface="Courier New" pitchFamily="49" charset="0"/>
              </a:rPr>
              <a:t>sip:bob@domain.com</a:t>
            </a:r>
            <a:endParaRPr lang="en-US" b="1" dirty="0">
              <a:solidFill>
                <a:srgbClr val="000099"/>
              </a:solidFill>
              <a:latin typeface="Courier New" pitchFamily="49" charset="0"/>
            </a:endParaRPr>
          </a:p>
          <a:p>
            <a:pPr>
              <a:buFont typeface="ZapfDingbats" pitchFamily="82" charset="2"/>
              <a:buNone/>
            </a:pPr>
            <a:r>
              <a:rPr lang="en-US" b="1" dirty="0">
                <a:solidFill>
                  <a:srgbClr val="000099"/>
                </a:solidFill>
                <a:latin typeface="Courier New" pitchFamily="49" charset="0"/>
              </a:rPr>
              <a:t>Expires: 3600</a:t>
            </a:r>
          </a:p>
          <a:p>
            <a:pPr marL="0" indent="0">
              <a:buNone/>
            </a:pP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1342985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4479"/>
          <a:stretch>
            <a:fillRect/>
          </a:stretch>
        </p:blipFill>
        <p:spPr>
          <a:xfrm>
            <a:off x="0" y="28575"/>
            <a:ext cx="12192000" cy="6496211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87E0F8-C3D8-E31F-43CD-274F7CB5C2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9558980-00A7-E684-56B8-796F8E76C9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SIP Server | Proxy </a:t>
            </a:r>
            <a:endParaRPr lang="el-GR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50F323E-2608-60C9-BA9B-D36BADB0A39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l-GR" dirty="0"/>
              <a:t>Άλλη μία λειτουργία του </a:t>
            </a:r>
            <a:r>
              <a:rPr lang="en-US" dirty="0"/>
              <a:t>SIP server: </a:t>
            </a:r>
            <a:r>
              <a:rPr lang="en-US" sz="3200" b="1" dirty="0"/>
              <a:t>proxy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l-GR" dirty="0"/>
              <a:t>Η </a:t>
            </a:r>
            <a:r>
              <a:rPr lang="en-US" dirty="0"/>
              <a:t>Alice </a:t>
            </a:r>
            <a:r>
              <a:rPr lang="el-GR" dirty="0"/>
              <a:t>στέλνει μήνυμα </a:t>
            </a:r>
            <a:r>
              <a:rPr lang="en-US" dirty="0"/>
              <a:t>invite </a:t>
            </a:r>
            <a:r>
              <a:rPr lang="el-GR" b="1" dirty="0"/>
              <a:t>στον δικό της </a:t>
            </a:r>
            <a:r>
              <a:rPr lang="en-US" b="1" dirty="0"/>
              <a:t>proxy server</a:t>
            </a:r>
          </a:p>
          <a:p>
            <a:pPr lvl="1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l-GR" dirty="0"/>
              <a:t>Περιλαμβάνει την διεύθυνση</a:t>
            </a:r>
            <a:r>
              <a:rPr lang="en-US" dirty="0"/>
              <a:t> </a:t>
            </a:r>
            <a:r>
              <a:rPr lang="en-US" dirty="0" err="1"/>
              <a:t>sip:bob@domain.com</a:t>
            </a:r>
            <a:endParaRPr lang="en-US" dirty="0"/>
          </a:p>
          <a:p>
            <a:pPr lvl="1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l-GR" dirty="0"/>
              <a:t>Ο </a:t>
            </a:r>
            <a:r>
              <a:rPr lang="en-US" dirty="0"/>
              <a:t>Proxy</a:t>
            </a:r>
            <a:r>
              <a:rPr lang="el-GR" dirty="0"/>
              <a:t> </a:t>
            </a:r>
            <a:r>
              <a:rPr lang="en-US" dirty="0"/>
              <a:t>server </a:t>
            </a:r>
            <a:r>
              <a:rPr lang="el-GR" dirty="0"/>
              <a:t>είναι υπεύθυνος για την </a:t>
            </a:r>
            <a:r>
              <a:rPr lang="el-GR" b="1" dirty="0"/>
              <a:t>δρομολόγηση των μηνυμάτων </a:t>
            </a:r>
            <a:r>
              <a:rPr lang="en-US" b="1" dirty="0"/>
              <a:t>SIP </a:t>
            </a:r>
            <a:r>
              <a:rPr lang="el-GR" dirty="0"/>
              <a:t>στον καλούμενο</a:t>
            </a:r>
            <a:r>
              <a:rPr lang="en-US" dirty="0"/>
              <a:t>, </a:t>
            </a:r>
            <a:r>
              <a:rPr lang="el-GR" dirty="0"/>
              <a:t>πιθανώς </a:t>
            </a:r>
            <a:r>
              <a:rPr lang="el-GR" b="1" dirty="0"/>
              <a:t>μέσω πολλών</a:t>
            </a:r>
            <a:r>
              <a:rPr lang="en-US" b="1" dirty="0"/>
              <a:t> proxies</a:t>
            </a:r>
          </a:p>
          <a:p>
            <a:endParaRPr lang="el-GR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40102810-04A7-0755-F519-3055802EC5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4"/>
            <a:ext cx="6019800" cy="4750273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l-GR" dirty="0"/>
              <a:t>Ο καλούμενος </a:t>
            </a:r>
            <a:r>
              <a:rPr lang="en-US" dirty="0"/>
              <a:t>(Bob)</a:t>
            </a:r>
            <a:r>
              <a:rPr lang="el-GR" dirty="0"/>
              <a:t> στέλνει απάντηση (</a:t>
            </a:r>
            <a:r>
              <a:rPr lang="en-US" dirty="0"/>
              <a:t>response</a:t>
            </a:r>
            <a:r>
              <a:rPr lang="el-GR" dirty="0"/>
              <a:t>) μέσω των ίδιων </a:t>
            </a:r>
            <a:r>
              <a:rPr lang="en-US" dirty="0"/>
              <a:t>proxy servers.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l-GR" dirty="0"/>
              <a:t>Ο </a:t>
            </a:r>
            <a:r>
              <a:rPr lang="en-US" dirty="0"/>
              <a:t>proxy </a:t>
            </a:r>
            <a:r>
              <a:rPr lang="el-GR" dirty="0"/>
              <a:t>επιστρέφει το απαντητικό μήνυμα </a:t>
            </a:r>
            <a:r>
              <a:rPr lang="en-US" dirty="0"/>
              <a:t>SIP </a:t>
            </a:r>
            <a:r>
              <a:rPr lang="el-GR" dirty="0"/>
              <a:t>στην </a:t>
            </a:r>
            <a:r>
              <a:rPr lang="en-US" dirty="0"/>
              <a:t>Alice </a:t>
            </a:r>
          </a:p>
          <a:p>
            <a:pPr lvl="1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l-GR" dirty="0"/>
              <a:t>Περιλαμβάνει την </a:t>
            </a:r>
            <a:r>
              <a:rPr lang="en-US" dirty="0"/>
              <a:t>IP </a:t>
            </a:r>
            <a:r>
              <a:rPr lang="el-GR" dirty="0"/>
              <a:t>διεύθυνση του </a:t>
            </a:r>
            <a:r>
              <a:rPr lang="en-US" dirty="0"/>
              <a:t>Bob.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l-GR" dirty="0"/>
              <a:t>Ο </a:t>
            </a:r>
            <a:r>
              <a:rPr lang="en-US" dirty="0"/>
              <a:t>proxy server </a:t>
            </a:r>
            <a:r>
              <a:rPr lang="el-GR" dirty="0"/>
              <a:t>είναι ανάλογος του τοπικού </a:t>
            </a:r>
            <a:r>
              <a:rPr lang="en-US" dirty="0"/>
              <a:t>DNS server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25247244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rcRect r="46038" b="4365"/>
          <a:stretch>
            <a:fillRect/>
          </a:stretch>
        </p:blipFill>
        <p:spPr>
          <a:xfrm>
            <a:off x="2425485" y="0"/>
            <a:ext cx="6579031" cy="650396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AE69BB1-1477-2C5D-09D6-EACDA51BF8A6}"/>
              </a:ext>
            </a:extLst>
          </p:cNvPr>
          <p:cNvSpPr txBox="1"/>
          <p:nvPr/>
        </p:nvSpPr>
        <p:spPr>
          <a:xfrm>
            <a:off x="1908831" y="2347927"/>
            <a:ext cx="47143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Πελάτης (</a:t>
            </a:r>
            <a:r>
              <a:rPr lang="en-GB" dirty="0"/>
              <a:t>User Agent Client – </a:t>
            </a:r>
            <a:r>
              <a:rPr lang="en-GB" b="1" dirty="0"/>
              <a:t>UAC) </a:t>
            </a:r>
            <a:r>
              <a:rPr lang="el-GR" dirty="0"/>
              <a:t>π.χ. </a:t>
            </a:r>
            <a:r>
              <a:rPr lang="en-GB" dirty="0"/>
              <a:t>Alice</a:t>
            </a:r>
            <a:endParaRPr lang="el-GR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F398217-F37B-40EE-C8C5-48D938F66FEE}"/>
              </a:ext>
            </a:extLst>
          </p:cNvPr>
          <p:cNvSpPr txBox="1"/>
          <p:nvPr/>
        </p:nvSpPr>
        <p:spPr>
          <a:xfrm>
            <a:off x="6932141" y="3870575"/>
            <a:ext cx="10173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π.χ. </a:t>
            </a:r>
            <a:r>
              <a:rPr lang="en-GB" dirty="0"/>
              <a:t>Bob</a:t>
            </a:r>
            <a:endParaRPr lang="el-GR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5B6E36-D72E-7C8C-7F46-E159E61223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88133B5-626C-0DC4-F01B-C6F4BA0967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SIP Server | Redirect </a:t>
            </a:r>
            <a:endParaRPr lang="el-GR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3B525117-D715-8EB9-78EC-AB9B6289201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0F426BE-DE28-E639-3EAE-45D2BB603D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5677" y="1332980"/>
            <a:ext cx="5433046" cy="5470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206973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F40E0D04-B9A0-2D8D-F978-1BA30AE379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Παράδειγμα: </a:t>
            </a:r>
            <a:r>
              <a:rPr lang="en-GB" dirty="0"/>
              <a:t>SIP </a:t>
            </a:r>
            <a:r>
              <a:rPr lang="el-GR" dirty="0"/>
              <a:t>κλήση από </a:t>
            </a:r>
            <a:r>
              <a:rPr lang="en-US" dirty="0"/>
              <a:t>jim@umass.edu </a:t>
            </a:r>
            <a:r>
              <a:rPr lang="el-GR" dirty="0"/>
              <a:t>στον </a:t>
            </a:r>
            <a:r>
              <a:rPr lang="en-US" dirty="0"/>
              <a:t>keith@upenn.edu </a:t>
            </a:r>
            <a:endParaRPr lang="el-GR" dirty="0"/>
          </a:p>
        </p:txBody>
      </p:sp>
      <p:grpSp>
        <p:nvGrpSpPr>
          <p:cNvPr id="8" name="Group 542">
            <a:extLst>
              <a:ext uri="{FF2B5EF4-FFF2-40B4-BE49-F238E27FC236}">
                <a16:creationId xmlns:a16="http://schemas.microsoft.com/office/drawing/2014/main" id="{96AA3AAE-E16F-723E-D092-753F585A008F}"/>
              </a:ext>
            </a:extLst>
          </p:cNvPr>
          <p:cNvGrpSpPr>
            <a:grpSpLocks/>
          </p:cNvGrpSpPr>
          <p:nvPr/>
        </p:nvGrpSpPr>
        <p:grpSpPr bwMode="auto">
          <a:xfrm>
            <a:off x="2960688" y="5459413"/>
            <a:ext cx="963612" cy="835025"/>
            <a:chOff x="-44" y="1473"/>
            <a:chExt cx="981" cy="1105"/>
          </a:xfrm>
        </p:grpSpPr>
        <p:pic>
          <p:nvPicPr>
            <p:cNvPr id="9" name="Picture 529" descr="desktop_computer_stylized_medium">
              <a:extLst>
                <a:ext uri="{FF2B5EF4-FFF2-40B4-BE49-F238E27FC236}">
                  <a16:creationId xmlns:a16="http://schemas.microsoft.com/office/drawing/2014/main" id="{3D9E8355-3071-A79E-7DFF-E8FC7A6FDE6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" name="Freeform 530">
              <a:extLst>
                <a:ext uri="{FF2B5EF4-FFF2-40B4-BE49-F238E27FC236}">
                  <a16:creationId xmlns:a16="http://schemas.microsoft.com/office/drawing/2014/main" id="{D775D8C6-5217-FAEB-FA77-A86EAFAAD57E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7497 w 356"/>
                <a:gd name="T3" fmla="*/ 469 h 368"/>
                <a:gd name="T4" fmla="*/ 8894 w 356"/>
                <a:gd name="T5" fmla="*/ 9780 h 368"/>
                <a:gd name="T6" fmla="*/ 1960 w 356"/>
                <a:gd name="T7" fmla="*/ 12231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6"/>
                <a:gd name="T16" fmla="*/ 0 h 368"/>
                <a:gd name="T17" fmla="*/ 356 w 356"/>
                <a:gd name="T18" fmla="*/ 368 h 3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 w="9525" cap="flat" cmpd="sng">
              <a:noFill/>
              <a:prstDash val="solid"/>
              <a:round/>
              <a:headEnd/>
              <a:tailEnd/>
            </a:ln>
          </p:spPr>
          <p:txBody>
            <a:bodyPr wrap="none"/>
            <a:lstStyle/>
            <a:p>
              <a:endParaRPr lang="el-GR"/>
            </a:p>
          </p:txBody>
        </p:sp>
      </p:grpSp>
      <p:grpSp>
        <p:nvGrpSpPr>
          <p:cNvPr id="11" name="Group 249">
            <a:extLst>
              <a:ext uri="{FF2B5EF4-FFF2-40B4-BE49-F238E27FC236}">
                <a16:creationId xmlns:a16="http://schemas.microsoft.com/office/drawing/2014/main" id="{F10729F1-1D3E-AEE9-D921-74647A9B3383}"/>
              </a:ext>
            </a:extLst>
          </p:cNvPr>
          <p:cNvGrpSpPr>
            <a:grpSpLocks/>
          </p:cNvGrpSpPr>
          <p:nvPr/>
        </p:nvGrpSpPr>
        <p:grpSpPr bwMode="auto">
          <a:xfrm>
            <a:off x="5387975" y="1695450"/>
            <a:ext cx="363538" cy="687388"/>
            <a:chOff x="4140" y="429"/>
            <a:chExt cx="1425" cy="2396"/>
          </a:xfrm>
        </p:grpSpPr>
        <p:sp>
          <p:nvSpPr>
            <p:cNvPr id="12" name="Freeform 250">
              <a:extLst>
                <a:ext uri="{FF2B5EF4-FFF2-40B4-BE49-F238E27FC236}">
                  <a16:creationId xmlns:a16="http://schemas.microsoft.com/office/drawing/2014/main" id="{99FB788D-F127-8267-5422-75AA016ED79A}"/>
                </a:ext>
              </a:extLst>
            </p:cNvPr>
            <p:cNvSpPr>
              <a:spLocks/>
            </p:cNvSpPr>
            <p:nvPr/>
          </p:nvSpPr>
          <p:spPr bwMode="auto">
            <a:xfrm>
              <a:off x="5268" y="433"/>
              <a:ext cx="283" cy="2286"/>
            </a:xfrm>
            <a:custGeom>
              <a:avLst/>
              <a:gdLst>
                <a:gd name="T0" fmla="*/ 6 w 354"/>
                <a:gd name="T1" fmla="*/ 0 h 2742"/>
                <a:gd name="T2" fmla="*/ 30 w 354"/>
                <a:gd name="T3" fmla="*/ 46 h 2742"/>
                <a:gd name="T4" fmla="*/ 30 w 354"/>
                <a:gd name="T5" fmla="*/ 354 h 2742"/>
                <a:gd name="T6" fmla="*/ 0 w 354"/>
                <a:gd name="T7" fmla="*/ 371 h 2742"/>
                <a:gd name="T8" fmla="*/ 6 w 354"/>
                <a:gd name="T9" fmla="*/ 0 h 27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4"/>
                <a:gd name="T16" fmla="*/ 0 h 2742"/>
                <a:gd name="T17" fmla="*/ 354 w 354"/>
                <a:gd name="T18" fmla="*/ 2742 h 274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4" h="2742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13" name="Rectangle 251">
              <a:extLst>
                <a:ext uri="{FF2B5EF4-FFF2-40B4-BE49-F238E27FC236}">
                  <a16:creationId xmlns:a16="http://schemas.microsoft.com/office/drawing/2014/main" id="{8834C812-19D9-1C8B-14E3-5DAF3E2B91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02" y="429"/>
              <a:ext cx="1052" cy="2285"/>
            </a:xfrm>
            <a:prstGeom prst="rect">
              <a:avLst/>
            </a:pr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l-GR">
                <a:ea typeface="MS PGothic" pitchFamily="34" charset="-128"/>
                <a:cs typeface="Arial" charset="0"/>
              </a:endParaRPr>
            </a:p>
          </p:txBody>
        </p:sp>
        <p:sp>
          <p:nvSpPr>
            <p:cNvPr id="14" name="Freeform 252">
              <a:extLst>
                <a:ext uri="{FF2B5EF4-FFF2-40B4-BE49-F238E27FC236}">
                  <a16:creationId xmlns:a16="http://schemas.microsoft.com/office/drawing/2014/main" id="{2D049236-8C0E-F3A5-E55F-273DA76C5B5E}"/>
                </a:ext>
              </a:extLst>
            </p:cNvPr>
            <p:cNvSpPr>
              <a:spLocks/>
            </p:cNvSpPr>
            <p:nvPr/>
          </p:nvSpPr>
          <p:spPr bwMode="auto">
            <a:xfrm>
              <a:off x="5321" y="570"/>
              <a:ext cx="169" cy="2115"/>
            </a:xfrm>
            <a:custGeom>
              <a:avLst/>
              <a:gdLst>
                <a:gd name="T0" fmla="*/ 2 w 211"/>
                <a:gd name="T1" fmla="*/ 0 h 2537"/>
                <a:gd name="T2" fmla="*/ 18 w 211"/>
                <a:gd name="T3" fmla="*/ 30 h 2537"/>
                <a:gd name="T4" fmla="*/ 2 w 211"/>
                <a:gd name="T5" fmla="*/ 338 h 2537"/>
                <a:gd name="T6" fmla="*/ 2 w 211"/>
                <a:gd name="T7" fmla="*/ 0 h 253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1"/>
                <a:gd name="T13" fmla="*/ 0 h 2537"/>
                <a:gd name="T14" fmla="*/ 211 w 211"/>
                <a:gd name="T15" fmla="*/ 2537 h 253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1" h="2537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 rotWithShape="1"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15" name="Freeform 253">
              <a:extLst>
                <a:ext uri="{FF2B5EF4-FFF2-40B4-BE49-F238E27FC236}">
                  <a16:creationId xmlns:a16="http://schemas.microsoft.com/office/drawing/2014/main" id="{AD0725F7-2FF2-2BDB-C2F1-97623319D298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4" y="1640"/>
              <a:ext cx="263" cy="189"/>
            </a:xfrm>
            <a:custGeom>
              <a:avLst/>
              <a:gdLst>
                <a:gd name="T0" fmla="*/ 2 w 328"/>
                <a:gd name="T1" fmla="*/ 0 h 226"/>
                <a:gd name="T2" fmla="*/ 29 w 328"/>
                <a:gd name="T3" fmla="*/ 18 h 226"/>
                <a:gd name="T4" fmla="*/ 29 w 328"/>
                <a:gd name="T5" fmla="*/ 32 h 226"/>
                <a:gd name="T6" fmla="*/ 0 w 328"/>
                <a:gd name="T7" fmla="*/ 13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28"/>
                <a:gd name="T16" fmla="*/ 0 h 226"/>
                <a:gd name="T17" fmla="*/ 328 w 328"/>
                <a:gd name="T18" fmla="*/ 226 h 22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16" name="Rectangle 254">
              <a:extLst>
                <a:ext uri="{FF2B5EF4-FFF2-40B4-BE49-F238E27FC236}">
                  <a16:creationId xmlns:a16="http://schemas.microsoft.com/office/drawing/2014/main" id="{0D42A634-851A-43D5-9426-DE38358CFC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15" y="695"/>
              <a:ext cx="591" cy="44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l-GR">
                <a:ea typeface="MS PGothic" pitchFamily="34" charset="-128"/>
                <a:cs typeface="Arial" charset="0"/>
              </a:endParaRPr>
            </a:p>
          </p:txBody>
        </p:sp>
        <p:grpSp>
          <p:nvGrpSpPr>
            <p:cNvPr id="17" name="Group 255">
              <a:extLst>
                <a:ext uri="{FF2B5EF4-FFF2-40B4-BE49-F238E27FC236}">
                  <a16:creationId xmlns:a16="http://schemas.microsoft.com/office/drawing/2014/main" id="{2DA73FAA-7C98-B73D-C09D-A909987BD60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49" y="668"/>
              <a:ext cx="581" cy="145"/>
              <a:chOff x="614" y="2568"/>
              <a:chExt cx="725" cy="139"/>
            </a:xfrm>
          </p:grpSpPr>
          <p:sp>
            <p:nvSpPr>
              <p:cNvPr id="42" name="AutoShape 256">
                <a:extLst>
                  <a:ext uri="{FF2B5EF4-FFF2-40B4-BE49-F238E27FC236}">
                    <a16:creationId xmlns:a16="http://schemas.microsoft.com/office/drawing/2014/main" id="{15F8E7B2-771E-DFD5-9815-E44C7BA7617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5" y="2567"/>
                <a:ext cx="722" cy="138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ea typeface="MS PGothic" pitchFamily="34" charset="-128"/>
                  <a:cs typeface="Arial" charset="0"/>
                </a:endParaRPr>
              </a:p>
            </p:txBody>
          </p:sp>
          <p:sp>
            <p:nvSpPr>
              <p:cNvPr id="43" name="AutoShape 257">
                <a:extLst>
                  <a:ext uri="{FF2B5EF4-FFF2-40B4-BE49-F238E27FC236}">
                    <a16:creationId xmlns:a16="http://schemas.microsoft.com/office/drawing/2014/main" id="{8C849010-C28E-DEAC-00FF-CE5CC66FC6D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1" y="2583"/>
                <a:ext cx="691" cy="106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ea typeface="MS PGothic" pitchFamily="34" charset="-128"/>
                  <a:cs typeface="Arial" charset="0"/>
                </a:endParaRPr>
              </a:p>
            </p:txBody>
          </p:sp>
        </p:grpSp>
        <p:sp>
          <p:nvSpPr>
            <p:cNvPr id="18" name="Rectangle 258">
              <a:extLst>
                <a:ext uri="{FF2B5EF4-FFF2-40B4-BE49-F238E27FC236}">
                  <a16:creationId xmlns:a16="http://schemas.microsoft.com/office/drawing/2014/main" id="{B2B157D8-7AE5-1921-2BCF-03CECB343B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27" y="1021"/>
              <a:ext cx="591" cy="44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l-GR">
                <a:ea typeface="MS PGothic" pitchFamily="34" charset="-128"/>
                <a:cs typeface="Arial" charset="0"/>
              </a:endParaRPr>
            </a:p>
          </p:txBody>
        </p:sp>
        <p:grpSp>
          <p:nvGrpSpPr>
            <p:cNvPr id="19" name="Group 259">
              <a:extLst>
                <a:ext uri="{FF2B5EF4-FFF2-40B4-BE49-F238E27FC236}">
                  <a16:creationId xmlns:a16="http://schemas.microsoft.com/office/drawing/2014/main" id="{B0CEA8D8-55F1-D97B-57D2-0E02824EC64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47" y="994"/>
              <a:ext cx="581" cy="134"/>
              <a:chOff x="614" y="2568"/>
              <a:chExt cx="725" cy="139"/>
            </a:xfrm>
          </p:grpSpPr>
          <p:sp>
            <p:nvSpPr>
              <p:cNvPr id="40" name="AutoShape 260">
                <a:extLst>
                  <a:ext uri="{FF2B5EF4-FFF2-40B4-BE49-F238E27FC236}">
                    <a16:creationId xmlns:a16="http://schemas.microsoft.com/office/drawing/2014/main" id="{34BA8A97-2B6D-C6BA-BE59-B05EACCA657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8" y="2567"/>
                <a:ext cx="722" cy="138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ea typeface="MS PGothic" pitchFamily="34" charset="-128"/>
                  <a:cs typeface="Arial" charset="0"/>
                </a:endParaRPr>
              </a:p>
            </p:txBody>
          </p:sp>
          <p:sp>
            <p:nvSpPr>
              <p:cNvPr id="41" name="AutoShape 261">
                <a:extLst>
                  <a:ext uri="{FF2B5EF4-FFF2-40B4-BE49-F238E27FC236}">
                    <a16:creationId xmlns:a16="http://schemas.microsoft.com/office/drawing/2014/main" id="{C462FD48-1098-6522-37B9-635D080FF68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3" y="2585"/>
                <a:ext cx="691" cy="103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ea typeface="MS PGothic" pitchFamily="34" charset="-128"/>
                  <a:cs typeface="Arial" charset="0"/>
                </a:endParaRPr>
              </a:p>
            </p:txBody>
          </p:sp>
        </p:grpSp>
        <p:sp>
          <p:nvSpPr>
            <p:cNvPr id="20" name="Rectangle 262">
              <a:extLst>
                <a:ext uri="{FF2B5EF4-FFF2-40B4-BE49-F238E27FC236}">
                  <a16:creationId xmlns:a16="http://schemas.microsoft.com/office/drawing/2014/main" id="{F4E2FF89-ECC8-FBC8-9A6B-976791239C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15" y="1359"/>
              <a:ext cx="597" cy="44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l-GR">
                <a:ea typeface="MS PGothic" pitchFamily="34" charset="-128"/>
                <a:cs typeface="Arial" charset="0"/>
              </a:endParaRPr>
            </a:p>
          </p:txBody>
        </p:sp>
        <p:sp>
          <p:nvSpPr>
            <p:cNvPr id="21" name="Rectangle 263">
              <a:extLst>
                <a:ext uri="{FF2B5EF4-FFF2-40B4-BE49-F238E27FC236}">
                  <a16:creationId xmlns:a16="http://schemas.microsoft.com/office/drawing/2014/main" id="{71946D00-289C-5532-A4FB-585437D3E6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27" y="1657"/>
              <a:ext cx="597" cy="44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l-GR">
                <a:ea typeface="MS PGothic" pitchFamily="34" charset="-128"/>
                <a:cs typeface="Arial" charset="0"/>
              </a:endParaRPr>
            </a:p>
          </p:txBody>
        </p:sp>
        <p:grpSp>
          <p:nvGrpSpPr>
            <p:cNvPr id="22" name="Group 264">
              <a:extLst>
                <a:ext uri="{FF2B5EF4-FFF2-40B4-BE49-F238E27FC236}">
                  <a16:creationId xmlns:a16="http://schemas.microsoft.com/office/drawing/2014/main" id="{F7FD4952-9DC7-4CF8-047F-03F6D57D24F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35" y="1627"/>
              <a:ext cx="582" cy="151"/>
              <a:chOff x="614" y="2568"/>
              <a:chExt cx="725" cy="139"/>
            </a:xfrm>
          </p:grpSpPr>
          <p:sp>
            <p:nvSpPr>
              <p:cNvPr id="38" name="AutoShape 265">
                <a:extLst>
                  <a:ext uri="{FF2B5EF4-FFF2-40B4-BE49-F238E27FC236}">
                    <a16:creationId xmlns:a16="http://schemas.microsoft.com/office/drawing/2014/main" id="{F7ACE1FA-96DA-E514-508E-14B22C650C1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7" y="2571"/>
                <a:ext cx="713" cy="138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ea typeface="MS PGothic" pitchFamily="34" charset="-128"/>
                  <a:cs typeface="Arial" charset="0"/>
                </a:endParaRPr>
              </a:p>
            </p:txBody>
          </p:sp>
          <p:sp>
            <p:nvSpPr>
              <p:cNvPr id="39" name="AutoShape 266">
                <a:extLst>
                  <a:ext uri="{FF2B5EF4-FFF2-40B4-BE49-F238E27FC236}">
                    <a16:creationId xmlns:a16="http://schemas.microsoft.com/office/drawing/2014/main" id="{4992F069-BBE6-F93B-A67E-B93884AF71A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2" y="2586"/>
                <a:ext cx="682" cy="107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ea typeface="MS PGothic" pitchFamily="34" charset="-128"/>
                  <a:cs typeface="Arial" charset="0"/>
                </a:endParaRPr>
              </a:p>
            </p:txBody>
          </p:sp>
        </p:grpSp>
        <p:sp>
          <p:nvSpPr>
            <p:cNvPr id="23" name="Freeform 267">
              <a:extLst>
                <a:ext uri="{FF2B5EF4-FFF2-40B4-BE49-F238E27FC236}">
                  <a16:creationId xmlns:a16="http://schemas.microsoft.com/office/drawing/2014/main" id="{E15DEE70-4FF8-28F1-098B-25CE7DE6FE06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8" y="1354"/>
              <a:ext cx="263" cy="188"/>
            </a:xfrm>
            <a:custGeom>
              <a:avLst/>
              <a:gdLst>
                <a:gd name="T0" fmla="*/ 2 w 328"/>
                <a:gd name="T1" fmla="*/ 0 h 226"/>
                <a:gd name="T2" fmla="*/ 29 w 328"/>
                <a:gd name="T3" fmla="*/ 17 h 226"/>
                <a:gd name="T4" fmla="*/ 29 w 328"/>
                <a:gd name="T5" fmla="*/ 30 h 226"/>
                <a:gd name="T6" fmla="*/ 0 w 328"/>
                <a:gd name="T7" fmla="*/ 12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28"/>
                <a:gd name="T16" fmla="*/ 0 h 226"/>
                <a:gd name="T17" fmla="*/ 328 w 328"/>
                <a:gd name="T18" fmla="*/ 226 h 22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grpSp>
          <p:nvGrpSpPr>
            <p:cNvPr id="24" name="Group 268">
              <a:extLst>
                <a:ext uri="{FF2B5EF4-FFF2-40B4-BE49-F238E27FC236}">
                  <a16:creationId xmlns:a16="http://schemas.microsoft.com/office/drawing/2014/main" id="{07773B3B-A8C3-B797-24AE-53806AC1B31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39" y="1327"/>
              <a:ext cx="582" cy="139"/>
              <a:chOff x="614" y="2568"/>
              <a:chExt cx="725" cy="139"/>
            </a:xfrm>
          </p:grpSpPr>
          <p:sp>
            <p:nvSpPr>
              <p:cNvPr id="36" name="AutoShape 269">
                <a:extLst>
                  <a:ext uri="{FF2B5EF4-FFF2-40B4-BE49-F238E27FC236}">
                    <a16:creationId xmlns:a16="http://schemas.microsoft.com/office/drawing/2014/main" id="{1BB7713B-114F-1D76-DEEE-05CA9A56E5E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2" y="2566"/>
                <a:ext cx="729" cy="138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ea typeface="MS PGothic" pitchFamily="34" charset="-128"/>
                  <a:cs typeface="Arial" charset="0"/>
                </a:endParaRPr>
              </a:p>
            </p:txBody>
          </p:sp>
          <p:sp>
            <p:nvSpPr>
              <p:cNvPr id="37" name="AutoShape 270">
                <a:extLst>
                  <a:ext uri="{FF2B5EF4-FFF2-40B4-BE49-F238E27FC236}">
                    <a16:creationId xmlns:a16="http://schemas.microsoft.com/office/drawing/2014/main" id="{1A5D05EF-BC58-041A-9717-083FBCE486D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7" y="2583"/>
                <a:ext cx="698" cy="111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ea typeface="MS PGothic" pitchFamily="34" charset="-128"/>
                  <a:cs typeface="Arial" charset="0"/>
                </a:endParaRPr>
              </a:p>
            </p:txBody>
          </p:sp>
        </p:grpSp>
        <p:sp>
          <p:nvSpPr>
            <p:cNvPr id="25" name="Rectangle 271">
              <a:extLst>
                <a:ext uri="{FF2B5EF4-FFF2-40B4-BE49-F238E27FC236}">
                  <a16:creationId xmlns:a16="http://schemas.microsoft.com/office/drawing/2014/main" id="{BC85AA30-7540-27E0-C4F4-956D86B296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8" y="429"/>
              <a:ext cx="68" cy="2291"/>
            </a:xfrm>
            <a:prstGeom prst="rect">
              <a:avLst/>
            </a:prstGeom>
            <a:gradFill rotWithShape="1"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l-GR">
                <a:ea typeface="MS PGothic" pitchFamily="34" charset="-128"/>
                <a:cs typeface="Arial" charset="0"/>
              </a:endParaRPr>
            </a:p>
          </p:txBody>
        </p:sp>
        <p:sp>
          <p:nvSpPr>
            <p:cNvPr id="26" name="Freeform 272">
              <a:extLst>
                <a:ext uri="{FF2B5EF4-FFF2-40B4-BE49-F238E27FC236}">
                  <a16:creationId xmlns:a16="http://schemas.microsoft.com/office/drawing/2014/main" id="{AE6019F6-9664-8384-8829-80CCE40F16CB}"/>
                </a:ext>
              </a:extLst>
            </p:cNvPr>
            <p:cNvSpPr>
              <a:spLocks/>
            </p:cNvSpPr>
            <p:nvPr/>
          </p:nvSpPr>
          <p:spPr bwMode="auto">
            <a:xfrm>
              <a:off x="5312" y="1007"/>
              <a:ext cx="237" cy="213"/>
            </a:xfrm>
            <a:custGeom>
              <a:avLst/>
              <a:gdLst>
                <a:gd name="T0" fmla="*/ 2 w 296"/>
                <a:gd name="T1" fmla="*/ 0 h 256"/>
                <a:gd name="T2" fmla="*/ 26 w 296"/>
                <a:gd name="T3" fmla="*/ 18 h 256"/>
                <a:gd name="T4" fmla="*/ 26 w 296"/>
                <a:gd name="T5" fmla="*/ 34 h 256"/>
                <a:gd name="T6" fmla="*/ 0 w 296"/>
                <a:gd name="T7" fmla="*/ 12 h 256"/>
                <a:gd name="T8" fmla="*/ 2 w 296"/>
                <a:gd name="T9" fmla="*/ 0 h 2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96"/>
                <a:gd name="T16" fmla="*/ 0 h 256"/>
                <a:gd name="T17" fmla="*/ 296 w 296"/>
                <a:gd name="T18" fmla="*/ 256 h 25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96" h="25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27" name="Freeform 273">
              <a:extLst>
                <a:ext uri="{FF2B5EF4-FFF2-40B4-BE49-F238E27FC236}">
                  <a16:creationId xmlns:a16="http://schemas.microsoft.com/office/drawing/2014/main" id="{32B9235A-C4AD-7814-BE4A-B6F4E429C3BC}"/>
                </a:ext>
              </a:extLst>
            </p:cNvPr>
            <p:cNvSpPr>
              <a:spLocks/>
            </p:cNvSpPr>
            <p:nvPr/>
          </p:nvSpPr>
          <p:spPr bwMode="auto">
            <a:xfrm>
              <a:off x="5315" y="680"/>
              <a:ext cx="244" cy="240"/>
            </a:xfrm>
            <a:custGeom>
              <a:avLst/>
              <a:gdLst>
                <a:gd name="T0" fmla="*/ 0 w 304"/>
                <a:gd name="T1" fmla="*/ 0 h 288"/>
                <a:gd name="T2" fmla="*/ 27 w 304"/>
                <a:gd name="T3" fmla="*/ 22 h 288"/>
                <a:gd name="T4" fmla="*/ 25 w 304"/>
                <a:gd name="T5" fmla="*/ 39 h 288"/>
                <a:gd name="T6" fmla="*/ 2 w 304"/>
                <a:gd name="T7" fmla="*/ 17 h 288"/>
                <a:gd name="T8" fmla="*/ 0 w 304"/>
                <a:gd name="T9" fmla="*/ 0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288"/>
                <a:gd name="T17" fmla="*/ 304 w 304"/>
                <a:gd name="T18" fmla="*/ 288 h 28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288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28" name="Oval 274">
              <a:extLst>
                <a:ext uri="{FF2B5EF4-FFF2-40B4-BE49-F238E27FC236}">
                  <a16:creationId xmlns:a16="http://schemas.microsoft.com/office/drawing/2014/main" id="{14E8B7BB-4807-AC43-7419-DE0EB9CC0A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15" y="2615"/>
              <a:ext cx="50" cy="94"/>
            </a:xfrm>
            <a:prstGeom prst="ellipse">
              <a:avLst/>
            </a:prstGeom>
            <a:solidFill>
              <a:srgbClr val="333333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l-GR">
                <a:ea typeface="MS PGothic" pitchFamily="34" charset="-128"/>
                <a:cs typeface="Arial" charset="0"/>
              </a:endParaRPr>
            </a:p>
          </p:txBody>
        </p:sp>
        <p:sp>
          <p:nvSpPr>
            <p:cNvPr id="29" name="Freeform 275">
              <a:extLst>
                <a:ext uri="{FF2B5EF4-FFF2-40B4-BE49-F238E27FC236}">
                  <a16:creationId xmlns:a16="http://schemas.microsoft.com/office/drawing/2014/main" id="{14AA4A55-3CFF-2A09-C062-99851CE62164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2" y="2614"/>
              <a:ext cx="245" cy="200"/>
            </a:xfrm>
            <a:custGeom>
              <a:avLst/>
              <a:gdLst>
                <a:gd name="T0" fmla="*/ 0 w 306"/>
                <a:gd name="T1" fmla="*/ 15 h 240"/>
                <a:gd name="T2" fmla="*/ 2 w 306"/>
                <a:gd name="T3" fmla="*/ 33 h 240"/>
                <a:gd name="T4" fmla="*/ 27 w 306"/>
                <a:gd name="T5" fmla="*/ 15 h 240"/>
                <a:gd name="T6" fmla="*/ 26 w 306"/>
                <a:gd name="T7" fmla="*/ 0 h 240"/>
                <a:gd name="T8" fmla="*/ 0 w 306"/>
                <a:gd name="T9" fmla="*/ 15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6"/>
                <a:gd name="T16" fmla="*/ 0 h 240"/>
                <a:gd name="T17" fmla="*/ 306 w 306"/>
                <a:gd name="T18" fmla="*/ 240 h 24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6" h="240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30" name="AutoShape 276">
              <a:extLst>
                <a:ext uri="{FF2B5EF4-FFF2-40B4-BE49-F238E27FC236}">
                  <a16:creationId xmlns:a16="http://schemas.microsoft.com/office/drawing/2014/main" id="{13CD4A11-1D77-B2F6-EB6A-E68E955E77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40" y="2681"/>
              <a:ext cx="1201" cy="144"/>
            </a:xfrm>
            <a:prstGeom prst="roundRect">
              <a:avLst>
                <a:gd name="adj" fmla="val 50000"/>
              </a:avLst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l-GR">
                <a:ea typeface="MS PGothic" pitchFamily="34" charset="-128"/>
                <a:cs typeface="Arial" charset="0"/>
              </a:endParaRPr>
            </a:p>
          </p:txBody>
        </p:sp>
        <p:sp>
          <p:nvSpPr>
            <p:cNvPr id="31" name="AutoShape 277">
              <a:extLst>
                <a:ext uri="{FF2B5EF4-FFF2-40B4-BE49-F238E27FC236}">
                  <a16:creationId xmlns:a16="http://schemas.microsoft.com/office/drawing/2014/main" id="{20EE8A63-BE5C-73C2-4845-3B3599B0D5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02" y="2709"/>
              <a:ext cx="1077" cy="83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tx2"/>
                </a:gs>
                <a:gs pos="100000">
                  <a:schemeClr val="bg2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l-GR">
                <a:ea typeface="MS PGothic" pitchFamily="34" charset="-128"/>
                <a:cs typeface="Arial" charset="0"/>
              </a:endParaRPr>
            </a:p>
          </p:txBody>
        </p:sp>
        <p:sp>
          <p:nvSpPr>
            <p:cNvPr id="32" name="Oval 278">
              <a:extLst>
                <a:ext uri="{FF2B5EF4-FFF2-40B4-BE49-F238E27FC236}">
                  <a16:creationId xmlns:a16="http://schemas.microsoft.com/office/drawing/2014/main" id="{CEA8D84F-885A-4CD6-2A9F-E39DEB6E14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08" y="2382"/>
              <a:ext cx="162" cy="144"/>
            </a:xfrm>
            <a:prstGeom prst="ellipse">
              <a:avLst/>
            </a:prstGeom>
            <a:solidFill>
              <a:srgbClr val="33CC33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l-GR">
                <a:ea typeface="MS PGothic" pitchFamily="34" charset="-128"/>
                <a:cs typeface="Arial" charset="0"/>
              </a:endParaRPr>
            </a:p>
          </p:txBody>
        </p:sp>
        <p:sp>
          <p:nvSpPr>
            <p:cNvPr id="33" name="Oval 279">
              <a:extLst>
                <a:ext uri="{FF2B5EF4-FFF2-40B4-BE49-F238E27FC236}">
                  <a16:creationId xmlns:a16="http://schemas.microsoft.com/office/drawing/2014/main" id="{DD4D5FA6-909A-170C-3231-B767184A2D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88" y="2382"/>
              <a:ext cx="156" cy="144"/>
            </a:xfrm>
            <a:prstGeom prst="ellipse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l-GR">
                <a:solidFill>
                  <a:srgbClr val="FF0000"/>
                </a:solidFill>
                <a:ea typeface="MS PGothic" pitchFamily="34" charset="-128"/>
                <a:cs typeface="Arial" charset="0"/>
              </a:endParaRPr>
            </a:p>
          </p:txBody>
        </p:sp>
        <p:sp>
          <p:nvSpPr>
            <p:cNvPr id="34" name="Oval 280">
              <a:extLst>
                <a:ext uri="{FF2B5EF4-FFF2-40B4-BE49-F238E27FC236}">
                  <a16:creationId xmlns:a16="http://schemas.microsoft.com/office/drawing/2014/main" id="{6FE41D8E-CC10-AB6D-FB25-A26522A4A0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63" y="2382"/>
              <a:ext cx="156" cy="138"/>
            </a:xfrm>
            <a:prstGeom prst="ellipse">
              <a:avLst/>
            </a:prstGeom>
            <a:solidFill>
              <a:srgbClr val="33CC33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l-GR">
                <a:ea typeface="MS PGothic" pitchFamily="34" charset="-128"/>
                <a:cs typeface="Arial" charset="0"/>
              </a:endParaRPr>
            </a:p>
          </p:txBody>
        </p:sp>
        <p:sp>
          <p:nvSpPr>
            <p:cNvPr id="35" name="Rectangle 281">
              <a:extLst>
                <a:ext uri="{FF2B5EF4-FFF2-40B4-BE49-F238E27FC236}">
                  <a16:creationId xmlns:a16="http://schemas.microsoft.com/office/drawing/2014/main" id="{B13ACBAF-9CCF-6948-6150-44192E173E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61" y="1835"/>
              <a:ext cx="87" cy="764"/>
            </a:xfrm>
            <a:prstGeom prst="rect">
              <a:avLst/>
            </a:prstGeom>
            <a:solidFill>
              <a:srgbClr val="29292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l-GR">
                <a:ea typeface="MS PGothic" pitchFamily="34" charset="-128"/>
                <a:cs typeface="Arial" charset="0"/>
              </a:endParaRPr>
            </a:p>
          </p:txBody>
        </p:sp>
      </p:grpSp>
      <p:grpSp>
        <p:nvGrpSpPr>
          <p:cNvPr id="44" name="Group 61455">
            <a:extLst>
              <a:ext uri="{FF2B5EF4-FFF2-40B4-BE49-F238E27FC236}">
                <a16:creationId xmlns:a16="http://schemas.microsoft.com/office/drawing/2014/main" id="{38F8DCCD-0BD5-1CAE-5A2E-10589E9D4002}"/>
              </a:ext>
            </a:extLst>
          </p:cNvPr>
          <p:cNvGrpSpPr>
            <a:grpSpLocks/>
          </p:cNvGrpSpPr>
          <p:nvPr/>
        </p:nvGrpSpPr>
        <p:grpSpPr bwMode="auto">
          <a:xfrm>
            <a:off x="1555750" y="4308475"/>
            <a:ext cx="2168525" cy="1147763"/>
            <a:chOff x="349470" y="3860316"/>
            <a:chExt cx="2167676" cy="1148076"/>
          </a:xfrm>
        </p:grpSpPr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22E09AF9-3DAB-B930-F38E-1B022AE742DF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H="1" flipV="1">
              <a:off x="2368949" y="3938223"/>
              <a:ext cx="14270" cy="1070169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grpSp>
          <p:nvGrpSpPr>
            <p:cNvPr id="46" name="Group 61441">
              <a:extLst>
                <a:ext uri="{FF2B5EF4-FFF2-40B4-BE49-F238E27FC236}">
                  <a16:creationId xmlns:a16="http://schemas.microsoft.com/office/drawing/2014/main" id="{429D0EB6-AB6B-1CA3-12B2-30DE91B9AFA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199635" y="4437382"/>
              <a:ext cx="317511" cy="369332"/>
              <a:chOff x="7454630" y="3313376"/>
              <a:chExt cx="317511" cy="369332"/>
            </a:xfrm>
          </p:grpSpPr>
          <p:sp>
            <p:nvSpPr>
              <p:cNvPr id="48" name="Oval 61440">
                <a:extLst>
                  <a:ext uri="{FF2B5EF4-FFF2-40B4-BE49-F238E27FC236}">
                    <a16:creationId xmlns:a16="http://schemas.microsoft.com/office/drawing/2014/main" id="{60D225A9-1CC5-BB03-E152-AB438FDD204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468434" y="3354794"/>
                <a:ext cx="303707" cy="303707"/>
              </a:xfrm>
              <a:prstGeom prst="ellipse">
                <a:avLst/>
              </a:prstGeom>
              <a:solidFill>
                <a:schemeClr val="bg1"/>
              </a:solidFill>
              <a:ln w="158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l-GR"/>
              </a:p>
            </p:txBody>
          </p:sp>
          <p:sp>
            <p:nvSpPr>
              <p:cNvPr id="49" name="TextBox 61439">
                <a:extLst>
                  <a:ext uri="{FF2B5EF4-FFF2-40B4-BE49-F238E27FC236}">
                    <a16:creationId xmlns:a16="http://schemas.microsoft.com/office/drawing/2014/main" id="{53DFF617-426C-0045-4051-8A81E5FF2DC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54630" y="3313376"/>
                <a:ext cx="313044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>
                    <a:cs typeface="Arial" charset="0"/>
                  </a:rPr>
                  <a:t>1</a:t>
                </a:r>
              </a:p>
            </p:txBody>
          </p:sp>
        </p:grpSp>
        <p:sp>
          <p:nvSpPr>
            <p:cNvPr id="47" name="TextBox 61442">
              <a:extLst>
                <a:ext uri="{FF2B5EF4-FFF2-40B4-BE49-F238E27FC236}">
                  <a16:creationId xmlns:a16="http://schemas.microsoft.com/office/drawing/2014/main" id="{4EF5505A-74DE-F8F9-DEE5-56B081BBE39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9470" y="3860316"/>
              <a:ext cx="2133644" cy="9235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/>
                <a:t>1. </a:t>
              </a:r>
              <a:r>
                <a:rPr lang="el-GR"/>
                <a:t>Ο </a:t>
              </a:r>
              <a:r>
                <a:rPr lang="en-US"/>
                <a:t>Jim </a:t>
              </a:r>
              <a:r>
                <a:rPr lang="el-GR"/>
                <a:t>στέλνει</a:t>
              </a:r>
              <a:r>
                <a:rPr lang="en-US"/>
                <a:t> INVITE </a:t>
              </a:r>
              <a:r>
                <a:rPr lang="el-GR"/>
                <a:t>μήνυμα στο</a:t>
              </a:r>
              <a:r>
                <a:rPr lang="en-US"/>
                <a:t> UMass SIP proxy. </a:t>
              </a:r>
            </a:p>
          </p:txBody>
        </p:sp>
      </p:grpSp>
      <p:grpSp>
        <p:nvGrpSpPr>
          <p:cNvPr id="50" name="Group 249">
            <a:extLst>
              <a:ext uri="{FF2B5EF4-FFF2-40B4-BE49-F238E27FC236}">
                <a16:creationId xmlns:a16="http://schemas.microsoft.com/office/drawing/2014/main" id="{651FA869-1C68-8A78-4B67-09BEDCA043A8}"/>
              </a:ext>
            </a:extLst>
          </p:cNvPr>
          <p:cNvGrpSpPr>
            <a:grpSpLocks/>
          </p:cNvGrpSpPr>
          <p:nvPr/>
        </p:nvGrpSpPr>
        <p:grpSpPr bwMode="auto">
          <a:xfrm>
            <a:off x="3556000" y="3611563"/>
            <a:ext cx="363538" cy="687387"/>
            <a:chOff x="4140" y="429"/>
            <a:chExt cx="1425" cy="2396"/>
          </a:xfrm>
        </p:grpSpPr>
        <p:sp>
          <p:nvSpPr>
            <p:cNvPr id="51" name="Freeform 250">
              <a:extLst>
                <a:ext uri="{FF2B5EF4-FFF2-40B4-BE49-F238E27FC236}">
                  <a16:creationId xmlns:a16="http://schemas.microsoft.com/office/drawing/2014/main" id="{D65CC6B8-91EF-BBAD-5B15-268F9A91B7F9}"/>
                </a:ext>
              </a:extLst>
            </p:cNvPr>
            <p:cNvSpPr>
              <a:spLocks/>
            </p:cNvSpPr>
            <p:nvPr/>
          </p:nvSpPr>
          <p:spPr bwMode="auto">
            <a:xfrm>
              <a:off x="5268" y="433"/>
              <a:ext cx="283" cy="2286"/>
            </a:xfrm>
            <a:custGeom>
              <a:avLst/>
              <a:gdLst>
                <a:gd name="T0" fmla="*/ 6 w 354"/>
                <a:gd name="T1" fmla="*/ 0 h 2742"/>
                <a:gd name="T2" fmla="*/ 30 w 354"/>
                <a:gd name="T3" fmla="*/ 46 h 2742"/>
                <a:gd name="T4" fmla="*/ 30 w 354"/>
                <a:gd name="T5" fmla="*/ 354 h 2742"/>
                <a:gd name="T6" fmla="*/ 0 w 354"/>
                <a:gd name="T7" fmla="*/ 371 h 2742"/>
                <a:gd name="T8" fmla="*/ 6 w 354"/>
                <a:gd name="T9" fmla="*/ 0 h 27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4"/>
                <a:gd name="T16" fmla="*/ 0 h 2742"/>
                <a:gd name="T17" fmla="*/ 354 w 354"/>
                <a:gd name="T18" fmla="*/ 2742 h 274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4" h="2742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52" name="Rectangle 251">
              <a:extLst>
                <a:ext uri="{FF2B5EF4-FFF2-40B4-BE49-F238E27FC236}">
                  <a16:creationId xmlns:a16="http://schemas.microsoft.com/office/drawing/2014/main" id="{DFB691DC-8D69-330D-3308-0FFFA0BE22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02" y="429"/>
              <a:ext cx="1052" cy="2285"/>
            </a:xfrm>
            <a:prstGeom prst="rect">
              <a:avLst/>
            </a:pr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l-GR">
                <a:ea typeface="MS PGothic" pitchFamily="34" charset="-128"/>
                <a:cs typeface="Arial" charset="0"/>
              </a:endParaRPr>
            </a:p>
          </p:txBody>
        </p:sp>
        <p:sp>
          <p:nvSpPr>
            <p:cNvPr id="53" name="Freeform 252">
              <a:extLst>
                <a:ext uri="{FF2B5EF4-FFF2-40B4-BE49-F238E27FC236}">
                  <a16:creationId xmlns:a16="http://schemas.microsoft.com/office/drawing/2014/main" id="{EE6594DE-127B-559E-42A9-6F8B2DFFEC02}"/>
                </a:ext>
              </a:extLst>
            </p:cNvPr>
            <p:cNvSpPr>
              <a:spLocks/>
            </p:cNvSpPr>
            <p:nvPr/>
          </p:nvSpPr>
          <p:spPr bwMode="auto">
            <a:xfrm>
              <a:off x="5321" y="570"/>
              <a:ext cx="169" cy="2115"/>
            </a:xfrm>
            <a:custGeom>
              <a:avLst/>
              <a:gdLst>
                <a:gd name="T0" fmla="*/ 2 w 211"/>
                <a:gd name="T1" fmla="*/ 0 h 2537"/>
                <a:gd name="T2" fmla="*/ 18 w 211"/>
                <a:gd name="T3" fmla="*/ 30 h 2537"/>
                <a:gd name="T4" fmla="*/ 2 w 211"/>
                <a:gd name="T5" fmla="*/ 338 h 2537"/>
                <a:gd name="T6" fmla="*/ 2 w 211"/>
                <a:gd name="T7" fmla="*/ 0 h 253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1"/>
                <a:gd name="T13" fmla="*/ 0 h 2537"/>
                <a:gd name="T14" fmla="*/ 211 w 211"/>
                <a:gd name="T15" fmla="*/ 2537 h 253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1" h="2537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 rotWithShape="1"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54" name="Freeform 253">
              <a:extLst>
                <a:ext uri="{FF2B5EF4-FFF2-40B4-BE49-F238E27FC236}">
                  <a16:creationId xmlns:a16="http://schemas.microsoft.com/office/drawing/2014/main" id="{5FAA2095-324E-DC1D-4610-9B940F0C9AFF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4" y="1640"/>
              <a:ext cx="263" cy="189"/>
            </a:xfrm>
            <a:custGeom>
              <a:avLst/>
              <a:gdLst>
                <a:gd name="T0" fmla="*/ 2 w 328"/>
                <a:gd name="T1" fmla="*/ 0 h 226"/>
                <a:gd name="T2" fmla="*/ 29 w 328"/>
                <a:gd name="T3" fmla="*/ 18 h 226"/>
                <a:gd name="T4" fmla="*/ 29 w 328"/>
                <a:gd name="T5" fmla="*/ 32 h 226"/>
                <a:gd name="T6" fmla="*/ 0 w 328"/>
                <a:gd name="T7" fmla="*/ 13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28"/>
                <a:gd name="T16" fmla="*/ 0 h 226"/>
                <a:gd name="T17" fmla="*/ 328 w 328"/>
                <a:gd name="T18" fmla="*/ 226 h 22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55" name="Rectangle 254">
              <a:extLst>
                <a:ext uri="{FF2B5EF4-FFF2-40B4-BE49-F238E27FC236}">
                  <a16:creationId xmlns:a16="http://schemas.microsoft.com/office/drawing/2014/main" id="{FEA770F6-563A-370B-F4CF-44E6DB1A09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15" y="695"/>
              <a:ext cx="591" cy="44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l-GR">
                <a:ea typeface="MS PGothic" pitchFamily="34" charset="-128"/>
                <a:cs typeface="Arial" charset="0"/>
              </a:endParaRPr>
            </a:p>
          </p:txBody>
        </p:sp>
        <p:grpSp>
          <p:nvGrpSpPr>
            <p:cNvPr id="56" name="Group 255">
              <a:extLst>
                <a:ext uri="{FF2B5EF4-FFF2-40B4-BE49-F238E27FC236}">
                  <a16:creationId xmlns:a16="http://schemas.microsoft.com/office/drawing/2014/main" id="{0BC0A1AE-B6DB-94F9-EA30-872B93E64A4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49" y="668"/>
              <a:ext cx="581" cy="145"/>
              <a:chOff x="614" y="2568"/>
              <a:chExt cx="725" cy="139"/>
            </a:xfrm>
          </p:grpSpPr>
          <p:sp>
            <p:nvSpPr>
              <p:cNvPr id="81" name="AutoShape 256">
                <a:extLst>
                  <a:ext uri="{FF2B5EF4-FFF2-40B4-BE49-F238E27FC236}">
                    <a16:creationId xmlns:a16="http://schemas.microsoft.com/office/drawing/2014/main" id="{92785F1E-322A-9A92-2F92-503865FE6B5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5" y="2567"/>
                <a:ext cx="722" cy="138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ea typeface="MS PGothic" pitchFamily="34" charset="-128"/>
                  <a:cs typeface="Arial" charset="0"/>
                </a:endParaRPr>
              </a:p>
            </p:txBody>
          </p:sp>
          <p:sp>
            <p:nvSpPr>
              <p:cNvPr id="82" name="AutoShape 257">
                <a:extLst>
                  <a:ext uri="{FF2B5EF4-FFF2-40B4-BE49-F238E27FC236}">
                    <a16:creationId xmlns:a16="http://schemas.microsoft.com/office/drawing/2014/main" id="{C7A6D04C-FA6B-9621-83AD-609D9FBCFF4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1" y="2583"/>
                <a:ext cx="691" cy="106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ea typeface="MS PGothic" pitchFamily="34" charset="-128"/>
                  <a:cs typeface="Arial" charset="0"/>
                </a:endParaRPr>
              </a:p>
            </p:txBody>
          </p:sp>
        </p:grpSp>
        <p:sp>
          <p:nvSpPr>
            <p:cNvPr id="57" name="Rectangle 258">
              <a:extLst>
                <a:ext uri="{FF2B5EF4-FFF2-40B4-BE49-F238E27FC236}">
                  <a16:creationId xmlns:a16="http://schemas.microsoft.com/office/drawing/2014/main" id="{21E58238-2CDE-96F2-CFA2-9C7B9FF844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27" y="1021"/>
              <a:ext cx="591" cy="44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l-GR">
                <a:ea typeface="MS PGothic" pitchFamily="34" charset="-128"/>
                <a:cs typeface="Arial" charset="0"/>
              </a:endParaRPr>
            </a:p>
          </p:txBody>
        </p:sp>
        <p:grpSp>
          <p:nvGrpSpPr>
            <p:cNvPr id="58" name="Group 259">
              <a:extLst>
                <a:ext uri="{FF2B5EF4-FFF2-40B4-BE49-F238E27FC236}">
                  <a16:creationId xmlns:a16="http://schemas.microsoft.com/office/drawing/2014/main" id="{235DDAA1-3359-9BCF-E6CA-6753D2044DA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47" y="994"/>
              <a:ext cx="581" cy="134"/>
              <a:chOff x="614" y="2568"/>
              <a:chExt cx="725" cy="139"/>
            </a:xfrm>
          </p:grpSpPr>
          <p:sp>
            <p:nvSpPr>
              <p:cNvPr id="79" name="AutoShape 260">
                <a:extLst>
                  <a:ext uri="{FF2B5EF4-FFF2-40B4-BE49-F238E27FC236}">
                    <a16:creationId xmlns:a16="http://schemas.microsoft.com/office/drawing/2014/main" id="{56211634-DA7D-335F-D4BE-4849E0AA7F8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8" y="2567"/>
                <a:ext cx="722" cy="138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ea typeface="MS PGothic" pitchFamily="34" charset="-128"/>
                  <a:cs typeface="Arial" charset="0"/>
                </a:endParaRPr>
              </a:p>
            </p:txBody>
          </p:sp>
          <p:sp>
            <p:nvSpPr>
              <p:cNvPr id="80" name="AutoShape 261">
                <a:extLst>
                  <a:ext uri="{FF2B5EF4-FFF2-40B4-BE49-F238E27FC236}">
                    <a16:creationId xmlns:a16="http://schemas.microsoft.com/office/drawing/2014/main" id="{0FD990B5-E4C3-6DA2-D44E-A17F6A8B18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3" y="2585"/>
                <a:ext cx="691" cy="103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ea typeface="MS PGothic" pitchFamily="34" charset="-128"/>
                  <a:cs typeface="Arial" charset="0"/>
                </a:endParaRPr>
              </a:p>
            </p:txBody>
          </p:sp>
        </p:grpSp>
        <p:sp>
          <p:nvSpPr>
            <p:cNvPr id="59" name="Rectangle 262">
              <a:extLst>
                <a:ext uri="{FF2B5EF4-FFF2-40B4-BE49-F238E27FC236}">
                  <a16:creationId xmlns:a16="http://schemas.microsoft.com/office/drawing/2014/main" id="{7D8BB0B3-2D96-D9E3-9DF3-F0FC700EA7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15" y="1359"/>
              <a:ext cx="597" cy="44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l-GR">
                <a:ea typeface="MS PGothic" pitchFamily="34" charset="-128"/>
                <a:cs typeface="Arial" charset="0"/>
              </a:endParaRPr>
            </a:p>
          </p:txBody>
        </p:sp>
        <p:sp>
          <p:nvSpPr>
            <p:cNvPr id="60" name="Rectangle 263">
              <a:extLst>
                <a:ext uri="{FF2B5EF4-FFF2-40B4-BE49-F238E27FC236}">
                  <a16:creationId xmlns:a16="http://schemas.microsoft.com/office/drawing/2014/main" id="{D107092F-4F0D-9E3C-9733-84BB0076BE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27" y="1657"/>
              <a:ext cx="597" cy="44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l-GR">
                <a:ea typeface="MS PGothic" pitchFamily="34" charset="-128"/>
                <a:cs typeface="Arial" charset="0"/>
              </a:endParaRPr>
            </a:p>
          </p:txBody>
        </p:sp>
        <p:grpSp>
          <p:nvGrpSpPr>
            <p:cNvPr id="61" name="Group 264">
              <a:extLst>
                <a:ext uri="{FF2B5EF4-FFF2-40B4-BE49-F238E27FC236}">
                  <a16:creationId xmlns:a16="http://schemas.microsoft.com/office/drawing/2014/main" id="{2C3D0DDE-78FF-EB34-AC7A-933C3E2B8C7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35" y="1627"/>
              <a:ext cx="582" cy="151"/>
              <a:chOff x="614" y="2568"/>
              <a:chExt cx="725" cy="139"/>
            </a:xfrm>
          </p:grpSpPr>
          <p:sp>
            <p:nvSpPr>
              <p:cNvPr id="77" name="AutoShape 265">
                <a:extLst>
                  <a:ext uri="{FF2B5EF4-FFF2-40B4-BE49-F238E27FC236}">
                    <a16:creationId xmlns:a16="http://schemas.microsoft.com/office/drawing/2014/main" id="{F5F1D984-58EA-348D-7017-DA0CDB2C2AD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7" y="2571"/>
                <a:ext cx="713" cy="138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ea typeface="MS PGothic" pitchFamily="34" charset="-128"/>
                  <a:cs typeface="Arial" charset="0"/>
                </a:endParaRPr>
              </a:p>
            </p:txBody>
          </p:sp>
          <p:sp>
            <p:nvSpPr>
              <p:cNvPr id="78" name="AutoShape 266">
                <a:extLst>
                  <a:ext uri="{FF2B5EF4-FFF2-40B4-BE49-F238E27FC236}">
                    <a16:creationId xmlns:a16="http://schemas.microsoft.com/office/drawing/2014/main" id="{14741371-A565-A2C8-9E19-883F9ED962C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2" y="2586"/>
                <a:ext cx="682" cy="107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ea typeface="MS PGothic" pitchFamily="34" charset="-128"/>
                  <a:cs typeface="Arial" charset="0"/>
                </a:endParaRPr>
              </a:p>
            </p:txBody>
          </p:sp>
        </p:grpSp>
        <p:sp>
          <p:nvSpPr>
            <p:cNvPr id="62" name="Freeform 267">
              <a:extLst>
                <a:ext uri="{FF2B5EF4-FFF2-40B4-BE49-F238E27FC236}">
                  <a16:creationId xmlns:a16="http://schemas.microsoft.com/office/drawing/2014/main" id="{74D70967-BB90-4E4F-6904-1979442E83B5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8" y="1354"/>
              <a:ext cx="263" cy="188"/>
            </a:xfrm>
            <a:custGeom>
              <a:avLst/>
              <a:gdLst>
                <a:gd name="T0" fmla="*/ 2 w 328"/>
                <a:gd name="T1" fmla="*/ 0 h 226"/>
                <a:gd name="T2" fmla="*/ 29 w 328"/>
                <a:gd name="T3" fmla="*/ 17 h 226"/>
                <a:gd name="T4" fmla="*/ 29 w 328"/>
                <a:gd name="T5" fmla="*/ 30 h 226"/>
                <a:gd name="T6" fmla="*/ 0 w 328"/>
                <a:gd name="T7" fmla="*/ 12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28"/>
                <a:gd name="T16" fmla="*/ 0 h 226"/>
                <a:gd name="T17" fmla="*/ 328 w 328"/>
                <a:gd name="T18" fmla="*/ 226 h 22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grpSp>
          <p:nvGrpSpPr>
            <p:cNvPr id="63" name="Group 268">
              <a:extLst>
                <a:ext uri="{FF2B5EF4-FFF2-40B4-BE49-F238E27FC236}">
                  <a16:creationId xmlns:a16="http://schemas.microsoft.com/office/drawing/2014/main" id="{483A1B45-58B5-4C58-0EAF-21E08D8ABD0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39" y="1327"/>
              <a:ext cx="582" cy="139"/>
              <a:chOff x="614" y="2568"/>
              <a:chExt cx="725" cy="139"/>
            </a:xfrm>
          </p:grpSpPr>
          <p:sp>
            <p:nvSpPr>
              <p:cNvPr id="75" name="AutoShape 269">
                <a:extLst>
                  <a:ext uri="{FF2B5EF4-FFF2-40B4-BE49-F238E27FC236}">
                    <a16:creationId xmlns:a16="http://schemas.microsoft.com/office/drawing/2014/main" id="{423F9EC1-53EF-E3AB-0B84-7CD118E735E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2" y="2566"/>
                <a:ext cx="729" cy="138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ea typeface="MS PGothic" pitchFamily="34" charset="-128"/>
                  <a:cs typeface="Arial" charset="0"/>
                </a:endParaRPr>
              </a:p>
            </p:txBody>
          </p:sp>
          <p:sp>
            <p:nvSpPr>
              <p:cNvPr id="76" name="AutoShape 270">
                <a:extLst>
                  <a:ext uri="{FF2B5EF4-FFF2-40B4-BE49-F238E27FC236}">
                    <a16:creationId xmlns:a16="http://schemas.microsoft.com/office/drawing/2014/main" id="{728C129D-FE24-F4BD-05DE-4AF2A0CC764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7" y="2583"/>
                <a:ext cx="698" cy="111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ea typeface="MS PGothic" pitchFamily="34" charset="-128"/>
                  <a:cs typeface="Arial" charset="0"/>
                </a:endParaRPr>
              </a:p>
            </p:txBody>
          </p:sp>
        </p:grpSp>
        <p:sp>
          <p:nvSpPr>
            <p:cNvPr id="64" name="Rectangle 271">
              <a:extLst>
                <a:ext uri="{FF2B5EF4-FFF2-40B4-BE49-F238E27FC236}">
                  <a16:creationId xmlns:a16="http://schemas.microsoft.com/office/drawing/2014/main" id="{ADF41A69-A97F-EA79-E88E-02561B73A0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8" y="429"/>
              <a:ext cx="68" cy="2291"/>
            </a:xfrm>
            <a:prstGeom prst="rect">
              <a:avLst/>
            </a:prstGeom>
            <a:gradFill rotWithShape="1"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l-GR">
                <a:ea typeface="MS PGothic" pitchFamily="34" charset="-128"/>
                <a:cs typeface="Arial" charset="0"/>
              </a:endParaRPr>
            </a:p>
          </p:txBody>
        </p:sp>
        <p:sp>
          <p:nvSpPr>
            <p:cNvPr id="65" name="Freeform 272">
              <a:extLst>
                <a:ext uri="{FF2B5EF4-FFF2-40B4-BE49-F238E27FC236}">
                  <a16:creationId xmlns:a16="http://schemas.microsoft.com/office/drawing/2014/main" id="{8545F649-7C7A-B335-258F-AD5DB7C11EF2}"/>
                </a:ext>
              </a:extLst>
            </p:cNvPr>
            <p:cNvSpPr>
              <a:spLocks/>
            </p:cNvSpPr>
            <p:nvPr/>
          </p:nvSpPr>
          <p:spPr bwMode="auto">
            <a:xfrm>
              <a:off x="5312" y="1007"/>
              <a:ext cx="237" cy="213"/>
            </a:xfrm>
            <a:custGeom>
              <a:avLst/>
              <a:gdLst>
                <a:gd name="T0" fmla="*/ 2 w 296"/>
                <a:gd name="T1" fmla="*/ 0 h 256"/>
                <a:gd name="T2" fmla="*/ 26 w 296"/>
                <a:gd name="T3" fmla="*/ 18 h 256"/>
                <a:gd name="T4" fmla="*/ 26 w 296"/>
                <a:gd name="T5" fmla="*/ 34 h 256"/>
                <a:gd name="T6" fmla="*/ 0 w 296"/>
                <a:gd name="T7" fmla="*/ 12 h 256"/>
                <a:gd name="T8" fmla="*/ 2 w 296"/>
                <a:gd name="T9" fmla="*/ 0 h 2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96"/>
                <a:gd name="T16" fmla="*/ 0 h 256"/>
                <a:gd name="T17" fmla="*/ 296 w 296"/>
                <a:gd name="T18" fmla="*/ 256 h 25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96" h="25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66" name="Freeform 273">
              <a:extLst>
                <a:ext uri="{FF2B5EF4-FFF2-40B4-BE49-F238E27FC236}">
                  <a16:creationId xmlns:a16="http://schemas.microsoft.com/office/drawing/2014/main" id="{388A0B68-AB22-E5D2-D053-111B9365C4E4}"/>
                </a:ext>
              </a:extLst>
            </p:cNvPr>
            <p:cNvSpPr>
              <a:spLocks/>
            </p:cNvSpPr>
            <p:nvPr/>
          </p:nvSpPr>
          <p:spPr bwMode="auto">
            <a:xfrm>
              <a:off x="5315" y="680"/>
              <a:ext cx="244" cy="240"/>
            </a:xfrm>
            <a:custGeom>
              <a:avLst/>
              <a:gdLst>
                <a:gd name="T0" fmla="*/ 0 w 304"/>
                <a:gd name="T1" fmla="*/ 0 h 288"/>
                <a:gd name="T2" fmla="*/ 27 w 304"/>
                <a:gd name="T3" fmla="*/ 22 h 288"/>
                <a:gd name="T4" fmla="*/ 25 w 304"/>
                <a:gd name="T5" fmla="*/ 39 h 288"/>
                <a:gd name="T6" fmla="*/ 2 w 304"/>
                <a:gd name="T7" fmla="*/ 17 h 288"/>
                <a:gd name="T8" fmla="*/ 0 w 304"/>
                <a:gd name="T9" fmla="*/ 0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288"/>
                <a:gd name="T17" fmla="*/ 304 w 304"/>
                <a:gd name="T18" fmla="*/ 288 h 28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288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67" name="Oval 274">
              <a:extLst>
                <a:ext uri="{FF2B5EF4-FFF2-40B4-BE49-F238E27FC236}">
                  <a16:creationId xmlns:a16="http://schemas.microsoft.com/office/drawing/2014/main" id="{B6C099AE-5803-AEB4-1844-D00131B247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15" y="2615"/>
              <a:ext cx="50" cy="94"/>
            </a:xfrm>
            <a:prstGeom prst="ellipse">
              <a:avLst/>
            </a:prstGeom>
            <a:solidFill>
              <a:srgbClr val="333333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l-GR">
                <a:ea typeface="MS PGothic" pitchFamily="34" charset="-128"/>
                <a:cs typeface="Arial" charset="0"/>
              </a:endParaRPr>
            </a:p>
          </p:txBody>
        </p:sp>
        <p:sp>
          <p:nvSpPr>
            <p:cNvPr id="68" name="Freeform 275">
              <a:extLst>
                <a:ext uri="{FF2B5EF4-FFF2-40B4-BE49-F238E27FC236}">
                  <a16:creationId xmlns:a16="http://schemas.microsoft.com/office/drawing/2014/main" id="{76B67720-43C0-EF2A-645D-644505CC6F21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2" y="2614"/>
              <a:ext cx="245" cy="200"/>
            </a:xfrm>
            <a:custGeom>
              <a:avLst/>
              <a:gdLst>
                <a:gd name="T0" fmla="*/ 0 w 306"/>
                <a:gd name="T1" fmla="*/ 15 h 240"/>
                <a:gd name="T2" fmla="*/ 2 w 306"/>
                <a:gd name="T3" fmla="*/ 33 h 240"/>
                <a:gd name="T4" fmla="*/ 27 w 306"/>
                <a:gd name="T5" fmla="*/ 15 h 240"/>
                <a:gd name="T6" fmla="*/ 26 w 306"/>
                <a:gd name="T7" fmla="*/ 0 h 240"/>
                <a:gd name="T8" fmla="*/ 0 w 306"/>
                <a:gd name="T9" fmla="*/ 15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6"/>
                <a:gd name="T16" fmla="*/ 0 h 240"/>
                <a:gd name="T17" fmla="*/ 306 w 306"/>
                <a:gd name="T18" fmla="*/ 240 h 24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6" h="240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69" name="AutoShape 276">
              <a:extLst>
                <a:ext uri="{FF2B5EF4-FFF2-40B4-BE49-F238E27FC236}">
                  <a16:creationId xmlns:a16="http://schemas.microsoft.com/office/drawing/2014/main" id="{5750F1DE-9827-BB0A-8626-335427F7DC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40" y="2681"/>
              <a:ext cx="1201" cy="144"/>
            </a:xfrm>
            <a:prstGeom prst="roundRect">
              <a:avLst>
                <a:gd name="adj" fmla="val 50000"/>
              </a:avLst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l-GR">
                <a:ea typeface="MS PGothic" pitchFamily="34" charset="-128"/>
                <a:cs typeface="Arial" charset="0"/>
              </a:endParaRPr>
            </a:p>
          </p:txBody>
        </p:sp>
        <p:sp>
          <p:nvSpPr>
            <p:cNvPr id="70" name="AutoShape 277">
              <a:extLst>
                <a:ext uri="{FF2B5EF4-FFF2-40B4-BE49-F238E27FC236}">
                  <a16:creationId xmlns:a16="http://schemas.microsoft.com/office/drawing/2014/main" id="{C0D2A4E9-BFF9-4929-F414-E4F08A782A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02" y="2709"/>
              <a:ext cx="1077" cy="83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tx2"/>
                </a:gs>
                <a:gs pos="100000">
                  <a:schemeClr val="bg2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l-GR">
                <a:ea typeface="MS PGothic" pitchFamily="34" charset="-128"/>
                <a:cs typeface="Arial" charset="0"/>
              </a:endParaRPr>
            </a:p>
          </p:txBody>
        </p:sp>
        <p:sp>
          <p:nvSpPr>
            <p:cNvPr id="71" name="Oval 278">
              <a:extLst>
                <a:ext uri="{FF2B5EF4-FFF2-40B4-BE49-F238E27FC236}">
                  <a16:creationId xmlns:a16="http://schemas.microsoft.com/office/drawing/2014/main" id="{8D1F12B7-1018-FB7C-F8E2-BBEE25C622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08" y="2382"/>
              <a:ext cx="162" cy="144"/>
            </a:xfrm>
            <a:prstGeom prst="ellipse">
              <a:avLst/>
            </a:prstGeom>
            <a:solidFill>
              <a:srgbClr val="33CC33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l-GR">
                <a:ea typeface="MS PGothic" pitchFamily="34" charset="-128"/>
                <a:cs typeface="Arial" charset="0"/>
              </a:endParaRPr>
            </a:p>
          </p:txBody>
        </p:sp>
        <p:sp>
          <p:nvSpPr>
            <p:cNvPr id="72" name="Oval 279">
              <a:extLst>
                <a:ext uri="{FF2B5EF4-FFF2-40B4-BE49-F238E27FC236}">
                  <a16:creationId xmlns:a16="http://schemas.microsoft.com/office/drawing/2014/main" id="{45120C1A-1D4B-E790-02F3-25C8335995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88" y="2382"/>
              <a:ext cx="156" cy="144"/>
            </a:xfrm>
            <a:prstGeom prst="ellipse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l-GR">
                <a:solidFill>
                  <a:srgbClr val="FF0000"/>
                </a:solidFill>
                <a:ea typeface="MS PGothic" pitchFamily="34" charset="-128"/>
                <a:cs typeface="Arial" charset="0"/>
              </a:endParaRPr>
            </a:p>
          </p:txBody>
        </p:sp>
        <p:sp>
          <p:nvSpPr>
            <p:cNvPr id="73" name="Oval 280">
              <a:extLst>
                <a:ext uri="{FF2B5EF4-FFF2-40B4-BE49-F238E27FC236}">
                  <a16:creationId xmlns:a16="http://schemas.microsoft.com/office/drawing/2014/main" id="{3A07FBB1-29B9-39F8-0512-7BAF79AB43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63" y="2382"/>
              <a:ext cx="156" cy="138"/>
            </a:xfrm>
            <a:prstGeom prst="ellipse">
              <a:avLst/>
            </a:prstGeom>
            <a:solidFill>
              <a:srgbClr val="33CC33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l-GR">
                <a:ea typeface="MS PGothic" pitchFamily="34" charset="-128"/>
                <a:cs typeface="Arial" charset="0"/>
              </a:endParaRPr>
            </a:p>
          </p:txBody>
        </p:sp>
        <p:sp>
          <p:nvSpPr>
            <p:cNvPr id="74" name="Rectangle 281">
              <a:extLst>
                <a:ext uri="{FF2B5EF4-FFF2-40B4-BE49-F238E27FC236}">
                  <a16:creationId xmlns:a16="http://schemas.microsoft.com/office/drawing/2014/main" id="{E93D715A-A052-27B1-1F30-0D96DB227B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61" y="1835"/>
              <a:ext cx="87" cy="764"/>
            </a:xfrm>
            <a:prstGeom prst="rect">
              <a:avLst/>
            </a:prstGeom>
            <a:solidFill>
              <a:srgbClr val="29292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l-GR">
                <a:ea typeface="MS PGothic" pitchFamily="34" charset="-128"/>
                <a:cs typeface="Arial" charset="0"/>
              </a:endParaRPr>
            </a:p>
          </p:txBody>
        </p:sp>
      </p:grpSp>
      <p:grpSp>
        <p:nvGrpSpPr>
          <p:cNvPr id="83" name="Group 249">
            <a:extLst>
              <a:ext uri="{FF2B5EF4-FFF2-40B4-BE49-F238E27FC236}">
                <a16:creationId xmlns:a16="http://schemas.microsoft.com/office/drawing/2014/main" id="{A42C10CC-1FBE-ED03-D8E1-98832DF681CE}"/>
              </a:ext>
            </a:extLst>
          </p:cNvPr>
          <p:cNvGrpSpPr>
            <a:grpSpLocks/>
          </p:cNvGrpSpPr>
          <p:nvPr/>
        </p:nvGrpSpPr>
        <p:grpSpPr bwMode="auto">
          <a:xfrm>
            <a:off x="7947025" y="3563938"/>
            <a:ext cx="363538" cy="687387"/>
            <a:chOff x="4140" y="429"/>
            <a:chExt cx="1425" cy="2396"/>
          </a:xfrm>
        </p:grpSpPr>
        <p:sp>
          <p:nvSpPr>
            <p:cNvPr id="84" name="Freeform 250">
              <a:extLst>
                <a:ext uri="{FF2B5EF4-FFF2-40B4-BE49-F238E27FC236}">
                  <a16:creationId xmlns:a16="http://schemas.microsoft.com/office/drawing/2014/main" id="{273550D3-6223-5F5C-EC01-03A9CC646CF4}"/>
                </a:ext>
              </a:extLst>
            </p:cNvPr>
            <p:cNvSpPr>
              <a:spLocks/>
            </p:cNvSpPr>
            <p:nvPr/>
          </p:nvSpPr>
          <p:spPr bwMode="auto">
            <a:xfrm>
              <a:off x="5268" y="433"/>
              <a:ext cx="283" cy="2286"/>
            </a:xfrm>
            <a:custGeom>
              <a:avLst/>
              <a:gdLst>
                <a:gd name="T0" fmla="*/ 6 w 354"/>
                <a:gd name="T1" fmla="*/ 0 h 2742"/>
                <a:gd name="T2" fmla="*/ 30 w 354"/>
                <a:gd name="T3" fmla="*/ 46 h 2742"/>
                <a:gd name="T4" fmla="*/ 30 w 354"/>
                <a:gd name="T5" fmla="*/ 354 h 2742"/>
                <a:gd name="T6" fmla="*/ 0 w 354"/>
                <a:gd name="T7" fmla="*/ 371 h 2742"/>
                <a:gd name="T8" fmla="*/ 6 w 354"/>
                <a:gd name="T9" fmla="*/ 0 h 27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4"/>
                <a:gd name="T16" fmla="*/ 0 h 2742"/>
                <a:gd name="T17" fmla="*/ 354 w 354"/>
                <a:gd name="T18" fmla="*/ 2742 h 274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4" h="2742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85" name="Rectangle 251">
              <a:extLst>
                <a:ext uri="{FF2B5EF4-FFF2-40B4-BE49-F238E27FC236}">
                  <a16:creationId xmlns:a16="http://schemas.microsoft.com/office/drawing/2014/main" id="{BDAB61EF-D338-3C01-97C5-CA7E85934C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02" y="429"/>
              <a:ext cx="1052" cy="2285"/>
            </a:xfrm>
            <a:prstGeom prst="rect">
              <a:avLst/>
            </a:pr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l-GR">
                <a:ea typeface="MS PGothic" pitchFamily="34" charset="-128"/>
                <a:cs typeface="Arial" charset="0"/>
              </a:endParaRPr>
            </a:p>
          </p:txBody>
        </p:sp>
        <p:sp>
          <p:nvSpPr>
            <p:cNvPr id="86" name="Freeform 252">
              <a:extLst>
                <a:ext uri="{FF2B5EF4-FFF2-40B4-BE49-F238E27FC236}">
                  <a16:creationId xmlns:a16="http://schemas.microsoft.com/office/drawing/2014/main" id="{7E67060A-5386-DBD2-DAFA-8242230D7298}"/>
                </a:ext>
              </a:extLst>
            </p:cNvPr>
            <p:cNvSpPr>
              <a:spLocks/>
            </p:cNvSpPr>
            <p:nvPr/>
          </p:nvSpPr>
          <p:spPr bwMode="auto">
            <a:xfrm>
              <a:off x="5321" y="570"/>
              <a:ext cx="169" cy="2115"/>
            </a:xfrm>
            <a:custGeom>
              <a:avLst/>
              <a:gdLst>
                <a:gd name="T0" fmla="*/ 2 w 211"/>
                <a:gd name="T1" fmla="*/ 0 h 2537"/>
                <a:gd name="T2" fmla="*/ 18 w 211"/>
                <a:gd name="T3" fmla="*/ 30 h 2537"/>
                <a:gd name="T4" fmla="*/ 2 w 211"/>
                <a:gd name="T5" fmla="*/ 338 h 2537"/>
                <a:gd name="T6" fmla="*/ 2 w 211"/>
                <a:gd name="T7" fmla="*/ 0 h 253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1"/>
                <a:gd name="T13" fmla="*/ 0 h 2537"/>
                <a:gd name="T14" fmla="*/ 211 w 211"/>
                <a:gd name="T15" fmla="*/ 2537 h 253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1" h="2537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 rotWithShape="1"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87" name="Freeform 253">
              <a:extLst>
                <a:ext uri="{FF2B5EF4-FFF2-40B4-BE49-F238E27FC236}">
                  <a16:creationId xmlns:a16="http://schemas.microsoft.com/office/drawing/2014/main" id="{75FBF6CE-EF50-6B22-D2A2-8B1021FE3E98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4" y="1640"/>
              <a:ext cx="263" cy="189"/>
            </a:xfrm>
            <a:custGeom>
              <a:avLst/>
              <a:gdLst>
                <a:gd name="T0" fmla="*/ 2 w 328"/>
                <a:gd name="T1" fmla="*/ 0 h 226"/>
                <a:gd name="T2" fmla="*/ 29 w 328"/>
                <a:gd name="T3" fmla="*/ 18 h 226"/>
                <a:gd name="T4" fmla="*/ 29 w 328"/>
                <a:gd name="T5" fmla="*/ 32 h 226"/>
                <a:gd name="T6" fmla="*/ 0 w 328"/>
                <a:gd name="T7" fmla="*/ 13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28"/>
                <a:gd name="T16" fmla="*/ 0 h 226"/>
                <a:gd name="T17" fmla="*/ 328 w 328"/>
                <a:gd name="T18" fmla="*/ 226 h 22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88" name="Rectangle 254">
              <a:extLst>
                <a:ext uri="{FF2B5EF4-FFF2-40B4-BE49-F238E27FC236}">
                  <a16:creationId xmlns:a16="http://schemas.microsoft.com/office/drawing/2014/main" id="{EB9F014C-AA9E-4083-2566-B87DE7308B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15" y="695"/>
              <a:ext cx="591" cy="44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l-GR">
                <a:ea typeface="MS PGothic" pitchFamily="34" charset="-128"/>
                <a:cs typeface="Arial" charset="0"/>
              </a:endParaRPr>
            </a:p>
          </p:txBody>
        </p:sp>
        <p:grpSp>
          <p:nvGrpSpPr>
            <p:cNvPr id="89" name="Group 255">
              <a:extLst>
                <a:ext uri="{FF2B5EF4-FFF2-40B4-BE49-F238E27FC236}">
                  <a16:creationId xmlns:a16="http://schemas.microsoft.com/office/drawing/2014/main" id="{4D327E69-8947-4039-9339-B879F497814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49" y="668"/>
              <a:ext cx="581" cy="145"/>
              <a:chOff x="614" y="2568"/>
              <a:chExt cx="725" cy="139"/>
            </a:xfrm>
          </p:grpSpPr>
          <p:sp>
            <p:nvSpPr>
              <p:cNvPr id="114" name="AutoShape 256">
                <a:extLst>
                  <a:ext uri="{FF2B5EF4-FFF2-40B4-BE49-F238E27FC236}">
                    <a16:creationId xmlns:a16="http://schemas.microsoft.com/office/drawing/2014/main" id="{29E663EC-0D7F-2C86-6D92-7F86807B5EC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5" y="2567"/>
                <a:ext cx="722" cy="138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ea typeface="MS PGothic" pitchFamily="34" charset="-128"/>
                  <a:cs typeface="Arial" charset="0"/>
                </a:endParaRPr>
              </a:p>
            </p:txBody>
          </p:sp>
          <p:sp>
            <p:nvSpPr>
              <p:cNvPr id="115" name="AutoShape 257">
                <a:extLst>
                  <a:ext uri="{FF2B5EF4-FFF2-40B4-BE49-F238E27FC236}">
                    <a16:creationId xmlns:a16="http://schemas.microsoft.com/office/drawing/2014/main" id="{D97C6912-4F2D-BA72-8502-EE2F7767762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1" y="2583"/>
                <a:ext cx="691" cy="106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ea typeface="MS PGothic" pitchFamily="34" charset="-128"/>
                  <a:cs typeface="Arial" charset="0"/>
                </a:endParaRPr>
              </a:p>
            </p:txBody>
          </p:sp>
        </p:grpSp>
        <p:sp>
          <p:nvSpPr>
            <p:cNvPr id="90" name="Rectangle 258">
              <a:extLst>
                <a:ext uri="{FF2B5EF4-FFF2-40B4-BE49-F238E27FC236}">
                  <a16:creationId xmlns:a16="http://schemas.microsoft.com/office/drawing/2014/main" id="{59AEB363-D88C-3403-A4FF-4141831270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27" y="1021"/>
              <a:ext cx="591" cy="44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l-GR">
                <a:ea typeface="MS PGothic" pitchFamily="34" charset="-128"/>
                <a:cs typeface="Arial" charset="0"/>
              </a:endParaRPr>
            </a:p>
          </p:txBody>
        </p:sp>
        <p:grpSp>
          <p:nvGrpSpPr>
            <p:cNvPr id="91" name="Group 259">
              <a:extLst>
                <a:ext uri="{FF2B5EF4-FFF2-40B4-BE49-F238E27FC236}">
                  <a16:creationId xmlns:a16="http://schemas.microsoft.com/office/drawing/2014/main" id="{A82B69C2-BFCC-5385-14B0-0C5A47B59EC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47" y="994"/>
              <a:ext cx="581" cy="134"/>
              <a:chOff x="614" y="2568"/>
              <a:chExt cx="725" cy="139"/>
            </a:xfrm>
          </p:grpSpPr>
          <p:sp>
            <p:nvSpPr>
              <p:cNvPr id="112" name="AutoShape 260">
                <a:extLst>
                  <a:ext uri="{FF2B5EF4-FFF2-40B4-BE49-F238E27FC236}">
                    <a16:creationId xmlns:a16="http://schemas.microsoft.com/office/drawing/2014/main" id="{48BF3478-BE01-40C8-076C-EECDA7B4D1A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8" y="2567"/>
                <a:ext cx="722" cy="138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ea typeface="MS PGothic" pitchFamily="34" charset="-128"/>
                  <a:cs typeface="Arial" charset="0"/>
                </a:endParaRPr>
              </a:p>
            </p:txBody>
          </p:sp>
          <p:sp>
            <p:nvSpPr>
              <p:cNvPr id="113" name="AutoShape 261">
                <a:extLst>
                  <a:ext uri="{FF2B5EF4-FFF2-40B4-BE49-F238E27FC236}">
                    <a16:creationId xmlns:a16="http://schemas.microsoft.com/office/drawing/2014/main" id="{A3F398CB-00FA-1496-CCD2-0403F74730E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3" y="2585"/>
                <a:ext cx="691" cy="103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ea typeface="MS PGothic" pitchFamily="34" charset="-128"/>
                  <a:cs typeface="Arial" charset="0"/>
                </a:endParaRPr>
              </a:p>
            </p:txBody>
          </p:sp>
        </p:grpSp>
        <p:sp>
          <p:nvSpPr>
            <p:cNvPr id="92" name="Rectangle 262">
              <a:extLst>
                <a:ext uri="{FF2B5EF4-FFF2-40B4-BE49-F238E27FC236}">
                  <a16:creationId xmlns:a16="http://schemas.microsoft.com/office/drawing/2014/main" id="{C9FB938D-CD51-B6FB-8D6E-AE43BCC88D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15" y="1359"/>
              <a:ext cx="597" cy="44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l-GR">
                <a:ea typeface="MS PGothic" pitchFamily="34" charset="-128"/>
                <a:cs typeface="Arial" charset="0"/>
              </a:endParaRPr>
            </a:p>
          </p:txBody>
        </p:sp>
        <p:sp>
          <p:nvSpPr>
            <p:cNvPr id="93" name="Rectangle 263">
              <a:extLst>
                <a:ext uri="{FF2B5EF4-FFF2-40B4-BE49-F238E27FC236}">
                  <a16:creationId xmlns:a16="http://schemas.microsoft.com/office/drawing/2014/main" id="{D69C4862-A0B6-87A4-8177-0EA6DD45D3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27" y="1657"/>
              <a:ext cx="597" cy="44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l-GR">
                <a:ea typeface="MS PGothic" pitchFamily="34" charset="-128"/>
                <a:cs typeface="Arial" charset="0"/>
              </a:endParaRPr>
            </a:p>
          </p:txBody>
        </p:sp>
        <p:grpSp>
          <p:nvGrpSpPr>
            <p:cNvPr id="94" name="Group 264">
              <a:extLst>
                <a:ext uri="{FF2B5EF4-FFF2-40B4-BE49-F238E27FC236}">
                  <a16:creationId xmlns:a16="http://schemas.microsoft.com/office/drawing/2014/main" id="{F686B719-4B23-5BB6-BA50-3F680C26ABC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35" y="1627"/>
              <a:ext cx="582" cy="151"/>
              <a:chOff x="614" y="2568"/>
              <a:chExt cx="725" cy="139"/>
            </a:xfrm>
          </p:grpSpPr>
          <p:sp>
            <p:nvSpPr>
              <p:cNvPr id="110" name="AutoShape 265">
                <a:extLst>
                  <a:ext uri="{FF2B5EF4-FFF2-40B4-BE49-F238E27FC236}">
                    <a16:creationId xmlns:a16="http://schemas.microsoft.com/office/drawing/2014/main" id="{D6E404E8-B3AF-DF70-B207-F94FD718ECC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7" y="2571"/>
                <a:ext cx="713" cy="138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ea typeface="MS PGothic" pitchFamily="34" charset="-128"/>
                  <a:cs typeface="Arial" charset="0"/>
                </a:endParaRPr>
              </a:p>
            </p:txBody>
          </p:sp>
          <p:sp>
            <p:nvSpPr>
              <p:cNvPr id="111" name="AutoShape 266">
                <a:extLst>
                  <a:ext uri="{FF2B5EF4-FFF2-40B4-BE49-F238E27FC236}">
                    <a16:creationId xmlns:a16="http://schemas.microsoft.com/office/drawing/2014/main" id="{53D56ED0-CE99-EAEC-F1FD-448245A8AA7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2" y="2586"/>
                <a:ext cx="682" cy="107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ea typeface="MS PGothic" pitchFamily="34" charset="-128"/>
                  <a:cs typeface="Arial" charset="0"/>
                </a:endParaRPr>
              </a:p>
            </p:txBody>
          </p:sp>
        </p:grpSp>
        <p:sp>
          <p:nvSpPr>
            <p:cNvPr id="95" name="Freeform 267">
              <a:extLst>
                <a:ext uri="{FF2B5EF4-FFF2-40B4-BE49-F238E27FC236}">
                  <a16:creationId xmlns:a16="http://schemas.microsoft.com/office/drawing/2014/main" id="{AD2D8F21-B3CA-E31B-348B-83565F458494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8" y="1354"/>
              <a:ext cx="263" cy="188"/>
            </a:xfrm>
            <a:custGeom>
              <a:avLst/>
              <a:gdLst>
                <a:gd name="T0" fmla="*/ 2 w 328"/>
                <a:gd name="T1" fmla="*/ 0 h 226"/>
                <a:gd name="T2" fmla="*/ 29 w 328"/>
                <a:gd name="T3" fmla="*/ 17 h 226"/>
                <a:gd name="T4" fmla="*/ 29 w 328"/>
                <a:gd name="T5" fmla="*/ 30 h 226"/>
                <a:gd name="T6" fmla="*/ 0 w 328"/>
                <a:gd name="T7" fmla="*/ 12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28"/>
                <a:gd name="T16" fmla="*/ 0 h 226"/>
                <a:gd name="T17" fmla="*/ 328 w 328"/>
                <a:gd name="T18" fmla="*/ 226 h 22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grpSp>
          <p:nvGrpSpPr>
            <p:cNvPr id="96" name="Group 268">
              <a:extLst>
                <a:ext uri="{FF2B5EF4-FFF2-40B4-BE49-F238E27FC236}">
                  <a16:creationId xmlns:a16="http://schemas.microsoft.com/office/drawing/2014/main" id="{7F08848E-1DA4-7DFC-BECC-71C9258ECC1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39" y="1327"/>
              <a:ext cx="582" cy="139"/>
              <a:chOff x="614" y="2568"/>
              <a:chExt cx="725" cy="139"/>
            </a:xfrm>
          </p:grpSpPr>
          <p:sp>
            <p:nvSpPr>
              <p:cNvPr id="108" name="AutoShape 269">
                <a:extLst>
                  <a:ext uri="{FF2B5EF4-FFF2-40B4-BE49-F238E27FC236}">
                    <a16:creationId xmlns:a16="http://schemas.microsoft.com/office/drawing/2014/main" id="{D83D5730-2AC6-450E-9D89-8BCBF44B61B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2" y="2566"/>
                <a:ext cx="729" cy="138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ea typeface="MS PGothic" pitchFamily="34" charset="-128"/>
                  <a:cs typeface="Arial" charset="0"/>
                </a:endParaRPr>
              </a:p>
            </p:txBody>
          </p:sp>
          <p:sp>
            <p:nvSpPr>
              <p:cNvPr id="109" name="AutoShape 270">
                <a:extLst>
                  <a:ext uri="{FF2B5EF4-FFF2-40B4-BE49-F238E27FC236}">
                    <a16:creationId xmlns:a16="http://schemas.microsoft.com/office/drawing/2014/main" id="{DC2F05E7-4909-4D3B-CF78-5F9437D1424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7" y="2583"/>
                <a:ext cx="698" cy="111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l-GR">
                  <a:ea typeface="MS PGothic" pitchFamily="34" charset="-128"/>
                  <a:cs typeface="Arial" charset="0"/>
                </a:endParaRPr>
              </a:p>
            </p:txBody>
          </p:sp>
        </p:grpSp>
        <p:sp>
          <p:nvSpPr>
            <p:cNvPr id="97" name="Rectangle 271">
              <a:extLst>
                <a:ext uri="{FF2B5EF4-FFF2-40B4-BE49-F238E27FC236}">
                  <a16:creationId xmlns:a16="http://schemas.microsoft.com/office/drawing/2014/main" id="{1664DCFB-CE7C-98BE-B319-239225DAD2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8" y="429"/>
              <a:ext cx="68" cy="2291"/>
            </a:xfrm>
            <a:prstGeom prst="rect">
              <a:avLst/>
            </a:prstGeom>
            <a:gradFill rotWithShape="1"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l-GR">
                <a:ea typeface="MS PGothic" pitchFamily="34" charset="-128"/>
                <a:cs typeface="Arial" charset="0"/>
              </a:endParaRPr>
            </a:p>
          </p:txBody>
        </p:sp>
        <p:sp>
          <p:nvSpPr>
            <p:cNvPr id="98" name="Freeform 272">
              <a:extLst>
                <a:ext uri="{FF2B5EF4-FFF2-40B4-BE49-F238E27FC236}">
                  <a16:creationId xmlns:a16="http://schemas.microsoft.com/office/drawing/2014/main" id="{F7DBABE8-967F-DB93-B19C-F94791FA978D}"/>
                </a:ext>
              </a:extLst>
            </p:cNvPr>
            <p:cNvSpPr>
              <a:spLocks/>
            </p:cNvSpPr>
            <p:nvPr/>
          </p:nvSpPr>
          <p:spPr bwMode="auto">
            <a:xfrm>
              <a:off x="5312" y="1007"/>
              <a:ext cx="237" cy="213"/>
            </a:xfrm>
            <a:custGeom>
              <a:avLst/>
              <a:gdLst>
                <a:gd name="T0" fmla="*/ 2 w 296"/>
                <a:gd name="T1" fmla="*/ 0 h 256"/>
                <a:gd name="T2" fmla="*/ 26 w 296"/>
                <a:gd name="T3" fmla="*/ 18 h 256"/>
                <a:gd name="T4" fmla="*/ 26 w 296"/>
                <a:gd name="T5" fmla="*/ 34 h 256"/>
                <a:gd name="T6" fmla="*/ 0 w 296"/>
                <a:gd name="T7" fmla="*/ 12 h 256"/>
                <a:gd name="T8" fmla="*/ 2 w 296"/>
                <a:gd name="T9" fmla="*/ 0 h 2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96"/>
                <a:gd name="T16" fmla="*/ 0 h 256"/>
                <a:gd name="T17" fmla="*/ 296 w 296"/>
                <a:gd name="T18" fmla="*/ 256 h 25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96" h="25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99" name="Freeform 273">
              <a:extLst>
                <a:ext uri="{FF2B5EF4-FFF2-40B4-BE49-F238E27FC236}">
                  <a16:creationId xmlns:a16="http://schemas.microsoft.com/office/drawing/2014/main" id="{D6CA1CF7-2D1A-7A12-CCB6-DC8835745203}"/>
                </a:ext>
              </a:extLst>
            </p:cNvPr>
            <p:cNvSpPr>
              <a:spLocks/>
            </p:cNvSpPr>
            <p:nvPr/>
          </p:nvSpPr>
          <p:spPr bwMode="auto">
            <a:xfrm>
              <a:off x="5315" y="680"/>
              <a:ext cx="244" cy="240"/>
            </a:xfrm>
            <a:custGeom>
              <a:avLst/>
              <a:gdLst>
                <a:gd name="T0" fmla="*/ 0 w 304"/>
                <a:gd name="T1" fmla="*/ 0 h 288"/>
                <a:gd name="T2" fmla="*/ 27 w 304"/>
                <a:gd name="T3" fmla="*/ 22 h 288"/>
                <a:gd name="T4" fmla="*/ 25 w 304"/>
                <a:gd name="T5" fmla="*/ 39 h 288"/>
                <a:gd name="T6" fmla="*/ 2 w 304"/>
                <a:gd name="T7" fmla="*/ 17 h 288"/>
                <a:gd name="T8" fmla="*/ 0 w 304"/>
                <a:gd name="T9" fmla="*/ 0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288"/>
                <a:gd name="T17" fmla="*/ 304 w 304"/>
                <a:gd name="T18" fmla="*/ 288 h 28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288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100" name="Oval 274">
              <a:extLst>
                <a:ext uri="{FF2B5EF4-FFF2-40B4-BE49-F238E27FC236}">
                  <a16:creationId xmlns:a16="http://schemas.microsoft.com/office/drawing/2014/main" id="{8D9979EE-83D2-248F-D143-45B683D959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15" y="2615"/>
              <a:ext cx="50" cy="94"/>
            </a:xfrm>
            <a:prstGeom prst="ellipse">
              <a:avLst/>
            </a:prstGeom>
            <a:solidFill>
              <a:srgbClr val="333333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l-GR">
                <a:ea typeface="MS PGothic" pitchFamily="34" charset="-128"/>
                <a:cs typeface="Arial" charset="0"/>
              </a:endParaRPr>
            </a:p>
          </p:txBody>
        </p:sp>
        <p:sp>
          <p:nvSpPr>
            <p:cNvPr id="101" name="Freeform 275">
              <a:extLst>
                <a:ext uri="{FF2B5EF4-FFF2-40B4-BE49-F238E27FC236}">
                  <a16:creationId xmlns:a16="http://schemas.microsoft.com/office/drawing/2014/main" id="{B8442B9E-4189-5C7E-813F-43F61EE794E8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2" y="2614"/>
              <a:ext cx="245" cy="200"/>
            </a:xfrm>
            <a:custGeom>
              <a:avLst/>
              <a:gdLst>
                <a:gd name="T0" fmla="*/ 0 w 306"/>
                <a:gd name="T1" fmla="*/ 15 h 240"/>
                <a:gd name="T2" fmla="*/ 2 w 306"/>
                <a:gd name="T3" fmla="*/ 33 h 240"/>
                <a:gd name="T4" fmla="*/ 27 w 306"/>
                <a:gd name="T5" fmla="*/ 15 h 240"/>
                <a:gd name="T6" fmla="*/ 26 w 306"/>
                <a:gd name="T7" fmla="*/ 0 h 240"/>
                <a:gd name="T8" fmla="*/ 0 w 306"/>
                <a:gd name="T9" fmla="*/ 15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6"/>
                <a:gd name="T16" fmla="*/ 0 h 240"/>
                <a:gd name="T17" fmla="*/ 306 w 306"/>
                <a:gd name="T18" fmla="*/ 240 h 24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6" h="240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102" name="AutoShape 276">
              <a:extLst>
                <a:ext uri="{FF2B5EF4-FFF2-40B4-BE49-F238E27FC236}">
                  <a16:creationId xmlns:a16="http://schemas.microsoft.com/office/drawing/2014/main" id="{A058C024-659B-CC14-01B0-3AE836E890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40" y="2681"/>
              <a:ext cx="1201" cy="144"/>
            </a:xfrm>
            <a:prstGeom prst="roundRect">
              <a:avLst>
                <a:gd name="adj" fmla="val 50000"/>
              </a:avLst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l-GR">
                <a:ea typeface="MS PGothic" pitchFamily="34" charset="-128"/>
                <a:cs typeface="Arial" charset="0"/>
              </a:endParaRPr>
            </a:p>
          </p:txBody>
        </p:sp>
        <p:sp>
          <p:nvSpPr>
            <p:cNvPr id="103" name="AutoShape 277">
              <a:extLst>
                <a:ext uri="{FF2B5EF4-FFF2-40B4-BE49-F238E27FC236}">
                  <a16:creationId xmlns:a16="http://schemas.microsoft.com/office/drawing/2014/main" id="{F2B8B33B-BB0F-2C43-5F57-D859CF4B68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02" y="2709"/>
              <a:ext cx="1077" cy="83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tx2"/>
                </a:gs>
                <a:gs pos="100000">
                  <a:schemeClr val="bg2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l-GR">
                <a:ea typeface="MS PGothic" pitchFamily="34" charset="-128"/>
                <a:cs typeface="Arial" charset="0"/>
              </a:endParaRPr>
            </a:p>
          </p:txBody>
        </p:sp>
        <p:sp>
          <p:nvSpPr>
            <p:cNvPr id="104" name="Oval 278">
              <a:extLst>
                <a:ext uri="{FF2B5EF4-FFF2-40B4-BE49-F238E27FC236}">
                  <a16:creationId xmlns:a16="http://schemas.microsoft.com/office/drawing/2014/main" id="{7F539CAD-22BC-8763-4239-043512F60B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08" y="2382"/>
              <a:ext cx="162" cy="144"/>
            </a:xfrm>
            <a:prstGeom prst="ellipse">
              <a:avLst/>
            </a:prstGeom>
            <a:solidFill>
              <a:srgbClr val="33CC33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l-GR">
                <a:ea typeface="MS PGothic" pitchFamily="34" charset="-128"/>
                <a:cs typeface="Arial" charset="0"/>
              </a:endParaRPr>
            </a:p>
          </p:txBody>
        </p:sp>
        <p:sp>
          <p:nvSpPr>
            <p:cNvPr id="105" name="Oval 279">
              <a:extLst>
                <a:ext uri="{FF2B5EF4-FFF2-40B4-BE49-F238E27FC236}">
                  <a16:creationId xmlns:a16="http://schemas.microsoft.com/office/drawing/2014/main" id="{617D7490-A00B-86C5-9DDB-62E7ECB7DA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88" y="2382"/>
              <a:ext cx="156" cy="144"/>
            </a:xfrm>
            <a:prstGeom prst="ellipse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l-GR">
                <a:solidFill>
                  <a:srgbClr val="FF0000"/>
                </a:solidFill>
                <a:ea typeface="MS PGothic" pitchFamily="34" charset="-128"/>
                <a:cs typeface="Arial" charset="0"/>
              </a:endParaRPr>
            </a:p>
          </p:txBody>
        </p:sp>
        <p:sp>
          <p:nvSpPr>
            <p:cNvPr id="106" name="Oval 280">
              <a:extLst>
                <a:ext uri="{FF2B5EF4-FFF2-40B4-BE49-F238E27FC236}">
                  <a16:creationId xmlns:a16="http://schemas.microsoft.com/office/drawing/2014/main" id="{036CDACC-9FA7-371A-21EE-3E846D071B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63" y="2382"/>
              <a:ext cx="156" cy="138"/>
            </a:xfrm>
            <a:prstGeom prst="ellipse">
              <a:avLst/>
            </a:prstGeom>
            <a:solidFill>
              <a:srgbClr val="33CC33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l-GR">
                <a:ea typeface="MS PGothic" pitchFamily="34" charset="-128"/>
                <a:cs typeface="Arial" charset="0"/>
              </a:endParaRPr>
            </a:p>
          </p:txBody>
        </p:sp>
        <p:sp>
          <p:nvSpPr>
            <p:cNvPr id="107" name="Rectangle 281">
              <a:extLst>
                <a:ext uri="{FF2B5EF4-FFF2-40B4-BE49-F238E27FC236}">
                  <a16:creationId xmlns:a16="http://schemas.microsoft.com/office/drawing/2014/main" id="{5822D51A-EB6B-73A4-27DB-D54922049D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61" y="1835"/>
              <a:ext cx="87" cy="764"/>
            </a:xfrm>
            <a:prstGeom prst="rect">
              <a:avLst/>
            </a:prstGeom>
            <a:solidFill>
              <a:srgbClr val="29292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l-GR">
                <a:ea typeface="MS PGothic" pitchFamily="34" charset="-128"/>
                <a:cs typeface="Arial" charset="0"/>
              </a:endParaRPr>
            </a:p>
          </p:txBody>
        </p:sp>
      </p:grpSp>
      <p:grpSp>
        <p:nvGrpSpPr>
          <p:cNvPr id="116" name="Group 61457">
            <a:extLst>
              <a:ext uri="{FF2B5EF4-FFF2-40B4-BE49-F238E27FC236}">
                <a16:creationId xmlns:a16="http://schemas.microsoft.com/office/drawing/2014/main" id="{12A83E2A-BBF2-E995-E993-87AC264460AF}"/>
              </a:ext>
            </a:extLst>
          </p:cNvPr>
          <p:cNvGrpSpPr>
            <a:grpSpLocks/>
          </p:cNvGrpSpPr>
          <p:nvPr/>
        </p:nvGrpSpPr>
        <p:grpSpPr bwMode="auto">
          <a:xfrm>
            <a:off x="1966913" y="2073275"/>
            <a:ext cx="3235325" cy="1257300"/>
            <a:chOff x="760953" y="1625206"/>
            <a:chExt cx="3234864" cy="1257120"/>
          </a:xfrm>
        </p:grpSpPr>
        <p:sp>
          <p:nvSpPr>
            <p:cNvPr id="117" name="TextBox 200">
              <a:extLst>
                <a:ext uri="{FF2B5EF4-FFF2-40B4-BE49-F238E27FC236}">
                  <a16:creationId xmlns:a16="http://schemas.microsoft.com/office/drawing/2014/main" id="{A3AD7F47-D2E4-B1F1-75D8-C4245F41B1C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0953" y="1625206"/>
              <a:ext cx="3106427" cy="9231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dirty="0"/>
                <a:t>2. UMass proxy </a:t>
              </a:r>
              <a:r>
                <a:rPr lang="el-GR" dirty="0"/>
                <a:t>προωθεί αίτηση </a:t>
              </a:r>
              <a:r>
                <a:rPr lang="en-US" dirty="0"/>
                <a:t> </a:t>
              </a:r>
              <a:r>
                <a:rPr lang="el-GR" dirty="0"/>
                <a:t>στον </a:t>
              </a:r>
              <a:r>
                <a:rPr lang="en-US" dirty="0"/>
                <a:t>UPenn </a:t>
              </a:r>
              <a:endParaRPr lang="el-GR" dirty="0"/>
            </a:p>
            <a:p>
              <a:r>
                <a:rPr lang="en-US" dirty="0"/>
                <a:t>registrar server</a:t>
              </a:r>
            </a:p>
          </p:txBody>
        </p:sp>
        <p:cxnSp>
          <p:nvCxnSpPr>
            <p:cNvPr id="118" name="Straight Arrow Connector 293">
              <a:extLst>
                <a:ext uri="{FF2B5EF4-FFF2-40B4-BE49-F238E27FC236}">
                  <a16:creationId xmlns:a16="http://schemas.microsoft.com/office/drawing/2014/main" id="{5EF81F36-EC8D-7E6A-6868-A39874EC5BB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2483115" y="1840692"/>
              <a:ext cx="1512702" cy="1041634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grpSp>
          <p:nvGrpSpPr>
            <p:cNvPr id="119" name="Group 194">
              <a:extLst>
                <a:ext uri="{FF2B5EF4-FFF2-40B4-BE49-F238E27FC236}">
                  <a16:creationId xmlns:a16="http://schemas.microsoft.com/office/drawing/2014/main" id="{E52E1C1B-C0A4-FD9C-02D8-A28BDE83781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986415" y="2195385"/>
              <a:ext cx="322117" cy="369332"/>
              <a:chOff x="7408615" y="3244352"/>
              <a:chExt cx="322117" cy="369332"/>
            </a:xfrm>
          </p:grpSpPr>
          <p:sp>
            <p:nvSpPr>
              <p:cNvPr id="120" name="Oval 195">
                <a:extLst>
                  <a:ext uri="{FF2B5EF4-FFF2-40B4-BE49-F238E27FC236}">
                    <a16:creationId xmlns:a16="http://schemas.microsoft.com/office/drawing/2014/main" id="{E73C38F8-19B9-DFAB-7A89-0605DB87C34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427025" y="3299570"/>
                <a:ext cx="303707" cy="303707"/>
              </a:xfrm>
              <a:prstGeom prst="ellipse">
                <a:avLst/>
              </a:prstGeom>
              <a:solidFill>
                <a:schemeClr val="bg1"/>
              </a:solidFill>
              <a:ln w="158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l-GR"/>
              </a:p>
            </p:txBody>
          </p:sp>
          <p:sp>
            <p:nvSpPr>
              <p:cNvPr id="121" name="TextBox 196">
                <a:extLst>
                  <a:ext uri="{FF2B5EF4-FFF2-40B4-BE49-F238E27FC236}">
                    <a16:creationId xmlns:a16="http://schemas.microsoft.com/office/drawing/2014/main" id="{B986772F-2EE0-3D0D-4260-F0F474FAEBB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08615" y="3244352"/>
                <a:ext cx="313044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>
                    <a:cs typeface="Arial" charset="0"/>
                  </a:rPr>
                  <a:t>2</a:t>
                </a:r>
              </a:p>
            </p:txBody>
          </p:sp>
        </p:grpSp>
      </p:grpSp>
      <p:grpSp>
        <p:nvGrpSpPr>
          <p:cNvPr id="122" name="Group 61458">
            <a:extLst>
              <a:ext uri="{FF2B5EF4-FFF2-40B4-BE49-F238E27FC236}">
                <a16:creationId xmlns:a16="http://schemas.microsoft.com/office/drawing/2014/main" id="{D60D1D56-A051-4748-52FC-A16409F550FB}"/>
              </a:ext>
            </a:extLst>
          </p:cNvPr>
          <p:cNvGrpSpPr>
            <a:grpSpLocks/>
          </p:cNvGrpSpPr>
          <p:nvPr/>
        </p:nvGrpSpPr>
        <p:grpSpPr bwMode="auto">
          <a:xfrm>
            <a:off x="4003675" y="2427882"/>
            <a:ext cx="8188325" cy="1016991"/>
            <a:chOff x="2797072" y="1980735"/>
            <a:chExt cx="8187765" cy="1015740"/>
          </a:xfrm>
        </p:grpSpPr>
        <p:sp>
          <p:nvSpPr>
            <p:cNvPr id="123" name="TextBox 209">
              <a:extLst>
                <a:ext uri="{FF2B5EF4-FFF2-40B4-BE49-F238E27FC236}">
                  <a16:creationId xmlns:a16="http://schemas.microsoft.com/office/drawing/2014/main" id="{5D63C3A6-1622-28EA-7B3C-32301614408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33311" y="1980735"/>
              <a:ext cx="6751526" cy="922194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dirty="0"/>
                <a:t>3.</a:t>
              </a:r>
              <a:r>
                <a:rPr lang="el-GR" dirty="0"/>
                <a:t> Ο</a:t>
              </a:r>
              <a:r>
                <a:rPr lang="en-US" dirty="0"/>
                <a:t> UPenn </a:t>
              </a:r>
              <a:r>
                <a:rPr lang="en-US" dirty="0" err="1"/>
                <a:t>registar</a:t>
              </a:r>
              <a:r>
                <a:rPr lang="en-US" dirty="0"/>
                <a:t> server </a:t>
              </a:r>
              <a:r>
                <a:rPr lang="el-GR" dirty="0"/>
                <a:t>επιστρέφει την απόκριση ανακατεύθυνσης, υποδεικνύοντας να προσπαθήσει το</a:t>
              </a:r>
              <a:r>
                <a:rPr lang="en-US" dirty="0"/>
                <a:t> keith@eurecom.fr</a:t>
              </a:r>
            </a:p>
          </p:txBody>
        </p:sp>
        <p:cxnSp>
          <p:nvCxnSpPr>
            <p:cNvPr id="124" name="Straight Arrow Connector 294">
              <a:extLst>
                <a:ext uri="{FF2B5EF4-FFF2-40B4-BE49-F238E27FC236}">
                  <a16:creationId xmlns:a16="http://schemas.microsoft.com/office/drawing/2014/main" id="{EE6E4F38-ED75-F632-1F96-37F685A3C411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2797072" y="2068996"/>
              <a:ext cx="1369995" cy="927479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 type="triangle" w="med" len="med"/>
              <a:tailEnd/>
            </a:ln>
          </p:spPr>
        </p:cxnSp>
        <p:grpSp>
          <p:nvGrpSpPr>
            <p:cNvPr id="125" name="Group 204">
              <a:extLst>
                <a:ext uri="{FF2B5EF4-FFF2-40B4-BE49-F238E27FC236}">
                  <a16:creationId xmlns:a16="http://schemas.microsoft.com/office/drawing/2014/main" id="{E49455DF-BF98-7BEE-E85E-5B96F095D98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479423" y="2235406"/>
              <a:ext cx="317511" cy="369332"/>
              <a:chOff x="7454630" y="3313376"/>
              <a:chExt cx="317511" cy="369332"/>
            </a:xfrm>
          </p:grpSpPr>
          <p:sp>
            <p:nvSpPr>
              <p:cNvPr id="126" name="Oval 205">
                <a:extLst>
                  <a:ext uri="{FF2B5EF4-FFF2-40B4-BE49-F238E27FC236}">
                    <a16:creationId xmlns:a16="http://schemas.microsoft.com/office/drawing/2014/main" id="{225E662D-B2B4-7C00-BFB9-664757BC286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468434" y="3354794"/>
                <a:ext cx="303707" cy="303707"/>
              </a:xfrm>
              <a:prstGeom prst="ellipse">
                <a:avLst/>
              </a:prstGeom>
              <a:solidFill>
                <a:schemeClr val="bg1"/>
              </a:solidFill>
              <a:ln w="158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l-GR"/>
              </a:p>
            </p:txBody>
          </p:sp>
          <p:sp>
            <p:nvSpPr>
              <p:cNvPr id="127" name="TextBox 206">
                <a:extLst>
                  <a:ext uri="{FF2B5EF4-FFF2-40B4-BE49-F238E27FC236}">
                    <a16:creationId xmlns:a16="http://schemas.microsoft.com/office/drawing/2014/main" id="{B07600AE-F375-454B-72E7-B5204508C8B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54630" y="3313376"/>
                <a:ext cx="313044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>
                    <a:cs typeface="Arial" charset="0"/>
                  </a:rPr>
                  <a:t>3</a:t>
                </a:r>
              </a:p>
            </p:txBody>
          </p:sp>
        </p:grpSp>
      </p:grpSp>
      <p:grpSp>
        <p:nvGrpSpPr>
          <p:cNvPr id="128" name="Group 61460">
            <a:extLst>
              <a:ext uri="{FF2B5EF4-FFF2-40B4-BE49-F238E27FC236}">
                <a16:creationId xmlns:a16="http://schemas.microsoft.com/office/drawing/2014/main" id="{6BEAD11A-EF21-5763-EDC9-A20CE7E3664A}"/>
              </a:ext>
            </a:extLst>
          </p:cNvPr>
          <p:cNvGrpSpPr>
            <a:grpSpLocks/>
          </p:cNvGrpSpPr>
          <p:nvPr/>
        </p:nvGrpSpPr>
        <p:grpSpPr bwMode="auto">
          <a:xfrm>
            <a:off x="8101013" y="4279900"/>
            <a:ext cx="1935162" cy="2308225"/>
            <a:chOff x="6823899" y="3818107"/>
            <a:chExt cx="1934788" cy="2308507"/>
          </a:xfrm>
        </p:grpSpPr>
        <p:sp>
          <p:nvSpPr>
            <p:cNvPr id="129" name="TextBox 218">
              <a:extLst>
                <a:ext uri="{FF2B5EF4-FFF2-40B4-BE49-F238E27FC236}">
                  <a16:creationId xmlns:a16="http://schemas.microsoft.com/office/drawing/2014/main" id="{07BBA341-1ECC-C3D0-40C5-B0FFC944887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131820" y="3818107"/>
              <a:ext cx="1626867" cy="23085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dirty="0"/>
                <a:t>5. </a:t>
              </a:r>
              <a:r>
                <a:rPr lang="en-US" dirty="0" err="1"/>
                <a:t>eurecom</a:t>
              </a:r>
              <a:r>
                <a:rPr lang="en-US" dirty="0"/>
                <a:t> registrar </a:t>
              </a:r>
              <a:r>
                <a:rPr lang="el-GR" dirty="0"/>
                <a:t>προωθεί </a:t>
              </a:r>
              <a:r>
                <a:rPr lang="en-US" dirty="0"/>
                <a:t>INVITE </a:t>
              </a:r>
              <a:r>
                <a:rPr lang="el-GR" dirty="0"/>
                <a:t>στο </a:t>
              </a:r>
              <a:r>
                <a:rPr lang="en-US" dirty="0"/>
                <a:t>197.87.54.21, </a:t>
              </a:r>
              <a:r>
                <a:rPr lang="el-GR" dirty="0"/>
                <a:t>που τρέχει τον</a:t>
              </a:r>
              <a:r>
                <a:rPr lang="en-US" altLang="ja-JP" dirty="0">
                  <a:ea typeface="MS PGothic" pitchFamily="34" charset="-128"/>
                </a:rPr>
                <a:t> SIP </a:t>
              </a:r>
              <a:r>
                <a:rPr lang="el-GR" altLang="ja-JP" dirty="0"/>
                <a:t>πελάτη του </a:t>
              </a:r>
              <a:r>
                <a:rPr lang="en-US" altLang="ja-JP" dirty="0" err="1">
                  <a:ea typeface="MS PGothic" pitchFamily="34" charset="-128"/>
                </a:rPr>
                <a:t>keith</a:t>
              </a:r>
              <a:endParaRPr lang="en-US" dirty="0"/>
            </a:p>
          </p:txBody>
        </p:sp>
        <p:cxnSp>
          <p:nvCxnSpPr>
            <p:cNvPr id="130" name="Straight Arrow Connector 302">
              <a:extLst>
                <a:ext uri="{FF2B5EF4-FFF2-40B4-BE49-F238E27FC236}">
                  <a16:creationId xmlns:a16="http://schemas.microsoft.com/office/drawing/2014/main" id="{AA5FF127-4BD7-C8DB-5307-E128F4D88667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H="1">
              <a:off x="6964138" y="3948400"/>
              <a:ext cx="5092" cy="1373910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grpSp>
          <p:nvGrpSpPr>
            <p:cNvPr id="131" name="Group 303">
              <a:extLst>
                <a:ext uri="{FF2B5EF4-FFF2-40B4-BE49-F238E27FC236}">
                  <a16:creationId xmlns:a16="http://schemas.microsoft.com/office/drawing/2014/main" id="{79F4FBE6-9777-F083-3482-F63FEE03EF9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823899" y="4038444"/>
              <a:ext cx="317511" cy="369332"/>
              <a:chOff x="7454630" y="3313376"/>
              <a:chExt cx="317511" cy="369332"/>
            </a:xfrm>
          </p:grpSpPr>
          <p:sp>
            <p:nvSpPr>
              <p:cNvPr id="132" name="Oval 304">
                <a:extLst>
                  <a:ext uri="{FF2B5EF4-FFF2-40B4-BE49-F238E27FC236}">
                    <a16:creationId xmlns:a16="http://schemas.microsoft.com/office/drawing/2014/main" id="{D6D35F13-2489-BF9C-2921-C5E8E31EB8E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468434" y="3354794"/>
                <a:ext cx="303707" cy="303707"/>
              </a:xfrm>
              <a:prstGeom prst="ellipse">
                <a:avLst/>
              </a:prstGeom>
              <a:solidFill>
                <a:schemeClr val="bg1"/>
              </a:solidFill>
              <a:ln w="158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l-GR"/>
              </a:p>
            </p:txBody>
          </p:sp>
          <p:sp>
            <p:nvSpPr>
              <p:cNvPr id="133" name="TextBox 305">
                <a:extLst>
                  <a:ext uri="{FF2B5EF4-FFF2-40B4-BE49-F238E27FC236}">
                    <a16:creationId xmlns:a16="http://schemas.microsoft.com/office/drawing/2014/main" id="{C366A2B8-89C1-9CFD-C0FF-FF42BBD2EDA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54630" y="3313376"/>
                <a:ext cx="313044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>
                    <a:cs typeface="Arial" charset="0"/>
                  </a:rPr>
                  <a:t>5</a:t>
                </a:r>
              </a:p>
            </p:txBody>
          </p:sp>
        </p:grpSp>
      </p:grpSp>
      <p:grpSp>
        <p:nvGrpSpPr>
          <p:cNvPr id="134" name="Group 61459">
            <a:extLst>
              <a:ext uri="{FF2B5EF4-FFF2-40B4-BE49-F238E27FC236}">
                <a16:creationId xmlns:a16="http://schemas.microsoft.com/office/drawing/2014/main" id="{A079E737-0D54-6608-47AB-A5AFB0D0B7AD}"/>
              </a:ext>
            </a:extLst>
          </p:cNvPr>
          <p:cNvGrpSpPr>
            <a:grpSpLocks/>
          </p:cNvGrpSpPr>
          <p:nvPr/>
        </p:nvGrpSpPr>
        <p:grpSpPr bwMode="auto">
          <a:xfrm>
            <a:off x="4130675" y="3297238"/>
            <a:ext cx="4098925" cy="863600"/>
            <a:chOff x="2923738" y="2849582"/>
            <a:chExt cx="4099103" cy="863575"/>
          </a:xfrm>
        </p:grpSpPr>
        <p:cxnSp>
          <p:nvCxnSpPr>
            <p:cNvPr id="135" name="Straight Arrow Connector 208">
              <a:extLst>
                <a:ext uri="{FF2B5EF4-FFF2-40B4-BE49-F238E27FC236}">
                  <a16:creationId xmlns:a16="http://schemas.microsoft.com/office/drawing/2014/main" id="{AFFD31E5-56DC-9E14-4BC0-6F0F3B7A7724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H="1" flipV="1">
              <a:off x="2923738" y="3595774"/>
              <a:ext cx="3681573" cy="3133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 type="triangle" w="med" len="med"/>
              <a:tailEnd/>
            </a:ln>
          </p:spPr>
        </p:cxnSp>
        <p:grpSp>
          <p:nvGrpSpPr>
            <p:cNvPr id="136" name="Group 212">
              <a:extLst>
                <a:ext uri="{FF2B5EF4-FFF2-40B4-BE49-F238E27FC236}">
                  <a16:creationId xmlns:a16="http://schemas.microsoft.com/office/drawing/2014/main" id="{8801E1A4-37E9-8C93-40C4-E867D832E7E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15461" y="3343825"/>
              <a:ext cx="317511" cy="369332"/>
              <a:chOff x="7454630" y="3299107"/>
              <a:chExt cx="317511" cy="369332"/>
            </a:xfrm>
          </p:grpSpPr>
          <p:sp>
            <p:nvSpPr>
              <p:cNvPr id="138" name="Oval 213">
                <a:extLst>
                  <a:ext uri="{FF2B5EF4-FFF2-40B4-BE49-F238E27FC236}">
                    <a16:creationId xmlns:a16="http://schemas.microsoft.com/office/drawing/2014/main" id="{64A7D433-946A-469C-B4BF-C2FB58E4166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468434" y="3354794"/>
                <a:ext cx="303707" cy="303707"/>
              </a:xfrm>
              <a:prstGeom prst="ellipse">
                <a:avLst/>
              </a:prstGeom>
              <a:solidFill>
                <a:schemeClr val="bg1"/>
              </a:solidFill>
              <a:ln w="158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l-GR"/>
              </a:p>
            </p:txBody>
          </p:sp>
          <p:sp>
            <p:nvSpPr>
              <p:cNvPr id="139" name="TextBox 214">
                <a:extLst>
                  <a:ext uri="{FF2B5EF4-FFF2-40B4-BE49-F238E27FC236}">
                    <a16:creationId xmlns:a16="http://schemas.microsoft.com/office/drawing/2014/main" id="{2ED436FD-4569-7792-F0A4-8E1C37DA265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54630" y="3299107"/>
                <a:ext cx="313044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>
                    <a:cs typeface="Arial" charset="0"/>
                  </a:rPr>
                  <a:t>4</a:t>
                </a:r>
              </a:p>
            </p:txBody>
          </p:sp>
        </p:grpSp>
        <p:sp>
          <p:nvSpPr>
            <p:cNvPr id="137" name="TextBox 310">
              <a:extLst>
                <a:ext uri="{FF2B5EF4-FFF2-40B4-BE49-F238E27FC236}">
                  <a16:creationId xmlns:a16="http://schemas.microsoft.com/office/drawing/2014/main" id="{29DE4458-FAE8-F3E1-E635-217480EFFC9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16277" y="2849582"/>
              <a:ext cx="3906564" cy="6463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dirty="0"/>
                <a:t>4. </a:t>
              </a:r>
              <a:r>
                <a:rPr lang="en-US" dirty="0" err="1"/>
                <a:t>Umass</a:t>
              </a:r>
              <a:r>
                <a:rPr lang="en-US" dirty="0"/>
                <a:t> proxy </a:t>
              </a:r>
              <a:r>
                <a:rPr lang="el-GR" dirty="0"/>
                <a:t>προωθεί την αίτηση</a:t>
              </a:r>
              <a:r>
                <a:rPr lang="en-US" dirty="0"/>
                <a:t> </a:t>
              </a:r>
              <a:r>
                <a:rPr lang="el-GR" dirty="0"/>
                <a:t>στον</a:t>
              </a:r>
              <a:r>
                <a:rPr lang="en-US" dirty="0"/>
                <a:t> Eurecom registrar server</a:t>
              </a:r>
            </a:p>
          </p:txBody>
        </p:sp>
      </p:grpSp>
      <p:grpSp>
        <p:nvGrpSpPr>
          <p:cNvPr id="140" name="Group 61464">
            <a:extLst>
              <a:ext uri="{FF2B5EF4-FFF2-40B4-BE49-F238E27FC236}">
                <a16:creationId xmlns:a16="http://schemas.microsoft.com/office/drawing/2014/main" id="{435C70A5-5B62-896F-0A53-8AD8D2AB1058}"/>
              </a:ext>
            </a:extLst>
          </p:cNvPr>
          <p:cNvGrpSpPr>
            <a:grpSpLocks/>
          </p:cNvGrpSpPr>
          <p:nvPr/>
        </p:nvGrpSpPr>
        <p:grpSpPr bwMode="auto">
          <a:xfrm>
            <a:off x="3702050" y="4071938"/>
            <a:ext cx="4425950" cy="1784350"/>
            <a:chOff x="2495276" y="3624645"/>
            <a:chExt cx="4426962" cy="1783278"/>
          </a:xfrm>
        </p:grpSpPr>
        <p:cxnSp>
          <p:nvCxnSpPr>
            <p:cNvPr id="141" name="Straight Arrow Connector 193">
              <a:extLst>
                <a:ext uri="{FF2B5EF4-FFF2-40B4-BE49-F238E27FC236}">
                  <a16:creationId xmlns:a16="http://schemas.microsoft.com/office/drawing/2014/main" id="{AFCBE602-E6FE-CBC9-AA42-570155310FE1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2621222" y="3995764"/>
              <a:ext cx="18873" cy="984092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grpSp>
          <p:nvGrpSpPr>
            <p:cNvPr id="142" name="Group 307">
              <a:extLst>
                <a:ext uri="{FF2B5EF4-FFF2-40B4-BE49-F238E27FC236}">
                  <a16:creationId xmlns:a16="http://schemas.microsoft.com/office/drawing/2014/main" id="{AAFC8883-4D68-F5D2-B8AC-49F1613D152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95276" y="4119498"/>
              <a:ext cx="317511" cy="369332"/>
              <a:chOff x="7454630" y="3313376"/>
              <a:chExt cx="317511" cy="369332"/>
            </a:xfrm>
          </p:grpSpPr>
          <p:sp>
            <p:nvSpPr>
              <p:cNvPr id="152" name="Oval 308">
                <a:extLst>
                  <a:ext uri="{FF2B5EF4-FFF2-40B4-BE49-F238E27FC236}">
                    <a16:creationId xmlns:a16="http://schemas.microsoft.com/office/drawing/2014/main" id="{EAC522ED-3561-9FF7-37BE-B71A1F69E59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468434" y="3354794"/>
                <a:ext cx="303707" cy="303707"/>
              </a:xfrm>
              <a:prstGeom prst="ellipse">
                <a:avLst/>
              </a:prstGeom>
              <a:solidFill>
                <a:schemeClr val="bg1"/>
              </a:solidFill>
              <a:ln w="158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l-GR"/>
              </a:p>
            </p:txBody>
          </p:sp>
          <p:sp>
            <p:nvSpPr>
              <p:cNvPr id="153" name="TextBox 309">
                <a:extLst>
                  <a:ext uri="{FF2B5EF4-FFF2-40B4-BE49-F238E27FC236}">
                    <a16:creationId xmlns:a16="http://schemas.microsoft.com/office/drawing/2014/main" id="{3047F836-B18D-7196-23E5-25D5B4FCFA5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54630" y="3313376"/>
                <a:ext cx="313044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>
                    <a:cs typeface="Arial" charset="0"/>
                  </a:rPr>
                  <a:t>8</a:t>
                </a:r>
              </a:p>
            </p:txBody>
          </p:sp>
        </p:grpSp>
        <p:cxnSp>
          <p:nvCxnSpPr>
            <p:cNvPr id="143" name="Straight Arrow Connector 298">
              <a:extLst>
                <a:ext uri="{FF2B5EF4-FFF2-40B4-BE49-F238E27FC236}">
                  <a16:creationId xmlns:a16="http://schemas.microsoft.com/office/drawing/2014/main" id="{B5CF362C-BF94-2F77-8014-56EE5D9060BE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H="1" flipV="1">
              <a:off x="6774041" y="3890860"/>
              <a:ext cx="4578" cy="1517063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grpSp>
          <p:nvGrpSpPr>
            <p:cNvPr id="144" name="Group 299">
              <a:extLst>
                <a:ext uri="{FF2B5EF4-FFF2-40B4-BE49-F238E27FC236}">
                  <a16:creationId xmlns:a16="http://schemas.microsoft.com/office/drawing/2014/main" id="{068DD59C-68B8-7EA5-CCC5-D7796BC90AC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604727" y="4290135"/>
              <a:ext cx="317511" cy="369332"/>
              <a:chOff x="7454630" y="3313376"/>
              <a:chExt cx="317511" cy="369332"/>
            </a:xfrm>
          </p:grpSpPr>
          <p:sp>
            <p:nvSpPr>
              <p:cNvPr id="150" name="Oval 300">
                <a:extLst>
                  <a:ext uri="{FF2B5EF4-FFF2-40B4-BE49-F238E27FC236}">
                    <a16:creationId xmlns:a16="http://schemas.microsoft.com/office/drawing/2014/main" id="{BF321AF5-8D16-D2FC-1A70-CDBF5F1E1FE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468434" y="3354794"/>
                <a:ext cx="303707" cy="303707"/>
              </a:xfrm>
              <a:prstGeom prst="ellipse">
                <a:avLst/>
              </a:prstGeom>
              <a:solidFill>
                <a:schemeClr val="bg1"/>
              </a:solidFill>
              <a:ln w="158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l-GR"/>
              </a:p>
            </p:txBody>
          </p:sp>
          <p:sp>
            <p:nvSpPr>
              <p:cNvPr id="151" name="TextBox 301">
                <a:extLst>
                  <a:ext uri="{FF2B5EF4-FFF2-40B4-BE49-F238E27FC236}">
                    <a16:creationId xmlns:a16="http://schemas.microsoft.com/office/drawing/2014/main" id="{D4DA07AF-39BC-E29B-9B99-1E2DD46A3DD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54630" y="3313376"/>
                <a:ext cx="313044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>
                    <a:cs typeface="Arial" charset="0"/>
                  </a:rPr>
                  <a:t>6</a:t>
                </a:r>
              </a:p>
            </p:txBody>
          </p:sp>
        </p:grpSp>
        <p:cxnSp>
          <p:nvCxnSpPr>
            <p:cNvPr id="145" name="Straight Arrow Connector 306">
              <a:extLst>
                <a:ext uri="{FF2B5EF4-FFF2-40B4-BE49-F238E27FC236}">
                  <a16:creationId xmlns:a16="http://schemas.microsoft.com/office/drawing/2014/main" id="{3EEF8F33-400A-8F1C-650C-8C5A9F7C6C5A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H="1" flipV="1">
              <a:off x="2920928" y="3805248"/>
              <a:ext cx="3681573" cy="3133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grpSp>
          <p:nvGrpSpPr>
            <p:cNvPr id="146" name="Group 222">
              <a:extLst>
                <a:ext uri="{FF2B5EF4-FFF2-40B4-BE49-F238E27FC236}">
                  <a16:creationId xmlns:a16="http://schemas.microsoft.com/office/drawing/2014/main" id="{DD49CA5C-D723-ACFC-E1A5-379A85F7E3C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569120" y="3624645"/>
              <a:ext cx="317511" cy="369332"/>
              <a:chOff x="7454630" y="3313376"/>
              <a:chExt cx="317511" cy="369332"/>
            </a:xfrm>
          </p:grpSpPr>
          <p:sp>
            <p:nvSpPr>
              <p:cNvPr id="148" name="Oval 223">
                <a:extLst>
                  <a:ext uri="{FF2B5EF4-FFF2-40B4-BE49-F238E27FC236}">
                    <a16:creationId xmlns:a16="http://schemas.microsoft.com/office/drawing/2014/main" id="{46741396-F6E5-410E-D842-0663713102B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468434" y="3354794"/>
                <a:ext cx="303707" cy="303707"/>
              </a:xfrm>
              <a:prstGeom prst="ellipse">
                <a:avLst/>
              </a:prstGeom>
              <a:solidFill>
                <a:schemeClr val="bg1"/>
              </a:solidFill>
              <a:ln w="158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l-GR"/>
              </a:p>
            </p:txBody>
          </p:sp>
          <p:sp>
            <p:nvSpPr>
              <p:cNvPr id="149" name="TextBox 224">
                <a:extLst>
                  <a:ext uri="{FF2B5EF4-FFF2-40B4-BE49-F238E27FC236}">
                    <a16:creationId xmlns:a16="http://schemas.microsoft.com/office/drawing/2014/main" id="{1F383104-D52A-C13E-193C-8E9AE18C58B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54630" y="3313376"/>
                <a:ext cx="313044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>
                    <a:cs typeface="Arial" charset="0"/>
                  </a:rPr>
                  <a:t>7</a:t>
                </a:r>
              </a:p>
            </p:txBody>
          </p:sp>
        </p:grpSp>
        <p:sp>
          <p:nvSpPr>
            <p:cNvPr id="147" name="TextBox 313">
              <a:extLst>
                <a:ext uri="{FF2B5EF4-FFF2-40B4-BE49-F238E27FC236}">
                  <a16:creationId xmlns:a16="http://schemas.microsoft.com/office/drawing/2014/main" id="{3802816A-68FE-CA86-60A1-0EDCD6462C1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34913" y="3927656"/>
              <a:ext cx="3068194" cy="6459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/>
                <a:t>6-8.</a:t>
              </a:r>
              <a:r>
                <a:rPr lang="el-GR"/>
                <a:t> Απόκριση</a:t>
              </a:r>
              <a:r>
                <a:rPr lang="en-US"/>
                <a:t> SIP </a:t>
              </a:r>
              <a:r>
                <a:rPr lang="el-GR"/>
                <a:t>επιστρέφει στον</a:t>
              </a:r>
              <a:r>
                <a:rPr lang="en-US"/>
                <a:t> Jim</a:t>
              </a:r>
            </a:p>
          </p:txBody>
        </p:sp>
      </p:grpSp>
      <p:grpSp>
        <p:nvGrpSpPr>
          <p:cNvPr id="154" name="Group 61462">
            <a:extLst>
              <a:ext uri="{FF2B5EF4-FFF2-40B4-BE49-F238E27FC236}">
                <a16:creationId xmlns:a16="http://schemas.microsoft.com/office/drawing/2014/main" id="{B214CEC8-1D3E-37BD-6346-B1646FA477B7}"/>
              </a:ext>
            </a:extLst>
          </p:cNvPr>
          <p:cNvGrpSpPr>
            <a:grpSpLocks/>
          </p:cNvGrpSpPr>
          <p:nvPr/>
        </p:nvGrpSpPr>
        <p:grpSpPr bwMode="auto">
          <a:xfrm>
            <a:off x="4046538" y="5875338"/>
            <a:ext cx="3516312" cy="982662"/>
            <a:chOff x="2839885" y="5427680"/>
            <a:chExt cx="3515727" cy="982982"/>
          </a:xfrm>
        </p:grpSpPr>
        <p:sp>
          <p:nvSpPr>
            <p:cNvPr id="155" name="Left-Right Arrow 61454">
              <a:extLst>
                <a:ext uri="{FF2B5EF4-FFF2-40B4-BE49-F238E27FC236}">
                  <a16:creationId xmlns:a16="http://schemas.microsoft.com/office/drawing/2014/main" id="{E84A567E-5F04-C5CE-AAA8-553B54EF17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39885" y="5450729"/>
              <a:ext cx="3382174" cy="342454"/>
            </a:xfrm>
            <a:prstGeom prst="leftRightArrow">
              <a:avLst>
                <a:gd name="adj1" fmla="val 50000"/>
                <a:gd name="adj2" fmla="val 50022"/>
              </a:avLst>
            </a:prstGeom>
            <a:solidFill>
              <a:srgbClr val="000099"/>
            </a:solidFill>
            <a:ln w="15875">
              <a:noFill/>
              <a:miter lim="800000"/>
              <a:headEnd/>
              <a:tailEnd/>
            </a:ln>
          </p:spPr>
          <p:txBody>
            <a:bodyPr wrap="none"/>
            <a:lstStyle/>
            <a:p>
              <a:endParaRPr lang="el-GR"/>
            </a:p>
          </p:txBody>
        </p:sp>
        <p:grpSp>
          <p:nvGrpSpPr>
            <p:cNvPr id="156" name="Group 317">
              <a:extLst>
                <a:ext uri="{FF2B5EF4-FFF2-40B4-BE49-F238E27FC236}">
                  <a16:creationId xmlns:a16="http://schemas.microsoft.com/office/drawing/2014/main" id="{36D81BA6-48FD-AD3D-2A2C-495CADBC603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417250" y="5427680"/>
              <a:ext cx="317511" cy="369332"/>
              <a:chOff x="7454630" y="3313376"/>
              <a:chExt cx="317511" cy="369332"/>
            </a:xfrm>
          </p:grpSpPr>
          <p:sp>
            <p:nvSpPr>
              <p:cNvPr id="158" name="Oval 318">
                <a:extLst>
                  <a:ext uri="{FF2B5EF4-FFF2-40B4-BE49-F238E27FC236}">
                    <a16:creationId xmlns:a16="http://schemas.microsoft.com/office/drawing/2014/main" id="{47E67B4B-DAEC-7349-A868-0162D8CB01C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468434" y="3354794"/>
                <a:ext cx="303707" cy="303707"/>
              </a:xfrm>
              <a:prstGeom prst="ellipse">
                <a:avLst/>
              </a:prstGeom>
              <a:solidFill>
                <a:schemeClr val="bg1"/>
              </a:solidFill>
              <a:ln w="158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l-GR"/>
              </a:p>
            </p:txBody>
          </p:sp>
          <p:sp>
            <p:nvSpPr>
              <p:cNvPr id="159" name="TextBox 319">
                <a:extLst>
                  <a:ext uri="{FF2B5EF4-FFF2-40B4-BE49-F238E27FC236}">
                    <a16:creationId xmlns:a16="http://schemas.microsoft.com/office/drawing/2014/main" id="{A7833E9A-785A-8194-EF8B-A62D98E7CEA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54630" y="3313376"/>
                <a:ext cx="313044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>
                    <a:cs typeface="Arial" charset="0"/>
                  </a:rPr>
                  <a:t>9</a:t>
                </a:r>
              </a:p>
            </p:txBody>
          </p:sp>
        </p:grpSp>
        <p:sp>
          <p:nvSpPr>
            <p:cNvPr id="157" name="TextBox 320">
              <a:extLst>
                <a:ext uri="{FF2B5EF4-FFF2-40B4-BE49-F238E27FC236}">
                  <a16:creationId xmlns:a16="http://schemas.microsoft.com/office/drawing/2014/main" id="{96BB30BC-EF67-B4B6-B485-D2DA684A2FF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87418" y="5763789"/>
              <a:ext cx="3068194" cy="6468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/>
                <a:t>9. </a:t>
              </a:r>
              <a:r>
                <a:rPr lang="el-GR"/>
                <a:t>Δεδομένα ρέουν μεταξύ πελατών</a:t>
              </a:r>
              <a:endParaRPr lang="en-US"/>
            </a:p>
          </p:txBody>
        </p:sp>
      </p:grpSp>
      <p:sp>
        <p:nvSpPr>
          <p:cNvPr id="160" name="TextBox 61465">
            <a:extLst>
              <a:ext uri="{FF2B5EF4-FFF2-40B4-BE49-F238E27FC236}">
                <a16:creationId xmlns:a16="http://schemas.microsoft.com/office/drawing/2014/main" id="{9E7F57E6-C06B-5F1F-043C-B7D32DB8A3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19338" y="3444875"/>
            <a:ext cx="1255712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>
                <a:solidFill>
                  <a:srgbClr val="000099"/>
                </a:solidFill>
                <a:cs typeface="Arial" charset="0"/>
              </a:rPr>
              <a:t>UMass SIP proxy</a:t>
            </a:r>
          </a:p>
        </p:txBody>
      </p:sp>
      <p:sp>
        <p:nvSpPr>
          <p:cNvPr id="161" name="TextBox 331">
            <a:extLst>
              <a:ext uri="{FF2B5EF4-FFF2-40B4-BE49-F238E27FC236}">
                <a16:creationId xmlns:a16="http://schemas.microsoft.com/office/drawing/2014/main" id="{5518FFAF-89C7-0416-159A-528EDBD9DB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8975" y="1841500"/>
            <a:ext cx="1908067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>
                <a:solidFill>
                  <a:srgbClr val="000099"/>
                </a:solidFill>
                <a:cs typeface="Arial" charset="0"/>
              </a:rPr>
              <a:t>UPenn SIP</a:t>
            </a:r>
          </a:p>
          <a:p>
            <a:r>
              <a:rPr lang="en-US">
                <a:solidFill>
                  <a:srgbClr val="000099"/>
                </a:solidFill>
                <a:cs typeface="Arial" charset="0"/>
              </a:rPr>
              <a:t>registrar</a:t>
            </a:r>
          </a:p>
        </p:txBody>
      </p:sp>
      <p:sp>
        <p:nvSpPr>
          <p:cNvPr id="162" name="TextBox 332">
            <a:extLst>
              <a:ext uri="{FF2B5EF4-FFF2-40B4-BE49-F238E27FC236}">
                <a16:creationId xmlns:a16="http://schemas.microsoft.com/office/drawing/2014/main" id="{AEBE934D-B6E6-6595-2174-2CFC9F904E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32788" y="3506788"/>
            <a:ext cx="17780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solidFill>
                  <a:srgbClr val="000099"/>
                </a:solidFill>
                <a:cs typeface="Arial" charset="0"/>
              </a:rPr>
              <a:t>Eurecom  SIP</a:t>
            </a:r>
          </a:p>
          <a:p>
            <a:r>
              <a:rPr lang="en-US">
                <a:solidFill>
                  <a:srgbClr val="000099"/>
                </a:solidFill>
                <a:cs typeface="Arial" charset="0"/>
              </a:rPr>
              <a:t>registrar</a:t>
            </a:r>
          </a:p>
        </p:txBody>
      </p:sp>
      <p:sp>
        <p:nvSpPr>
          <p:cNvPr id="163" name="TextBox 334">
            <a:extLst>
              <a:ext uri="{FF2B5EF4-FFF2-40B4-BE49-F238E27FC236}">
                <a16:creationId xmlns:a16="http://schemas.microsoft.com/office/drawing/2014/main" id="{C32BBBBF-80B3-8525-A101-64F6278B62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6125" y="6080125"/>
            <a:ext cx="17780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solidFill>
                  <a:srgbClr val="000099"/>
                </a:solidFill>
              </a:rPr>
              <a:t>128.119.40.186</a:t>
            </a:r>
            <a:endParaRPr lang="en-US">
              <a:solidFill>
                <a:srgbClr val="000099"/>
              </a:solidFill>
              <a:cs typeface="Arial" charset="0"/>
            </a:endParaRPr>
          </a:p>
        </p:txBody>
      </p:sp>
      <p:grpSp>
        <p:nvGrpSpPr>
          <p:cNvPr id="164" name="Group 542">
            <a:extLst>
              <a:ext uri="{FF2B5EF4-FFF2-40B4-BE49-F238E27FC236}">
                <a16:creationId xmlns:a16="http://schemas.microsoft.com/office/drawing/2014/main" id="{9670D19C-E436-0046-09CD-C58C67AD55C2}"/>
              </a:ext>
            </a:extLst>
          </p:cNvPr>
          <p:cNvGrpSpPr>
            <a:grpSpLocks/>
          </p:cNvGrpSpPr>
          <p:nvPr/>
        </p:nvGrpSpPr>
        <p:grpSpPr bwMode="auto">
          <a:xfrm flipH="1">
            <a:off x="7735888" y="5883275"/>
            <a:ext cx="963612" cy="833438"/>
            <a:chOff x="-44" y="1473"/>
            <a:chExt cx="981" cy="1105"/>
          </a:xfrm>
        </p:grpSpPr>
        <p:pic>
          <p:nvPicPr>
            <p:cNvPr id="165" name="Picture 529" descr="desktop_computer_stylized_medium">
              <a:extLst>
                <a:ext uri="{FF2B5EF4-FFF2-40B4-BE49-F238E27FC236}">
                  <a16:creationId xmlns:a16="http://schemas.microsoft.com/office/drawing/2014/main" id="{DB8AFB7D-F249-939B-13A2-5522E320BCE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66" name="Freeform 530">
              <a:extLst>
                <a:ext uri="{FF2B5EF4-FFF2-40B4-BE49-F238E27FC236}">
                  <a16:creationId xmlns:a16="http://schemas.microsoft.com/office/drawing/2014/main" id="{8F198DCF-A352-017C-534A-B7B90E5337C0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7497 w 356"/>
                <a:gd name="T3" fmla="*/ 469 h 368"/>
                <a:gd name="T4" fmla="*/ 8894 w 356"/>
                <a:gd name="T5" fmla="*/ 9780 h 368"/>
                <a:gd name="T6" fmla="*/ 1960 w 356"/>
                <a:gd name="T7" fmla="*/ 12231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6"/>
                <a:gd name="T16" fmla="*/ 0 h 368"/>
                <a:gd name="T17" fmla="*/ 356 w 356"/>
                <a:gd name="T18" fmla="*/ 368 h 3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 w="9525" cap="flat" cmpd="sng">
              <a:noFill/>
              <a:prstDash val="solid"/>
              <a:round/>
              <a:headEnd/>
              <a:tailEnd/>
            </a:ln>
          </p:spPr>
          <p:txBody>
            <a:bodyPr wrap="none"/>
            <a:lstStyle/>
            <a:p>
              <a:endParaRPr lang="el-GR"/>
            </a:p>
          </p:txBody>
        </p:sp>
      </p:grpSp>
    </p:spTree>
    <p:extLst>
      <p:ext uri="{BB962C8B-B14F-4D97-AF65-F5344CB8AC3E}">
        <p14:creationId xmlns:p14="http://schemas.microsoft.com/office/powerpoint/2010/main" val="4108014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3682"/>
          <a:stretch>
            <a:fillRect/>
          </a:stretch>
        </p:blipFill>
        <p:spPr>
          <a:xfrm>
            <a:off x="0" y="28575"/>
            <a:ext cx="12192000" cy="6550456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49E1F67-ABB6-3898-A1FF-E0A0D36F52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3.6 </a:t>
            </a:r>
            <a:br>
              <a:rPr lang="el-GR" dirty="0"/>
            </a:br>
            <a:r>
              <a:rPr lang="el-GR" dirty="0"/>
              <a:t>Η αρχιτεκτονική του </a:t>
            </a:r>
            <a:r>
              <a:rPr lang="en-GB" dirty="0"/>
              <a:t>SIP</a:t>
            </a:r>
            <a:endParaRPr lang="el-GR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5A27DE8-38B5-7314-776D-C0609A3A7E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5383855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D2FBB41-7AD1-8149-8380-6F7A207A9E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Μοντέλο </a:t>
            </a:r>
            <a:r>
              <a:rPr lang="en-GB" dirty="0"/>
              <a:t>SIP</a:t>
            </a:r>
            <a:endParaRPr lang="el-GR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80544CA-4F08-7AE0-030F-26FD9864BB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M</a:t>
            </a:r>
            <a:r>
              <a:rPr lang="el-GR" dirty="0" err="1"/>
              <a:t>οντέλο</a:t>
            </a:r>
            <a:r>
              <a:rPr lang="el-GR" dirty="0"/>
              <a:t> πελάτη - εξυπηρετητή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l-GR" dirty="0"/>
              <a:t>Αποστολή αιτήσεων &amp; αποκρίσεων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l-GR" dirty="0"/>
              <a:t>Πελάτης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User Agent Client (UAC- </a:t>
            </a:r>
            <a:r>
              <a:rPr lang="el-GR" dirty="0"/>
              <a:t>τερματικό)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l-GR" dirty="0"/>
              <a:t>Εξυπηρετητές (</a:t>
            </a:r>
            <a:r>
              <a:rPr lang="en-US" dirty="0"/>
              <a:t>UAS – User Agent Server)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SIP Proxy </a:t>
            </a:r>
            <a:r>
              <a:rPr lang="el-GR" dirty="0"/>
              <a:t>εξυπηρετητής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SIP Redirect </a:t>
            </a:r>
            <a:r>
              <a:rPr lang="el-GR" dirty="0"/>
              <a:t>εξυπηρετητής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SIP Registrar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84029902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4365"/>
          <a:stretch>
            <a:fillRect/>
          </a:stretch>
        </p:blipFill>
        <p:spPr>
          <a:xfrm>
            <a:off x="0" y="28575"/>
            <a:ext cx="12192000" cy="6503961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2884"/>
          <a:stretch>
            <a:fillRect/>
          </a:stretch>
        </p:blipFill>
        <p:spPr>
          <a:xfrm>
            <a:off x="0" y="28575"/>
            <a:ext cx="12192000" cy="66047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3501"/>
          <a:stretch>
            <a:fillRect/>
          </a:stretch>
        </p:blipFill>
        <p:spPr>
          <a:xfrm>
            <a:off x="0" y="295275"/>
            <a:ext cx="12192000" cy="6562725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3109" b="4622"/>
          <a:stretch>
            <a:fillRect/>
          </a:stretch>
        </p:blipFill>
        <p:spPr>
          <a:xfrm>
            <a:off x="0" y="1943100"/>
            <a:ext cx="12192000" cy="4914900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5C12DB9F-2352-AC5C-39B9-2233E58212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Εντοπισμός χρήστη και δρομολόγηση πριν το </a:t>
            </a:r>
            <a:r>
              <a:rPr lang="en-GB" dirty="0"/>
              <a:t>invite</a:t>
            </a:r>
            <a:endParaRPr lang="el-GR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73DD9D-0D2A-7D49-1C97-CBED5A8F1C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DD6AA7-AB20-F69B-BFDB-66122C1502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3.7 </a:t>
            </a:r>
            <a:br>
              <a:rPr lang="el-GR" dirty="0"/>
            </a:br>
            <a:r>
              <a:rPr lang="en-GB" dirty="0"/>
              <a:t>SIP </a:t>
            </a:r>
            <a:r>
              <a:rPr lang="el-GR" dirty="0"/>
              <a:t>Μέθοδοι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47DA90-F71A-5B7F-8223-797FDD5F656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06313924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4DE0A5-9145-053B-A447-FCDAFB0CA7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402712-D1E5-EF2B-1F85-7B26F700B8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SIP </a:t>
            </a:r>
            <a:r>
              <a:rPr lang="el-GR" dirty="0"/>
              <a:t>μηνύματα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2A5A26-874E-AB3B-35FB-829066CB6A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Η μορφή ενός SIP μηνύματος σύμφωνα με το RFC2543 είναι :</a:t>
            </a:r>
          </a:p>
          <a:p>
            <a:pPr marL="0" indent="0" algn="ctr">
              <a:buNone/>
            </a:pPr>
            <a:r>
              <a:rPr lang="el-GR" sz="2400" dirty="0">
                <a:solidFill>
                  <a:srgbClr val="0089D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SIP-</a:t>
            </a:r>
            <a:r>
              <a:rPr lang="el-GR" sz="2400" dirty="0" err="1">
                <a:solidFill>
                  <a:srgbClr val="0089D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message</a:t>
            </a:r>
            <a:r>
              <a:rPr lang="el-GR" sz="2400" dirty="0">
                <a:solidFill>
                  <a:srgbClr val="0089D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GB" sz="2400" dirty="0">
                <a:solidFill>
                  <a:srgbClr val="0089D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SIP-</a:t>
            </a:r>
            <a:r>
              <a:rPr lang="el-GR" sz="2400" dirty="0" err="1">
                <a:solidFill>
                  <a:srgbClr val="0089D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Request</a:t>
            </a:r>
            <a:r>
              <a:rPr lang="el-GR" sz="2400" dirty="0">
                <a:solidFill>
                  <a:srgbClr val="0089D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| </a:t>
            </a:r>
            <a:r>
              <a:rPr lang="en-GB" sz="2400" dirty="0">
                <a:solidFill>
                  <a:srgbClr val="0089D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SIP-</a:t>
            </a:r>
            <a:r>
              <a:rPr lang="el-GR" sz="2400" dirty="0" err="1">
                <a:solidFill>
                  <a:srgbClr val="0089D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Response</a:t>
            </a:r>
            <a:r>
              <a:rPr lang="el-GR" sz="2400" dirty="0">
                <a:solidFill>
                  <a:srgbClr val="0089D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r>
              <a:rPr lang="en-US" dirty="0"/>
              <a:t>A</a:t>
            </a:r>
            <a:r>
              <a:rPr lang="el-GR" dirty="0" err="1"/>
              <a:t>ίτηση</a:t>
            </a:r>
            <a:r>
              <a:rPr lang="el-GR" dirty="0"/>
              <a:t> (</a:t>
            </a:r>
            <a:r>
              <a:rPr lang="el-GR" dirty="0" err="1"/>
              <a:t>request</a:t>
            </a:r>
            <a:r>
              <a:rPr lang="el-GR" dirty="0"/>
              <a:t>) από ένα </a:t>
            </a:r>
            <a:r>
              <a:rPr lang="el-GR" b="1" dirty="0"/>
              <a:t>πελάτη σε ένα εξυπηρετητή</a:t>
            </a:r>
            <a:r>
              <a:rPr lang="en-US" dirty="0"/>
              <a:t>, 3 </a:t>
            </a:r>
            <a:r>
              <a:rPr lang="el-GR" dirty="0"/>
              <a:t>μέρη:</a:t>
            </a:r>
            <a:endParaRPr lang="en-GB" dirty="0"/>
          </a:p>
          <a:p>
            <a:pPr marL="800100" lvl="1" indent="-342900">
              <a:buFont typeface="+mj-lt"/>
              <a:buAutoNum type="arabicPeriod"/>
            </a:pPr>
            <a:r>
              <a:rPr lang="en-US" dirty="0">
                <a:solidFill>
                  <a:srgbClr val="595959"/>
                </a:solidFill>
                <a:latin typeface="+mj-lt"/>
                <a:ea typeface="SimSun" panose="02010600030101010101" pitchFamily="2" charset="-122"/>
                <a:cs typeface="Segoe UI" panose="020B0502040204020203" pitchFamily="34" charset="0"/>
              </a:rPr>
              <a:t>Request Line 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>
                <a:solidFill>
                  <a:srgbClr val="595959"/>
                </a:solidFill>
                <a:latin typeface="+mj-lt"/>
                <a:ea typeface="SimSun" panose="02010600030101010101" pitchFamily="2" charset="-122"/>
                <a:cs typeface="Segoe UI" panose="020B0502040204020203" pitchFamily="34" charset="0"/>
              </a:rPr>
              <a:t>Ένα σύνολο από Headers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>
                <a:solidFill>
                  <a:srgbClr val="595959"/>
                </a:solidFill>
                <a:latin typeface="+mj-lt"/>
                <a:ea typeface="SimSun" panose="02010600030101010101" pitchFamily="2" charset="-122"/>
                <a:cs typeface="Segoe UI" panose="020B0502040204020203" pitchFamily="34" charset="0"/>
              </a:rPr>
              <a:t>Message Body</a:t>
            </a:r>
            <a:endParaRPr lang="el-GR" dirty="0">
              <a:solidFill>
                <a:srgbClr val="595959"/>
              </a:solidFill>
              <a:latin typeface="+mj-lt"/>
              <a:ea typeface="SimSun" panose="02010600030101010101" pitchFamily="2" charset="-122"/>
              <a:cs typeface="Segoe UI" panose="020B0502040204020203" pitchFamily="34" charset="0"/>
            </a:endParaRPr>
          </a:p>
          <a:p>
            <a:r>
              <a:rPr lang="en-US" dirty="0"/>
              <a:t>A</a:t>
            </a:r>
            <a:r>
              <a:rPr lang="el-GR" dirty="0" err="1"/>
              <a:t>πόκριση</a:t>
            </a:r>
            <a:r>
              <a:rPr lang="el-GR" dirty="0"/>
              <a:t> (</a:t>
            </a:r>
            <a:r>
              <a:rPr lang="el-GR" dirty="0" err="1"/>
              <a:t>response</a:t>
            </a:r>
            <a:r>
              <a:rPr lang="el-GR" dirty="0"/>
              <a:t>) από  έναν </a:t>
            </a:r>
            <a:r>
              <a:rPr lang="el-GR" b="1" dirty="0"/>
              <a:t>εξυπηρετητή σε έναν πελάτη</a:t>
            </a:r>
            <a:r>
              <a:rPr lang="el-GR" dirty="0"/>
              <a:t>. </a:t>
            </a:r>
            <a:endParaRPr lang="en-US" dirty="0"/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39245734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4809"/>
          <a:stretch>
            <a:fillRect/>
          </a:stretch>
        </p:blipFill>
        <p:spPr>
          <a:xfrm>
            <a:off x="0" y="28575"/>
            <a:ext cx="12192000" cy="6473825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993CFA-735C-6B46-8DC0-3E246D75C3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SIP </a:t>
            </a:r>
            <a:r>
              <a:rPr lang="el-GR" dirty="0"/>
              <a:t>Μέθοδοι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8E9BE5-9C28-6944-56AB-2BBC31A33A4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4"/>
            <a:ext cx="9334500" cy="4750273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l-GR" dirty="0"/>
              <a:t>Τα διάφορα είδη </a:t>
            </a:r>
            <a:r>
              <a:rPr lang="el-GR" b="1" dirty="0"/>
              <a:t>SIP αιτήσεων </a:t>
            </a:r>
            <a:r>
              <a:rPr lang="el-GR" dirty="0"/>
              <a:t>ονομάζονται </a:t>
            </a:r>
            <a:r>
              <a:rPr lang="el-GR" b="1" dirty="0"/>
              <a:t>μέθοδοι</a:t>
            </a:r>
            <a:r>
              <a:rPr lang="el-GR" dirty="0"/>
              <a:t>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l-GR" dirty="0"/>
              <a:t>Οι βασικές μέθοδοι του SIP 2.0 είναι οι: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l-GR" dirty="0"/>
              <a:t>INVITE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l-GR" dirty="0"/>
              <a:t>REGISTER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l-GR" dirty="0"/>
              <a:t>BYE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l-GR" dirty="0"/>
              <a:t>ACK</a:t>
            </a:r>
          </a:p>
          <a:p>
            <a:endParaRPr lang="el-GR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6D27C0-FCF0-64F5-963C-70608ADC61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938154" y="848879"/>
            <a:ext cx="5181600" cy="4750273"/>
          </a:xfrm>
        </p:spPr>
        <p:txBody>
          <a:bodyPr>
            <a:normAutofit/>
          </a:bodyPr>
          <a:lstStyle/>
          <a:p>
            <a:pPr lvl="1">
              <a:buFont typeface="Wingdings" panose="05000000000000000000" pitchFamily="2" charset="2"/>
              <a:buChar char="§"/>
            </a:pPr>
            <a:endParaRPr lang="en-GB" dirty="0"/>
          </a:p>
          <a:p>
            <a:pPr lvl="1">
              <a:buFont typeface="Wingdings" panose="05000000000000000000" pitchFamily="2" charset="2"/>
              <a:buChar char="§"/>
            </a:pPr>
            <a:endParaRPr lang="en-GB" dirty="0"/>
          </a:p>
          <a:p>
            <a:pPr lvl="1">
              <a:buFont typeface="Wingdings" panose="05000000000000000000" pitchFamily="2" charset="2"/>
              <a:buChar char="§"/>
            </a:pPr>
            <a:endParaRPr lang="en-GB" dirty="0"/>
          </a:p>
          <a:p>
            <a:pPr lvl="1">
              <a:buFont typeface="Wingdings" panose="05000000000000000000" pitchFamily="2" charset="2"/>
              <a:buChar char="§"/>
            </a:pPr>
            <a:endParaRPr lang="en-GB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dirty="0"/>
              <a:t>CANCEL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l-GR" dirty="0"/>
              <a:t>OPTIONS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l-GR" dirty="0"/>
              <a:t>INFO, PRACK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7196043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4935"/>
          <a:stretch>
            <a:fillRect/>
          </a:stretch>
        </p:blipFill>
        <p:spPr>
          <a:xfrm>
            <a:off x="0" y="28575"/>
            <a:ext cx="12192000" cy="6465215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2568"/>
          <a:stretch>
            <a:fillRect/>
          </a:stretch>
        </p:blipFill>
        <p:spPr>
          <a:xfrm>
            <a:off x="0" y="28575"/>
            <a:ext cx="12192000" cy="6626225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4479"/>
          <a:stretch>
            <a:fillRect/>
          </a:stretch>
        </p:blipFill>
        <p:spPr>
          <a:xfrm>
            <a:off x="0" y="28575"/>
            <a:ext cx="12192000" cy="6496211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4821"/>
          <a:stretch>
            <a:fillRect/>
          </a:stretch>
        </p:blipFill>
        <p:spPr>
          <a:xfrm>
            <a:off x="0" y="28575"/>
            <a:ext cx="12192000" cy="6472964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4251"/>
          <a:stretch>
            <a:fillRect/>
          </a:stretch>
        </p:blipFill>
        <p:spPr>
          <a:xfrm>
            <a:off x="0" y="28575"/>
            <a:ext cx="12192000" cy="651171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6302"/>
          <a:stretch>
            <a:fillRect/>
          </a:stretch>
        </p:blipFill>
        <p:spPr>
          <a:xfrm>
            <a:off x="0" y="28575"/>
            <a:ext cx="12192000" cy="6372225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3128"/>
          <a:stretch>
            <a:fillRect/>
          </a:stretch>
        </p:blipFill>
        <p:spPr>
          <a:xfrm>
            <a:off x="0" y="28575"/>
            <a:ext cx="12192000" cy="6588125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92669F-2E03-5FDA-E659-DF2A2598DF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3.8</a:t>
            </a:r>
            <a:br>
              <a:rPr lang="el-GR" dirty="0"/>
            </a:br>
            <a:r>
              <a:rPr lang="el-GR" dirty="0"/>
              <a:t>Μηνύματα Μεθόδων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CB0063-E2D7-EE67-AB7B-BEB5ACD51C7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9889512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39">
            <a:extLst>
              <a:ext uri="{FF2B5EF4-FFF2-40B4-BE49-F238E27FC236}">
                <a16:creationId xmlns:a16="http://schemas.microsoft.com/office/drawing/2014/main" id="{B70AC734-8F7C-1B5D-DA33-220AD45D7A1A}"/>
              </a:ext>
            </a:extLst>
          </p:cNvPr>
          <p:cNvGrpSpPr>
            <a:grpSpLocks/>
          </p:cNvGrpSpPr>
          <p:nvPr/>
        </p:nvGrpSpPr>
        <p:grpSpPr bwMode="auto">
          <a:xfrm>
            <a:off x="53062" y="789710"/>
            <a:ext cx="5932101" cy="6135257"/>
            <a:chOff x="3060" y="10260"/>
            <a:chExt cx="4320" cy="5069"/>
          </a:xfrm>
        </p:grpSpPr>
        <p:sp>
          <p:nvSpPr>
            <p:cNvPr id="7" name="Text Box 40">
              <a:extLst>
                <a:ext uri="{FF2B5EF4-FFF2-40B4-BE49-F238E27FC236}">
                  <a16:creationId xmlns:a16="http://schemas.microsoft.com/office/drawing/2014/main" id="{ACEA0D5B-9339-3FF3-DE0C-61702087DB4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60" y="10980"/>
              <a:ext cx="900" cy="36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>
                <a:lnSpc>
                  <a:spcPct val="115000"/>
                </a:lnSpc>
                <a:spcAft>
                  <a:spcPts val="1000"/>
                </a:spcAft>
              </a:pPr>
              <a:r>
                <a:rPr lang="en-US" sz="2000">
                  <a:solidFill>
                    <a:srgbClr val="595959"/>
                  </a:solidFill>
                  <a:effectLst/>
                  <a:latin typeface="Segoe UI" panose="020B0502040204020203" pitchFamily="34" charset="0"/>
                  <a:ea typeface="SimSun" panose="02010600030101010101" pitchFamily="2" charset="-122"/>
                  <a:cs typeface="Times New Roman" panose="02020603050405020304" pitchFamily="18" charset="0"/>
                </a:rPr>
                <a:t>Tesla</a:t>
              </a:r>
              <a:endParaRPr lang="el-GR" sz="2800">
                <a:solidFill>
                  <a:srgbClr val="595959"/>
                </a:solidFill>
                <a:effectLst/>
                <a:latin typeface="Segoe UI" panose="020B0502040204020203" pitchFamily="34" charset="0"/>
                <a:ea typeface="SimSun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8" name="Text Box 41">
              <a:extLst>
                <a:ext uri="{FF2B5EF4-FFF2-40B4-BE49-F238E27FC236}">
                  <a16:creationId xmlns:a16="http://schemas.microsoft.com/office/drawing/2014/main" id="{E1DC307C-5600-640B-1FF9-9DFE393C01D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300" y="10980"/>
              <a:ext cx="1080" cy="36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>
                <a:lnSpc>
                  <a:spcPct val="115000"/>
                </a:lnSpc>
                <a:spcAft>
                  <a:spcPts val="1000"/>
                </a:spcAft>
              </a:pPr>
              <a:r>
                <a:rPr lang="en-US" sz="2000">
                  <a:solidFill>
                    <a:srgbClr val="595959"/>
                  </a:solidFill>
                  <a:effectLst/>
                  <a:latin typeface="Segoe UI" panose="020B0502040204020203" pitchFamily="34" charset="0"/>
                  <a:ea typeface="SimSun" panose="02010600030101010101" pitchFamily="2" charset="-122"/>
                  <a:cs typeface="Times New Roman" panose="02020603050405020304" pitchFamily="18" charset="0"/>
                </a:rPr>
                <a:t>Marconi</a:t>
              </a:r>
              <a:endParaRPr lang="el-GR" sz="2800">
                <a:solidFill>
                  <a:srgbClr val="595959"/>
                </a:solidFill>
                <a:effectLst/>
                <a:latin typeface="Segoe UI" panose="020B0502040204020203" pitchFamily="34" charset="0"/>
                <a:ea typeface="SimSun" panose="02010600030101010101" pitchFamily="2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9" name="Group 42">
              <a:extLst>
                <a:ext uri="{FF2B5EF4-FFF2-40B4-BE49-F238E27FC236}">
                  <a16:creationId xmlns:a16="http://schemas.microsoft.com/office/drawing/2014/main" id="{4D9DFE54-3A30-DB67-4DCF-B589070DF77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420" y="11340"/>
              <a:ext cx="3423" cy="3989"/>
              <a:chOff x="3417" y="11520"/>
              <a:chExt cx="3423" cy="3989"/>
            </a:xfrm>
          </p:grpSpPr>
          <p:sp>
            <p:nvSpPr>
              <p:cNvPr id="12" name="Text Box 43">
                <a:extLst>
                  <a:ext uri="{FF2B5EF4-FFF2-40B4-BE49-F238E27FC236}">
                    <a16:creationId xmlns:a16="http://schemas.microsoft.com/office/drawing/2014/main" id="{16AD538B-E410-DCB0-1F16-D805762DE4B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140" y="14789"/>
                <a:ext cx="1800" cy="36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en-US" sz="1600">
                    <a:solidFill>
                      <a:srgbClr val="595959"/>
                    </a:solidFill>
                    <a:effectLst/>
                    <a:latin typeface="Segoe UI" panose="020B0502040204020203" pitchFamily="34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      (6) 200 OK </a:t>
                </a:r>
                <a:endParaRPr lang="el-GR" sz="2800">
                  <a:solidFill>
                    <a:srgbClr val="595959"/>
                  </a:solidFill>
                  <a:effectLst/>
                  <a:latin typeface="Segoe UI" panose="020B0502040204020203" pitchFamily="34" charset="0"/>
                  <a:ea typeface="SimSun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13" name="Text Box 44">
                <a:extLst>
                  <a:ext uri="{FF2B5EF4-FFF2-40B4-BE49-F238E27FC236}">
                    <a16:creationId xmlns:a16="http://schemas.microsoft.com/office/drawing/2014/main" id="{8766AD3F-D753-9473-291C-FF1CAE50304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140" y="14429"/>
                <a:ext cx="1800" cy="36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en-US" sz="1600">
                    <a:solidFill>
                      <a:srgbClr val="595959"/>
                    </a:solidFill>
                    <a:effectLst/>
                    <a:latin typeface="Segoe UI" panose="020B0502040204020203" pitchFamily="34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      (5) BYE </a:t>
                </a:r>
                <a:endParaRPr lang="el-GR" sz="2800">
                  <a:solidFill>
                    <a:srgbClr val="595959"/>
                  </a:solidFill>
                  <a:effectLst/>
                  <a:latin typeface="Segoe UI" panose="020B0502040204020203" pitchFamily="34" charset="0"/>
                  <a:ea typeface="SimSun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14" name="Text Box 45">
                <a:extLst>
                  <a:ext uri="{FF2B5EF4-FFF2-40B4-BE49-F238E27FC236}">
                    <a16:creationId xmlns:a16="http://schemas.microsoft.com/office/drawing/2014/main" id="{701C6243-D4D9-92C0-F2C4-B2A03DC70BF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140" y="13709"/>
                <a:ext cx="1800" cy="36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en-US" sz="1600">
                    <a:solidFill>
                      <a:srgbClr val="595959"/>
                    </a:solidFill>
                    <a:effectLst/>
                    <a:latin typeface="Segoe UI" panose="020B0502040204020203" pitchFamily="34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      Media session </a:t>
                </a:r>
                <a:endParaRPr lang="el-GR" sz="2800">
                  <a:solidFill>
                    <a:srgbClr val="595959"/>
                  </a:solidFill>
                  <a:effectLst/>
                  <a:latin typeface="Segoe UI" panose="020B0502040204020203" pitchFamily="34" charset="0"/>
                  <a:ea typeface="SimSun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15" name="Text Box 46">
                <a:extLst>
                  <a:ext uri="{FF2B5EF4-FFF2-40B4-BE49-F238E27FC236}">
                    <a16:creationId xmlns:a16="http://schemas.microsoft.com/office/drawing/2014/main" id="{366D5CE1-C582-3242-82F7-31F87718872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140" y="12989"/>
                <a:ext cx="1260" cy="36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en-US" sz="1600">
                    <a:solidFill>
                      <a:srgbClr val="595959"/>
                    </a:solidFill>
                    <a:effectLst/>
                    <a:latin typeface="Segoe UI" panose="020B0502040204020203" pitchFamily="34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      (4) ACK </a:t>
                </a:r>
                <a:endParaRPr lang="el-GR" sz="2800">
                  <a:solidFill>
                    <a:srgbClr val="595959"/>
                  </a:solidFill>
                  <a:effectLst/>
                  <a:latin typeface="Segoe UI" panose="020B0502040204020203" pitchFamily="34" charset="0"/>
                  <a:ea typeface="SimSun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16" name="Text Box 47">
                <a:extLst>
                  <a:ext uri="{FF2B5EF4-FFF2-40B4-BE49-F238E27FC236}">
                    <a16:creationId xmlns:a16="http://schemas.microsoft.com/office/drawing/2014/main" id="{820E32D6-8368-3C34-0E0F-7BD63BA0297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960" y="12629"/>
                <a:ext cx="1800" cy="36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en-US" sz="1600">
                    <a:solidFill>
                      <a:srgbClr val="595959"/>
                    </a:solidFill>
                    <a:effectLst/>
                    <a:latin typeface="Segoe UI" panose="020B0502040204020203" pitchFamily="34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      (3) 200 OK</a:t>
                </a:r>
                <a:endParaRPr lang="el-GR" sz="2800">
                  <a:solidFill>
                    <a:srgbClr val="595959"/>
                  </a:solidFill>
                  <a:effectLst/>
                  <a:latin typeface="Segoe UI" panose="020B0502040204020203" pitchFamily="34" charset="0"/>
                  <a:ea typeface="SimSun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17" name="Text Box 48">
                <a:extLst>
                  <a:ext uri="{FF2B5EF4-FFF2-40B4-BE49-F238E27FC236}">
                    <a16:creationId xmlns:a16="http://schemas.microsoft.com/office/drawing/2014/main" id="{08141284-FF7B-D09F-1C27-C6A8568398E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960" y="12269"/>
                <a:ext cx="1800" cy="36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en-US" sz="1600">
                    <a:solidFill>
                      <a:srgbClr val="595959"/>
                    </a:solidFill>
                    <a:effectLst/>
                    <a:latin typeface="Segoe UI" panose="020B0502040204020203" pitchFamily="34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      (2) 180 Ringing </a:t>
                </a:r>
                <a:endParaRPr lang="el-GR" sz="2800">
                  <a:solidFill>
                    <a:srgbClr val="595959"/>
                  </a:solidFill>
                  <a:effectLst/>
                  <a:latin typeface="Segoe UI" panose="020B0502040204020203" pitchFamily="34" charset="0"/>
                  <a:ea typeface="SimSun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18" name="Text Box 49">
                <a:extLst>
                  <a:ext uri="{FF2B5EF4-FFF2-40B4-BE49-F238E27FC236}">
                    <a16:creationId xmlns:a16="http://schemas.microsoft.com/office/drawing/2014/main" id="{AD1C659A-4DAE-235A-FA2C-CD7599E6FB1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320" y="11732"/>
                <a:ext cx="1800" cy="36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en-US" sz="1600">
                    <a:solidFill>
                      <a:srgbClr val="595959"/>
                    </a:solidFill>
                    <a:effectLst/>
                    <a:latin typeface="Segoe UI" panose="020B0502040204020203" pitchFamily="34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      (1) INVITE </a:t>
                </a:r>
                <a:endParaRPr lang="el-GR" sz="2800">
                  <a:solidFill>
                    <a:srgbClr val="595959"/>
                  </a:solidFill>
                  <a:effectLst/>
                  <a:latin typeface="Segoe UI" panose="020B0502040204020203" pitchFamily="34" charset="0"/>
                  <a:ea typeface="SimSun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19" name="Line 50">
                <a:extLst>
                  <a:ext uri="{FF2B5EF4-FFF2-40B4-BE49-F238E27FC236}">
                    <a16:creationId xmlns:a16="http://schemas.microsoft.com/office/drawing/2014/main" id="{18F219A3-299D-F73D-E407-E2B866B41871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3420" y="11520"/>
                <a:ext cx="3" cy="396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0" name="Line 51">
                <a:extLst>
                  <a:ext uri="{FF2B5EF4-FFF2-40B4-BE49-F238E27FC236}">
                    <a16:creationId xmlns:a16="http://schemas.microsoft.com/office/drawing/2014/main" id="{709D8D68-00B8-FC1B-B6DA-E0370FA67AD3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6840" y="11549"/>
                <a:ext cx="0" cy="396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1" name="Line 52">
                <a:extLst>
                  <a:ext uri="{FF2B5EF4-FFF2-40B4-BE49-F238E27FC236}">
                    <a16:creationId xmlns:a16="http://schemas.microsoft.com/office/drawing/2014/main" id="{34C2DCCF-F812-75FA-3DF8-ED344F236742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3417" y="11909"/>
                <a:ext cx="3420" cy="18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2" name="Line 53">
                <a:extLst>
                  <a:ext uri="{FF2B5EF4-FFF2-40B4-BE49-F238E27FC236}">
                    <a16:creationId xmlns:a16="http://schemas.microsoft.com/office/drawing/2014/main" id="{7828441D-D227-3F87-7F45-09FF57FDD2DA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flipH="1">
                <a:off x="3420" y="12449"/>
                <a:ext cx="3420" cy="18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3" name="Line 54">
                <a:extLst>
                  <a:ext uri="{FF2B5EF4-FFF2-40B4-BE49-F238E27FC236}">
                    <a16:creationId xmlns:a16="http://schemas.microsoft.com/office/drawing/2014/main" id="{F58FC626-5891-E057-51D7-FF4C9185A03D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flipH="1">
                <a:off x="3417" y="12806"/>
                <a:ext cx="3420" cy="18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4" name="Line 55">
                <a:extLst>
                  <a:ext uri="{FF2B5EF4-FFF2-40B4-BE49-F238E27FC236}">
                    <a16:creationId xmlns:a16="http://schemas.microsoft.com/office/drawing/2014/main" id="{D0AF90FA-8EBB-0D6F-AC99-F2C8F0D87370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3420" y="13349"/>
                <a:ext cx="3420" cy="18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5" name="Line 56">
                <a:extLst>
                  <a:ext uri="{FF2B5EF4-FFF2-40B4-BE49-F238E27FC236}">
                    <a16:creationId xmlns:a16="http://schemas.microsoft.com/office/drawing/2014/main" id="{30DC09B5-774D-E6F0-04C2-1A72731176EA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3417" y="14069"/>
                <a:ext cx="3420" cy="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 type="triangl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6" name="Line 57">
                <a:extLst>
                  <a:ext uri="{FF2B5EF4-FFF2-40B4-BE49-F238E27FC236}">
                    <a16:creationId xmlns:a16="http://schemas.microsoft.com/office/drawing/2014/main" id="{A5208FD4-DDCB-F6B7-FCBD-02B5E28276C5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flipH="1">
                <a:off x="3420" y="14609"/>
                <a:ext cx="3420" cy="18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7" name="Line 58">
                <a:extLst>
                  <a:ext uri="{FF2B5EF4-FFF2-40B4-BE49-F238E27FC236}">
                    <a16:creationId xmlns:a16="http://schemas.microsoft.com/office/drawing/2014/main" id="{7C5F3ED5-BF6F-6E94-A780-2FE61A59D261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3417" y="15149"/>
                <a:ext cx="3420" cy="18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10" name="Text Box 59">
              <a:extLst>
                <a:ext uri="{FF2B5EF4-FFF2-40B4-BE49-F238E27FC236}">
                  <a16:creationId xmlns:a16="http://schemas.microsoft.com/office/drawing/2014/main" id="{7827CF0B-6A24-E5B5-277B-A78EA6DA576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60" y="10260"/>
              <a:ext cx="900" cy="72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>
                <a:lnSpc>
                  <a:spcPct val="115000"/>
                </a:lnSpc>
                <a:spcAft>
                  <a:spcPts val="1000"/>
                </a:spcAft>
              </a:pPr>
              <a:endParaRPr lang="en-US" sz="2000">
                <a:solidFill>
                  <a:srgbClr val="595959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11" name="Text Box 60">
              <a:extLst>
                <a:ext uri="{FF2B5EF4-FFF2-40B4-BE49-F238E27FC236}">
                  <a16:creationId xmlns:a16="http://schemas.microsoft.com/office/drawing/2014/main" id="{8E6901C7-2F4C-C23A-4868-B8663A1A728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300" y="10260"/>
              <a:ext cx="900" cy="72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>
                <a:lnSpc>
                  <a:spcPct val="115000"/>
                </a:lnSpc>
                <a:spcAft>
                  <a:spcPts val="1000"/>
                </a:spcAft>
              </a:pPr>
              <a:endParaRPr lang="en-US" sz="2000">
                <a:solidFill>
                  <a:srgbClr val="595959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38EBFF9-C7C5-D872-D5B0-802D443FCC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0206" y="365125"/>
            <a:ext cx="9813593" cy="1325563"/>
          </a:xfrm>
        </p:spPr>
        <p:txBody>
          <a:bodyPr/>
          <a:lstStyle/>
          <a:p>
            <a:r>
              <a:rPr lang="en-GB" dirty="0"/>
              <a:t>Invite</a:t>
            </a: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2071B84F-3836-84C8-693E-210F9B198A1F}"/>
              </a:ext>
            </a:extLst>
          </p:cNvPr>
          <p:cNvSpPr txBox="1">
            <a:spLocks/>
          </p:cNvSpPr>
          <p:nvPr/>
        </p:nvSpPr>
        <p:spPr>
          <a:xfrm>
            <a:off x="6228213" y="1092523"/>
            <a:ext cx="5740578" cy="555746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l-GR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(1)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INVITE 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sip:marconi@radio.org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SIP/2.0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Via: SIP/2.0/UDP lab.high-voltage.org:5060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To: Marconi &lt;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sip:Marconi@radio.org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From: Nicola Tesla &lt;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sip:n.tesla@high-voltage.org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Call-ID: 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123456789@lab-high-voltage.org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Cseq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: 1 INVITE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Contact: 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sip:n.tesla@high-voltage.org</a:t>
            </a:r>
            <a:endParaRPr 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Content-Type: application/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sdp</a:t>
            </a:r>
            <a:endParaRPr 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Content-Length: 158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v = 0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o = </a:t>
            </a:r>
            <a:r>
              <a:rPr lang="el-GR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Τ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esla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2890844526 2890844526 IN IP4 lab-high-voltage.org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s = Phone call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c = IN IP4 100.101.102.103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t = 0 0 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m = audio 49170 RTP/AVP 0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a = rtpmap:0 PCMU/8000 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el-GR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cxnSp>
        <p:nvCxnSpPr>
          <p:cNvPr id="28" name="Ευθύγραμμο βέλος σύνδεσης 28">
            <a:extLst>
              <a:ext uri="{FF2B5EF4-FFF2-40B4-BE49-F238E27FC236}">
                <a16:creationId xmlns:a16="http://schemas.microsoft.com/office/drawing/2014/main" id="{11A8733D-B064-5E6E-39A3-5F69D26F6714}"/>
              </a:ext>
            </a:extLst>
          </p:cNvPr>
          <p:cNvCxnSpPr>
            <a:cxnSpLocks/>
          </p:cNvCxnSpPr>
          <p:nvPr/>
        </p:nvCxnSpPr>
        <p:spPr>
          <a:xfrm>
            <a:off x="551524" y="2576039"/>
            <a:ext cx="4700367" cy="213166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7578853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7B614A-8FB8-EF33-BA6C-29A285F927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GB" dirty="0"/>
              <a:t>180 Ringing</a:t>
            </a: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D2E4FF3F-D2B3-97CD-6A93-DE4E1D5A0652}"/>
              </a:ext>
            </a:extLst>
          </p:cNvPr>
          <p:cNvSpPr txBox="1">
            <a:spLocks/>
          </p:cNvSpPr>
          <p:nvPr/>
        </p:nvSpPr>
        <p:spPr>
          <a:xfrm>
            <a:off x="5862370" y="1884591"/>
            <a:ext cx="5740578" cy="346672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l-GR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(2)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SIP/2.0 180 Ringing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Via: SIP/2.0/UDP lab.high-voltage.org:5060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To: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G.Marconi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&lt;sip: marconi@radio.org&gt;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From: Nicola Tesla &lt;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sip:n.tesla@hogh-voltage.org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Call-Id: 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123456789@lab.high-voltage.org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Cseq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: 1 INVITE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Content-Length: 0 </a:t>
            </a:r>
            <a:endParaRPr lang="el-GR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grpSp>
        <p:nvGrpSpPr>
          <p:cNvPr id="5" name="Group 39">
            <a:extLst>
              <a:ext uri="{FF2B5EF4-FFF2-40B4-BE49-F238E27FC236}">
                <a16:creationId xmlns:a16="http://schemas.microsoft.com/office/drawing/2014/main" id="{EFFE4449-9F1A-ACB2-AA6F-4885705F9D18}"/>
              </a:ext>
            </a:extLst>
          </p:cNvPr>
          <p:cNvGrpSpPr>
            <a:grpSpLocks/>
          </p:cNvGrpSpPr>
          <p:nvPr/>
        </p:nvGrpSpPr>
        <p:grpSpPr bwMode="auto">
          <a:xfrm>
            <a:off x="-18614" y="457200"/>
            <a:ext cx="5546578" cy="6203534"/>
            <a:chOff x="3060" y="10260"/>
            <a:chExt cx="4320" cy="5069"/>
          </a:xfrm>
        </p:grpSpPr>
        <p:sp>
          <p:nvSpPr>
            <p:cNvPr id="7" name="Text Box 40">
              <a:extLst>
                <a:ext uri="{FF2B5EF4-FFF2-40B4-BE49-F238E27FC236}">
                  <a16:creationId xmlns:a16="http://schemas.microsoft.com/office/drawing/2014/main" id="{7751E4FB-608E-CF39-8F9E-30B16C7ABA5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60" y="10980"/>
              <a:ext cx="900" cy="36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>
                <a:lnSpc>
                  <a:spcPct val="115000"/>
                </a:lnSpc>
                <a:spcAft>
                  <a:spcPts val="1000"/>
                </a:spcAft>
              </a:pPr>
              <a:r>
                <a:rPr lang="en-US" sz="2000">
                  <a:solidFill>
                    <a:srgbClr val="595959"/>
                  </a:solidFill>
                  <a:effectLst/>
                  <a:latin typeface="Segoe UI" panose="020B0502040204020203" pitchFamily="34" charset="0"/>
                  <a:ea typeface="SimSun" panose="02010600030101010101" pitchFamily="2" charset="-122"/>
                  <a:cs typeface="Times New Roman" panose="02020603050405020304" pitchFamily="18" charset="0"/>
                </a:rPr>
                <a:t>Tesla</a:t>
              </a:r>
              <a:endParaRPr lang="el-GR" sz="2800">
                <a:solidFill>
                  <a:srgbClr val="595959"/>
                </a:solidFill>
                <a:effectLst/>
                <a:latin typeface="Segoe UI" panose="020B0502040204020203" pitchFamily="34" charset="0"/>
                <a:ea typeface="SimSun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8" name="Text Box 41">
              <a:extLst>
                <a:ext uri="{FF2B5EF4-FFF2-40B4-BE49-F238E27FC236}">
                  <a16:creationId xmlns:a16="http://schemas.microsoft.com/office/drawing/2014/main" id="{805BC2C2-9227-B2CA-E80D-52841255352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300" y="10980"/>
              <a:ext cx="1080" cy="36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>
                <a:lnSpc>
                  <a:spcPct val="115000"/>
                </a:lnSpc>
                <a:spcAft>
                  <a:spcPts val="1000"/>
                </a:spcAft>
              </a:pPr>
              <a:r>
                <a:rPr lang="en-US" sz="2000">
                  <a:solidFill>
                    <a:srgbClr val="595959"/>
                  </a:solidFill>
                  <a:effectLst/>
                  <a:latin typeface="Segoe UI" panose="020B0502040204020203" pitchFamily="34" charset="0"/>
                  <a:ea typeface="SimSun" panose="02010600030101010101" pitchFamily="2" charset="-122"/>
                  <a:cs typeface="Times New Roman" panose="02020603050405020304" pitchFamily="18" charset="0"/>
                </a:rPr>
                <a:t>Marconi</a:t>
              </a:r>
              <a:endParaRPr lang="el-GR" sz="2800">
                <a:solidFill>
                  <a:srgbClr val="595959"/>
                </a:solidFill>
                <a:effectLst/>
                <a:latin typeface="Segoe UI" panose="020B0502040204020203" pitchFamily="34" charset="0"/>
                <a:ea typeface="SimSun" panose="02010600030101010101" pitchFamily="2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9" name="Group 42">
              <a:extLst>
                <a:ext uri="{FF2B5EF4-FFF2-40B4-BE49-F238E27FC236}">
                  <a16:creationId xmlns:a16="http://schemas.microsoft.com/office/drawing/2014/main" id="{0286F700-C3F1-2EC4-1FBF-154253E5880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420" y="11340"/>
              <a:ext cx="3423" cy="3989"/>
              <a:chOff x="3417" y="11520"/>
              <a:chExt cx="3423" cy="3989"/>
            </a:xfrm>
          </p:grpSpPr>
          <p:sp>
            <p:nvSpPr>
              <p:cNvPr id="12" name="Text Box 43">
                <a:extLst>
                  <a:ext uri="{FF2B5EF4-FFF2-40B4-BE49-F238E27FC236}">
                    <a16:creationId xmlns:a16="http://schemas.microsoft.com/office/drawing/2014/main" id="{24B58738-F27B-905B-DD42-BAB9389916F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140" y="14789"/>
                <a:ext cx="1800" cy="36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en-US" sz="1600">
                    <a:solidFill>
                      <a:srgbClr val="595959"/>
                    </a:solidFill>
                    <a:effectLst/>
                    <a:latin typeface="Segoe UI" panose="020B0502040204020203" pitchFamily="34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      (6) 200 OK </a:t>
                </a:r>
                <a:endParaRPr lang="el-GR" sz="2800">
                  <a:solidFill>
                    <a:srgbClr val="595959"/>
                  </a:solidFill>
                  <a:effectLst/>
                  <a:latin typeface="Segoe UI" panose="020B0502040204020203" pitchFamily="34" charset="0"/>
                  <a:ea typeface="SimSun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13" name="Text Box 44">
                <a:extLst>
                  <a:ext uri="{FF2B5EF4-FFF2-40B4-BE49-F238E27FC236}">
                    <a16:creationId xmlns:a16="http://schemas.microsoft.com/office/drawing/2014/main" id="{DB3146E4-AD4A-E813-8360-E905688C658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140" y="14429"/>
                <a:ext cx="1800" cy="36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en-US" sz="1600">
                    <a:solidFill>
                      <a:srgbClr val="595959"/>
                    </a:solidFill>
                    <a:effectLst/>
                    <a:latin typeface="Segoe UI" panose="020B0502040204020203" pitchFamily="34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      (5) BYE </a:t>
                </a:r>
                <a:endParaRPr lang="el-GR" sz="2800">
                  <a:solidFill>
                    <a:srgbClr val="595959"/>
                  </a:solidFill>
                  <a:effectLst/>
                  <a:latin typeface="Segoe UI" panose="020B0502040204020203" pitchFamily="34" charset="0"/>
                  <a:ea typeface="SimSun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14" name="Text Box 45">
                <a:extLst>
                  <a:ext uri="{FF2B5EF4-FFF2-40B4-BE49-F238E27FC236}">
                    <a16:creationId xmlns:a16="http://schemas.microsoft.com/office/drawing/2014/main" id="{06C01495-EAC7-E227-2B5A-1822FEEA088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140" y="13709"/>
                <a:ext cx="1800" cy="36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en-US" sz="1600">
                    <a:solidFill>
                      <a:srgbClr val="595959"/>
                    </a:solidFill>
                    <a:effectLst/>
                    <a:latin typeface="Segoe UI" panose="020B0502040204020203" pitchFamily="34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      Media session </a:t>
                </a:r>
                <a:endParaRPr lang="el-GR" sz="2800">
                  <a:solidFill>
                    <a:srgbClr val="595959"/>
                  </a:solidFill>
                  <a:effectLst/>
                  <a:latin typeface="Segoe UI" panose="020B0502040204020203" pitchFamily="34" charset="0"/>
                  <a:ea typeface="SimSun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15" name="Text Box 46">
                <a:extLst>
                  <a:ext uri="{FF2B5EF4-FFF2-40B4-BE49-F238E27FC236}">
                    <a16:creationId xmlns:a16="http://schemas.microsoft.com/office/drawing/2014/main" id="{84CD243F-3431-2ABC-DBBB-937B9842B2A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140" y="12989"/>
                <a:ext cx="1260" cy="36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en-US" sz="1600">
                    <a:solidFill>
                      <a:srgbClr val="595959"/>
                    </a:solidFill>
                    <a:effectLst/>
                    <a:latin typeface="Segoe UI" panose="020B0502040204020203" pitchFamily="34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      (4) ACK </a:t>
                </a:r>
                <a:endParaRPr lang="el-GR" sz="2800">
                  <a:solidFill>
                    <a:srgbClr val="595959"/>
                  </a:solidFill>
                  <a:effectLst/>
                  <a:latin typeface="Segoe UI" panose="020B0502040204020203" pitchFamily="34" charset="0"/>
                  <a:ea typeface="SimSun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16" name="Text Box 47">
                <a:extLst>
                  <a:ext uri="{FF2B5EF4-FFF2-40B4-BE49-F238E27FC236}">
                    <a16:creationId xmlns:a16="http://schemas.microsoft.com/office/drawing/2014/main" id="{09E3015A-A7A2-7892-8F88-03DBE7C70ED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960" y="12629"/>
                <a:ext cx="1800" cy="36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en-US" sz="1600">
                    <a:solidFill>
                      <a:srgbClr val="595959"/>
                    </a:solidFill>
                    <a:effectLst/>
                    <a:latin typeface="Segoe UI" panose="020B0502040204020203" pitchFamily="34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      (3) 200 OK</a:t>
                </a:r>
                <a:endParaRPr lang="el-GR" sz="2800">
                  <a:solidFill>
                    <a:srgbClr val="595959"/>
                  </a:solidFill>
                  <a:effectLst/>
                  <a:latin typeface="Segoe UI" panose="020B0502040204020203" pitchFamily="34" charset="0"/>
                  <a:ea typeface="SimSun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17" name="Text Box 48">
                <a:extLst>
                  <a:ext uri="{FF2B5EF4-FFF2-40B4-BE49-F238E27FC236}">
                    <a16:creationId xmlns:a16="http://schemas.microsoft.com/office/drawing/2014/main" id="{C70F97DD-5F1B-3543-7C9D-1FEA082A6E8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960" y="12269"/>
                <a:ext cx="1800" cy="36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en-US" sz="1600">
                    <a:solidFill>
                      <a:srgbClr val="595959"/>
                    </a:solidFill>
                    <a:effectLst/>
                    <a:latin typeface="Segoe UI" panose="020B0502040204020203" pitchFamily="34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      (2) 180 Ringing </a:t>
                </a:r>
                <a:endParaRPr lang="el-GR" sz="2800">
                  <a:solidFill>
                    <a:srgbClr val="595959"/>
                  </a:solidFill>
                  <a:effectLst/>
                  <a:latin typeface="Segoe UI" panose="020B0502040204020203" pitchFamily="34" charset="0"/>
                  <a:ea typeface="SimSun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18" name="Text Box 49">
                <a:extLst>
                  <a:ext uri="{FF2B5EF4-FFF2-40B4-BE49-F238E27FC236}">
                    <a16:creationId xmlns:a16="http://schemas.microsoft.com/office/drawing/2014/main" id="{D11F7C2E-8A15-45C7-50F3-0F8BC13A1F0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320" y="11732"/>
                <a:ext cx="1800" cy="36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en-US" sz="1600">
                    <a:solidFill>
                      <a:srgbClr val="595959"/>
                    </a:solidFill>
                    <a:effectLst/>
                    <a:latin typeface="Segoe UI" panose="020B0502040204020203" pitchFamily="34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      (1) INVITE </a:t>
                </a:r>
                <a:endParaRPr lang="el-GR" sz="2800">
                  <a:solidFill>
                    <a:srgbClr val="595959"/>
                  </a:solidFill>
                  <a:effectLst/>
                  <a:latin typeface="Segoe UI" panose="020B0502040204020203" pitchFamily="34" charset="0"/>
                  <a:ea typeface="SimSun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19" name="Line 50">
                <a:extLst>
                  <a:ext uri="{FF2B5EF4-FFF2-40B4-BE49-F238E27FC236}">
                    <a16:creationId xmlns:a16="http://schemas.microsoft.com/office/drawing/2014/main" id="{1B580EF3-7315-C671-EBE7-0F4A7CD3DA1A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3420" y="11520"/>
                <a:ext cx="3" cy="396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0" name="Line 51">
                <a:extLst>
                  <a:ext uri="{FF2B5EF4-FFF2-40B4-BE49-F238E27FC236}">
                    <a16:creationId xmlns:a16="http://schemas.microsoft.com/office/drawing/2014/main" id="{FC80805E-D4A7-E619-5C3A-BA84C871FB86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6840" y="11549"/>
                <a:ext cx="0" cy="396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1" name="Line 52">
                <a:extLst>
                  <a:ext uri="{FF2B5EF4-FFF2-40B4-BE49-F238E27FC236}">
                    <a16:creationId xmlns:a16="http://schemas.microsoft.com/office/drawing/2014/main" id="{F177613A-DE02-F078-64D2-56E1FC8FBE0F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3417" y="11909"/>
                <a:ext cx="3420" cy="18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2" name="Line 53">
                <a:extLst>
                  <a:ext uri="{FF2B5EF4-FFF2-40B4-BE49-F238E27FC236}">
                    <a16:creationId xmlns:a16="http://schemas.microsoft.com/office/drawing/2014/main" id="{1E8AEEFC-0B25-B5B9-5CFA-AA237E7B8254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flipH="1">
                <a:off x="3420" y="12449"/>
                <a:ext cx="3420" cy="18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3" name="Line 54">
                <a:extLst>
                  <a:ext uri="{FF2B5EF4-FFF2-40B4-BE49-F238E27FC236}">
                    <a16:creationId xmlns:a16="http://schemas.microsoft.com/office/drawing/2014/main" id="{97385576-C351-80E1-3D9C-0EF2B37240A7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flipH="1">
                <a:off x="3417" y="12806"/>
                <a:ext cx="3420" cy="18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4" name="Line 55">
                <a:extLst>
                  <a:ext uri="{FF2B5EF4-FFF2-40B4-BE49-F238E27FC236}">
                    <a16:creationId xmlns:a16="http://schemas.microsoft.com/office/drawing/2014/main" id="{CC1F001F-471E-DEB3-74DC-AB5236F4469C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3420" y="13349"/>
                <a:ext cx="3420" cy="18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5" name="Line 56">
                <a:extLst>
                  <a:ext uri="{FF2B5EF4-FFF2-40B4-BE49-F238E27FC236}">
                    <a16:creationId xmlns:a16="http://schemas.microsoft.com/office/drawing/2014/main" id="{0A044B5E-57B6-51BD-F565-9A4DD1BC0813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3417" y="14069"/>
                <a:ext cx="3420" cy="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 type="triangl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6" name="Line 57">
                <a:extLst>
                  <a:ext uri="{FF2B5EF4-FFF2-40B4-BE49-F238E27FC236}">
                    <a16:creationId xmlns:a16="http://schemas.microsoft.com/office/drawing/2014/main" id="{5BAEE3A4-E263-A1CE-2E05-37A058198DFA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flipH="1">
                <a:off x="3420" y="14609"/>
                <a:ext cx="3420" cy="18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7" name="Line 58">
                <a:extLst>
                  <a:ext uri="{FF2B5EF4-FFF2-40B4-BE49-F238E27FC236}">
                    <a16:creationId xmlns:a16="http://schemas.microsoft.com/office/drawing/2014/main" id="{93720D37-7BDC-DAF3-9B1C-72B46340E3FA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3417" y="15149"/>
                <a:ext cx="3420" cy="18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10" name="Text Box 59">
              <a:extLst>
                <a:ext uri="{FF2B5EF4-FFF2-40B4-BE49-F238E27FC236}">
                  <a16:creationId xmlns:a16="http://schemas.microsoft.com/office/drawing/2014/main" id="{EC077535-62EF-DAB0-95C8-5E760D6FF96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60" y="10260"/>
              <a:ext cx="900" cy="72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>
                <a:lnSpc>
                  <a:spcPct val="115000"/>
                </a:lnSpc>
                <a:spcAft>
                  <a:spcPts val="1000"/>
                </a:spcAft>
              </a:pPr>
              <a:endParaRPr lang="en-US" sz="2000">
                <a:solidFill>
                  <a:srgbClr val="595959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11" name="Text Box 60">
              <a:extLst>
                <a:ext uri="{FF2B5EF4-FFF2-40B4-BE49-F238E27FC236}">
                  <a16:creationId xmlns:a16="http://schemas.microsoft.com/office/drawing/2014/main" id="{CC705061-ACD2-642C-678D-7D8E33DDE03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300" y="10260"/>
              <a:ext cx="900" cy="72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>
                <a:lnSpc>
                  <a:spcPct val="115000"/>
                </a:lnSpc>
                <a:spcAft>
                  <a:spcPts val="1000"/>
                </a:spcAft>
              </a:pPr>
              <a:endParaRPr lang="en-US" sz="2000">
                <a:solidFill>
                  <a:srgbClr val="595959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  <p:cxnSp>
        <p:nvCxnSpPr>
          <p:cNvPr id="28" name="Ευθύγραμμο βέλος σύνδεσης 29">
            <a:extLst>
              <a:ext uri="{FF2B5EF4-FFF2-40B4-BE49-F238E27FC236}">
                <a16:creationId xmlns:a16="http://schemas.microsoft.com/office/drawing/2014/main" id="{6176D6D9-DBFA-810D-6C89-7CA84192C80B}"/>
              </a:ext>
            </a:extLst>
          </p:cNvPr>
          <p:cNvCxnSpPr>
            <a:cxnSpLocks/>
          </p:cNvCxnSpPr>
          <p:nvPr/>
        </p:nvCxnSpPr>
        <p:spPr>
          <a:xfrm flipH="1">
            <a:off x="451305" y="2908508"/>
            <a:ext cx="4391041" cy="223958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1499769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56B9D9-6DDC-AB2C-21B6-643DD0D74E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200 OK</a:t>
            </a: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06FCF56D-AA7B-1544-0E8B-428CD05409E5}"/>
              </a:ext>
            </a:extLst>
          </p:cNvPr>
          <p:cNvSpPr txBox="1">
            <a:spLocks/>
          </p:cNvSpPr>
          <p:nvPr/>
        </p:nvSpPr>
        <p:spPr>
          <a:xfrm>
            <a:off x="5862370" y="1677174"/>
            <a:ext cx="5740578" cy="495222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l-GR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(3)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SIP/2.0 200 </a:t>
            </a:r>
            <a:r>
              <a:rPr lang="el-GR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ΟΚ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Via: SIP/2.0/UDP lab.high-voltage.org:5060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To: 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G.Marconi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&lt;sip: marconi@radio.org&gt;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From: Nicola Tesla &lt;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sip:n.tesla@hogh-voltage.org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Call-Id: 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123456789@lab.high-voltage.org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Cseq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: 1 INVITE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Content-Type: application/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sdp</a:t>
            </a:r>
            <a:endParaRPr 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Content-Length: 155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v = 0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o = Marconi 2890844526 289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s = Phone call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c = IN IP4 200.201.202.203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t = 0 0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m = audio 60000 RTP/AVP 0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a = rtpmap:0 PCMU/8000</a:t>
            </a:r>
            <a:endParaRPr lang="el-GR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grpSp>
        <p:nvGrpSpPr>
          <p:cNvPr id="5" name="Group 39">
            <a:extLst>
              <a:ext uri="{FF2B5EF4-FFF2-40B4-BE49-F238E27FC236}">
                <a16:creationId xmlns:a16="http://schemas.microsoft.com/office/drawing/2014/main" id="{D3CB2704-2E9A-AD81-7ABB-4B71A4C39CE5}"/>
              </a:ext>
            </a:extLst>
          </p:cNvPr>
          <p:cNvGrpSpPr>
            <a:grpSpLocks/>
          </p:cNvGrpSpPr>
          <p:nvPr/>
        </p:nvGrpSpPr>
        <p:grpSpPr bwMode="auto">
          <a:xfrm>
            <a:off x="-18613" y="1220169"/>
            <a:ext cx="4995858" cy="5409231"/>
            <a:chOff x="3060" y="10260"/>
            <a:chExt cx="4320" cy="5069"/>
          </a:xfrm>
        </p:grpSpPr>
        <p:sp>
          <p:nvSpPr>
            <p:cNvPr id="7" name="Text Box 40">
              <a:extLst>
                <a:ext uri="{FF2B5EF4-FFF2-40B4-BE49-F238E27FC236}">
                  <a16:creationId xmlns:a16="http://schemas.microsoft.com/office/drawing/2014/main" id="{C09F2629-8D43-45BA-D096-80DA4B37AD1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60" y="10980"/>
              <a:ext cx="900" cy="36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>
                <a:lnSpc>
                  <a:spcPct val="115000"/>
                </a:lnSpc>
                <a:spcAft>
                  <a:spcPts val="1000"/>
                </a:spcAft>
              </a:pPr>
              <a:r>
                <a:rPr lang="en-US">
                  <a:solidFill>
                    <a:srgbClr val="595959"/>
                  </a:solidFill>
                  <a:effectLst/>
                  <a:latin typeface="Segoe UI" panose="020B0502040204020203" pitchFamily="34" charset="0"/>
                  <a:ea typeface="SimSun" panose="02010600030101010101" pitchFamily="2" charset="-122"/>
                  <a:cs typeface="Times New Roman" panose="02020603050405020304" pitchFamily="18" charset="0"/>
                </a:rPr>
                <a:t>Tesla</a:t>
              </a:r>
              <a:endParaRPr lang="el-GR" sz="2400">
                <a:solidFill>
                  <a:srgbClr val="595959"/>
                </a:solidFill>
                <a:effectLst/>
                <a:latin typeface="Segoe UI" panose="020B0502040204020203" pitchFamily="34" charset="0"/>
                <a:ea typeface="SimSun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8" name="Text Box 41">
              <a:extLst>
                <a:ext uri="{FF2B5EF4-FFF2-40B4-BE49-F238E27FC236}">
                  <a16:creationId xmlns:a16="http://schemas.microsoft.com/office/drawing/2014/main" id="{78479DDD-4D21-924D-ED7D-D510B98300B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300" y="10980"/>
              <a:ext cx="1080" cy="36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>
                <a:lnSpc>
                  <a:spcPct val="115000"/>
                </a:lnSpc>
                <a:spcAft>
                  <a:spcPts val="1000"/>
                </a:spcAft>
              </a:pPr>
              <a:r>
                <a:rPr lang="en-US">
                  <a:solidFill>
                    <a:srgbClr val="595959"/>
                  </a:solidFill>
                  <a:effectLst/>
                  <a:latin typeface="Segoe UI" panose="020B0502040204020203" pitchFamily="34" charset="0"/>
                  <a:ea typeface="SimSun" panose="02010600030101010101" pitchFamily="2" charset="-122"/>
                  <a:cs typeface="Times New Roman" panose="02020603050405020304" pitchFamily="18" charset="0"/>
                </a:rPr>
                <a:t>Marconi</a:t>
              </a:r>
              <a:endParaRPr lang="el-GR" sz="2400">
                <a:solidFill>
                  <a:srgbClr val="595959"/>
                </a:solidFill>
                <a:effectLst/>
                <a:latin typeface="Segoe UI" panose="020B0502040204020203" pitchFamily="34" charset="0"/>
                <a:ea typeface="SimSun" panose="02010600030101010101" pitchFamily="2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9" name="Group 42">
              <a:extLst>
                <a:ext uri="{FF2B5EF4-FFF2-40B4-BE49-F238E27FC236}">
                  <a16:creationId xmlns:a16="http://schemas.microsoft.com/office/drawing/2014/main" id="{0DCFE14C-8F44-075E-8C3A-D8BE0373C52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420" y="11340"/>
              <a:ext cx="3423" cy="3989"/>
              <a:chOff x="3417" y="11520"/>
              <a:chExt cx="3423" cy="3989"/>
            </a:xfrm>
          </p:grpSpPr>
          <p:sp>
            <p:nvSpPr>
              <p:cNvPr id="12" name="Text Box 43">
                <a:extLst>
                  <a:ext uri="{FF2B5EF4-FFF2-40B4-BE49-F238E27FC236}">
                    <a16:creationId xmlns:a16="http://schemas.microsoft.com/office/drawing/2014/main" id="{2429735F-098D-3A8F-FAD5-58352D16F99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140" y="14789"/>
                <a:ext cx="1800" cy="36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en-US" sz="1400">
                    <a:solidFill>
                      <a:srgbClr val="595959"/>
                    </a:solidFill>
                    <a:effectLst/>
                    <a:latin typeface="Segoe UI" panose="020B0502040204020203" pitchFamily="34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      (6) 200 OK </a:t>
                </a:r>
                <a:endParaRPr lang="el-GR" sz="2400">
                  <a:solidFill>
                    <a:srgbClr val="595959"/>
                  </a:solidFill>
                  <a:effectLst/>
                  <a:latin typeface="Segoe UI" panose="020B0502040204020203" pitchFamily="34" charset="0"/>
                  <a:ea typeface="SimSun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13" name="Text Box 44">
                <a:extLst>
                  <a:ext uri="{FF2B5EF4-FFF2-40B4-BE49-F238E27FC236}">
                    <a16:creationId xmlns:a16="http://schemas.microsoft.com/office/drawing/2014/main" id="{A56A75A5-415C-5387-DB37-385175E6D0B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140" y="14429"/>
                <a:ext cx="1800" cy="36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en-US" sz="1400">
                    <a:solidFill>
                      <a:srgbClr val="595959"/>
                    </a:solidFill>
                    <a:effectLst/>
                    <a:latin typeface="Segoe UI" panose="020B0502040204020203" pitchFamily="34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      (5) BYE </a:t>
                </a:r>
                <a:endParaRPr lang="el-GR" sz="2400">
                  <a:solidFill>
                    <a:srgbClr val="595959"/>
                  </a:solidFill>
                  <a:effectLst/>
                  <a:latin typeface="Segoe UI" panose="020B0502040204020203" pitchFamily="34" charset="0"/>
                  <a:ea typeface="SimSun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14" name="Text Box 45">
                <a:extLst>
                  <a:ext uri="{FF2B5EF4-FFF2-40B4-BE49-F238E27FC236}">
                    <a16:creationId xmlns:a16="http://schemas.microsoft.com/office/drawing/2014/main" id="{3F5BB122-951E-0496-5045-DA0F2544751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140" y="13709"/>
                <a:ext cx="1800" cy="36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en-US" sz="1400">
                    <a:solidFill>
                      <a:srgbClr val="595959"/>
                    </a:solidFill>
                    <a:effectLst/>
                    <a:latin typeface="Segoe UI" panose="020B0502040204020203" pitchFamily="34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      Media session </a:t>
                </a:r>
                <a:endParaRPr lang="el-GR" sz="2400">
                  <a:solidFill>
                    <a:srgbClr val="595959"/>
                  </a:solidFill>
                  <a:effectLst/>
                  <a:latin typeface="Segoe UI" panose="020B0502040204020203" pitchFamily="34" charset="0"/>
                  <a:ea typeface="SimSun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15" name="Text Box 46">
                <a:extLst>
                  <a:ext uri="{FF2B5EF4-FFF2-40B4-BE49-F238E27FC236}">
                    <a16:creationId xmlns:a16="http://schemas.microsoft.com/office/drawing/2014/main" id="{924CA464-0835-66F6-8830-DEBCC7D3FD2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140" y="12989"/>
                <a:ext cx="1260" cy="36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en-US" sz="1400">
                    <a:solidFill>
                      <a:srgbClr val="595959"/>
                    </a:solidFill>
                    <a:effectLst/>
                    <a:latin typeface="Segoe UI" panose="020B0502040204020203" pitchFamily="34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      (4) ACK </a:t>
                </a:r>
                <a:endParaRPr lang="el-GR" sz="2400">
                  <a:solidFill>
                    <a:srgbClr val="595959"/>
                  </a:solidFill>
                  <a:effectLst/>
                  <a:latin typeface="Segoe UI" panose="020B0502040204020203" pitchFamily="34" charset="0"/>
                  <a:ea typeface="SimSun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16" name="Text Box 47">
                <a:extLst>
                  <a:ext uri="{FF2B5EF4-FFF2-40B4-BE49-F238E27FC236}">
                    <a16:creationId xmlns:a16="http://schemas.microsoft.com/office/drawing/2014/main" id="{7C27E710-7D4E-7AC3-E8A7-22F22797323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960" y="12629"/>
                <a:ext cx="1800" cy="36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en-US" sz="1400">
                    <a:solidFill>
                      <a:srgbClr val="595959"/>
                    </a:solidFill>
                    <a:effectLst/>
                    <a:latin typeface="Segoe UI" panose="020B0502040204020203" pitchFamily="34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      (3) 200 OK</a:t>
                </a:r>
                <a:endParaRPr lang="el-GR" sz="2400">
                  <a:solidFill>
                    <a:srgbClr val="595959"/>
                  </a:solidFill>
                  <a:effectLst/>
                  <a:latin typeface="Segoe UI" panose="020B0502040204020203" pitchFamily="34" charset="0"/>
                  <a:ea typeface="SimSun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17" name="Text Box 48">
                <a:extLst>
                  <a:ext uri="{FF2B5EF4-FFF2-40B4-BE49-F238E27FC236}">
                    <a16:creationId xmlns:a16="http://schemas.microsoft.com/office/drawing/2014/main" id="{79A62FD1-4CFD-3CA3-148A-67118021D66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960" y="12269"/>
                <a:ext cx="1800" cy="36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en-US" sz="1400">
                    <a:solidFill>
                      <a:srgbClr val="595959"/>
                    </a:solidFill>
                    <a:effectLst/>
                    <a:latin typeface="Segoe UI" panose="020B0502040204020203" pitchFamily="34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      (2) 180 Ringing </a:t>
                </a:r>
                <a:endParaRPr lang="el-GR" sz="2400">
                  <a:solidFill>
                    <a:srgbClr val="595959"/>
                  </a:solidFill>
                  <a:effectLst/>
                  <a:latin typeface="Segoe UI" panose="020B0502040204020203" pitchFamily="34" charset="0"/>
                  <a:ea typeface="SimSun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18" name="Text Box 49">
                <a:extLst>
                  <a:ext uri="{FF2B5EF4-FFF2-40B4-BE49-F238E27FC236}">
                    <a16:creationId xmlns:a16="http://schemas.microsoft.com/office/drawing/2014/main" id="{EB8FFE81-44C5-D0BD-50DF-907891ED826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320" y="11732"/>
                <a:ext cx="1800" cy="36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en-US" sz="1400">
                    <a:solidFill>
                      <a:srgbClr val="595959"/>
                    </a:solidFill>
                    <a:effectLst/>
                    <a:latin typeface="Segoe UI" panose="020B0502040204020203" pitchFamily="34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      (1) INVITE </a:t>
                </a:r>
                <a:endParaRPr lang="el-GR" sz="2400">
                  <a:solidFill>
                    <a:srgbClr val="595959"/>
                  </a:solidFill>
                  <a:effectLst/>
                  <a:latin typeface="Segoe UI" panose="020B0502040204020203" pitchFamily="34" charset="0"/>
                  <a:ea typeface="SimSun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19" name="Line 50">
                <a:extLst>
                  <a:ext uri="{FF2B5EF4-FFF2-40B4-BE49-F238E27FC236}">
                    <a16:creationId xmlns:a16="http://schemas.microsoft.com/office/drawing/2014/main" id="{3F97414F-D4FD-ED63-3AAC-36A4D2AA66FD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3420" y="11520"/>
                <a:ext cx="3" cy="396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0" name="Line 51">
                <a:extLst>
                  <a:ext uri="{FF2B5EF4-FFF2-40B4-BE49-F238E27FC236}">
                    <a16:creationId xmlns:a16="http://schemas.microsoft.com/office/drawing/2014/main" id="{68BF30D4-ED14-456E-780D-8EBD60E0B470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6840" y="11549"/>
                <a:ext cx="0" cy="396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1" name="Line 52">
                <a:extLst>
                  <a:ext uri="{FF2B5EF4-FFF2-40B4-BE49-F238E27FC236}">
                    <a16:creationId xmlns:a16="http://schemas.microsoft.com/office/drawing/2014/main" id="{ABC6027E-E2E7-6A55-D7F5-B16AC63C50E1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3417" y="11909"/>
                <a:ext cx="3420" cy="18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2" name="Line 53">
                <a:extLst>
                  <a:ext uri="{FF2B5EF4-FFF2-40B4-BE49-F238E27FC236}">
                    <a16:creationId xmlns:a16="http://schemas.microsoft.com/office/drawing/2014/main" id="{E13B7F2B-C99F-AAAB-747C-03BFEBD7C011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flipH="1">
                <a:off x="3420" y="12449"/>
                <a:ext cx="3420" cy="18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3" name="Line 54">
                <a:extLst>
                  <a:ext uri="{FF2B5EF4-FFF2-40B4-BE49-F238E27FC236}">
                    <a16:creationId xmlns:a16="http://schemas.microsoft.com/office/drawing/2014/main" id="{049659A2-D3C9-325E-9A86-89E1CCC912E1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flipH="1">
                <a:off x="3417" y="12806"/>
                <a:ext cx="3420" cy="18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4" name="Line 55">
                <a:extLst>
                  <a:ext uri="{FF2B5EF4-FFF2-40B4-BE49-F238E27FC236}">
                    <a16:creationId xmlns:a16="http://schemas.microsoft.com/office/drawing/2014/main" id="{98009C63-8FE2-FBB2-C37A-E2B25395E569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3420" y="13349"/>
                <a:ext cx="3420" cy="18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5" name="Line 56">
                <a:extLst>
                  <a:ext uri="{FF2B5EF4-FFF2-40B4-BE49-F238E27FC236}">
                    <a16:creationId xmlns:a16="http://schemas.microsoft.com/office/drawing/2014/main" id="{C0B7B67D-DF1D-762C-993D-5A389215AE94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3417" y="14069"/>
                <a:ext cx="3420" cy="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 type="triangl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6" name="Line 57">
                <a:extLst>
                  <a:ext uri="{FF2B5EF4-FFF2-40B4-BE49-F238E27FC236}">
                    <a16:creationId xmlns:a16="http://schemas.microsoft.com/office/drawing/2014/main" id="{E8C57360-A8EE-2CC2-2758-6D1C09D238C0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flipH="1">
                <a:off x="3420" y="14609"/>
                <a:ext cx="3420" cy="18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7" name="Line 58">
                <a:extLst>
                  <a:ext uri="{FF2B5EF4-FFF2-40B4-BE49-F238E27FC236}">
                    <a16:creationId xmlns:a16="http://schemas.microsoft.com/office/drawing/2014/main" id="{67E853D0-8A58-1426-2B6E-3055008B6263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3417" y="15149"/>
                <a:ext cx="3420" cy="18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10" name="Text Box 59">
              <a:extLst>
                <a:ext uri="{FF2B5EF4-FFF2-40B4-BE49-F238E27FC236}">
                  <a16:creationId xmlns:a16="http://schemas.microsoft.com/office/drawing/2014/main" id="{F7B28E5D-ADF3-7496-F20E-7FCCA5965A7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60" y="10260"/>
              <a:ext cx="900" cy="72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>
                <a:lnSpc>
                  <a:spcPct val="115000"/>
                </a:lnSpc>
                <a:spcAft>
                  <a:spcPts val="1000"/>
                </a:spcAft>
              </a:pPr>
              <a:endParaRPr lang="en-US">
                <a:solidFill>
                  <a:srgbClr val="595959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11" name="Text Box 60">
              <a:extLst>
                <a:ext uri="{FF2B5EF4-FFF2-40B4-BE49-F238E27FC236}">
                  <a16:creationId xmlns:a16="http://schemas.microsoft.com/office/drawing/2014/main" id="{81A1891C-F17D-C34E-4238-2F49C12BADC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300" y="10260"/>
              <a:ext cx="900" cy="72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>
                <a:lnSpc>
                  <a:spcPct val="115000"/>
                </a:lnSpc>
                <a:spcAft>
                  <a:spcPts val="1000"/>
                </a:spcAft>
              </a:pPr>
              <a:endParaRPr lang="en-US">
                <a:solidFill>
                  <a:srgbClr val="595959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  <p:cxnSp>
        <p:nvCxnSpPr>
          <p:cNvPr id="28" name="Ευθύγραμμο βέλος σύνδεσης 29">
            <a:extLst>
              <a:ext uri="{FF2B5EF4-FFF2-40B4-BE49-F238E27FC236}">
                <a16:creationId xmlns:a16="http://schemas.microsoft.com/office/drawing/2014/main" id="{AFC5632F-DF56-008F-DF24-418EFFECC72D}"/>
              </a:ext>
            </a:extLst>
          </p:cNvPr>
          <p:cNvCxnSpPr>
            <a:cxnSpLocks/>
          </p:cNvCxnSpPr>
          <p:nvPr/>
        </p:nvCxnSpPr>
        <p:spPr>
          <a:xfrm flipH="1">
            <a:off x="408115" y="3739333"/>
            <a:ext cx="3944648" cy="184626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947018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6FEABF-0CAA-CF5F-0AAD-6B44FAC5D6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ACK</a:t>
            </a: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676697EB-B923-D4EE-C8D6-9793FBFF5E9B}"/>
              </a:ext>
            </a:extLst>
          </p:cNvPr>
          <p:cNvSpPr txBox="1">
            <a:spLocks/>
          </p:cNvSpPr>
          <p:nvPr/>
        </p:nvSpPr>
        <p:spPr>
          <a:xfrm>
            <a:off x="5613222" y="1472251"/>
            <a:ext cx="5740578" cy="365432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(4)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ACK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sip:marconi@radio.org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SIP/2.0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Via: SIP/2.0/UDP lab.high-voltage.org:5060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To: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G.Marconi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&lt;sip: marconi@radio.org&gt;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From: Nicola Tesla &lt;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sip:n.tesla@hogh-voltage.org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Call-Id: 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123456789@lab.high-voltage.org 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Cseq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: 1 ACK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Content-Length: 0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a = rtpmap:0 PCMU/8000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el-GR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grpSp>
        <p:nvGrpSpPr>
          <p:cNvPr id="5" name="Group 39">
            <a:extLst>
              <a:ext uri="{FF2B5EF4-FFF2-40B4-BE49-F238E27FC236}">
                <a16:creationId xmlns:a16="http://schemas.microsoft.com/office/drawing/2014/main" id="{C890CC46-C49E-E734-2384-335B6A4DA2E9}"/>
              </a:ext>
            </a:extLst>
          </p:cNvPr>
          <p:cNvGrpSpPr>
            <a:grpSpLocks/>
          </p:cNvGrpSpPr>
          <p:nvPr/>
        </p:nvGrpSpPr>
        <p:grpSpPr bwMode="auto">
          <a:xfrm>
            <a:off x="490801" y="1027905"/>
            <a:ext cx="4476054" cy="5658056"/>
            <a:chOff x="3060" y="10260"/>
            <a:chExt cx="4320" cy="5069"/>
          </a:xfrm>
        </p:grpSpPr>
        <p:sp>
          <p:nvSpPr>
            <p:cNvPr id="7" name="Text Box 40">
              <a:extLst>
                <a:ext uri="{FF2B5EF4-FFF2-40B4-BE49-F238E27FC236}">
                  <a16:creationId xmlns:a16="http://schemas.microsoft.com/office/drawing/2014/main" id="{719F679D-CB61-EEFA-A48C-0CBDEBC9DE7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60" y="10980"/>
              <a:ext cx="900" cy="36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>
                <a:lnSpc>
                  <a:spcPct val="115000"/>
                </a:lnSpc>
                <a:spcAft>
                  <a:spcPts val="1000"/>
                </a:spcAft>
              </a:pPr>
              <a:r>
                <a:rPr lang="en-US">
                  <a:solidFill>
                    <a:srgbClr val="595959"/>
                  </a:solidFill>
                  <a:effectLst/>
                  <a:latin typeface="Segoe UI" panose="020B0502040204020203" pitchFamily="34" charset="0"/>
                  <a:ea typeface="SimSun" panose="02010600030101010101" pitchFamily="2" charset="-122"/>
                  <a:cs typeface="Times New Roman" panose="02020603050405020304" pitchFamily="18" charset="0"/>
                </a:rPr>
                <a:t>Tesla</a:t>
              </a:r>
              <a:endParaRPr lang="el-GR" sz="2400">
                <a:solidFill>
                  <a:srgbClr val="595959"/>
                </a:solidFill>
                <a:effectLst/>
                <a:latin typeface="Segoe UI" panose="020B0502040204020203" pitchFamily="34" charset="0"/>
                <a:ea typeface="SimSun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8" name="Text Box 41">
              <a:extLst>
                <a:ext uri="{FF2B5EF4-FFF2-40B4-BE49-F238E27FC236}">
                  <a16:creationId xmlns:a16="http://schemas.microsoft.com/office/drawing/2014/main" id="{B7DF3184-86DB-507F-6BD2-63289052D38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300" y="10980"/>
              <a:ext cx="1080" cy="36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>
                <a:lnSpc>
                  <a:spcPct val="115000"/>
                </a:lnSpc>
                <a:spcAft>
                  <a:spcPts val="1000"/>
                </a:spcAft>
              </a:pPr>
              <a:r>
                <a:rPr lang="en-US">
                  <a:solidFill>
                    <a:srgbClr val="595959"/>
                  </a:solidFill>
                  <a:effectLst/>
                  <a:latin typeface="Segoe UI" panose="020B0502040204020203" pitchFamily="34" charset="0"/>
                  <a:ea typeface="SimSun" panose="02010600030101010101" pitchFamily="2" charset="-122"/>
                  <a:cs typeface="Times New Roman" panose="02020603050405020304" pitchFamily="18" charset="0"/>
                </a:rPr>
                <a:t>Marconi</a:t>
              </a:r>
              <a:endParaRPr lang="el-GR" sz="2400">
                <a:solidFill>
                  <a:srgbClr val="595959"/>
                </a:solidFill>
                <a:effectLst/>
                <a:latin typeface="Segoe UI" panose="020B0502040204020203" pitchFamily="34" charset="0"/>
                <a:ea typeface="SimSun" panose="02010600030101010101" pitchFamily="2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9" name="Group 42">
              <a:extLst>
                <a:ext uri="{FF2B5EF4-FFF2-40B4-BE49-F238E27FC236}">
                  <a16:creationId xmlns:a16="http://schemas.microsoft.com/office/drawing/2014/main" id="{D3CF96FA-1C35-8D1E-DD1E-CFAEB1120B5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420" y="11340"/>
              <a:ext cx="3423" cy="3989"/>
              <a:chOff x="3417" y="11520"/>
              <a:chExt cx="3423" cy="3989"/>
            </a:xfrm>
          </p:grpSpPr>
          <p:sp>
            <p:nvSpPr>
              <p:cNvPr id="12" name="Text Box 43">
                <a:extLst>
                  <a:ext uri="{FF2B5EF4-FFF2-40B4-BE49-F238E27FC236}">
                    <a16:creationId xmlns:a16="http://schemas.microsoft.com/office/drawing/2014/main" id="{D53FC594-BEB2-0A61-7137-5169771200A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140" y="14789"/>
                <a:ext cx="1800" cy="36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en-US" sz="1400">
                    <a:solidFill>
                      <a:srgbClr val="595959"/>
                    </a:solidFill>
                    <a:effectLst/>
                    <a:latin typeface="Segoe UI" panose="020B0502040204020203" pitchFamily="34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      (6) 200 OK </a:t>
                </a:r>
                <a:endParaRPr lang="el-GR" sz="2400">
                  <a:solidFill>
                    <a:srgbClr val="595959"/>
                  </a:solidFill>
                  <a:effectLst/>
                  <a:latin typeface="Segoe UI" panose="020B0502040204020203" pitchFamily="34" charset="0"/>
                  <a:ea typeface="SimSun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13" name="Text Box 44">
                <a:extLst>
                  <a:ext uri="{FF2B5EF4-FFF2-40B4-BE49-F238E27FC236}">
                    <a16:creationId xmlns:a16="http://schemas.microsoft.com/office/drawing/2014/main" id="{F97C5840-A20D-5FA0-FC48-C277C990B8D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140" y="14429"/>
                <a:ext cx="1800" cy="36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en-US" sz="1400">
                    <a:solidFill>
                      <a:srgbClr val="595959"/>
                    </a:solidFill>
                    <a:effectLst/>
                    <a:latin typeface="Segoe UI" panose="020B0502040204020203" pitchFamily="34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      (5) BYE </a:t>
                </a:r>
                <a:endParaRPr lang="el-GR" sz="2400">
                  <a:solidFill>
                    <a:srgbClr val="595959"/>
                  </a:solidFill>
                  <a:effectLst/>
                  <a:latin typeface="Segoe UI" panose="020B0502040204020203" pitchFamily="34" charset="0"/>
                  <a:ea typeface="SimSun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14" name="Text Box 45">
                <a:extLst>
                  <a:ext uri="{FF2B5EF4-FFF2-40B4-BE49-F238E27FC236}">
                    <a16:creationId xmlns:a16="http://schemas.microsoft.com/office/drawing/2014/main" id="{E4BE297A-ADB4-16CB-FE97-022D2E88F8B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140" y="13709"/>
                <a:ext cx="1800" cy="36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en-US" sz="1400">
                    <a:solidFill>
                      <a:srgbClr val="595959"/>
                    </a:solidFill>
                    <a:effectLst/>
                    <a:latin typeface="Segoe UI" panose="020B0502040204020203" pitchFamily="34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      Media session </a:t>
                </a:r>
                <a:endParaRPr lang="el-GR" sz="2400">
                  <a:solidFill>
                    <a:srgbClr val="595959"/>
                  </a:solidFill>
                  <a:effectLst/>
                  <a:latin typeface="Segoe UI" panose="020B0502040204020203" pitchFamily="34" charset="0"/>
                  <a:ea typeface="SimSun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15" name="Text Box 46">
                <a:extLst>
                  <a:ext uri="{FF2B5EF4-FFF2-40B4-BE49-F238E27FC236}">
                    <a16:creationId xmlns:a16="http://schemas.microsoft.com/office/drawing/2014/main" id="{C5363225-B47A-5887-E407-47CB55A7924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140" y="12989"/>
                <a:ext cx="1260" cy="36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en-US" sz="1400" dirty="0">
                    <a:solidFill>
                      <a:srgbClr val="595959"/>
                    </a:solidFill>
                    <a:effectLst/>
                    <a:latin typeface="Segoe UI" panose="020B0502040204020203" pitchFamily="34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      (4) ACK </a:t>
                </a:r>
                <a:endParaRPr lang="el-GR" sz="2400" dirty="0">
                  <a:solidFill>
                    <a:srgbClr val="595959"/>
                  </a:solidFill>
                  <a:effectLst/>
                  <a:latin typeface="Segoe UI" panose="020B0502040204020203" pitchFamily="34" charset="0"/>
                  <a:ea typeface="SimSun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16" name="Text Box 47">
                <a:extLst>
                  <a:ext uri="{FF2B5EF4-FFF2-40B4-BE49-F238E27FC236}">
                    <a16:creationId xmlns:a16="http://schemas.microsoft.com/office/drawing/2014/main" id="{08AC1ED2-0C22-06B9-B22A-C06747DAD06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960" y="12629"/>
                <a:ext cx="1800" cy="36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en-US" sz="1400">
                    <a:solidFill>
                      <a:srgbClr val="595959"/>
                    </a:solidFill>
                    <a:effectLst/>
                    <a:latin typeface="Segoe UI" panose="020B0502040204020203" pitchFamily="34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      (3) 200 OK</a:t>
                </a:r>
                <a:endParaRPr lang="el-GR" sz="2400">
                  <a:solidFill>
                    <a:srgbClr val="595959"/>
                  </a:solidFill>
                  <a:effectLst/>
                  <a:latin typeface="Segoe UI" panose="020B0502040204020203" pitchFamily="34" charset="0"/>
                  <a:ea typeface="SimSun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17" name="Text Box 48">
                <a:extLst>
                  <a:ext uri="{FF2B5EF4-FFF2-40B4-BE49-F238E27FC236}">
                    <a16:creationId xmlns:a16="http://schemas.microsoft.com/office/drawing/2014/main" id="{542E99D6-94E5-5337-5C2D-8CDF95B413D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960" y="12269"/>
                <a:ext cx="1800" cy="36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en-US" sz="1400">
                    <a:solidFill>
                      <a:srgbClr val="595959"/>
                    </a:solidFill>
                    <a:effectLst/>
                    <a:latin typeface="Segoe UI" panose="020B0502040204020203" pitchFamily="34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      (2) 180 Ringing </a:t>
                </a:r>
                <a:endParaRPr lang="el-GR" sz="2400">
                  <a:solidFill>
                    <a:srgbClr val="595959"/>
                  </a:solidFill>
                  <a:effectLst/>
                  <a:latin typeface="Segoe UI" panose="020B0502040204020203" pitchFamily="34" charset="0"/>
                  <a:ea typeface="SimSun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18" name="Text Box 49">
                <a:extLst>
                  <a:ext uri="{FF2B5EF4-FFF2-40B4-BE49-F238E27FC236}">
                    <a16:creationId xmlns:a16="http://schemas.microsoft.com/office/drawing/2014/main" id="{0BDB1A1E-F907-75C5-7B64-965CC1B2FA9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320" y="11732"/>
                <a:ext cx="1800" cy="36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en-US" sz="1400">
                    <a:solidFill>
                      <a:srgbClr val="595959"/>
                    </a:solidFill>
                    <a:effectLst/>
                    <a:latin typeface="Segoe UI" panose="020B0502040204020203" pitchFamily="34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      (1) INVITE </a:t>
                </a:r>
                <a:endParaRPr lang="el-GR" sz="2400">
                  <a:solidFill>
                    <a:srgbClr val="595959"/>
                  </a:solidFill>
                  <a:effectLst/>
                  <a:latin typeface="Segoe UI" panose="020B0502040204020203" pitchFamily="34" charset="0"/>
                  <a:ea typeface="SimSun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19" name="Line 50">
                <a:extLst>
                  <a:ext uri="{FF2B5EF4-FFF2-40B4-BE49-F238E27FC236}">
                    <a16:creationId xmlns:a16="http://schemas.microsoft.com/office/drawing/2014/main" id="{5B96522B-7F3C-5A21-EB10-7A441467F60D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3420" y="11520"/>
                <a:ext cx="3" cy="396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0" name="Line 51">
                <a:extLst>
                  <a:ext uri="{FF2B5EF4-FFF2-40B4-BE49-F238E27FC236}">
                    <a16:creationId xmlns:a16="http://schemas.microsoft.com/office/drawing/2014/main" id="{4B2059CF-E0EA-3FF5-2C03-3FBBA94BA45F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6840" y="11549"/>
                <a:ext cx="0" cy="396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1" name="Line 52">
                <a:extLst>
                  <a:ext uri="{FF2B5EF4-FFF2-40B4-BE49-F238E27FC236}">
                    <a16:creationId xmlns:a16="http://schemas.microsoft.com/office/drawing/2014/main" id="{3C331717-F928-1293-149A-FC07F936D382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3417" y="11909"/>
                <a:ext cx="3420" cy="18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2" name="Line 53">
                <a:extLst>
                  <a:ext uri="{FF2B5EF4-FFF2-40B4-BE49-F238E27FC236}">
                    <a16:creationId xmlns:a16="http://schemas.microsoft.com/office/drawing/2014/main" id="{DD84EA47-07A3-2ECD-726F-7C7FEBD7C006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flipH="1">
                <a:off x="3420" y="12449"/>
                <a:ext cx="3420" cy="18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3" name="Line 54">
                <a:extLst>
                  <a:ext uri="{FF2B5EF4-FFF2-40B4-BE49-F238E27FC236}">
                    <a16:creationId xmlns:a16="http://schemas.microsoft.com/office/drawing/2014/main" id="{DD2B8AE6-9EA1-92D7-C0C8-0C665C7B971C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flipH="1">
                <a:off x="3417" y="12806"/>
                <a:ext cx="3420" cy="18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4" name="Line 55">
                <a:extLst>
                  <a:ext uri="{FF2B5EF4-FFF2-40B4-BE49-F238E27FC236}">
                    <a16:creationId xmlns:a16="http://schemas.microsoft.com/office/drawing/2014/main" id="{BADC69AB-8EBB-9A55-F609-23196A1E2EA0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3420" y="13349"/>
                <a:ext cx="3420" cy="18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5" name="Line 56">
                <a:extLst>
                  <a:ext uri="{FF2B5EF4-FFF2-40B4-BE49-F238E27FC236}">
                    <a16:creationId xmlns:a16="http://schemas.microsoft.com/office/drawing/2014/main" id="{AE929E52-2338-3B05-6650-BA4B8A68A022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3417" y="14069"/>
                <a:ext cx="3420" cy="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 type="triangl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6" name="Line 57">
                <a:extLst>
                  <a:ext uri="{FF2B5EF4-FFF2-40B4-BE49-F238E27FC236}">
                    <a16:creationId xmlns:a16="http://schemas.microsoft.com/office/drawing/2014/main" id="{D8C978FA-46FC-1A65-254D-FA569A78A677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flipH="1">
                <a:off x="3420" y="14609"/>
                <a:ext cx="3420" cy="18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7" name="Line 58">
                <a:extLst>
                  <a:ext uri="{FF2B5EF4-FFF2-40B4-BE49-F238E27FC236}">
                    <a16:creationId xmlns:a16="http://schemas.microsoft.com/office/drawing/2014/main" id="{BA7DD5BA-43AC-0502-F938-33C4A08F70B0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3417" y="15149"/>
                <a:ext cx="3420" cy="18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11" name="Text Box 60">
              <a:extLst>
                <a:ext uri="{FF2B5EF4-FFF2-40B4-BE49-F238E27FC236}">
                  <a16:creationId xmlns:a16="http://schemas.microsoft.com/office/drawing/2014/main" id="{764E2DB0-D4D5-8612-3025-7C5AD808010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300" y="10260"/>
              <a:ext cx="900" cy="72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>
                <a:lnSpc>
                  <a:spcPct val="115000"/>
                </a:lnSpc>
                <a:spcAft>
                  <a:spcPts val="1000"/>
                </a:spcAft>
              </a:pPr>
              <a:endParaRPr lang="en-US">
                <a:solidFill>
                  <a:srgbClr val="595959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  <p:cxnSp>
        <p:nvCxnSpPr>
          <p:cNvPr id="54" name="Ευθύγραμμο βέλος σύνδεσης 28">
            <a:extLst>
              <a:ext uri="{FF2B5EF4-FFF2-40B4-BE49-F238E27FC236}">
                <a16:creationId xmlns:a16="http://schemas.microsoft.com/office/drawing/2014/main" id="{50127B78-C7B5-37CE-E680-1D9C7F98C890}"/>
              </a:ext>
            </a:extLst>
          </p:cNvPr>
          <p:cNvCxnSpPr>
            <a:cxnSpLocks/>
          </p:cNvCxnSpPr>
          <p:nvPr/>
        </p:nvCxnSpPr>
        <p:spPr>
          <a:xfrm>
            <a:off x="838200" y="4267803"/>
            <a:ext cx="3569149" cy="175697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Arrow: Left-Right 55">
            <a:extLst>
              <a:ext uri="{FF2B5EF4-FFF2-40B4-BE49-F238E27FC236}">
                <a16:creationId xmlns:a16="http://schemas.microsoft.com/office/drawing/2014/main" id="{32739C07-70BF-1886-7EF6-71B53EB96252}"/>
              </a:ext>
            </a:extLst>
          </p:cNvPr>
          <p:cNvSpPr/>
          <p:nvPr/>
        </p:nvSpPr>
        <p:spPr>
          <a:xfrm>
            <a:off x="898736" y="4982705"/>
            <a:ext cx="3505505" cy="233282"/>
          </a:xfrm>
          <a:prstGeom prst="leftRightArrow">
            <a:avLst/>
          </a:prstGeom>
          <a:ln>
            <a:noFill/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7651885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1A3073-9727-169C-5713-3A38514B3B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BYE</a:t>
            </a:r>
            <a:endParaRPr lang="el-GR" dirty="0"/>
          </a:p>
        </p:txBody>
      </p:sp>
      <p:grpSp>
        <p:nvGrpSpPr>
          <p:cNvPr id="3" name="Group 39">
            <a:extLst>
              <a:ext uri="{FF2B5EF4-FFF2-40B4-BE49-F238E27FC236}">
                <a16:creationId xmlns:a16="http://schemas.microsoft.com/office/drawing/2014/main" id="{55C302A6-C497-8459-635B-F935551B9BAF}"/>
              </a:ext>
            </a:extLst>
          </p:cNvPr>
          <p:cNvGrpSpPr>
            <a:grpSpLocks/>
          </p:cNvGrpSpPr>
          <p:nvPr/>
        </p:nvGrpSpPr>
        <p:grpSpPr bwMode="auto">
          <a:xfrm>
            <a:off x="490801" y="1831576"/>
            <a:ext cx="4476054" cy="4854387"/>
            <a:chOff x="3060" y="10980"/>
            <a:chExt cx="4320" cy="4349"/>
          </a:xfrm>
        </p:grpSpPr>
        <p:sp>
          <p:nvSpPr>
            <p:cNvPr id="4" name="Text Box 40">
              <a:extLst>
                <a:ext uri="{FF2B5EF4-FFF2-40B4-BE49-F238E27FC236}">
                  <a16:creationId xmlns:a16="http://schemas.microsoft.com/office/drawing/2014/main" id="{C393A3CA-ED58-538C-49F4-4CC4AF1D6A6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60" y="10980"/>
              <a:ext cx="900" cy="36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>
                <a:lnSpc>
                  <a:spcPct val="115000"/>
                </a:lnSpc>
                <a:spcAft>
                  <a:spcPts val="1000"/>
                </a:spcAft>
              </a:pPr>
              <a:r>
                <a:rPr lang="en-US">
                  <a:solidFill>
                    <a:srgbClr val="595959"/>
                  </a:solidFill>
                  <a:effectLst/>
                  <a:latin typeface="Segoe UI" panose="020B0502040204020203" pitchFamily="34" charset="0"/>
                  <a:ea typeface="SimSun" panose="02010600030101010101" pitchFamily="2" charset="-122"/>
                  <a:cs typeface="Times New Roman" panose="02020603050405020304" pitchFamily="18" charset="0"/>
                </a:rPr>
                <a:t>Tesla</a:t>
              </a:r>
              <a:endParaRPr lang="el-GR" sz="2400">
                <a:solidFill>
                  <a:srgbClr val="595959"/>
                </a:solidFill>
                <a:effectLst/>
                <a:latin typeface="Segoe UI" panose="020B0502040204020203" pitchFamily="34" charset="0"/>
                <a:ea typeface="SimSun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5" name="Text Box 41">
              <a:extLst>
                <a:ext uri="{FF2B5EF4-FFF2-40B4-BE49-F238E27FC236}">
                  <a16:creationId xmlns:a16="http://schemas.microsoft.com/office/drawing/2014/main" id="{1F1A9B04-8685-F3A0-EF2D-52FAD7EC33F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300" y="10980"/>
              <a:ext cx="1080" cy="36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>
                <a:lnSpc>
                  <a:spcPct val="115000"/>
                </a:lnSpc>
                <a:spcAft>
                  <a:spcPts val="1000"/>
                </a:spcAft>
              </a:pPr>
              <a:r>
                <a:rPr lang="en-US">
                  <a:solidFill>
                    <a:srgbClr val="595959"/>
                  </a:solidFill>
                  <a:effectLst/>
                  <a:latin typeface="Segoe UI" panose="020B0502040204020203" pitchFamily="34" charset="0"/>
                  <a:ea typeface="SimSun" panose="02010600030101010101" pitchFamily="2" charset="-122"/>
                  <a:cs typeface="Times New Roman" panose="02020603050405020304" pitchFamily="18" charset="0"/>
                </a:rPr>
                <a:t>Marconi</a:t>
              </a:r>
              <a:endParaRPr lang="el-GR" sz="2400">
                <a:solidFill>
                  <a:srgbClr val="595959"/>
                </a:solidFill>
                <a:effectLst/>
                <a:latin typeface="Segoe UI" panose="020B0502040204020203" pitchFamily="34" charset="0"/>
                <a:ea typeface="SimSun" panose="02010600030101010101" pitchFamily="2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6" name="Group 42">
              <a:extLst>
                <a:ext uri="{FF2B5EF4-FFF2-40B4-BE49-F238E27FC236}">
                  <a16:creationId xmlns:a16="http://schemas.microsoft.com/office/drawing/2014/main" id="{AC6E7F0D-E98E-5F41-622D-CF25D6BB8E5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420" y="11340"/>
              <a:ext cx="3423" cy="3989"/>
              <a:chOff x="3417" y="11520"/>
              <a:chExt cx="3423" cy="3989"/>
            </a:xfrm>
          </p:grpSpPr>
          <p:sp>
            <p:nvSpPr>
              <p:cNvPr id="8" name="Text Box 43">
                <a:extLst>
                  <a:ext uri="{FF2B5EF4-FFF2-40B4-BE49-F238E27FC236}">
                    <a16:creationId xmlns:a16="http://schemas.microsoft.com/office/drawing/2014/main" id="{B0EE72A3-62C0-5C95-AFB9-44507F77C3A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140" y="14789"/>
                <a:ext cx="1800" cy="36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en-US" sz="1400">
                    <a:solidFill>
                      <a:srgbClr val="595959"/>
                    </a:solidFill>
                    <a:effectLst/>
                    <a:latin typeface="Segoe UI" panose="020B0502040204020203" pitchFamily="34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      (6) 200 OK </a:t>
                </a:r>
                <a:endParaRPr lang="el-GR" sz="2400">
                  <a:solidFill>
                    <a:srgbClr val="595959"/>
                  </a:solidFill>
                  <a:effectLst/>
                  <a:latin typeface="Segoe UI" panose="020B0502040204020203" pitchFamily="34" charset="0"/>
                  <a:ea typeface="SimSun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9" name="Text Box 44">
                <a:extLst>
                  <a:ext uri="{FF2B5EF4-FFF2-40B4-BE49-F238E27FC236}">
                    <a16:creationId xmlns:a16="http://schemas.microsoft.com/office/drawing/2014/main" id="{886052ED-2564-D0D9-1332-1E53D408AB7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140" y="14429"/>
                <a:ext cx="1800" cy="36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en-US" sz="1400">
                    <a:solidFill>
                      <a:srgbClr val="595959"/>
                    </a:solidFill>
                    <a:effectLst/>
                    <a:latin typeface="Segoe UI" panose="020B0502040204020203" pitchFamily="34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      (5) BYE </a:t>
                </a:r>
                <a:endParaRPr lang="el-GR" sz="2400">
                  <a:solidFill>
                    <a:srgbClr val="595959"/>
                  </a:solidFill>
                  <a:effectLst/>
                  <a:latin typeface="Segoe UI" panose="020B0502040204020203" pitchFamily="34" charset="0"/>
                  <a:ea typeface="SimSun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10" name="Text Box 45">
                <a:extLst>
                  <a:ext uri="{FF2B5EF4-FFF2-40B4-BE49-F238E27FC236}">
                    <a16:creationId xmlns:a16="http://schemas.microsoft.com/office/drawing/2014/main" id="{09FBF4D2-AA63-FB6B-94D3-86A77EBD885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140" y="13709"/>
                <a:ext cx="1800" cy="36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en-US" sz="1400">
                    <a:solidFill>
                      <a:srgbClr val="595959"/>
                    </a:solidFill>
                    <a:effectLst/>
                    <a:latin typeface="Segoe UI" panose="020B0502040204020203" pitchFamily="34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      Media session </a:t>
                </a:r>
                <a:endParaRPr lang="el-GR" sz="2400">
                  <a:solidFill>
                    <a:srgbClr val="595959"/>
                  </a:solidFill>
                  <a:effectLst/>
                  <a:latin typeface="Segoe UI" panose="020B0502040204020203" pitchFamily="34" charset="0"/>
                  <a:ea typeface="SimSun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11" name="Text Box 46">
                <a:extLst>
                  <a:ext uri="{FF2B5EF4-FFF2-40B4-BE49-F238E27FC236}">
                    <a16:creationId xmlns:a16="http://schemas.microsoft.com/office/drawing/2014/main" id="{27A9CF86-A226-BF38-73CE-AECF0C21C66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140" y="12989"/>
                <a:ext cx="1260" cy="36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en-US" sz="1400" dirty="0">
                    <a:solidFill>
                      <a:srgbClr val="595959"/>
                    </a:solidFill>
                    <a:effectLst/>
                    <a:latin typeface="Segoe UI" panose="020B0502040204020203" pitchFamily="34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      (4) ACK </a:t>
                </a:r>
                <a:endParaRPr lang="el-GR" sz="2400" dirty="0">
                  <a:solidFill>
                    <a:srgbClr val="595959"/>
                  </a:solidFill>
                  <a:effectLst/>
                  <a:latin typeface="Segoe UI" panose="020B0502040204020203" pitchFamily="34" charset="0"/>
                  <a:ea typeface="SimSun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12" name="Text Box 47">
                <a:extLst>
                  <a:ext uri="{FF2B5EF4-FFF2-40B4-BE49-F238E27FC236}">
                    <a16:creationId xmlns:a16="http://schemas.microsoft.com/office/drawing/2014/main" id="{ED1C3DA6-C643-E158-DF67-76718FB5513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960" y="12629"/>
                <a:ext cx="1800" cy="36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en-US" sz="1400">
                    <a:solidFill>
                      <a:srgbClr val="595959"/>
                    </a:solidFill>
                    <a:effectLst/>
                    <a:latin typeface="Segoe UI" panose="020B0502040204020203" pitchFamily="34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      (3) 200 OK</a:t>
                </a:r>
                <a:endParaRPr lang="el-GR" sz="2400">
                  <a:solidFill>
                    <a:srgbClr val="595959"/>
                  </a:solidFill>
                  <a:effectLst/>
                  <a:latin typeface="Segoe UI" panose="020B0502040204020203" pitchFamily="34" charset="0"/>
                  <a:ea typeface="SimSun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13" name="Text Box 48">
                <a:extLst>
                  <a:ext uri="{FF2B5EF4-FFF2-40B4-BE49-F238E27FC236}">
                    <a16:creationId xmlns:a16="http://schemas.microsoft.com/office/drawing/2014/main" id="{BDDCC167-D320-5095-BF9F-71B28E08963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960" y="12269"/>
                <a:ext cx="1800" cy="36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en-US" sz="1400" dirty="0">
                    <a:solidFill>
                      <a:srgbClr val="595959"/>
                    </a:solidFill>
                    <a:effectLst/>
                    <a:latin typeface="Segoe UI" panose="020B0502040204020203" pitchFamily="34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      (2) 180 Ringing </a:t>
                </a:r>
                <a:endParaRPr lang="el-GR" sz="2400" dirty="0">
                  <a:solidFill>
                    <a:srgbClr val="595959"/>
                  </a:solidFill>
                  <a:effectLst/>
                  <a:latin typeface="Segoe UI" panose="020B0502040204020203" pitchFamily="34" charset="0"/>
                  <a:ea typeface="SimSun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14" name="Text Box 49">
                <a:extLst>
                  <a:ext uri="{FF2B5EF4-FFF2-40B4-BE49-F238E27FC236}">
                    <a16:creationId xmlns:a16="http://schemas.microsoft.com/office/drawing/2014/main" id="{0FB0DBDA-3968-EF5D-3DD8-7ED385D1595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320" y="11732"/>
                <a:ext cx="1800" cy="36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en-US" sz="1400">
                    <a:solidFill>
                      <a:srgbClr val="595959"/>
                    </a:solidFill>
                    <a:effectLst/>
                    <a:latin typeface="Segoe UI" panose="020B0502040204020203" pitchFamily="34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      (1) INVITE </a:t>
                </a:r>
                <a:endParaRPr lang="el-GR" sz="2400">
                  <a:solidFill>
                    <a:srgbClr val="595959"/>
                  </a:solidFill>
                  <a:effectLst/>
                  <a:latin typeface="Segoe UI" panose="020B0502040204020203" pitchFamily="34" charset="0"/>
                  <a:ea typeface="SimSun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15" name="Line 50">
                <a:extLst>
                  <a:ext uri="{FF2B5EF4-FFF2-40B4-BE49-F238E27FC236}">
                    <a16:creationId xmlns:a16="http://schemas.microsoft.com/office/drawing/2014/main" id="{734706EA-6A60-09B2-61D0-A4B2A9645957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3420" y="11520"/>
                <a:ext cx="3" cy="396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6" name="Line 51">
                <a:extLst>
                  <a:ext uri="{FF2B5EF4-FFF2-40B4-BE49-F238E27FC236}">
                    <a16:creationId xmlns:a16="http://schemas.microsoft.com/office/drawing/2014/main" id="{04214213-9066-9C03-81BD-E66A333158EC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6840" y="11549"/>
                <a:ext cx="0" cy="396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7" name="Line 52">
                <a:extLst>
                  <a:ext uri="{FF2B5EF4-FFF2-40B4-BE49-F238E27FC236}">
                    <a16:creationId xmlns:a16="http://schemas.microsoft.com/office/drawing/2014/main" id="{C6BC861B-B3F6-F575-FB25-0A7E33588214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3417" y="11909"/>
                <a:ext cx="3420" cy="18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8" name="Line 53">
                <a:extLst>
                  <a:ext uri="{FF2B5EF4-FFF2-40B4-BE49-F238E27FC236}">
                    <a16:creationId xmlns:a16="http://schemas.microsoft.com/office/drawing/2014/main" id="{06327797-3AA1-067D-40B9-EC399228D846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flipH="1">
                <a:off x="3420" y="12449"/>
                <a:ext cx="3420" cy="18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9" name="Line 54">
                <a:extLst>
                  <a:ext uri="{FF2B5EF4-FFF2-40B4-BE49-F238E27FC236}">
                    <a16:creationId xmlns:a16="http://schemas.microsoft.com/office/drawing/2014/main" id="{B44873A1-B91F-E26C-ACA6-C7AA19230133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flipH="1">
                <a:off x="3417" y="12806"/>
                <a:ext cx="3420" cy="18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0" name="Line 55">
                <a:extLst>
                  <a:ext uri="{FF2B5EF4-FFF2-40B4-BE49-F238E27FC236}">
                    <a16:creationId xmlns:a16="http://schemas.microsoft.com/office/drawing/2014/main" id="{829CBD85-FD8D-1995-4E51-D8DBD0023C31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3420" y="13349"/>
                <a:ext cx="3420" cy="18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1" name="Line 56">
                <a:extLst>
                  <a:ext uri="{FF2B5EF4-FFF2-40B4-BE49-F238E27FC236}">
                    <a16:creationId xmlns:a16="http://schemas.microsoft.com/office/drawing/2014/main" id="{495EEA47-AC91-34EE-47A1-B858BC875656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3417" y="14069"/>
                <a:ext cx="3420" cy="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 type="triangl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2" name="Line 57">
                <a:extLst>
                  <a:ext uri="{FF2B5EF4-FFF2-40B4-BE49-F238E27FC236}">
                    <a16:creationId xmlns:a16="http://schemas.microsoft.com/office/drawing/2014/main" id="{5D7EE360-E453-A59C-CAB5-CE126E0CC645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flipH="1">
                <a:off x="3420" y="14609"/>
                <a:ext cx="3420" cy="18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3" name="Line 58">
                <a:extLst>
                  <a:ext uri="{FF2B5EF4-FFF2-40B4-BE49-F238E27FC236}">
                    <a16:creationId xmlns:a16="http://schemas.microsoft.com/office/drawing/2014/main" id="{3CF1B456-E73E-D047-3BB2-242D8F7D1A09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3417" y="15149"/>
                <a:ext cx="3420" cy="18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</p:grpSp>
      <p:sp>
        <p:nvSpPr>
          <p:cNvPr id="24" name="Θέση περιεχομένου 2">
            <a:extLst>
              <a:ext uri="{FF2B5EF4-FFF2-40B4-BE49-F238E27FC236}">
                <a16:creationId xmlns:a16="http://schemas.microsoft.com/office/drawing/2014/main" id="{6C55CCB0-37C7-A19F-0321-829B107D9043}"/>
              </a:ext>
            </a:extLst>
          </p:cNvPr>
          <p:cNvSpPr txBox="1">
            <a:spLocks/>
          </p:cNvSpPr>
          <p:nvPr/>
        </p:nvSpPr>
        <p:spPr>
          <a:xfrm>
            <a:off x="6096000" y="1705781"/>
            <a:ext cx="5740578" cy="264924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(5)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BYE 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sip:n.tesla@high-voltage.org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SIP/2.0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Via: SIP/2.0/UDP tower.radio.org:5060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To: Nicola Tesla &lt;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sip:n.tesla@high-voltage.org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From: 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G.Marconi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&lt;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sip:marconi@radio.org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Call-ID: </a:t>
            </a:r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123456789@lab.high-voltage.org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Cseq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: 1 Bye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Content-Length: 0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el-GR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cxnSp>
        <p:nvCxnSpPr>
          <p:cNvPr id="25" name="Ευθύγραμμο βέλος σύνδεσης 29">
            <a:extLst>
              <a:ext uri="{FF2B5EF4-FFF2-40B4-BE49-F238E27FC236}">
                <a16:creationId xmlns:a16="http://schemas.microsoft.com/office/drawing/2014/main" id="{4F560B07-BB79-10AB-C3F0-F5E86496E2E0}"/>
              </a:ext>
            </a:extLst>
          </p:cNvPr>
          <p:cNvCxnSpPr>
            <a:cxnSpLocks/>
          </p:cNvCxnSpPr>
          <p:nvPr/>
        </p:nvCxnSpPr>
        <p:spPr>
          <a:xfrm flipH="1">
            <a:off x="863806" y="5676570"/>
            <a:ext cx="3543543" cy="197684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7618053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EDB082-211E-725E-B292-AEBB64CAB6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200 OK</a:t>
            </a:r>
            <a:endParaRPr lang="el-GR" dirty="0"/>
          </a:p>
        </p:txBody>
      </p:sp>
      <p:grpSp>
        <p:nvGrpSpPr>
          <p:cNvPr id="3" name="Group 39">
            <a:extLst>
              <a:ext uri="{FF2B5EF4-FFF2-40B4-BE49-F238E27FC236}">
                <a16:creationId xmlns:a16="http://schemas.microsoft.com/office/drawing/2014/main" id="{8F796347-9D88-AB2D-6C60-1A0A7787C881}"/>
              </a:ext>
            </a:extLst>
          </p:cNvPr>
          <p:cNvGrpSpPr>
            <a:grpSpLocks/>
          </p:cNvGrpSpPr>
          <p:nvPr/>
        </p:nvGrpSpPr>
        <p:grpSpPr bwMode="auto">
          <a:xfrm>
            <a:off x="490801" y="1831576"/>
            <a:ext cx="4476054" cy="4854387"/>
            <a:chOff x="3060" y="10980"/>
            <a:chExt cx="4320" cy="4349"/>
          </a:xfrm>
        </p:grpSpPr>
        <p:sp>
          <p:nvSpPr>
            <p:cNvPr id="4" name="Text Box 40">
              <a:extLst>
                <a:ext uri="{FF2B5EF4-FFF2-40B4-BE49-F238E27FC236}">
                  <a16:creationId xmlns:a16="http://schemas.microsoft.com/office/drawing/2014/main" id="{08A5AE0E-1A4B-35CF-FFD6-69574A935B7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60" y="10980"/>
              <a:ext cx="900" cy="36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>
                <a:lnSpc>
                  <a:spcPct val="115000"/>
                </a:lnSpc>
                <a:spcAft>
                  <a:spcPts val="1000"/>
                </a:spcAft>
              </a:pPr>
              <a:r>
                <a:rPr lang="en-US" sz="1600">
                  <a:solidFill>
                    <a:srgbClr val="595959"/>
                  </a:solidFill>
                  <a:effectLst/>
                  <a:latin typeface="Segoe UI" panose="020B0502040204020203" pitchFamily="34" charset="0"/>
                  <a:ea typeface="SimSun" panose="02010600030101010101" pitchFamily="2" charset="-122"/>
                  <a:cs typeface="Times New Roman" panose="02020603050405020304" pitchFamily="18" charset="0"/>
                </a:rPr>
                <a:t>Tesla</a:t>
              </a:r>
              <a:endParaRPr lang="el-GR" sz="2000">
                <a:solidFill>
                  <a:srgbClr val="595959"/>
                </a:solidFill>
                <a:effectLst/>
                <a:latin typeface="Segoe UI" panose="020B0502040204020203" pitchFamily="34" charset="0"/>
                <a:ea typeface="SimSun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5" name="Text Box 41">
              <a:extLst>
                <a:ext uri="{FF2B5EF4-FFF2-40B4-BE49-F238E27FC236}">
                  <a16:creationId xmlns:a16="http://schemas.microsoft.com/office/drawing/2014/main" id="{304908B9-CFA5-79DA-E3D3-01BB33C40D6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300" y="10980"/>
              <a:ext cx="1080" cy="36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>
                <a:lnSpc>
                  <a:spcPct val="115000"/>
                </a:lnSpc>
                <a:spcAft>
                  <a:spcPts val="1000"/>
                </a:spcAft>
              </a:pPr>
              <a:r>
                <a:rPr lang="en-US" sz="1600">
                  <a:solidFill>
                    <a:srgbClr val="595959"/>
                  </a:solidFill>
                  <a:effectLst/>
                  <a:latin typeface="Segoe UI" panose="020B0502040204020203" pitchFamily="34" charset="0"/>
                  <a:ea typeface="SimSun" panose="02010600030101010101" pitchFamily="2" charset="-122"/>
                  <a:cs typeface="Times New Roman" panose="02020603050405020304" pitchFamily="18" charset="0"/>
                </a:rPr>
                <a:t>Marconi</a:t>
              </a:r>
              <a:endParaRPr lang="el-GR" sz="2000">
                <a:solidFill>
                  <a:srgbClr val="595959"/>
                </a:solidFill>
                <a:effectLst/>
                <a:latin typeface="Segoe UI" panose="020B0502040204020203" pitchFamily="34" charset="0"/>
                <a:ea typeface="SimSun" panose="02010600030101010101" pitchFamily="2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6" name="Group 42">
              <a:extLst>
                <a:ext uri="{FF2B5EF4-FFF2-40B4-BE49-F238E27FC236}">
                  <a16:creationId xmlns:a16="http://schemas.microsoft.com/office/drawing/2014/main" id="{5EED8BB5-3356-0527-F2EF-EB342320D4C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420" y="11340"/>
              <a:ext cx="3423" cy="3989"/>
              <a:chOff x="3417" y="11520"/>
              <a:chExt cx="3423" cy="3989"/>
            </a:xfrm>
          </p:grpSpPr>
          <p:sp>
            <p:nvSpPr>
              <p:cNvPr id="7" name="Text Box 43">
                <a:extLst>
                  <a:ext uri="{FF2B5EF4-FFF2-40B4-BE49-F238E27FC236}">
                    <a16:creationId xmlns:a16="http://schemas.microsoft.com/office/drawing/2014/main" id="{E8429F55-931F-0E39-37AE-0CAE7E38FAB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140" y="14789"/>
                <a:ext cx="1800" cy="36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en-US" sz="1200">
                    <a:solidFill>
                      <a:srgbClr val="595959"/>
                    </a:solidFill>
                    <a:effectLst/>
                    <a:latin typeface="Segoe UI" panose="020B0502040204020203" pitchFamily="34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      (6) 200 OK </a:t>
                </a:r>
                <a:endParaRPr lang="el-GR" sz="2000">
                  <a:solidFill>
                    <a:srgbClr val="595959"/>
                  </a:solidFill>
                  <a:effectLst/>
                  <a:latin typeface="Segoe UI" panose="020B0502040204020203" pitchFamily="34" charset="0"/>
                  <a:ea typeface="SimSun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8" name="Text Box 44">
                <a:extLst>
                  <a:ext uri="{FF2B5EF4-FFF2-40B4-BE49-F238E27FC236}">
                    <a16:creationId xmlns:a16="http://schemas.microsoft.com/office/drawing/2014/main" id="{B3CC8475-EA8F-B5FB-022D-1887B308064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140" y="14429"/>
                <a:ext cx="1800" cy="36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en-US" sz="1200">
                    <a:solidFill>
                      <a:srgbClr val="595959"/>
                    </a:solidFill>
                    <a:effectLst/>
                    <a:latin typeface="Segoe UI" panose="020B0502040204020203" pitchFamily="34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      (5) BYE </a:t>
                </a:r>
                <a:endParaRPr lang="el-GR" sz="2000">
                  <a:solidFill>
                    <a:srgbClr val="595959"/>
                  </a:solidFill>
                  <a:effectLst/>
                  <a:latin typeface="Segoe UI" panose="020B0502040204020203" pitchFamily="34" charset="0"/>
                  <a:ea typeface="SimSun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9" name="Text Box 45">
                <a:extLst>
                  <a:ext uri="{FF2B5EF4-FFF2-40B4-BE49-F238E27FC236}">
                    <a16:creationId xmlns:a16="http://schemas.microsoft.com/office/drawing/2014/main" id="{5CCFBB6A-A7D7-37AE-7989-EE3E699B47A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140" y="13709"/>
                <a:ext cx="1800" cy="36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en-US" sz="1200">
                    <a:solidFill>
                      <a:srgbClr val="595959"/>
                    </a:solidFill>
                    <a:effectLst/>
                    <a:latin typeface="Segoe UI" panose="020B0502040204020203" pitchFamily="34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      Media session </a:t>
                </a:r>
                <a:endParaRPr lang="el-GR" sz="2000">
                  <a:solidFill>
                    <a:srgbClr val="595959"/>
                  </a:solidFill>
                  <a:effectLst/>
                  <a:latin typeface="Segoe UI" panose="020B0502040204020203" pitchFamily="34" charset="0"/>
                  <a:ea typeface="SimSun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10" name="Text Box 46">
                <a:extLst>
                  <a:ext uri="{FF2B5EF4-FFF2-40B4-BE49-F238E27FC236}">
                    <a16:creationId xmlns:a16="http://schemas.microsoft.com/office/drawing/2014/main" id="{B730ADD8-CC0E-A0AF-B165-915C248DEC0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140" y="12989"/>
                <a:ext cx="1260" cy="36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en-US" sz="1200" dirty="0">
                    <a:solidFill>
                      <a:srgbClr val="595959"/>
                    </a:solidFill>
                    <a:effectLst/>
                    <a:latin typeface="Segoe UI" panose="020B0502040204020203" pitchFamily="34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      (4) ACK </a:t>
                </a:r>
                <a:endParaRPr lang="el-GR" sz="2000" dirty="0">
                  <a:solidFill>
                    <a:srgbClr val="595959"/>
                  </a:solidFill>
                  <a:effectLst/>
                  <a:latin typeface="Segoe UI" panose="020B0502040204020203" pitchFamily="34" charset="0"/>
                  <a:ea typeface="SimSun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11" name="Text Box 47">
                <a:extLst>
                  <a:ext uri="{FF2B5EF4-FFF2-40B4-BE49-F238E27FC236}">
                    <a16:creationId xmlns:a16="http://schemas.microsoft.com/office/drawing/2014/main" id="{7B6CB0BE-BE38-6D21-D95D-5741585D23F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960" y="12629"/>
                <a:ext cx="1800" cy="36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en-US" sz="1200">
                    <a:solidFill>
                      <a:srgbClr val="595959"/>
                    </a:solidFill>
                    <a:effectLst/>
                    <a:latin typeface="Segoe UI" panose="020B0502040204020203" pitchFamily="34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      (3) 200 OK</a:t>
                </a:r>
                <a:endParaRPr lang="el-GR" sz="2000">
                  <a:solidFill>
                    <a:srgbClr val="595959"/>
                  </a:solidFill>
                  <a:effectLst/>
                  <a:latin typeface="Segoe UI" panose="020B0502040204020203" pitchFamily="34" charset="0"/>
                  <a:ea typeface="SimSun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12" name="Text Box 48">
                <a:extLst>
                  <a:ext uri="{FF2B5EF4-FFF2-40B4-BE49-F238E27FC236}">
                    <a16:creationId xmlns:a16="http://schemas.microsoft.com/office/drawing/2014/main" id="{B40B11A9-CF35-3C4B-EC6C-C29B8C07491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960" y="12269"/>
                <a:ext cx="1800" cy="36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en-US" sz="1200" dirty="0">
                    <a:solidFill>
                      <a:srgbClr val="595959"/>
                    </a:solidFill>
                    <a:effectLst/>
                    <a:latin typeface="Segoe UI" panose="020B0502040204020203" pitchFamily="34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      (2) 180 Ringing </a:t>
                </a:r>
                <a:endParaRPr lang="el-GR" sz="2000" dirty="0">
                  <a:solidFill>
                    <a:srgbClr val="595959"/>
                  </a:solidFill>
                  <a:effectLst/>
                  <a:latin typeface="Segoe UI" panose="020B0502040204020203" pitchFamily="34" charset="0"/>
                  <a:ea typeface="SimSun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13" name="Text Box 49">
                <a:extLst>
                  <a:ext uri="{FF2B5EF4-FFF2-40B4-BE49-F238E27FC236}">
                    <a16:creationId xmlns:a16="http://schemas.microsoft.com/office/drawing/2014/main" id="{451C9884-CCDF-B0B7-45D0-B99980D5190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320" y="11732"/>
                <a:ext cx="1800" cy="36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en-US" sz="1200">
                    <a:solidFill>
                      <a:srgbClr val="595959"/>
                    </a:solidFill>
                    <a:effectLst/>
                    <a:latin typeface="Segoe UI" panose="020B0502040204020203" pitchFamily="34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      (1) INVITE </a:t>
                </a:r>
                <a:endParaRPr lang="el-GR" sz="2000">
                  <a:solidFill>
                    <a:srgbClr val="595959"/>
                  </a:solidFill>
                  <a:effectLst/>
                  <a:latin typeface="Segoe UI" panose="020B0502040204020203" pitchFamily="34" charset="0"/>
                  <a:ea typeface="SimSun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14" name="Line 50">
                <a:extLst>
                  <a:ext uri="{FF2B5EF4-FFF2-40B4-BE49-F238E27FC236}">
                    <a16:creationId xmlns:a16="http://schemas.microsoft.com/office/drawing/2014/main" id="{2FCA5762-9E1C-1928-259E-3945003D40E9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3420" y="11520"/>
                <a:ext cx="3" cy="396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5" name="Line 51">
                <a:extLst>
                  <a:ext uri="{FF2B5EF4-FFF2-40B4-BE49-F238E27FC236}">
                    <a16:creationId xmlns:a16="http://schemas.microsoft.com/office/drawing/2014/main" id="{585DE8FB-5F84-09E4-B65A-5328EAC19DFF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6840" y="11549"/>
                <a:ext cx="0" cy="396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6" name="Line 52">
                <a:extLst>
                  <a:ext uri="{FF2B5EF4-FFF2-40B4-BE49-F238E27FC236}">
                    <a16:creationId xmlns:a16="http://schemas.microsoft.com/office/drawing/2014/main" id="{DC294E5C-0D7C-A088-5AAB-8294C5713B09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3417" y="11909"/>
                <a:ext cx="3420" cy="18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7" name="Line 53">
                <a:extLst>
                  <a:ext uri="{FF2B5EF4-FFF2-40B4-BE49-F238E27FC236}">
                    <a16:creationId xmlns:a16="http://schemas.microsoft.com/office/drawing/2014/main" id="{AA53A412-AF31-709C-CFFA-73EEE10BC157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flipH="1">
                <a:off x="3420" y="12449"/>
                <a:ext cx="3420" cy="18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8" name="Line 54">
                <a:extLst>
                  <a:ext uri="{FF2B5EF4-FFF2-40B4-BE49-F238E27FC236}">
                    <a16:creationId xmlns:a16="http://schemas.microsoft.com/office/drawing/2014/main" id="{3CD63E83-00C3-BFA6-E835-7D4FBEDA23B3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flipH="1">
                <a:off x="3417" y="12806"/>
                <a:ext cx="3420" cy="18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9" name="Line 55">
                <a:extLst>
                  <a:ext uri="{FF2B5EF4-FFF2-40B4-BE49-F238E27FC236}">
                    <a16:creationId xmlns:a16="http://schemas.microsoft.com/office/drawing/2014/main" id="{26A96FD9-E310-55D0-5376-A149A5E4F6F6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3420" y="13349"/>
                <a:ext cx="3420" cy="18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0" name="Line 56">
                <a:extLst>
                  <a:ext uri="{FF2B5EF4-FFF2-40B4-BE49-F238E27FC236}">
                    <a16:creationId xmlns:a16="http://schemas.microsoft.com/office/drawing/2014/main" id="{DC0C2075-9046-2B10-772F-A865FF95AC70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3417" y="14069"/>
                <a:ext cx="3420" cy="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 type="triangl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1" name="Line 57">
                <a:extLst>
                  <a:ext uri="{FF2B5EF4-FFF2-40B4-BE49-F238E27FC236}">
                    <a16:creationId xmlns:a16="http://schemas.microsoft.com/office/drawing/2014/main" id="{A1D3F13D-C2BE-58FF-31D7-BFC0FD4F4F8E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flipH="1">
                <a:off x="3420" y="14609"/>
                <a:ext cx="3420" cy="18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2" name="Line 58">
                <a:extLst>
                  <a:ext uri="{FF2B5EF4-FFF2-40B4-BE49-F238E27FC236}">
                    <a16:creationId xmlns:a16="http://schemas.microsoft.com/office/drawing/2014/main" id="{49B0E36E-473D-5EFF-AFF3-06BF646FBA77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3417" y="15149"/>
                <a:ext cx="3420" cy="18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</p:grpSp>
      <p:sp>
        <p:nvSpPr>
          <p:cNvPr id="23" name="Θέση περιεχομένου 2">
            <a:extLst>
              <a:ext uri="{FF2B5EF4-FFF2-40B4-BE49-F238E27FC236}">
                <a16:creationId xmlns:a16="http://schemas.microsoft.com/office/drawing/2014/main" id="{F6060886-1670-B68A-4EC3-EBD06E3611B5}"/>
              </a:ext>
            </a:extLst>
          </p:cNvPr>
          <p:cNvSpPr txBox="1">
            <a:spLocks/>
          </p:cNvSpPr>
          <p:nvPr/>
        </p:nvSpPr>
        <p:spPr>
          <a:xfrm>
            <a:off x="6169621" y="1597491"/>
            <a:ext cx="5740578" cy="25328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l-GR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(6)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SIP/2.0 200 </a:t>
            </a:r>
            <a:r>
              <a:rPr lang="el-GR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ΟΚ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Via: SIP/2.0/UDP lab.high-voltage.org:5060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To: 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G.Marconi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&lt;sip: marconi@radio.org&gt;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From: Nicola Tesla &lt;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sip:n.tesla@hogh-voltage.org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Call-Id: 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123456789@lab.high-voltage.org 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Cseq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: 1 BYE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Content-Length: 0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el-GR"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cxnSp>
        <p:nvCxnSpPr>
          <p:cNvPr id="24" name="Ευθύγραμμο βέλος σύνδεσης 28">
            <a:extLst>
              <a:ext uri="{FF2B5EF4-FFF2-40B4-BE49-F238E27FC236}">
                <a16:creationId xmlns:a16="http://schemas.microsoft.com/office/drawing/2014/main" id="{EB1A8A16-627B-000F-0AD3-A7FE2D43139D}"/>
              </a:ext>
            </a:extLst>
          </p:cNvPr>
          <p:cNvCxnSpPr>
            <a:cxnSpLocks/>
          </p:cNvCxnSpPr>
          <p:nvPr/>
        </p:nvCxnSpPr>
        <p:spPr>
          <a:xfrm>
            <a:off x="851002" y="6296738"/>
            <a:ext cx="3569149" cy="175697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5827843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403C1B-6BA5-9D0F-F4E6-8FD4694CE8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3.9</a:t>
            </a:r>
            <a:br>
              <a:rPr lang="el-GR" dirty="0"/>
            </a:br>
            <a:r>
              <a:rPr lang="el-GR" dirty="0"/>
              <a:t>Γιατί επικράτησε στο </a:t>
            </a:r>
            <a:r>
              <a:rPr lang="en-GB" dirty="0"/>
              <a:t>SIP </a:t>
            </a:r>
            <a:r>
              <a:rPr lang="el-GR" dirty="0"/>
              <a:t>έναντι του </a:t>
            </a:r>
            <a:r>
              <a:rPr lang="en-GB" dirty="0"/>
              <a:t>H.323</a:t>
            </a:r>
            <a:endParaRPr lang="el-GR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6F2D8B-8FE6-B2A2-2FBF-3581BC767C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180318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918079-C1B2-B037-BBBD-E11FB848B7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Σύγκριση με το </a:t>
            </a:r>
            <a:r>
              <a:rPr lang="en-US"/>
              <a:t>H.323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A8EA59-879D-3762-E879-0DB74F2472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l-GR" dirty="0"/>
              <a:t>Το H.323 είναι επίσης ένα πρωτόκολλο σηματοδοσίας σε πραγματικό χρόνο, </a:t>
            </a:r>
            <a:r>
              <a:rPr lang="el-GR" dirty="0" err="1"/>
              <a:t>διαδραστικό</a:t>
            </a:r>
            <a:endParaRPr lang="el-GR" dirty="0"/>
          </a:p>
          <a:p>
            <a:r>
              <a:rPr lang="el-GR" dirty="0"/>
              <a:t>Το H.323 είναι ένα πλήρες, κάθετα ενοποιημένο σύνολο (</a:t>
            </a:r>
            <a:r>
              <a:rPr lang="el-GR" dirty="0" err="1"/>
              <a:t>suite</a:t>
            </a:r>
            <a:r>
              <a:rPr lang="el-GR" dirty="0"/>
              <a:t>) πρωτοκόλλων για διασκέψεις πολυμέσων: σηματοδοσία, δήλωση, έλεγχος παραλαβής, μετάδοση και </a:t>
            </a:r>
            <a:r>
              <a:rPr lang="el-GR" dirty="0" err="1"/>
              <a:t>codecs</a:t>
            </a:r>
            <a:r>
              <a:rPr lang="el-GR" dirty="0"/>
              <a:t>.</a:t>
            </a:r>
          </a:p>
          <a:p>
            <a:r>
              <a:rPr lang="el-GR" dirty="0"/>
              <a:t>Το SIP είναι ένα μεμονωμένο συστατικό. Συνεργάζεται με το RTP, αλλά δεν απαιτεί την χρήση του. Μπορεί να συνδυαστεί με άλλα πρωτόκολλα και υπηρεσίες.</a:t>
            </a:r>
          </a:p>
          <a:p>
            <a:r>
              <a:rPr lang="el-GR" dirty="0"/>
              <a:t>Το </a:t>
            </a:r>
            <a:r>
              <a:rPr lang="en-US" dirty="0"/>
              <a:t>H.323 </a:t>
            </a:r>
            <a:r>
              <a:rPr lang="el-GR" dirty="0"/>
              <a:t>αναπτύχθηκε από την</a:t>
            </a:r>
            <a:r>
              <a:rPr lang="en-US" dirty="0"/>
              <a:t> International Telecommunication Union - ITU (</a:t>
            </a:r>
            <a:r>
              <a:rPr lang="el-GR" dirty="0"/>
              <a:t>τηλεφωνία</a:t>
            </a:r>
            <a:r>
              <a:rPr lang="en-US" dirty="0"/>
              <a:t>).</a:t>
            </a:r>
          </a:p>
          <a:p>
            <a:r>
              <a:rPr lang="el-GR" dirty="0"/>
              <a:t>Το </a:t>
            </a:r>
            <a:r>
              <a:rPr lang="en-US" dirty="0"/>
              <a:t>SIP </a:t>
            </a:r>
            <a:r>
              <a:rPr lang="el-GR" dirty="0"/>
              <a:t>αναπτύχθηκε από το </a:t>
            </a:r>
            <a:r>
              <a:rPr lang="en-US" dirty="0"/>
              <a:t>IETF: </a:t>
            </a:r>
            <a:r>
              <a:rPr lang="el-GR" dirty="0"/>
              <a:t>δανείζεται πολλά στοιχεία από το</a:t>
            </a:r>
            <a:r>
              <a:rPr lang="en-US" dirty="0"/>
              <a:t> HTTP. </a:t>
            </a:r>
            <a:r>
              <a:rPr lang="el-GR" dirty="0"/>
              <a:t>Το </a:t>
            </a:r>
            <a:r>
              <a:rPr lang="en-US" dirty="0"/>
              <a:t>SIP </a:t>
            </a:r>
            <a:r>
              <a:rPr lang="el-GR" dirty="0"/>
              <a:t>έχει μια γεύση </a:t>
            </a:r>
            <a:r>
              <a:rPr lang="en-US" dirty="0"/>
              <a:t>Web, </a:t>
            </a:r>
            <a:r>
              <a:rPr lang="el-GR" dirty="0"/>
              <a:t>ενώ το </a:t>
            </a:r>
            <a:r>
              <a:rPr lang="en-US" dirty="0"/>
              <a:t>H.323 </a:t>
            </a:r>
            <a:r>
              <a:rPr lang="el-GR" dirty="0"/>
              <a:t>έχει μια γεύση τηλεφωνίας</a:t>
            </a:r>
            <a:r>
              <a:rPr lang="en-US" dirty="0"/>
              <a:t>. </a:t>
            </a:r>
          </a:p>
          <a:p>
            <a:r>
              <a:rPr lang="el-GR" dirty="0"/>
              <a:t>Το </a:t>
            </a:r>
            <a:r>
              <a:rPr lang="en-US" dirty="0"/>
              <a:t>SIP </a:t>
            </a:r>
            <a:r>
              <a:rPr lang="el-GR" dirty="0"/>
              <a:t>χρησιμοποιεί την αρχή</a:t>
            </a:r>
            <a:r>
              <a:rPr lang="en-US" dirty="0"/>
              <a:t> </a:t>
            </a:r>
            <a:r>
              <a:rPr lang="en-US" dirty="0">
                <a:solidFill>
                  <a:srgbClr val="C00000"/>
                </a:solidFill>
              </a:rPr>
              <a:t>KISS : </a:t>
            </a:r>
            <a:r>
              <a:rPr lang="en-US" i="1" dirty="0">
                <a:solidFill>
                  <a:srgbClr val="C00000"/>
                </a:solidFill>
              </a:rPr>
              <a:t>Keep it simple stupid</a:t>
            </a:r>
            <a:r>
              <a:rPr lang="el-GR" i="1" dirty="0">
                <a:solidFill>
                  <a:srgbClr val="C00000"/>
                </a:solidFill>
              </a:rPr>
              <a:t> !</a:t>
            </a:r>
            <a:endParaRPr lang="en-US" i="1" dirty="0">
              <a:solidFill>
                <a:srgbClr val="C00000"/>
              </a:solidFill>
            </a:endParaRP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05620982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5369"/>
          <a:stretch>
            <a:fillRect/>
          </a:stretch>
        </p:blipFill>
        <p:spPr>
          <a:xfrm>
            <a:off x="0" y="28575"/>
            <a:ext cx="12192000" cy="6435725"/>
          </a:xfrm>
          <a:prstGeom prst="rect">
            <a:avLst/>
          </a:prstGeo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3314"/>
          <a:stretch>
            <a:fillRect/>
          </a:stretch>
        </p:blipFill>
        <p:spPr>
          <a:xfrm>
            <a:off x="0" y="28575"/>
            <a:ext cx="12192000" cy="6575425"/>
          </a:xfrm>
          <a:prstGeom prst="rect">
            <a:avLst/>
          </a:prstGeom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4365"/>
          <a:stretch>
            <a:fillRect/>
          </a:stretch>
        </p:blipFill>
        <p:spPr>
          <a:xfrm>
            <a:off x="0" y="28575"/>
            <a:ext cx="12192000" cy="6503961"/>
          </a:xfrm>
          <a:prstGeom prst="rect">
            <a:avLst/>
          </a:prstGeom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D5B0C6-9D4A-F91E-077F-C9FCF3F0E6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8565" y="328298"/>
            <a:ext cx="9833548" cy="1325563"/>
          </a:xfrm>
        </p:spPr>
        <p:txBody>
          <a:bodyPr anchor="b">
            <a:normAutofit/>
          </a:bodyPr>
          <a:lstStyle/>
          <a:p>
            <a:endParaRPr lang="el-GR" sz="3600" dirty="0">
              <a:solidFill>
                <a:schemeClr val="tx2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6196D8-C25C-FBBE-4DFC-53D3BEC8CF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79226" y="2057401"/>
            <a:ext cx="10346024" cy="4171949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chemeClr val="tx2"/>
                </a:solidFill>
              </a:rPr>
              <a:t>H </a:t>
            </a:r>
            <a:r>
              <a:rPr lang="el-GR" dirty="0">
                <a:solidFill>
                  <a:schemeClr val="tx2"/>
                </a:solidFill>
              </a:rPr>
              <a:t>παρούσα παρουσίαση έχει </a:t>
            </a:r>
            <a:r>
              <a:rPr lang="el-GR" dirty="0" err="1">
                <a:solidFill>
                  <a:schemeClr val="tx2"/>
                </a:solidFill>
              </a:rPr>
              <a:t>οπτικοποιηθεί</a:t>
            </a:r>
            <a:r>
              <a:rPr lang="el-GR" dirty="0">
                <a:solidFill>
                  <a:schemeClr val="tx2"/>
                </a:solidFill>
              </a:rPr>
              <a:t> με χρήση του εργαλείου ΤΝ (ΑΙ) </a:t>
            </a:r>
            <a:r>
              <a:rPr lang="en-GB" dirty="0" err="1">
                <a:solidFill>
                  <a:schemeClr val="tx2"/>
                </a:solidFill>
              </a:rPr>
              <a:t>NotebookLM</a:t>
            </a:r>
            <a:r>
              <a:rPr lang="en-GB" dirty="0">
                <a:solidFill>
                  <a:schemeClr val="tx2"/>
                </a:solidFill>
              </a:rPr>
              <a:t> </a:t>
            </a:r>
            <a:r>
              <a:rPr lang="el-GR" dirty="0">
                <a:solidFill>
                  <a:schemeClr val="tx2"/>
                </a:solidFill>
              </a:rPr>
              <a:t>της </a:t>
            </a:r>
            <a:r>
              <a:rPr lang="en-GB" dirty="0">
                <a:solidFill>
                  <a:schemeClr val="tx2"/>
                </a:solidFill>
              </a:rPr>
              <a:t>Google.</a:t>
            </a:r>
          </a:p>
          <a:p>
            <a:r>
              <a:rPr lang="el-GR" dirty="0">
                <a:solidFill>
                  <a:schemeClr val="tx2"/>
                </a:solidFill>
              </a:rPr>
              <a:t>Για την δημιουργία του έχουν χρησιμοποιηθεί οι διαφάνειες του μαθήματος, οι οποίες και εμπεριέχονται.</a:t>
            </a:r>
            <a:endParaRPr lang="el-GR" sz="2400" dirty="0">
              <a:solidFill>
                <a:schemeClr val="tx2"/>
              </a:solidFill>
            </a:endParaRPr>
          </a:p>
          <a:p>
            <a:r>
              <a:rPr lang="el-GR" dirty="0">
                <a:solidFill>
                  <a:schemeClr val="tx2"/>
                </a:solidFill>
              </a:rPr>
              <a:t>Συγγραφέας: Δρ. Παντελής Μπαλαούρας, Ε.Δ.Ι.Π., Τμήμα Πληροφορικής &amp; Τηλεπικοινωνιών, Ε.Κ.Π.Α.</a:t>
            </a:r>
          </a:p>
        </p:txBody>
      </p:sp>
    </p:spTree>
    <p:extLst>
      <p:ext uri="{BB962C8B-B14F-4D97-AF65-F5344CB8AC3E}">
        <p14:creationId xmlns:p14="http://schemas.microsoft.com/office/powerpoint/2010/main" val="37728321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584</TotalTime>
  <Words>2227</Words>
  <Application>Microsoft Office PowerPoint</Application>
  <PresentationFormat>Widescreen</PresentationFormat>
  <Paragraphs>307</Paragraphs>
  <Slides>53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53</vt:i4>
      </vt:variant>
    </vt:vector>
  </HeadingPairs>
  <TitlesOfParts>
    <vt:vector size="62" baseType="lpstr">
      <vt:lpstr>MS PGothic</vt:lpstr>
      <vt:lpstr>Aptos</vt:lpstr>
      <vt:lpstr>Aptos Display</vt:lpstr>
      <vt:lpstr>Arial</vt:lpstr>
      <vt:lpstr>Courier New</vt:lpstr>
      <vt:lpstr>Segoe UI</vt:lpstr>
      <vt:lpstr>Wingdings</vt:lpstr>
      <vt:lpstr>ZapfDingbats</vt:lpstr>
      <vt:lpstr>Office Theme</vt:lpstr>
      <vt:lpstr>Τύπος 3: Συνδιάλεξη φωνής/video over IP </vt:lpstr>
      <vt:lpstr>PowerPoint Presentation</vt:lpstr>
      <vt:lpstr>Περιεχόμενα</vt:lpstr>
      <vt:lpstr>Voice-over-IP (VoIP): Ιδιαίτερες απαιτήσεις</vt:lpstr>
      <vt:lpstr>3.5  Όραμα και λειτουργίες του SIP</vt:lpstr>
      <vt:lpstr>SIP: Session Initiation Protocol </vt:lpstr>
      <vt:lpstr>PowerPoint Presentation</vt:lpstr>
      <vt:lpstr>PowerPoint Presentation</vt:lpstr>
      <vt:lpstr>Υπηρεσίες του SIP</vt:lpstr>
      <vt:lpstr>PowerPoint Presentation</vt:lpstr>
      <vt:lpstr>PowerPoint Presentation</vt:lpstr>
      <vt:lpstr>Εγκαθίδρυση κλήσης σε μια γνωστή διεύθυνση ΙΡ</vt:lpstr>
      <vt:lpstr>Διαθεσιμότητα καλούμενου &amp; Διαπραγμάτευση δυνατοτήτων επικοινωνίας</vt:lpstr>
      <vt:lpstr>SIP Invite χωρίς γνώση IP διεύθυνσης</vt:lpstr>
      <vt:lpstr>PowerPoint Presentation</vt:lpstr>
      <vt:lpstr>Zήτημα: Εντοπισμός θέσης καλούντα </vt:lpstr>
      <vt:lpstr>SIP Server | Registrar – Eγγραφή χρήστη</vt:lpstr>
      <vt:lpstr>PowerPoint Presentation</vt:lpstr>
      <vt:lpstr>SIP Server | Proxy </vt:lpstr>
      <vt:lpstr>PowerPoint Presentation</vt:lpstr>
      <vt:lpstr>SIP Server | Redirect </vt:lpstr>
      <vt:lpstr>Παράδειγμα: SIP κλήση από jim@umass.edu στον keith@upenn.edu </vt:lpstr>
      <vt:lpstr>PowerPoint Presentation</vt:lpstr>
      <vt:lpstr>3.6  Η αρχιτεκτονική του SIP</vt:lpstr>
      <vt:lpstr>Μοντέλο SIP</vt:lpstr>
      <vt:lpstr>PowerPoint Presentation</vt:lpstr>
      <vt:lpstr>PowerPoint Presentation</vt:lpstr>
      <vt:lpstr>PowerPoint Presentation</vt:lpstr>
      <vt:lpstr>Εντοπισμός χρήστη και δρομολόγηση πριν το invite</vt:lpstr>
      <vt:lpstr>3.7  SIP Μέθοδοι</vt:lpstr>
      <vt:lpstr>SIP μηνύματα</vt:lpstr>
      <vt:lpstr>PowerPoint Presentation</vt:lpstr>
      <vt:lpstr>SIP Μέθοδοι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3.8 Μηνύματα Μεθόδων</vt:lpstr>
      <vt:lpstr>Invite</vt:lpstr>
      <vt:lpstr>180 Ringing</vt:lpstr>
      <vt:lpstr>200 OK</vt:lpstr>
      <vt:lpstr>ACK</vt:lpstr>
      <vt:lpstr>BYE</vt:lpstr>
      <vt:lpstr>200 OK</vt:lpstr>
      <vt:lpstr>3.9 Γιατί επικράτησε στο SIP έναντι του H.323</vt:lpstr>
      <vt:lpstr>Σύγκριση με το H.323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Pantelis Balaouras</dc:creator>
  <cp:lastModifiedBy>Pantelis Balaouras</cp:lastModifiedBy>
  <cp:revision>1</cp:revision>
  <dcterms:created xsi:type="dcterms:W3CDTF">2026-04-21T06:26:10Z</dcterms:created>
  <dcterms:modified xsi:type="dcterms:W3CDTF">2026-04-23T11:51:09Z</dcterms:modified>
</cp:coreProperties>
</file>