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2" r:id="rId7"/>
    <p:sldId id="265" r:id="rId8"/>
    <p:sldId id="266" r:id="rId9"/>
    <p:sldId id="260" r:id="rId10"/>
    <p:sldId id="261" r:id="rId11"/>
    <p:sldId id="263" r:id="rId1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B7B6-BE9B-44C6-AB53-70BA409FE5E0}" type="datetimeFigureOut">
              <a:rPr lang="el-GR" smtClean="0"/>
              <a:t>9/10/2022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2632-FB53-4F58-B38C-5B9F7E5B32D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0019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B7B6-BE9B-44C6-AB53-70BA409FE5E0}" type="datetimeFigureOut">
              <a:rPr lang="el-GR" smtClean="0"/>
              <a:t>9/10/2022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2632-FB53-4F58-B38C-5B9F7E5B32D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8660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B7B6-BE9B-44C6-AB53-70BA409FE5E0}" type="datetimeFigureOut">
              <a:rPr lang="el-GR" smtClean="0"/>
              <a:t>9/10/2022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2632-FB53-4F58-B38C-5B9F7E5B32D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729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B7B6-BE9B-44C6-AB53-70BA409FE5E0}" type="datetimeFigureOut">
              <a:rPr lang="el-GR" smtClean="0"/>
              <a:t>9/10/2022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2632-FB53-4F58-B38C-5B9F7E5B32D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1380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B7B6-BE9B-44C6-AB53-70BA409FE5E0}" type="datetimeFigureOut">
              <a:rPr lang="el-GR" smtClean="0"/>
              <a:t>9/10/2022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2632-FB53-4F58-B38C-5B9F7E5B32D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2100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B7B6-BE9B-44C6-AB53-70BA409FE5E0}" type="datetimeFigureOut">
              <a:rPr lang="el-GR" smtClean="0"/>
              <a:t>9/10/2022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2632-FB53-4F58-B38C-5B9F7E5B32D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2484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B7B6-BE9B-44C6-AB53-70BA409FE5E0}" type="datetimeFigureOut">
              <a:rPr lang="el-GR" smtClean="0"/>
              <a:t>9/10/2022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2632-FB53-4F58-B38C-5B9F7E5B32D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0749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B7B6-BE9B-44C6-AB53-70BA409FE5E0}" type="datetimeFigureOut">
              <a:rPr lang="el-GR" smtClean="0"/>
              <a:t>9/10/2022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2632-FB53-4F58-B38C-5B9F7E5B32D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4052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B7B6-BE9B-44C6-AB53-70BA409FE5E0}" type="datetimeFigureOut">
              <a:rPr lang="el-GR" smtClean="0"/>
              <a:t>9/10/2022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2632-FB53-4F58-B38C-5B9F7E5B32D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5855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B7B6-BE9B-44C6-AB53-70BA409FE5E0}" type="datetimeFigureOut">
              <a:rPr lang="el-GR" smtClean="0"/>
              <a:t>9/10/2022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2632-FB53-4F58-B38C-5B9F7E5B32D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5980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B7B6-BE9B-44C6-AB53-70BA409FE5E0}" type="datetimeFigureOut">
              <a:rPr lang="el-GR" smtClean="0"/>
              <a:t>9/10/2022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2632-FB53-4F58-B38C-5B9F7E5B32D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997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AB7B6-BE9B-44C6-AB53-70BA409FE5E0}" type="datetimeFigureOut">
              <a:rPr lang="el-GR" smtClean="0"/>
              <a:t>9/10/2022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72632-FB53-4F58-B38C-5B9F7E5B32D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4688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slab.gr/downloads_LandsatLST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and.copernicus.eu/global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cds.climate.copernicus.eu/cdsapp#!/dataset/satellite-fire-burned-area?tab=overview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ds.climate.copernicus.eu/cdsapp#!/dataset/satellite-soil-moisture?tab=overview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ds.climate.copernicus.eu/cdsapp#!/dataset/satellite-albedo?tab=overview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65588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2060"/>
                </a:solidFill>
              </a:rPr>
              <a:t>A collection of </a:t>
            </a:r>
            <a:r>
              <a:rPr lang="el-GR" dirty="0">
                <a:solidFill>
                  <a:srgbClr val="002060"/>
                </a:solidFill>
              </a:rPr>
              <a:t>Ε</a:t>
            </a:r>
            <a:r>
              <a:rPr lang="en-US" dirty="0" err="1">
                <a:solidFill>
                  <a:srgbClr val="002060"/>
                </a:solidFill>
              </a:rPr>
              <a:t>arth</a:t>
            </a:r>
            <a:r>
              <a:rPr lang="en-US" dirty="0">
                <a:solidFill>
                  <a:srgbClr val="002060"/>
                </a:solidFill>
              </a:rPr>
              <a:t> Observation Tools</a:t>
            </a:r>
            <a:br>
              <a:rPr lang="en-US" dirty="0">
                <a:solidFill>
                  <a:srgbClr val="002060"/>
                </a:solidFill>
              </a:rPr>
            </a:br>
            <a:endParaRPr lang="el-G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519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59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009650"/>
            <a:ext cx="11525250" cy="55456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92524" y="192041"/>
            <a:ext cx="4715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hlinkClick r:id="rId3"/>
              </a:rPr>
              <a:t>http://rslab.gr/downloads_LandsatLST.html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37040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690"/>
            <a:ext cx="12192000" cy="661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76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70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13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152"/>
            <a:ext cx="12192000" cy="676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3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90" y="412124"/>
            <a:ext cx="12063210" cy="62333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2792"/>
            <a:ext cx="3431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https://land.copernicus.eu/global/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0651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9929" y="1148100"/>
            <a:ext cx="1095935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l-GR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l-GR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https://land.copernicus.eu/local/urban-atlas/view 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l-GR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https://land.copernicus.eu/local/urban-atlas/street-tree-layer-stl 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hlinkClick r:id="rId2"/>
              </a:rPr>
              <a:t>https://cds.climate.copernicus.eu/cdsapp#!/dataset/satellite-fire-burned-area?tab=overview</a:t>
            </a:r>
            <a:r>
              <a:rPr lang="en-US" sz="3200" dirty="0">
                <a:solidFill>
                  <a:srgbClr val="002060"/>
                </a:solidFill>
              </a:rPr>
              <a:t>   (250 m)</a:t>
            </a:r>
            <a:endParaRPr lang="el-GR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235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333" y="1365161"/>
            <a:ext cx="9372600" cy="50356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16169" y="20808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https://cds.climate.copernicus.eu/cdsapp#!/dataset/satellite-soil-moisture?tab=overview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53982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512" y="2152650"/>
            <a:ext cx="9324975" cy="36943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33512" y="64597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https://cds.climate.copernicus.eu/cdsapp#!/dataset/satellite-albedo?tab=overview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7638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5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92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1614</TotalTime>
  <Words>117</Words>
  <Application>Microsoft Office PowerPoint</Application>
  <PresentationFormat>Widescreen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A collection of Εarth Observation Tools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KARTALIS KONSTANTINOS</dc:creator>
  <cp:lastModifiedBy>Konstantinos KARTALIS</cp:lastModifiedBy>
  <cp:revision>10</cp:revision>
  <dcterms:created xsi:type="dcterms:W3CDTF">2020-04-01T10:10:05Z</dcterms:created>
  <dcterms:modified xsi:type="dcterms:W3CDTF">2022-10-09T12:40:11Z</dcterms:modified>
</cp:coreProperties>
</file>