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5" r:id="rId2"/>
    <p:sldId id="293" r:id="rId3"/>
    <p:sldId id="29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99" r:id="rId13"/>
    <p:sldId id="297" r:id="rId14"/>
    <p:sldId id="298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9966"/>
    <a:srgbClr val="FF7C80"/>
    <a:srgbClr val="FFCC99"/>
    <a:srgbClr val="B2B2B2"/>
    <a:srgbClr val="C0C0C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68" autoAdjust="0"/>
  </p:normalViewPr>
  <p:slideViewPr>
    <p:cSldViewPr snapToGrid="0">
      <p:cViewPr varScale="1">
        <p:scale>
          <a:sx n="81" d="100"/>
          <a:sy n="8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1498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72575B-39DF-406E-B717-34B9E826B808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338263" y="931863"/>
            <a:ext cx="4192587" cy="3144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85788" y="4591050"/>
            <a:ext cx="5697537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466CE4-1591-4D10-9773-9ECD3AC6EA59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F797D-7733-4D50-A647-EF8CA343138E}" type="slidenum">
              <a:rPr lang="el-GR"/>
              <a:pPr/>
              <a:t>4</a:t>
            </a:fld>
            <a:endParaRPr lang="el-GR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600"/>
              <a:t>Αγκύλες, γέφυρα.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07A00-5992-486F-A3A1-98F6548BB6AE}" type="slidenum">
              <a:rPr lang="el-GR"/>
              <a:pPr/>
              <a:t>12</a:t>
            </a:fld>
            <a:endParaRPr lang="el-GR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Έντονοι ‘αγκώνες’, αγκύλες που δεν ακουμπάνε στο δόντι αλλά είναι παράλληλες με την παρειακή επιφάνεια, φαρδιές αγκύλες, μεγάλη απόσταση μεταξύ αγκυλών.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28513-F83E-4BDC-94E2-FA49D7355FB4}" type="slidenum">
              <a:rPr lang="el-GR"/>
              <a:pPr/>
              <a:t>13</a:t>
            </a:fld>
            <a:endParaRPr lang="el-GR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Έντονοι ‘αγκώνες’, αγκύλες που δεν ακουμπάνε στο δόντι αλλά είναι παράλληλες με την παρειακή επιφάνεια, φαρδιές αγκύλες, μεγάλη απόσταση μεταξύ αγκυλών.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3F7A1-CD7C-4039-8BB5-208EE67CFDC2}" type="slidenum">
              <a:rPr lang="el-GR"/>
              <a:pPr/>
              <a:t>14</a:t>
            </a:fld>
            <a:endParaRPr lang="el-GR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Έντονοι ‘αγκώνες’, αγκύλες που δεν ακουμπάνε στο δόντι αλλά είναι παράλληλες με την παρειακή επιφάνεια, φαρδιές αγκύλες, μεγάλη απόσταση μεταξύ αγκυλών.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7455A-2822-4C06-BBBE-061C0869E3A7}" type="slidenum">
              <a:rPr lang="el-GR"/>
              <a:pPr/>
              <a:t>15</a:t>
            </a:fld>
            <a:endParaRPr lang="el-GR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Έντονοι ‘αγκώνες’, αγκύλες που δεν ακουμπάνε στο δόντι αλλά είναι παράλληλες με την παρειακή επιφάνεια, φαρδιές αγκύλες, μεγάλη απόσταση μεταξύ αγκυλών.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 userDrawn="1"/>
        </p:nvSpPr>
        <p:spPr bwMode="auto">
          <a:xfrm>
            <a:off x="0" y="282575"/>
            <a:ext cx="9144000" cy="3968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891" name="Rectangle 3"/>
          <p:cNvSpPr>
            <a:spLocks noChangeArrowheads="1"/>
          </p:cNvSpPr>
          <p:nvPr userDrawn="1"/>
        </p:nvSpPr>
        <p:spPr bwMode="auto">
          <a:xfrm>
            <a:off x="249238" y="0"/>
            <a:ext cx="1312862" cy="68580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shade val="46275"/>
                  <a:invGamma/>
                  <a:alpha val="2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892" name="Text Box 4"/>
          <p:cNvSpPr txBox="1">
            <a:spLocks noChangeArrowheads="1"/>
          </p:cNvSpPr>
          <p:nvPr userDrawn="1"/>
        </p:nvSpPr>
        <p:spPr bwMode="auto">
          <a:xfrm>
            <a:off x="1555750" y="323850"/>
            <a:ext cx="637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  <a:latin typeface="Arial" charset="0"/>
              </a:rPr>
              <a:t>Εργαστήριο Ορθοδοντικής,</a:t>
            </a:r>
            <a:r>
              <a:rPr lang="en-US" sz="14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1400" b="1">
                <a:solidFill>
                  <a:schemeClr val="bg1"/>
                </a:solidFill>
                <a:latin typeface="Arial" charset="0"/>
              </a:rPr>
              <a:t>Οδοντιατρικό Τμήμα Πανεπιστημίου Αθηνών</a:t>
            </a:r>
          </a:p>
        </p:txBody>
      </p:sp>
      <p:pic>
        <p:nvPicPr>
          <p:cNvPr id="37893" name="Picture 5" descr="Ortho Seal 2 cop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49225"/>
            <a:ext cx="1133475" cy="1133475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66875" y="2130425"/>
            <a:ext cx="67913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58938" y="3886200"/>
            <a:ext cx="6113462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856605-33EE-482E-B845-4882FE5815C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89EA3-E11D-4729-A6AA-5600DA6E25F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762000"/>
            <a:ext cx="17907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5125" y="762000"/>
            <a:ext cx="5222875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192D2-EB93-40AA-831C-F70948F66C6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32761-CEE2-4FA6-8CBC-9D5B752D8B2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95DF-D3B1-4250-91D2-90377AADAFC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5125" y="1981200"/>
            <a:ext cx="3500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7963" y="1981200"/>
            <a:ext cx="3500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E2131-419F-4D6E-A478-D8D6470F3CE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8F1A6-B49F-42D4-B05A-D1C1315CA8B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955DD-8D9A-4213-84E9-C28EADD920A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042A3-91B5-4960-BE20-1F7E1F362A2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87019-A25C-4665-9A7C-D85B8D009D5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DAFD1-13DC-414A-B561-F484EA4E810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EB3DC"/>
            </a:gs>
            <a:gs pos="100000">
              <a:srgbClr val="0071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282575"/>
            <a:ext cx="9144000" cy="3968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49238" y="0"/>
            <a:ext cx="1312862" cy="68580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shade val="46275"/>
                  <a:invGamma/>
                  <a:alpha val="28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555750" y="323850"/>
            <a:ext cx="637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400" b="1">
                <a:solidFill>
                  <a:schemeClr val="bg1"/>
                </a:solidFill>
                <a:latin typeface="Arial" charset="0"/>
              </a:rPr>
              <a:t>Εργαστήριο Ορθοδοντικής,</a:t>
            </a:r>
            <a:r>
              <a:rPr lang="en-US" sz="14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l-GR" sz="1400" b="1">
                <a:solidFill>
                  <a:schemeClr val="bg1"/>
                </a:solidFill>
                <a:latin typeface="Arial" charset="0"/>
              </a:rPr>
              <a:t>Οδοντιατρικό Τμήμα Πανεπιστημίου Αθηνών</a:t>
            </a:r>
          </a:p>
        </p:txBody>
      </p:sp>
      <p:pic>
        <p:nvPicPr>
          <p:cNvPr id="1034" name="Picture 10" descr="Ortho Seal 2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2900" y="149225"/>
            <a:ext cx="1133475" cy="1133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2588" y="762000"/>
            <a:ext cx="71485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125" y="1981200"/>
            <a:ext cx="7153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ED2B5F-7B6C-4989-9C1B-0A6B20B7059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Μηχάνημα </a:t>
            </a:r>
            <a:r>
              <a:rPr lang="en-US"/>
              <a:t>Hawley</a:t>
            </a:r>
            <a:endParaRPr lang="el-G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58938" y="5124450"/>
            <a:ext cx="6113462" cy="514350"/>
          </a:xfrm>
        </p:spPr>
        <p:txBody>
          <a:bodyPr/>
          <a:lstStyle/>
          <a:p>
            <a:r>
              <a:rPr lang="el-GR"/>
              <a:t>Δ. Χαλαζωνίτης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5" name="Picture 7" descr="adams_con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1013" y="822325"/>
            <a:ext cx="3175000" cy="2159000"/>
          </a:xfrm>
          <a:prstGeom prst="rect">
            <a:avLst/>
          </a:prstGeom>
          <a:noFill/>
        </p:spPr>
      </p:pic>
      <p:pic>
        <p:nvPicPr>
          <p:cNvPr id="58376" name="Picture 8" descr="adams_con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3263" y="3579813"/>
            <a:ext cx="3175000" cy="2235200"/>
          </a:xfrm>
          <a:prstGeom prst="rect">
            <a:avLst/>
          </a:prstGeom>
          <a:noFill/>
        </p:spPr>
      </p:pic>
      <p:pic>
        <p:nvPicPr>
          <p:cNvPr id="58377" name="Picture 9" descr="adams_con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7988" y="3505200"/>
            <a:ext cx="3175000" cy="231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adams_con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1373188"/>
            <a:ext cx="2884488" cy="431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Άγκιστρο </a:t>
            </a:r>
            <a:r>
              <a:rPr lang="en-US" sz="3200"/>
              <a:t>Adams – </a:t>
            </a:r>
            <a:r>
              <a:rPr lang="el-GR" sz="3200"/>
              <a:t>Συνήθη σφάλματα</a:t>
            </a:r>
          </a:p>
        </p:txBody>
      </p:sp>
      <p:pic>
        <p:nvPicPr>
          <p:cNvPr id="80900" name="Picture 4" descr="adams_er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413" y="1866900"/>
            <a:ext cx="31750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Άγκιστρο </a:t>
            </a:r>
            <a:r>
              <a:rPr lang="en-US" sz="3200"/>
              <a:t>Adams – </a:t>
            </a:r>
            <a:r>
              <a:rPr lang="el-GR" sz="3200"/>
              <a:t>Συνήθη σφάλματα</a:t>
            </a:r>
          </a:p>
        </p:txBody>
      </p:sp>
      <p:pic>
        <p:nvPicPr>
          <p:cNvPr id="76803" name="Picture 3" descr="adams_err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913" y="1776413"/>
            <a:ext cx="3175000" cy="2146300"/>
          </a:xfrm>
          <a:prstGeom prst="rect">
            <a:avLst/>
          </a:prstGeom>
          <a:noFill/>
        </p:spPr>
      </p:pic>
      <p:pic>
        <p:nvPicPr>
          <p:cNvPr id="76804" name="Picture 4" descr="adams_er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3413" y="1866900"/>
            <a:ext cx="31750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Άγκιστρο </a:t>
            </a:r>
            <a:r>
              <a:rPr lang="en-US" sz="3200"/>
              <a:t>Adams – </a:t>
            </a:r>
            <a:r>
              <a:rPr lang="el-GR" sz="3200"/>
              <a:t>Συνήθη σφάλματα</a:t>
            </a:r>
          </a:p>
        </p:txBody>
      </p:sp>
      <p:pic>
        <p:nvPicPr>
          <p:cNvPr id="78851" name="Picture 3" descr="adams_err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913" y="1776413"/>
            <a:ext cx="3175000" cy="2146300"/>
          </a:xfrm>
          <a:prstGeom prst="rect">
            <a:avLst/>
          </a:prstGeom>
          <a:noFill/>
        </p:spPr>
      </p:pic>
      <p:pic>
        <p:nvPicPr>
          <p:cNvPr id="78852" name="Picture 4" descr="adams_er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3413" y="1866900"/>
            <a:ext cx="3175000" cy="1981200"/>
          </a:xfrm>
          <a:prstGeom prst="rect">
            <a:avLst/>
          </a:prstGeom>
          <a:noFill/>
        </p:spPr>
      </p:pic>
      <p:pic>
        <p:nvPicPr>
          <p:cNvPr id="78853" name="Picture 5" descr="adams_er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9600" y="4167188"/>
            <a:ext cx="3175000" cy="218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Άγκιστρο </a:t>
            </a:r>
            <a:r>
              <a:rPr lang="en-US" sz="3200"/>
              <a:t>Adams – </a:t>
            </a:r>
            <a:r>
              <a:rPr lang="el-GR" sz="3200"/>
              <a:t>Συνήθη σφάλματα</a:t>
            </a:r>
          </a:p>
        </p:txBody>
      </p:sp>
      <p:pic>
        <p:nvPicPr>
          <p:cNvPr id="60420" name="Picture 4" descr="adams_err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913" y="1776413"/>
            <a:ext cx="3175000" cy="2146300"/>
          </a:xfrm>
          <a:prstGeom prst="rect">
            <a:avLst/>
          </a:prstGeom>
          <a:noFill/>
        </p:spPr>
      </p:pic>
      <p:pic>
        <p:nvPicPr>
          <p:cNvPr id="60421" name="Picture 5" descr="adams_er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3413" y="1866900"/>
            <a:ext cx="3175000" cy="1981200"/>
          </a:xfrm>
          <a:prstGeom prst="rect">
            <a:avLst/>
          </a:prstGeom>
          <a:noFill/>
        </p:spPr>
      </p:pic>
      <p:pic>
        <p:nvPicPr>
          <p:cNvPr id="60422" name="Picture 6" descr="adams_er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9600" y="4167188"/>
            <a:ext cx="3175000" cy="2184400"/>
          </a:xfrm>
          <a:prstGeom prst="rect">
            <a:avLst/>
          </a:prstGeom>
          <a:noFill/>
        </p:spPr>
      </p:pic>
      <p:pic>
        <p:nvPicPr>
          <p:cNvPr id="60423" name="Picture 7" descr="adams_err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8613" y="4129088"/>
            <a:ext cx="3175000" cy="229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Προστομιακό τόξο</a:t>
            </a:r>
          </a:p>
        </p:txBody>
      </p:sp>
      <p:pic>
        <p:nvPicPr>
          <p:cNvPr id="63493" name="Picture 5" descr="bow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088" y="3424238"/>
            <a:ext cx="4659312" cy="2841625"/>
          </a:xfrm>
          <a:prstGeom prst="rect">
            <a:avLst/>
          </a:prstGeom>
          <a:noFill/>
        </p:spPr>
      </p:pic>
      <p:pic>
        <p:nvPicPr>
          <p:cNvPr id="63494" name="Picture 6" descr="bow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724025"/>
            <a:ext cx="381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1" name="Picture 5" descr="bow_c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0" y="927100"/>
            <a:ext cx="3810000" cy="2070100"/>
          </a:xfrm>
          <a:prstGeom prst="rect">
            <a:avLst/>
          </a:prstGeom>
          <a:noFill/>
        </p:spPr>
      </p:pic>
      <p:pic>
        <p:nvPicPr>
          <p:cNvPr id="65542" name="Picture 6" descr="bow_c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225800"/>
            <a:ext cx="4838700" cy="3322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bow_co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784225"/>
            <a:ext cx="3195638" cy="2193925"/>
          </a:xfrm>
          <a:prstGeom prst="rect">
            <a:avLst/>
          </a:prstGeom>
          <a:noFill/>
        </p:spPr>
      </p:pic>
      <p:pic>
        <p:nvPicPr>
          <p:cNvPr id="66565" name="Picture 5" descr="bow_c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700" y="3167063"/>
            <a:ext cx="3582988" cy="2471737"/>
          </a:xfrm>
          <a:prstGeom prst="rect">
            <a:avLst/>
          </a:prstGeom>
          <a:noFill/>
        </p:spPr>
      </p:pic>
      <p:pic>
        <p:nvPicPr>
          <p:cNvPr id="66566" name="Picture 6" descr="bow_con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3165475"/>
            <a:ext cx="356235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1" name="Picture 7" descr="bow_con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9900" y="968375"/>
            <a:ext cx="3175000" cy="2349500"/>
          </a:xfrm>
          <a:prstGeom prst="rect">
            <a:avLst/>
          </a:prstGeom>
          <a:noFill/>
        </p:spPr>
      </p:pic>
      <p:pic>
        <p:nvPicPr>
          <p:cNvPr id="67592" name="Picture 8" descr="bow_con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75" y="1543050"/>
            <a:ext cx="3175000" cy="1752600"/>
          </a:xfrm>
          <a:prstGeom prst="rect">
            <a:avLst/>
          </a:prstGeom>
          <a:noFill/>
        </p:spPr>
      </p:pic>
      <p:pic>
        <p:nvPicPr>
          <p:cNvPr id="67593" name="Picture 9" descr="bow_con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5875" y="3503613"/>
            <a:ext cx="3657600" cy="2706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clinica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5113" y="1146175"/>
            <a:ext cx="3333750" cy="2362200"/>
          </a:xfrm>
          <a:prstGeom prst="rect">
            <a:avLst/>
          </a:prstGeom>
          <a:noFill/>
        </p:spPr>
      </p:pic>
      <p:pic>
        <p:nvPicPr>
          <p:cNvPr id="70661" name="Picture 5" descr="clinica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1179513"/>
            <a:ext cx="3333750" cy="2324100"/>
          </a:xfrm>
          <a:prstGeom prst="rect">
            <a:avLst/>
          </a:prstGeom>
          <a:noFill/>
        </p:spPr>
      </p:pic>
      <p:pic>
        <p:nvPicPr>
          <p:cNvPr id="70662" name="Picture 6" descr="clinica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1238" y="3724275"/>
            <a:ext cx="3333750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9" name="Picture 11" descr="bow_con9"/>
          <p:cNvPicPr>
            <a:picLocks noChangeAspect="1" noChangeArrowheads="1"/>
          </p:cNvPicPr>
          <p:nvPr/>
        </p:nvPicPr>
        <p:blipFill>
          <a:blip r:embed="rId2" cstate="print"/>
          <a:srcRect r="10292"/>
          <a:stretch>
            <a:fillRect/>
          </a:stretch>
        </p:blipFill>
        <p:spPr bwMode="auto">
          <a:xfrm>
            <a:off x="1698625" y="838200"/>
            <a:ext cx="3417888" cy="2667000"/>
          </a:xfrm>
          <a:prstGeom prst="rect">
            <a:avLst/>
          </a:prstGeom>
          <a:noFill/>
        </p:spPr>
      </p:pic>
      <p:pic>
        <p:nvPicPr>
          <p:cNvPr id="68620" name="Picture 12" descr="bow_con10"/>
          <p:cNvPicPr>
            <a:picLocks noChangeAspect="1" noChangeArrowheads="1"/>
          </p:cNvPicPr>
          <p:nvPr/>
        </p:nvPicPr>
        <p:blipFill>
          <a:blip r:embed="rId3" cstate="print"/>
          <a:srcRect r="9584"/>
          <a:stretch>
            <a:fillRect/>
          </a:stretch>
        </p:blipFill>
        <p:spPr bwMode="auto">
          <a:xfrm>
            <a:off x="5422900" y="3741738"/>
            <a:ext cx="3444875" cy="2667000"/>
          </a:xfrm>
          <a:prstGeom prst="rect">
            <a:avLst/>
          </a:prstGeom>
          <a:noFill/>
        </p:spPr>
      </p:pic>
      <p:pic>
        <p:nvPicPr>
          <p:cNvPr id="68621" name="Picture 13" descr="bow_con11"/>
          <p:cNvPicPr>
            <a:picLocks noChangeAspect="1" noChangeArrowheads="1"/>
          </p:cNvPicPr>
          <p:nvPr/>
        </p:nvPicPr>
        <p:blipFill>
          <a:blip r:embed="rId4" cstate="print"/>
          <a:srcRect r="9625"/>
          <a:stretch>
            <a:fillRect/>
          </a:stretch>
        </p:blipFill>
        <p:spPr bwMode="auto">
          <a:xfrm>
            <a:off x="5411788" y="839788"/>
            <a:ext cx="3443287" cy="2667000"/>
          </a:xfrm>
          <a:prstGeom prst="rect">
            <a:avLst/>
          </a:prstGeom>
          <a:noFill/>
        </p:spPr>
      </p:pic>
      <p:pic>
        <p:nvPicPr>
          <p:cNvPr id="68622" name="Picture 14" descr="bow_con12"/>
          <p:cNvPicPr>
            <a:picLocks noChangeAspect="1" noChangeArrowheads="1"/>
          </p:cNvPicPr>
          <p:nvPr/>
        </p:nvPicPr>
        <p:blipFill>
          <a:blip r:embed="rId5" cstate="print"/>
          <a:srcRect r="9958"/>
          <a:stretch>
            <a:fillRect/>
          </a:stretch>
        </p:blipFill>
        <p:spPr bwMode="auto">
          <a:xfrm>
            <a:off x="1698625" y="3752850"/>
            <a:ext cx="3430588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bow_con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0075" y="1255713"/>
            <a:ext cx="3175000" cy="1879600"/>
          </a:xfrm>
          <a:prstGeom prst="rect">
            <a:avLst/>
          </a:prstGeom>
          <a:noFill/>
        </p:spPr>
      </p:pic>
      <p:pic>
        <p:nvPicPr>
          <p:cNvPr id="69647" name="Picture 15" descr="bow_con13"/>
          <p:cNvPicPr>
            <a:picLocks noChangeAspect="1" noChangeArrowheads="1"/>
          </p:cNvPicPr>
          <p:nvPr/>
        </p:nvPicPr>
        <p:blipFill>
          <a:blip r:embed="rId3" cstate="print"/>
          <a:srcRect b="12923"/>
          <a:stretch>
            <a:fillRect/>
          </a:stretch>
        </p:blipFill>
        <p:spPr bwMode="auto">
          <a:xfrm>
            <a:off x="5321300" y="1049338"/>
            <a:ext cx="3175000" cy="2289175"/>
          </a:xfrm>
          <a:prstGeom prst="rect">
            <a:avLst/>
          </a:prstGeom>
          <a:noFill/>
        </p:spPr>
      </p:pic>
      <p:pic>
        <p:nvPicPr>
          <p:cNvPr id="69648" name="Picture 16" descr="bow_con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0538" y="3709988"/>
            <a:ext cx="4260850" cy="2598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7" name="Freeform 109"/>
          <p:cNvSpPr>
            <a:spLocks/>
          </p:cNvSpPr>
          <p:nvPr/>
        </p:nvSpPr>
        <p:spPr bwMode="auto">
          <a:xfrm>
            <a:off x="3076575" y="2197100"/>
            <a:ext cx="3848100" cy="3868738"/>
          </a:xfrm>
          <a:custGeom>
            <a:avLst/>
            <a:gdLst/>
            <a:ahLst/>
            <a:cxnLst>
              <a:cxn ang="0">
                <a:pos x="0" y="2058"/>
              </a:cxn>
              <a:cxn ang="0">
                <a:pos x="105" y="1334"/>
              </a:cxn>
              <a:cxn ang="0">
                <a:pos x="231" y="899"/>
              </a:cxn>
              <a:cxn ang="0">
                <a:pos x="428" y="512"/>
              </a:cxn>
              <a:cxn ang="0">
                <a:pos x="674" y="196"/>
              </a:cxn>
              <a:cxn ang="0">
                <a:pos x="1011" y="42"/>
              </a:cxn>
              <a:cxn ang="0">
                <a:pos x="1433" y="0"/>
              </a:cxn>
              <a:cxn ang="0">
                <a:pos x="1868" y="84"/>
              </a:cxn>
              <a:cxn ang="0">
                <a:pos x="2170" y="232"/>
              </a:cxn>
              <a:cxn ang="0">
                <a:pos x="2416" y="541"/>
              </a:cxn>
              <a:cxn ang="0">
                <a:pos x="2620" y="934"/>
              </a:cxn>
              <a:cxn ang="0">
                <a:pos x="2746" y="1355"/>
              </a:cxn>
              <a:cxn ang="0">
                <a:pos x="2873" y="2051"/>
              </a:cxn>
              <a:cxn ang="0">
                <a:pos x="1475" y="1777"/>
              </a:cxn>
              <a:cxn ang="0">
                <a:pos x="0" y="2058"/>
              </a:cxn>
            </a:cxnLst>
            <a:rect l="0" t="0" r="r" b="b"/>
            <a:pathLst>
              <a:path w="2873" h="2346">
                <a:moveTo>
                  <a:pt x="0" y="2058"/>
                </a:moveTo>
                <a:cubicBezTo>
                  <a:pt x="56" y="1710"/>
                  <a:pt x="105" y="1334"/>
                  <a:pt x="105" y="1334"/>
                </a:cubicBezTo>
                <a:lnTo>
                  <a:pt x="231" y="899"/>
                </a:lnTo>
                <a:lnTo>
                  <a:pt x="428" y="512"/>
                </a:lnTo>
                <a:lnTo>
                  <a:pt x="674" y="196"/>
                </a:lnTo>
                <a:lnTo>
                  <a:pt x="1011" y="42"/>
                </a:lnTo>
                <a:lnTo>
                  <a:pt x="1433" y="0"/>
                </a:lnTo>
                <a:lnTo>
                  <a:pt x="1868" y="84"/>
                </a:lnTo>
                <a:lnTo>
                  <a:pt x="2170" y="232"/>
                </a:lnTo>
                <a:lnTo>
                  <a:pt x="2416" y="541"/>
                </a:lnTo>
                <a:lnTo>
                  <a:pt x="2620" y="934"/>
                </a:lnTo>
                <a:lnTo>
                  <a:pt x="2746" y="1355"/>
                </a:lnTo>
                <a:cubicBezTo>
                  <a:pt x="2746" y="1355"/>
                  <a:pt x="2809" y="1703"/>
                  <a:pt x="2873" y="2051"/>
                </a:cubicBezTo>
                <a:cubicBezTo>
                  <a:pt x="2037" y="2240"/>
                  <a:pt x="1955" y="1780"/>
                  <a:pt x="1475" y="1777"/>
                </a:cubicBezTo>
                <a:cubicBezTo>
                  <a:pt x="995" y="1774"/>
                  <a:pt x="667" y="2346"/>
                  <a:pt x="0" y="2058"/>
                </a:cubicBezTo>
                <a:close/>
              </a:path>
            </a:pathLst>
          </a:custGeom>
          <a:gradFill rotWithShape="1">
            <a:gsLst>
              <a:gs pos="0">
                <a:srgbClr val="FF9966"/>
              </a:gs>
              <a:gs pos="50000">
                <a:srgbClr val="FFCC99"/>
              </a:gs>
              <a:gs pos="100000">
                <a:srgbClr val="FF9966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73863" name="Group 135"/>
          <p:cNvGrpSpPr>
            <a:grpSpLocks/>
          </p:cNvGrpSpPr>
          <p:nvPr/>
        </p:nvGrpSpPr>
        <p:grpSpPr bwMode="auto">
          <a:xfrm>
            <a:off x="2214563" y="1930400"/>
            <a:ext cx="2765425" cy="3719513"/>
            <a:chOff x="1311" y="1216"/>
            <a:chExt cx="1742" cy="2343"/>
          </a:xfrm>
        </p:grpSpPr>
        <p:grpSp>
          <p:nvGrpSpPr>
            <p:cNvPr id="73794" name="Group 66"/>
            <p:cNvGrpSpPr>
              <a:grpSpLocks/>
            </p:cNvGrpSpPr>
            <p:nvPr/>
          </p:nvGrpSpPr>
          <p:grpSpPr bwMode="auto">
            <a:xfrm rot="308136">
              <a:off x="2600" y="1216"/>
              <a:ext cx="453" cy="511"/>
              <a:chOff x="2606" y="1226"/>
              <a:chExt cx="453" cy="511"/>
            </a:xfrm>
          </p:grpSpPr>
          <p:sp>
            <p:nvSpPr>
              <p:cNvPr id="73792" name="Freeform 64"/>
              <p:cNvSpPr>
                <a:spLocks/>
              </p:cNvSpPr>
              <p:nvPr/>
            </p:nvSpPr>
            <p:spPr bwMode="auto">
              <a:xfrm>
                <a:off x="2606" y="1226"/>
                <a:ext cx="453" cy="511"/>
              </a:xfrm>
              <a:custGeom>
                <a:avLst/>
                <a:gdLst/>
                <a:ahLst/>
                <a:cxnLst>
                  <a:cxn ang="0">
                    <a:pos x="20" y="82"/>
                  </a:cxn>
                  <a:cxn ang="0">
                    <a:pos x="118" y="38"/>
                  </a:cxn>
                  <a:cxn ang="0">
                    <a:pos x="310" y="6"/>
                  </a:cxn>
                  <a:cxn ang="0">
                    <a:pos x="428" y="34"/>
                  </a:cxn>
                  <a:cxn ang="0">
                    <a:pos x="446" y="154"/>
                  </a:cxn>
                  <a:cxn ang="0">
                    <a:pos x="386" y="432"/>
                  </a:cxn>
                  <a:cxn ang="0">
                    <a:pos x="288" y="508"/>
                  </a:cxn>
                  <a:cxn ang="0">
                    <a:pos x="164" y="450"/>
                  </a:cxn>
                  <a:cxn ang="0">
                    <a:pos x="34" y="230"/>
                  </a:cxn>
                  <a:cxn ang="0">
                    <a:pos x="20" y="82"/>
                  </a:cxn>
                </a:cxnLst>
                <a:rect l="0" t="0" r="r" b="b"/>
                <a:pathLst>
                  <a:path w="453" h="511">
                    <a:moveTo>
                      <a:pt x="20" y="82"/>
                    </a:moveTo>
                    <a:cubicBezTo>
                      <a:pt x="40" y="52"/>
                      <a:pt x="60" y="51"/>
                      <a:pt x="118" y="38"/>
                    </a:cubicBezTo>
                    <a:cubicBezTo>
                      <a:pt x="176" y="25"/>
                      <a:pt x="258" y="12"/>
                      <a:pt x="310" y="6"/>
                    </a:cubicBezTo>
                    <a:cubicBezTo>
                      <a:pt x="362" y="0"/>
                      <a:pt x="415" y="9"/>
                      <a:pt x="428" y="34"/>
                    </a:cubicBezTo>
                    <a:cubicBezTo>
                      <a:pt x="441" y="59"/>
                      <a:pt x="453" y="88"/>
                      <a:pt x="446" y="154"/>
                    </a:cubicBezTo>
                    <a:cubicBezTo>
                      <a:pt x="439" y="220"/>
                      <a:pt x="411" y="373"/>
                      <a:pt x="386" y="432"/>
                    </a:cubicBezTo>
                    <a:cubicBezTo>
                      <a:pt x="361" y="491"/>
                      <a:pt x="325" y="505"/>
                      <a:pt x="288" y="508"/>
                    </a:cubicBezTo>
                    <a:cubicBezTo>
                      <a:pt x="251" y="511"/>
                      <a:pt x="210" y="506"/>
                      <a:pt x="164" y="450"/>
                    </a:cubicBezTo>
                    <a:cubicBezTo>
                      <a:pt x="118" y="394"/>
                      <a:pt x="58" y="291"/>
                      <a:pt x="34" y="230"/>
                    </a:cubicBezTo>
                    <a:cubicBezTo>
                      <a:pt x="10" y="169"/>
                      <a:pt x="0" y="112"/>
                      <a:pt x="20" y="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5"/>
              <p:cNvSpPr>
                <a:spLocks/>
              </p:cNvSpPr>
              <p:nvPr/>
            </p:nvSpPr>
            <p:spPr bwMode="auto">
              <a:xfrm>
                <a:off x="2679" y="1300"/>
                <a:ext cx="313" cy="98"/>
              </a:xfrm>
              <a:custGeom>
                <a:avLst/>
                <a:gdLst/>
                <a:ahLst/>
                <a:cxnLst>
                  <a:cxn ang="0">
                    <a:pos x="9" y="98"/>
                  </a:cxn>
                  <a:cxn ang="0">
                    <a:pos x="43" y="36"/>
                  </a:cxn>
                  <a:cxn ang="0">
                    <a:pos x="269" y="0"/>
                  </a:cxn>
                  <a:cxn ang="0">
                    <a:pos x="313" y="52"/>
                  </a:cxn>
                </a:cxnLst>
                <a:rect l="0" t="0" r="r" b="b"/>
                <a:pathLst>
                  <a:path w="313" h="98">
                    <a:moveTo>
                      <a:pt x="9" y="98"/>
                    </a:moveTo>
                    <a:cubicBezTo>
                      <a:pt x="15" y="88"/>
                      <a:pt x="0" y="52"/>
                      <a:pt x="43" y="36"/>
                    </a:cubicBezTo>
                    <a:cubicBezTo>
                      <a:pt x="90" y="23"/>
                      <a:pt x="225" y="0"/>
                      <a:pt x="269" y="0"/>
                    </a:cubicBezTo>
                    <a:cubicBezTo>
                      <a:pt x="313" y="0"/>
                      <a:pt x="304" y="41"/>
                      <a:pt x="313" y="52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784" name="Group 56"/>
            <p:cNvGrpSpPr>
              <a:grpSpLocks/>
            </p:cNvGrpSpPr>
            <p:nvPr/>
          </p:nvGrpSpPr>
          <p:grpSpPr bwMode="auto">
            <a:xfrm rot="-654076">
              <a:off x="2025" y="1524"/>
              <a:ext cx="416" cy="548"/>
              <a:chOff x="2020" y="1448"/>
              <a:chExt cx="416" cy="548"/>
            </a:xfrm>
          </p:grpSpPr>
          <p:sp>
            <p:nvSpPr>
              <p:cNvPr id="73781" name="Freeform 53"/>
              <p:cNvSpPr>
                <a:spLocks/>
              </p:cNvSpPr>
              <p:nvPr/>
            </p:nvSpPr>
            <p:spPr bwMode="auto">
              <a:xfrm>
                <a:off x="2020" y="1448"/>
                <a:ext cx="416" cy="548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264" y="8"/>
                  </a:cxn>
                  <a:cxn ang="0">
                    <a:pos x="392" y="220"/>
                  </a:cxn>
                  <a:cxn ang="0">
                    <a:pos x="352" y="476"/>
                  </a:cxn>
                  <a:cxn ang="0">
                    <a:pos x="108" y="440"/>
                  </a:cxn>
                  <a:cxn ang="0">
                    <a:pos x="12" y="240"/>
                  </a:cxn>
                  <a:cxn ang="0">
                    <a:pos x="76" y="52"/>
                  </a:cxn>
                </a:cxnLst>
                <a:rect l="0" t="0" r="r" b="b"/>
                <a:pathLst>
                  <a:path w="416" h="548">
                    <a:moveTo>
                      <a:pt x="76" y="52"/>
                    </a:moveTo>
                    <a:cubicBezTo>
                      <a:pt x="117" y="9"/>
                      <a:pt x="216" y="16"/>
                      <a:pt x="264" y="8"/>
                    </a:cubicBezTo>
                    <a:cubicBezTo>
                      <a:pt x="312" y="0"/>
                      <a:pt x="373" y="146"/>
                      <a:pt x="392" y="220"/>
                    </a:cubicBezTo>
                    <a:cubicBezTo>
                      <a:pt x="411" y="294"/>
                      <a:pt x="416" y="404"/>
                      <a:pt x="352" y="476"/>
                    </a:cubicBezTo>
                    <a:cubicBezTo>
                      <a:pt x="288" y="548"/>
                      <a:pt x="167" y="471"/>
                      <a:pt x="108" y="440"/>
                    </a:cubicBezTo>
                    <a:cubicBezTo>
                      <a:pt x="49" y="409"/>
                      <a:pt x="0" y="316"/>
                      <a:pt x="12" y="240"/>
                    </a:cubicBezTo>
                    <a:cubicBezTo>
                      <a:pt x="24" y="164"/>
                      <a:pt x="35" y="95"/>
                      <a:pt x="76" y="5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4"/>
              <p:cNvSpPr>
                <a:spLocks/>
              </p:cNvSpPr>
              <p:nvPr/>
            </p:nvSpPr>
            <p:spPr bwMode="auto">
              <a:xfrm>
                <a:off x="2264" y="1612"/>
                <a:ext cx="72" cy="1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80"/>
                  </a:cxn>
                  <a:cxn ang="0">
                    <a:pos x="72" y="168"/>
                  </a:cxn>
                </a:cxnLst>
                <a:rect l="0" t="0" r="r" b="b"/>
                <a:pathLst>
                  <a:path w="72" h="168">
                    <a:moveTo>
                      <a:pt x="0" y="0"/>
                    </a:moveTo>
                    <a:cubicBezTo>
                      <a:pt x="6" y="13"/>
                      <a:pt x="32" y="34"/>
                      <a:pt x="36" y="80"/>
                    </a:cubicBezTo>
                    <a:cubicBezTo>
                      <a:pt x="40" y="126"/>
                      <a:pt x="65" y="150"/>
                      <a:pt x="72" y="16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5"/>
              <p:cNvSpPr>
                <a:spLocks/>
              </p:cNvSpPr>
              <p:nvPr/>
            </p:nvSpPr>
            <p:spPr bwMode="auto">
              <a:xfrm rot="17308235" flipH="1">
                <a:off x="2188" y="1688"/>
                <a:ext cx="72" cy="1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80"/>
                  </a:cxn>
                  <a:cxn ang="0">
                    <a:pos x="72" y="168"/>
                  </a:cxn>
                </a:cxnLst>
                <a:rect l="0" t="0" r="r" b="b"/>
                <a:pathLst>
                  <a:path w="72" h="168">
                    <a:moveTo>
                      <a:pt x="0" y="0"/>
                    </a:moveTo>
                    <a:cubicBezTo>
                      <a:pt x="6" y="13"/>
                      <a:pt x="32" y="34"/>
                      <a:pt x="36" y="80"/>
                    </a:cubicBezTo>
                    <a:cubicBezTo>
                      <a:pt x="40" y="126"/>
                      <a:pt x="65" y="150"/>
                      <a:pt x="72" y="16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795" name="Group 67"/>
            <p:cNvGrpSpPr>
              <a:grpSpLocks/>
            </p:cNvGrpSpPr>
            <p:nvPr/>
          </p:nvGrpSpPr>
          <p:grpSpPr bwMode="auto">
            <a:xfrm rot="-755735">
              <a:off x="2307" y="1346"/>
              <a:ext cx="365" cy="457"/>
              <a:chOff x="2606" y="1226"/>
              <a:chExt cx="453" cy="511"/>
            </a:xfrm>
          </p:grpSpPr>
          <p:sp>
            <p:nvSpPr>
              <p:cNvPr id="73796" name="Freeform 68"/>
              <p:cNvSpPr>
                <a:spLocks/>
              </p:cNvSpPr>
              <p:nvPr/>
            </p:nvSpPr>
            <p:spPr bwMode="auto">
              <a:xfrm>
                <a:off x="2606" y="1226"/>
                <a:ext cx="453" cy="511"/>
              </a:xfrm>
              <a:custGeom>
                <a:avLst/>
                <a:gdLst/>
                <a:ahLst/>
                <a:cxnLst>
                  <a:cxn ang="0">
                    <a:pos x="20" y="82"/>
                  </a:cxn>
                  <a:cxn ang="0">
                    <a:pos x="118" y="38"/>
                  </a:cxn>
                  <a:cxn ang="0">
                    <a:pos x="310" y="6"/>
                  </a:cxn>
                  <a:cxn ang="0">
                    <a:pos x="428" y="34"/>
                  </a:cxn>
                  <a:cxn ang="0">
                    <a:pos x="446" y="154"/>
                  </a:cxn>
                  <a:cxn ang="0">
                    <a:pos x="386" y="432"/>
                  </a:cxn>
                  <a:cxn ang="0">
                    <a:pos x="288" y="508"/>
                  </a:cxn>
                  <a:cxn ang="0">
                    <a:pos x="164" y="450"/>
                  </a:cxn>
                  <a:cxn ang="0">
                    <a:pos x="34" y="230"/>
                  </a:cxn>
                  <a:cxn ang="0">
                    <a:pos x="20" y="82"/>
                  </a:cxn>
                </a:cxnLst>
                <a:rect l="0" t="0" r="r" b="b"/>
                <a:pathLst>
                  <a:path w="453" h="511">
                    <a:moveTo>
                      <a:pt x="20" y="82"/>
                    </a:moveTo>
                    <a:cubicBezTo>
                      <a:pt x="40" y="52"/>
                      <a:pt x="60" y="51"/>
                      <a:pt x="118" y="38"/>
                    </a:cubicBezTo>
                    <a:cubicBezTo>
                      <a:pt x="176" y="25"/>
                      <a:pt x="258" y="12"/>
                      <a:pt x="310" y="6"/>
                    </a:cubicBezTo>
                    <a:cubicBezTo>
                      <a:pt x="362" y="0"/>
                      <a:pt x="415" y="9"/>
                      <a:pt x="428" y="34"/>
                    </a:cubicBezTo>
                    <a:cubicBezTo>
                      <a:pt x="441" y="59"/>
                      <a:pt x="453" y="88"/>
                      <a:pt x="446" y="154"/>
                    </a:cubicBezTo>
                    <a:cubicBezTo>
                      <a:pt x="439" y="220"/>
                      <a:pt x="411" y="373"/>
                      <a:pt x="386" y="432"/>
                    </a:cubicBezTo>
                    <a:cubicBezTo>
                      <a:pt x="361" y="491"/>
                      <a:pt x="325" y="505"/>
                      <a:pt x="288" y="508"/>
                    </a:cubicBezTo>
                    <a:cubicBezTo>
                      <a:pt x="251" y="511"/>
                      <a:pt x="210" y="506"/>
                      <a:pt x="164" y="450"/>
                    </a:cubicBezTo>
                    <a:cubicBezTo>
                      <a:pt x="118" y="394"/>
                      <a:pt x="58" y="291"/>
                      <a:pt x="34" y="230"/>
                    </a:cubicBezTo>
                    <a:cubicBezTo>
                      <a:pt x="10" y="169"/>
                      <a:pt x="0" y="112"/>
                      <a:pt x="20" y="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9"/>
              <p:cNvSpPr>
                <a:spLocks/>
              </p:cNvSpPr>
              <p:nvPr/>
            </p:nvSpPr>
            <p:spPr bwMode="auto">
              <a:xfrm>
                <a:off x="2679" y="1300"/>
                <a:ext cx="313" cy="98"/>
              </a:xfrm>
              <a:custGeom>
                <a:avLst/>
                <a:gdLst/>
                <a:ahLst/>
                <a:cxnLst>
                  <a:cxn ang="0">
                    <a:pos x="9" y="98"/>
                  </a:cxn>
                  <a:cxn ang="0">
                    <a:pos x="43" y="36"/>
                  </a:cxn>
                  <a:cxn ang="0">
                    <a:pos x="269" y="0"/>
                  </a:cxn>
                  <a:cxn ang="0">
                    <a:pos x="313" y="52"/>
                  </a:cxn>
                </a:cxnLst>
                <a:rect l="0" t="0" r="r" b="b"/>
                <a:pathLst>
                  <a:path w="313" h="98">
                    <a:moveTo>
                      <a:pt x="9" y="98"/>
                    </a:moveTo>
                    <a:cubicBezTo>
                      <a:pt x="15" y="88"/>
                      <a:pt x="0" y="52"/>
                      <a:pt x="43" y="36"/>
                    </a:cubicBezTo>
                    <a:cubicBezTo>
                      <a:pt x="90" y="23"/>
                      <a:pt x="225" y="0"/>
                      <a:pt x="269" y="0"/>
                    </a:cubicBezTo>
                    <a:cubicBezTo>
                      <a:pt x="313" y="0"/>
                      <a:pt x="304" y="41"/>
                      <a:pt x="313" y="52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01" name="Group 73"/>
            <p:cNvGrpSpPr>
              <a:grpSpLocks/>
            </p:cNvGrpSpPr>
            <p:nvPr/>
          </p:nvGrpSpPr>
          <p:grpSpPr bwMode="auto">
            <a:xfrm rot="-1152473">
              <a:off x="1835" y="1937"/>
              <a:ext cx="513" cy="493"/>
              <a:chOff x="1566" y="1830"/>
              <a:chExt cx="564" cy="542"/>
            </a:xfrm>
          </p:grpSpPr>
          <p:sp>
            <p:nvSpPr>
              <p:cNvPr id="73798" name="Freeform 70"/>
              <p:cNvSpPr>
                <a:spLocks/>
              </p:cNvSpPr>
              <p:nvPr/>
            </p:nvSpPr>
            <p:spPr bwMode="auto">
              <a:xfrm>
                <a:off x="1566" y="1830"/>
                <a:ext cx="564" cy="542"/>
              </a:xfrm>
              <a:custGeom>
                <a:avLst/>
                <a:gdLst/>
                <a:ahLst/>
                <a:cxnLst>
                  <a:cxn ang="0">
                    <a:pos x="266" y="2"/>
                  </a:cxn>
                  <a:cxn ang="0">
                    <a:pos x="492" y="174"/>
                  </a:cxn>
                  <a:cxn ang="0">
                    <a:pos x="480" y="438"/>
                  </a:cxn>
                  <a:cxn ang="0">
                    <a:pos x="184" y="476"/>
                  </a:cxn>
                  <a:cxn ang="0">
                    <a:pos x="0" y="252"/>
                  </a:cxn>
                  <a:cxn ang="0">
                    <a:pos x="66" y="80"/>
                  </a:cxn>
                  <a:cxn ang="0">
                    <a:pos x="266" y="2"/>
                  </a:cxn>
                </a:cxnLst>
                <a:rect l="0" t="0" r="r" b="b"/>
                <a:pathLst>
                  <a:path w="564" h="542">
                    <a:moveTo>
                      <a:pt x="266" y="2"/>
                    </a:moveTo>
                    <a:cubicBezTo>
                      <a:pt x="350" y="0"/>
                      <a:pt x="420" y="46"/>
                      <a:pt x="492" y="174"/>
                    </a:cubicBezTo>
                    <a:cubicBezTo>
                      <a:pt x="564" y="302"/>
                      <a:pt x="518" y="392"/>
                      <a:pt x="480" y="438"/>
                    </a:cubicBezTo>
                    <a:cubicBezTo>
                      <a:pt x="442" y="484"/>
                      <a:pt x="312" y="542"/>
                      <a:pt x="184" y="476"/>
                    </a:cubicBezTo>
                    <a:cubicBezTo>
                      <a:pt x="56" y="410"/>
                      <a:pt x="0" y="320"/>
                      <a:pt x="0" y="252"/>
                    </a:cubicBezTo>
                    <a:cubicBezTo>
                      <a:pt x="0" y="184"/>
                      <a:pt x="34" y="116"/>
                      <a:pt x="66" y="80"/>
                    </a:cubicBezTo>
                    <a:cubicBezTo>
                      <a:pt x="98" y="44"/>
                      <a:pt x="182" y="4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71"/>
              <p:cNvSpPr>
                <a:spLocks/>
              </p:cNvSpPr>
              <p:nvPr/>
            </p:nvSpPr>
            <p:spPr bwMode="auto">
              <a:xfrm>
                <a:off x="1704" y="1964"/>
                <a:ext cx="213" cy="208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84" y="176"/>
                  </a:cxn>
                  <a:cxn ang="0">
                    <a:pos x="180" y="0"/>
                  </a:cxn>
                </a:cxnLst>
                <a:rect l="0" t="0" r="r" b="b"/>
                <a:pathLst>
                  <a:path w="213" h="208">
                    <a:moveTo>
                      <a:pt x="0" y="192"/>
                    </a:moveTo>
                    <a:cubicBezTo>
                      <a:pt x="31" y="189"/>
                      <a:pt x="154" y="208"/>
                      <a:pt x="184" y="176"/>
                    </a:cubicBezTo>
                    <a:cubicBezTo>
                      <a:pt x="213" y="142"/>
                      <a:pt x="181" y="37"/>
                      <a:pt x="180" y="0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72"/>
              <p:cNvSpPr>
                <a:spLocks/>
              </p:cNvSpPr>
              <p:nvPr/>
            </p:nvSpPr>
            <p:spPr bwMode="auto">
              <a:xfrm>
                <a:off x="1777" y="2033"/>
                <a:ext cx="217" cy="227"/>
              </a:xfrm>
              <a:custGeom>
                <a:avLst/>
                <a:gdLst/>
                <a:ahLst/>
                <a:cxnLst>
                  <a:cxn ang="0">
                    <a:pos x="39" y="227"/>
                  </a:cxn>
                  <a:cxn ang="0">
                    <a:pos x="11" y="143"/>
                  </a:cxn>
                  <a:cxn ang="0">
                    <a:pos x="107" y="113"/>
                  </a:cxn>
                  <a:cxn ang="0">
                    <a:pos x="143" y="17"/>
                  </a:cxn>
                  <a:cxn ang="0">
                    <a:pos x="217" y="21"/>
                  </a:cxn>
                </a:cxnLst>
                <a:rect l="0" t="0" r="r" b="b"/>
                <a:pathLst>
                  <a:path w="217" h="227">
                    <a:moveTo>
                      <a:pt x="39" y="227"/>
                    </a:moveTo>
                    <a:cubicBezTo>
                      <a:pt x="35" y="213"/>
                      <a:pt x="0" y="162"/>
                      <a:pt x="11" y="143"/>
                    </a:cubicBezTo>
                    <a:cubicBezTo>
                      <a:pt x="25" y="122"/>
                      <a:pt x="85" y="134"/>
                      <a:pt x="107" y="113"/>
                    </a:cubicBezTo>
                    <a:cubicBezTo>
                      <a:pt x="129" y="92"/>
                      <a:pt x="124" y="34"/>
                      <a:pt x="143" y="17"/>
                    </a:cubicBezTo>
                    <a:cubicBezTo>
                      <a:pt x="162" y="0"/>
                      <a:pt x="202" y="20"/>
                      <a:pt x="217" y="21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02" name="Group 74"/>
            <p:cNvGrpSpPr>
              <a:grpSpLocks/>
            </p:cNvGrpSpPr>
            <p:nvPr/>
          </p:nvGrpSpPr>
          <p:grpSpPr bwMode="auto">
            <a:xfrm rot="-1733852">
              <a:off x="1667" y="2328"/>
              <a:ext cx="534" cy="506"/>
              <a:chOff x="1566" y="1830"/>
              <a:chExt cx="564" cy="542"/>
            </a:xfrm>
          </p:grpSpPr>
          <p:sp>
            <p:nvSpPr>
              <p:cNvPr id="73803" name="Freeform 75"/>
              <p:cNvSpPr>
                <a:spLocks/>
              </p:cNvSpPr>
              <p:nvPr/>
            </p:nvSpPr>
            <p:spPr bwMode="auto">
              <a:xfrm>
                <a:off x="1566" y="1830"/>
                <a:ext cx="564" cy="542"/>
              </a:xfrm>
              <a:custGeom>
                <a:avLst/>
                <a:gdLst/>
                <a:ahLst/>
                <a:cxnLst>
                  <a:cxn ang="0">
                    <a:pos x="266" y="2"/>
                  </a:cxn>
                  <a:cxn ang="0">
                    <a:pos x="492" y="174"/>
                  </a:cxn>
                  <a:cxn ang="0">
                    <a:pos x="480" y="438"/>
                  </a:cxn>
                  <a:cxn ang="0">
                    <a:pos x="184" y="476"/>
                  </a:cxn>
                  <a:cxn ang="0">
                    <a:pos x="0" y="252"/>
                  </a:cxn>
                  <a:cxn ang="0">
                    <a:pos x="66" y="80"/>
                  </a:cxn>
                  <a:cxn ang="0">
                    <a:pos x="266" y="2"/>
                  </a:cxn>
                </a:cxnLst>
                <a:rect l="0" t="0" r="r" b="b"/>
                <a:pathLst>
                  <a:path w="564" h="542">
                    <a:moveTo>
                      <a:pt x="266" y="2"/>
                    </a:moveTo>
                    <a:cubicBezTo>
                      <a:pt x="350" y="0"/>
                      <a:pt x="420" y="46"/>
                      <a:pt x="492" y="174"/>
                    </a:cubicBezTo>
                    <a:cubicBezTo>
                      <a:pt x="564" y="302"/>
                      <a:pt x="518" y="392"/>
                      <a:pt x="480" y="438"/>
                    </a:cubicBezTo>
                    <a:cubicBezTo>
                      <a:pt x="442" y="484"/>
                      <a:pt x="312" y="542"/>
                      <a:pt x="184" y="476"/>
                    </a:cubicBezTo>
                    <a:cubicBezTo>
                      <a:pt x="56" y="410"/>
                      <a:pt x="0" y="320"/>
                      <a:pt x="0" y="252"/>
                    </a:cubicBezTo>
                    <a:cubicBezTo>
                      <a:pt x="0" y="184"/>
                      <a:pt x="34" y="116"/>
                      <a:pt x="66" y="80"/>
                    </a:cubicBezTo>
                    <a:cubicBezTo>
                      <a:pt x="98" y="44"/>
                      <a:pt x="182" y="4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6"/>
              <p:cNvSpPr>
                <a:spLocks/>
              </p:cNvSpPr>
              <p:nvPr/>
            </p:nvSpPr>
            <p:spPr bwMode="auto">
              <a:xfrm>
                <a:off x="1704" y="1964"/>
                <a:ext cx="213" cy="208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84" y="176"/>
                  </a:cxn>
                  <a:cxn ang="0">
                    <a:pos x="180" y="0"/>
                  </a:cxn>
                </a:cxnLst>
                <a:rect l="0" t="0" r="r" b="b"/>
                <a:pathLst>
                  <a:path w="213" h="208">
                    <a:moveTo>
                      <a:pt x="0" y="192"/>
                    </a:moveTo>
                    <a:cubicBezTo>
                      <a:pt x="31" y="189"/>
                      <a:pt x="154" y="208"/>
                      <a:pt x="184" y="176"/>
                    </a:cubicBezTo>
                    <a:cubicBezTo>
                      <a:pt x="213" y="142"/>
                      <a:pt x="181" y="37"/>
                      <a:pt x="180" y="0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7"/>
              <p:cNvSpPr>
                <a:spLocks/>
              </p:cNvSpPr>
              <p:nvPr/>
            </p:nvSpPr>
            <p:spPr bwMode="auto">
              <a:xfrm>
                <a:off x="1777" y="2033"/>
                <a:ext cx="217" cy="227"/>
              </a:xfrm>
              <a:custGeom>
                <a:avLst/>
                <a:gdLst/>
                <a:ahLst/>
                <a:cxnLst>
                  <a:cxn ang="0">
                    <a:pos x="39" y="227"/>
                  </a:cxn>
                  <a:cxn ang="0">
                    <a:pos x="11" y="143"/>
                  </a:cxn>
                  <a:cxn ang="0">
                    <a:pos x="107" y="113"/>
                  </a:cxn>
                  <a:cxn ang="0">
                    <a:pos x="143" y="17"/>
                  </a:cxn>
                  <a:cxn ang="0">
                    <a:pos x="217" y="21"/>
                  </a:cxn>
                </a:cxnLst>
                <a:rect l="0" t="0" r="r" b="b"/>
                <a:pathLst>
                  <a:path w="217" h="227">
                    <a:moveTo>
                      <a:pt x="39" y="227"/>
                    </a:moveTo>
                    <a:cubicBezTo>
                      <a:pt x="35" y="213"/>
                      <a:pt x="0" y="162"/>
                      <a:pt x="11" y="143"/>
                    </a:cubicBezTo>
                    <a:cubicBezTo>
                      <a:pt x="25" y="122"/>
                      <a:pt x="85" y="134"/>
                      <a:pt x="107" y="113"/>
                    </a:cubicBezTo>
                    <a:cubicBezTo>
                      <a:pt x="129" y="92"/>
                      <a:pt x="124" y="34"/>
                      <a:pt x="143" y="17"/>
                    </a:cubicBezTo>
                    <a:cubicBezTo>
                      <a:pt x="162" y="0"/>
                      <a:pt x="202" y="20"/>
                      <a:pt x="217" y="21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10" name="Group 82"/>
            <p:cNvGrpSpPr>
              <a:grpSpLocks/>
            </p:cNvGrpSpPr>
            <p:nvPr/>
          </p:nvGrpSpPr>
          <p:grpSpPr bwMode="auto">
            <a:xfrm rot="-282161">
              <a:off x="1430" y="2744"/>
              <a:ext cx="702" cy="780"/>
              <a:chOff x="1192" y="2688"/>
              <a:chExt cx="702" cy="780"/>
            </a:xfrm>
          </p:grpSpPr>
          <p:sp>
            <p:nvSpPr>
              <p:cNvPr id="73806" name="Freeform 78"/>
              <p:cNvSpPr>
                <a:spLocks/>
              </p:cNvSpPr>
              <p:nvPr/>
            </p:nvSpPr>
            <p:spPr bwMode="auto">
              <a:xfrm>
                <a:off x="1192" y="2688"/>
                <a:ext cx="702" cy="780"/>
              </a:xfrm>
              <a:custGeom>
                <a:avLst/>
                <a:gdLst/>
                <a:ahLst/>
                <a:cxnLst>
                  <a:cxn ang="0">
                    <a:pos x="167" y="69"/>
                  </a:cxn>
                  <a:cxn ang="0">
                    <a:pos x="476" y="72"/>
                  </a:cxn>
                  <a:cxn ang="0">
                    <a:pos x="671" y="231"/>
                  </a:cxn>
                  <a:cxn ang="0">
                    <a:pos x="668" y="525"/>
                  </a:cxn>
                  <a:cxn ang="0">
                    <a:pos x="551" y="708"/>
                  </a:cxn>
                  <a:cxn ang="0">
                    <a:pos x="125" y="687"/>
                  </a:cxn>
                  <a:cxn ang="0">
                    <a:pos x="11" y="381"/>
                  </a:cxn>
                  <a:cxn ang="0">
                    <a:pos x="167" y="69"/>
                  </a:cxn>
                </a:cxnLst>
                <a:rect l="0" t="0" r="r" b="b"/>
                <a:pathLst>
                  <a:path w="702" h="780">
                    <a:moveTo>
                      <a:pt x="167" y="69"/>
                    </a:moveTo>
                    <a:cubicBezTo>
                      <a:pt x="278" y="0"/>
                      <a:pt x="398" y="42"/>
                      <a:pt x="476" y="72"/>
                    </a:cubicBezTo>
                    <a:cubicBezTo>
                      <a:pt x="554" y="102"/>
                      <a:pt x="640" y="155"/>
                      <a:pt x="671" y="231"/>
                    </a:cubicBezTo>
                    <a:cubicBezTo>
                      <a:pt x="702" y="307"/>
                      <a:pt x="686" y="459"/>
                      <a:pt x="668" y="525"/>
                    </a:cubicBezTo>
                    <a:cubicBezTo>
                      <a:pt x="650" y="591"/>
                      <a:pt x="590" y="636"/>
                      <a:pt x="551" y="708"/>
                    </a:cubicBezTo>
                    <a:cubicBezTo>
                      <a:pt x="512" y="780"/>
                      <a:pt x="218" y="771"/>
                      <a:pt x="125" y="687"/>
                    </a:cubicBezTo>
                    <a:cubicBezTo>
                      <a:pt x="32" y="603"/>
                      <a:pt x="0" y="489"/>
                      <a:pt x="11" y="381"/>
                    </a:cubicBezTo>
                    <a:cubicBezTo>
                      <a:pt x="22" y="273"/>
                      <a:pt x="56" y="138"/>
                      <a:pt x="167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9"/>
              <p:cNvSpPr>
                <a:spLocks/>
              </p:cNvSpPr>
              <p:nvPr/>
            </p:nvSpPr>
            <p:spPr bwMode="auto">
              <a:xfrm>
                <a:off x="1449" y="2871"/>
                <a:ext cx="195" cy="40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135" y="219"/>
                  </a:cxn>
                  <a:cxn ang="0">
                    <a:pos x="0" y="408"/>
                  </a:cxn>
                </a:cxnLst>
                <a:rect l="0" t="0" r="r" b="b"/>
                <a:pathLst>
                  <a:path w="195" h="408">
                    <a:moveTo>
                      <a:pt x="195" y="0"/>
                    </a:moveTo>
                    <a:cubicBezTo>
                      <a:pt x="156" y="60"/>
                      <a:pt x="159" y="93"/>
                      <a:pt x="135" y="219"/>
                    </a:cubicBezTo>
                    <a:cubicBezTo>
                      <a:pt x="111" y="345"/>
                      <a:pt x="28" y="369"/>
                      <a:pt x="0" y="40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Freeform 80"/>
              <p:cNvSpPr>
                <a:spLocks/>
              </p:cNvSpPr>
              <p:nvPr/>
            </p:nvSpPr>
            <p:spPr bwMode="auto">
              <a:xfrm>
                <a:off x="1374" y="2937"/>
                <a:ext cx="405" cy="2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5" y="90"/>
                  </a:cxn>
                  <a:cxn ang="0">
                    <a:pos x="405" y="204"/>
                  </a:cxn>
                </a:cxnLst>
                <a:rect l="0" t="0" r="r" b="b"/>
                <a:pathLst>
                  <a:path w="405" h="204">
                    <a:moveTo>
                      <a:pt x="0" y="0"/>
                    </a:moveTo>
                    <a:cubicBezTo>
                      <a:pt x="39" y="111"/>
                      <a:pt x="138" y="87"/>
                      <a:pt x="225" y="90"/>
                    </a:cubicBezTo>
                    <a:cubicBezTo>
                      <a:pt x="270" y="147"/>
                      <a:pt x="246" y="183"/>
                      <a:pt x="405" y="204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9" name="Freeform 81"/>
              <p:cNvSpPr>
                <a:spLocks/>
              </p:cNvSpPr>
              <p:nvPr/>
            </p:nvSpPr>
            <p:spPr bwMode="auto">
              <a:xfrm>
                <a:off x="1401" y="3129"/>
                <a:ext cx="273" cy="17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53" y="48"/>
                  </a:cxn>
                  <a:cxn ang="0">
                    <a:pos x="237" y="177"/>
                  </a:cxn>
                </a:cxnLst>
                <a:rect l="0" t="0" r="r" b="b"/>
                <a:pathLst>
                  <a:path w="273" h="177">
                    <a:moveTo>
                      <a:pt x="0" y="21"/>
                    </a:moveTo>
                    <a:cubicBezTo>
                      <a:pt x="108" y="0"/>
                      <a:pt x="105" y="15"/>
                      <a:pt x="153" y="48"/>
                    </a:cubicBezTo>
                    <a:cubicBezTo>
                      <a:pt x="201" y="81"/>
                      <a:pt x="273" y="96"/>
                      <a:pt x="237" y="177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73836" name="Freeform 108"/>
            <p:cNvSpPr>
              <a:spLocks/>
            </p:cNvSpPr>
            <p:nvPr/>
          </p:nvSpPr>
          <p:spPr bwMode="auto">
            <a:xfrm flipH="1">
              <a:off x="1311" y="2709"/>
              <a:ext cx="1528" cy="850"/>
            </a:xfrm>
            <a:custGeom>
              <a:avLst/>
              <a:gdLst/>
              <a:ahLst/>
              <a:cxnLst>
                <a:cxn ang="0">
                  <a:pos x="149" y="44"/>
                </a:cxn>
                <a:cxn ang="0">
                  <a:pos x="876" y="113"/>
                </a:cxn>
                <a:cxn ang="0">
                  <a:pos x="1167" y="53"/>
                </a:cxn>
                <a:cxn ang="0">
                  <a:pos x="1299" y="26"/>
                </a:cxn>
                <a:cxn ang="0">
                  <a:pos x="1272" y="131"/>
                </a:cxn>
                <a:cxn ang="0">
                  <a:pos x="1407" y="104"/>
                </a:cxn>
                <a:cxn ang="0">
                  <a:pos x="1500" y="506"/>
                </a:cxn>
                <a:cxn ang="0">
                  <a:pos x="1380" y="563"/>
                </a:cxn>
                <a:cxn ang="0">
                  <a:pos x="1487" y="630"/>
                </a:cxn>
                <a:cxn ang="0">
                  <a:pos x="1192" y="785"/>
                </a:cxn>
                <a:cxn ang="0">
                  <a:pos x="848" y="827"/>
                </a:cxn>
                <a:cxn ang="0">
                  <a:pos x="391" y="700"/>
                </a:cxn>
                <a:cxn ang="0">
                  <a:pos x="26" y="321"/>
                </a:cxn>
                <a:cxn ang="0">
                  <a:pos x="3" y="334"/>
                </a:cxn>
                <a:cxn ang="0">
                  <a:pos x="378" y="728"/>
                </a:cxn>
                <a:cxn ang="0">
                  <a:pos x="849" y="854"/>
                </a:cxn>
                <a:cxn ang="0">
                  <a:pos x="1201" y="810"/>
                </a:cxn>
                <a:cxn ang="0">
                  <a:pos x="1503" y="648"/>
                </a:cxn>
                <a:cxn ang="0">
                  <a:pos x="1491" y="586"/>
                </a:cxn>
                <a:cxn ang="0">
                  <a:pos x="1405" y="568"/>
                </a:cxn>
                <a:cxn ang="0">
                  <a:pos x="1525" y="514"/>
                </a:cxn>
                <a:cxn ang="0">
                  <a:pos x="1421" y="84"/>
                </a:cxn>
                <a:cxn ang="0">
                  <a:pos x="1297" y="106"/>
                </a:cxn>
                <a:cxn ang="0">
                  <a:pos x="1333" y="30"/>
                </a:cxn>
                <a:cxn ang="0">
                  <a:pos x="1293" y="0"/>
                </a:cxn>
                <a:cxn ang="0">
                  <a:pos x="1161" y="28"/>
                </a:cxn>
                <a:cxn ang="0">
                  <a:pos x="861" y="90"/>
                </a:cxn>
                <a:cxn ang="0">
                  <a:pos x="165" y="24"/>
                </a:cxn>
                <a:cxn ang="0">
                  <a:pos x="149" y="44"/>
                </a:cxn>
              </a:cxnLst>
              <a:rect l="0" t="0" r="r" b="b"/>
              <a:pathLst>
                <a:path w="1528" h="864">
                  <a:moveTo>
                    <a:pt x="149" y="44"/>
                  </a:moveTo>
                  <a:cubicBezTo>
                    <a:pt x="369" y="110"/>
                    <a:pt x="685" y="128"/>
                    <a:pt x="876" y="113"/>
                  </a:cubicBezTo>
                  <a:cubicBezTo>
                    <a:pt x="1067" y="98"/>
                    <a:pt x="1096" y="68"/>
                    <a:pt x="1167" y="53"/>
                  </a:cubicBezTo>
                  <a:cubicBezTo>
                    <a:pt x="1237" y="39"/>
                    <a:pt x="1282" y="13"/>
                    <a:pt x="1299" y="26"/>
                  </a:cubicBezTo>
                  <a:cubicBezTo>
                    <a:pt x="1316" y="39"/>
                    <a:pt x="1243" y="100"/>
                    <a:pt x="1272" y="131"/>
                  </a:cubicBezTo>
                  <a:cubicBezTo>
                    <a:pt x="1301" y="162"/>
                    <a:pt x="1372" y="37"/>
                    <a:pt x="1407" y="104"/>
                  </a:cubicBezTo>
                  <a:cubicBezTo>
                    <a:pt x="1442" y="171"/>
                    <a:pt x="1497" y="428"/>
                    <a:pt x="1500" y="506"/>
                  </a:cubicBezTo>
                  <a:cubicBezTo>
                    <a:pt x="1503" y="584"/>
                    <a:pt x="1400" y="496"/>
                    <a:pt x="1380" y="563"/>
                  </a:cubicBezTo>
                  <a:cubicBezTo>
                    <a:pt x="1360" y="630"/>
                    <a:pt x="1507" y="574"/>
                    <a:pt x="1487" y="630"/>
                  </a:cubicBezTo>
                  <a:cubicBezTo>
                    <a:pt x="1467" y="686"/>
                    <a:pt x="1298" y="752"/>
                    <a:pt x="1192" y="785"/>
                  </a:cubicBezTo>
                  <a:cubicBezTo>
                    <a:pt x="1086" y="818"/>
                    <a:pt x="981" y="841"/>
                    <a:pt x="848" y="827"/>
                  </a:cubicBezTo>
                  <a:cubicBezTo>
                    <a:pt x="715" y="813"/>
                    <a:pt x="528" y="784"/>
                    <a:pt x="391" y="700"/>
                  </a:cubicBezTo>
                  <a:cubicBezTo>
                    <a:pt x="254" y="616"/>
                    <a:pt x="66" y="356"/>
                    <a:pt x="26" y="321"/>
                  </a:cubicBezTo>
                  <a:cubicBezTo>
                    <a:pt x="0" y="323"/>
                    <a:pt x="3" y="316"/>
                    <a:pt x="3" y="334"/>
                  </a:cubicBezTo>
                  <a:cubicBezTo>
                    <a:pt x="48" y="391"/>
                    <a:pt x="239" y="640"/>
                    <a:pt x="378" y="728"/>
                  </a:cubicBezTo>
                  <a:cubicBezTo>
                    <a:pt x="517" y="816"/>
                    <a:pt x="709" y="844"/>
                    <a:pt x="849" y="854"/>
                  </a:cubicBezTo>
                  <a:cubicBezTo>
                    <a:pt x="989" y="864"/>
                    <a:pt x="1077" y="842"/>
                    <a:pt x="1201" y="810"/>
                  </a:cubicBezTo>
                  <a:cubicBezTo>
                    <a:pt x="1325" y="778"/>
                    <a:pt x="1487" y="698"/>
                    <a:pt x="1503" y="648"/>
                  </a:cubicBezTo>
                  <a:cubicBezTo>
                    <a:pt x="1519" y="598"/>
                    <a:pt x="1507" y="600"/>
                    <a:pt x="1491" y="586"/>
                  </a:cubicBezTo>
                  <a:cubicBezTo>
                    <a:pt x="1475" y="572"/>
                    <a:pt x="1397" y="582"/>
                    <a:pt x="1405" y="568"/>
                  </a:cubicBezTo>
                  <a:cubicBezTo>
                    <a:pt x="1403" y="540"/>
                    <a:pt x="1520" y="594"/>
                    <a:pt x="1525" y="514"/>
                  </a:cubicBezTo>
                  <a:cubicBezTo>
                    <a:pt x="1528" y="433"/>
                    <a:pt x="1459" y="152"/>
                    <a:pt x="1421" y="84"/>
                  </a:cubicBezTo>
                  <a:cubicBezTo>
                    <a:pt x="1383" y="16"/>
                    <a:pt x="1312" y="115"/>
                    <a:pt x="1297" y="106"/>
                  </a:cubicBezTo>
                  <a:cubicBezTo>
                    <a:pt x="1282" y="97"/>
                    <a:pt x="1334" y="48"/>
                    <a:pt x="1333" y="30"/>
                  </a:cubicBezTo>
                  <a:cubicBezTo>
                    <a:pt x="1332" y="12"/>
                    <a:pt x="1322" y="0"/>
                    <a:pt x="1293" y="0"/>
                  </a:cubicBezTo>
                  <a:cubicBezTo>
                    <a:pt x="1264" y="0"/>
                    <a:pt x="1233" y="13"/>
                    <a:pt x="1161" y="28"/>
                  </a:cubicBezTo>
                  <a:cubicBezTo>
                    <a:pt x="1089" y="43"/>
                    <a:pt x="1071" y="68"/>
                    <a:pt x="861" y="90"/>
                  </a:cubicBezTo>
                  <a:cubicBezTo>
                    <a:pt x="651" y="112"/>
                    <a:pt x="293" y="54"/>
                    <a:pt x="165" y="24"/>
                  </a:cubicBezTo>
                  <a:cubicBezTo>
                    <a:pt x="139" y="24"/>
                    <a:pt x="141" y="36"/>
                    <a:pt x="149" y="44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3862" name="Group 134"/>
          <p:cNvGrpSpPr>
            <a:grpSpLocks/>
          </p:cNvGrpSpPr>
          <p:nvPr/>
        </p:nvGrpSpPr>
        <p:grpSpPr bwMode="auto">
          <a:xfrm flipH="1">
            <a:off x="5006975" y="1930400"/>
            <a:ext cx="2765425" cy="3719513"/>
            <a:chOff x="1447" y="1352"/>
            <a:chExt cx="1742" cy="2343"/>
          </a:xfrm>
        </p:grpSpPr>
        <p:grpSp>
          <p:nvGrpSpPr>
            <p:cNvPr id="73838" name="Group 110"/>
            <p:cNvGrpSpPr>
              <a:grpSpLocks/>
            </p:cNvGrpSpPr>
            <p:nvPr/>
          </p:nvGrpSpPr>
          <p:grpSpPr bwMode="auto">
            <a:xfrm rot="308136">
              <a:off x="2736" y="1352"/>
              <a:ext cx="453" cy="511"/>
              <a:chOff x="2606" y="1226"/>
              <a:chExt cx="453" cy="511"/>
            </a:xfrm>
          </p:grpSpPr>
          <p:sp>
            <p:nvSpPr>
              <p:cNvPr id="73839" name="Freeform 111"/>
              <p:cNvSpPr>
                <a:spLocks/>
              </p:cNvSpPr>
              <p:nvPr/>
            </p:nvSpPr>
            <p:spPr bwMode="auto">
              <a:xfrm>
                <a:off x="2606" y="1226"/>
                <a:ext cx="453" cy="511"/>
              </a:xfrm>
              <a:custGeom>
                <a:avLst/>
                <a:gdLst/>
                <a:ahLst/>
                <a:cxnLst>
                  <a:cxn ang="0">
                    <a:pos x="20" y="82"/>
                  </a:cxn>
                  <a:cxn ang="0">
                    <a:pos x="118" y="38"/>
                  </a:cxn>
                  <a:cxn ang="0">
                    <a:pos x="310" y="6"/>
                  </a:cxn>
                  <a:cxn ang="0">
                    <a:pos x="428" y="34"/>
                  </a:cxn>
                  <a:cxn ang="0">
                    <a:pos x="446" y="154"/>
                  </a:cxn>
                  <a:cxn ang="0">
                    <a:pos x="386" y="432"/>
                  </a:cxn>
                  <a:cxn ang="0">
                    <a:pos x="288" y="508"/>
                  </a:cxn>
                  <a:cxn ang="0">
                    <a:pos x="164" y="450"/>
                  </a:cxn>
                  <a:cxn ang="0">
                    <a:pos x="34" y="230"/>
                  </a:cxn>
                  <a:cxn ang="0">
                    <a:pos x="20" y="82"/>
                  </a:cxn>
                </a:cxnLst>
                <a:rect l="0" t="0" r="r" b="b"/>
                <a:pathLst>
                  <a:path w="453" h="511">
                    <a:moveTo>
                      <a:pt x="20" y="82"/>
                    </a:moveTo>
                    <a:cubicBezTo>
                      <a:pt x="40" y="52"/>
                      <a:pt x="60" y="51"/>
                      <a:pt x="118" y="38"/>
                    </a:cubicBezTo>
                    <a:cubicBezTo>
                      <a:pt x="176" y="25"/>
                      <a:pt x="258" y="12"/>
                      <a:pt x="310" y="6"/>
                    </a:cubicBezTo>
                    <a:cubicBezTo>
                      <a:pt x="362" y="0"/>
                      <a:pt x="415" y="9"/>
                      <a:pt x="428" y="34"/>
                    </a:cubicBezTo>
                    <a:cubicBezTo>
                      <a:pt x="441" y="59"/>
                      <a:pt x="453" y="88"/>
                      <a:pt x="446" y="154"/>
                    </a:cubicBezTo>
                    <a:cubicBezTo>
                      <a:pt x="439" y="220"/>
                      <a:pt x="411" y="373"/>
                      <a:pt x="386" y="432"/>
                    </a:cubicBezTo>
                    <a:cubicBezTo>
                      <a:pt x="361" y="491"/>
                      <a:pt x="325" y="505"/>
                      <a:pt x="288" y="508"/>
                    </a:cubicBezTo>
                    <a:cubicBezTo>
                      <a:pt x="251" y="511"/>
                      <a:pt x="210" y="506"/>
                      <a:pt x="164" y="450"/>
                    </a:cubicBezTo>
                    <a:cubicBezTo>
                      <a:pt x="118" y="394"/>
                      <a:pt x="58" y="291"/>
                      <a:pt x="34" y="230"/>
                    </a:cubicBezTo>
                    <a:cubicBezTo>
                      <a:pt x="10" y="169"/>
                      <a:pt x="0" y="112"/>
                      <a:pt x="20" y="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40" name="Freeform 112"/>
              <p:cNvSpPr>
                <a:spLocks/>
              </p:cNvSpPr>
              <p:nvPr/>
            </p:nvSpPr>
            <p:spPr bwMode="auto">
              <a:xfrm>
                <a:off x="2679" y="1300"/>
                <a:ext cx="313" cy="98"/>
              </a:xfrm>
              <a:custGeom>
                <a:avLst/>
                <a:gdLst/>
                <a:ahLst/>
                <a:cxnLst>
                  <a:cxn ang="0">
                    <a:pos x="9" y="98"/>
                  </a:cxn>
                  <a:cxn ang="0">
                    <a:pos x="43" y="36"/>
                  </a:cxn>
                  <a:cxn ang="0">
                    <a:pos x="269" y="0"/>
                  </a:cxn>
                  <a:cxn ang="0">
                    <a:pos x="313" y="52"/>
                  </a:cxn>
                </a:cxnLst>
                <a:rect l="0" t="0" r="r" b="b"/>
                <a:pathLst>
                  <a:path w="313" h="98">
                    <a:moveTo>
                      <a:pt x="9" y="98"/>
                    </a:moveTo>
                    <a:cubicBezTo>
                      <a:pt x="15" y="88"/>
                      <a:pt x="0" y="52"/>
                      <a:pt x="43" y="36"/>
                    </a:cubicBezTo>
                    <a:cubicBezTo>
                      <a:pt x="90" y="23"/>
                      <a:pt x="225" y="0"/>
                      <a:pt x="269" y="0"/>
                    </a:cubicBezTo>
                    <a:cubicBezTo>
                      <a:pt x="313" y="0"/>
                      <a:pt x="304" y="41"/>
                      <a:pt x="313" y="52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41" name="Group 113"/>
            <p:cNvGrpSpPr>
              <a:grpSpLocks/>
            </p:cNvGrpSpPr>
            <p:nvPr/>
          </p:nvGrpSpPr>
          <p:grpSpPr bwMode="auto">
            <a:xfrm rot="-654076">
              <a:off x="2161" y="1660"/>
              <a:ext cx="416" cy="548"/>
              <a:chOff x="2020" y="1448"/>
              <a:chExt cx="416" cy="548"/>
            </a:xfrm>
          </p:grpSpPr>
          <p:sp>
            <p:nvSpPr>
              <p:cNvPr id="73842" name="Freeform 114"/>
              <p:cNvSpPr>
                <a:spLocks/>
              </p:cNvSpPr>
              <p:nvPr/>
            </p:nvSpPr>
            <p:spPr bwMode="auto">
              <a:xfrm>
                <a:off x="2020" y="1448"/>
                <a:ext cx="416" cy="548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264" y="8"/>
                  </a:cxn>
                  <a:cxn ang="0">
                    <a:pos x="392" y="220"/>
                  </a:cxn>
                  <a:cxn ang="0">
                    <a:pos x="352" y="476"/>
                  </a:cxn>
                  <a:cxn ang="0">
                    <a:pos x="108" y="440"/>
                  </a:cxn>
                  <a:cxn ang="0">
                    <a:pos x="12" y="240"/>
                  </a:cxn>
                  <a:cxn ang="0">
                    <a:pos x="76" y="52"/>
                  </a:cxn>
                </a:cxnLst>
                <a:rect l="0" t="0" r="r" b="b"/>
                <a:pathLst>
                  <a:path w="416" h="548">
                    <a:moveTo>
                      <a:pt x="76" y="52"/>
                    </a:moveTo>
                    <a:cubicBezTo>
                      <a:pt x="117" y="9"/>
                      <a:pt x="216" y="16"/>
                      <a:pt x="264" y="8"/>
                    </a:cubicBezTo>
                    <a:cubicBezTo>
                      <a:pt x="312" y="0"/>
                      <a:pt x="373" y="146"/>
                      <a:pt x="392" y="220"/>
                    </a:cubicBezTo>
                    <a:cubicBezTo>
                      <a:pt x="411" y="294"/>
                      <a:pt x="416" y="404"/>
                      <a:pt x="352" y="476"/>
                    </a:cubicBezTo>
                    <a:cubicBezTo>
                      <a:pt x="288" y="548"/>
                      <a:pt x="167" y="471"/>
                      <a:pt x="108" y="440"/>
                    </a:cubicBezTo>
                    <a:cubicBezTo>
                      <a:pt x="49" y="409"/>
                      <a:pt x="0" y="316"/>
                      <a:pt x="12" y="240"/>
                    </a:cubicBezTo>
                    <a:cubicBezTo>
                      <a:pt x="24" y="164"/>
                      <a:pt x="35" y="95"/>
                      <a:pt x="76" y="5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43" name="Freeform 115"/>
              <p:cNvSpPr>
                <a:spLocks/>
              </p:cNvSpPr>
              <p:nvPr/>
            </p:nvSpPr>
            <p:spPr bwMode="auto">
              <a:xfrm>
                <a:off x="2264" y="1612"/>
                <a:ext cx="72" cy="1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80"/>
                  </a:cxn>
                  <a:cxn ang="0">
                    <a:pos x="72" y="168"/>
                  </a:cxn>
                </a:cxnLst>
                <a:rect l="0" t="0" r="r" b="b"/>
                <a:pathLst>
                  <a:path w="72" h="168">
                    <a:moveTo>
                      <a:pt x="0" y="0"/>
                    </a:moveTo>
                    <a:cubicBezTo>
                      <a:pt x="6" y="13"/>
                      <a:pt x="32" y="34"/>
                      <a:pt x="36" y="80"/>
                    </a:cubicBezTo>
                    <a:cubicBezTo>
                      <a:pt x="40" y="126"/>
                      <a:pt x="65" y="150"/>
                      <a:pt x="72" y="16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44" name="Freeform 116"/>
              <p:cNvSpPr>
                <a:spLocks/>
              </p:cNvSpPr>
              <p:nvPr/>
            </p:nvSpPr>
            <p:spPr bwMode="auto">
              <a:xfrm rot="17308235" flipH="1">
                <a:off x="2188" y="1688"/>
                <a:ext cx="72" cy="1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80"/>
                  </a:cxn>
                  <a:cxn ang="0">
                    <a:pos x="72" y="168"/>
                  </a:cxn>
                </a:cxnLst>
                <a:rect l="0" t="0" r="r" b="b"/>
                <a:pathLst>
                  <a:path w="72" h="168">
                    <a:moveTo>
                      <a:pt x="0" y="0"/>
                    </a:moveTo>
                    <a:cubicBezTo>
                      <a:pt x="6" y="13"/>
                      <a:pt x="32" y="34"/>
                      <a:pt x="36" y="80"/>
                    </a:cubicBezTo>
                    <a:cubicBezTo>
                      <a:pt x="40" y="126"/>
                      <a:pt x="65" y="150"/>
                      <a:pt x="72" y="16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45" name="Group 117"/>
            <p:cNvGrpSpPr>
              <a:grpSpLocks/>
            </p:cNvGrpSpPr>
            <p:nvPr/>
          </p:nvGrpSpPr>
          <p:grpSpPr bwMode="auto">
            <a:xfrm rot="-755735">
              <a:off x="2443" y="1482"/>
              <a:ext cx="365" cy="457"/>
              <a:chOff x="2606" y="1226"/>
              <a:chExt cx="453" cy="511"/>
            </a:xfrm>
          </p:grpSpPr>
          <p:sp>
            <p:nvSpPr>
              <p:cNvPr id="73846" name="Freeform 118"/>
              <p:cNvSpPr>
                <a:spLocks/>
              </p:cNvSpPr>
              <p:nvPr/>
            </p:nvSpPr>
            <p:spPr bwMode="auto">
              <a:xfrm>
                <a:off x="2606" y="1226"/>
                <a:ext cx="453" cy="511"/>
              </a:xfrm>
              <a:custGeom>
                <a:avLst/>
                <a:gdLst/>
                <a:ahLst/>
                <a:cxnLst>
                  <a:cxn ang="0">
                    <a:pos x="20" y="82"/>
                  </a:cxn>
                  <a:cxn ang="0">
                    <a:pos x="118" y="38"/>
                  </a:cxn>
                  <a:cxn ang="0">
                    <a:pos x="310" y="6"/>
                  </a:cxn>
                  <a:cxn ang="0">
                    <a:pos x="428" y="34"/>
                  </a:cxn>
                  <a:cxn ang="0">
                    <a:pos x="446" y="154"/>
                  </a:cxn>
                  <a:cxn ang="0">
                    <a:pos x="386" y="432"/>
                  </a:cxn>
                  <a:cxn ang="0">
                    <a:pos x="288" y="508"/>
                  </a:cxn>
                  <a:cxn ang="0">
                    <a:pos x="164" y="450"/>
                  </a:cxn>
                  <a:cxn ang="0">
                    <a:pos x="34" y="230"/>
                  </a:cxn>
                  <a:cxn ang="0">
                    <a:pos x="20" y="82"/>
                  </a:cxn>
                </a:cxnLst>
                <a:rect l="0" t="0" r="r" b="b"/>
                <a:pathLst>
                  <a:path w="453" h="511">
                    <a:moveTo>
                      <a:pt x="20" y="82"/>
                    </a:moveTo>
                    <a:cubicBezTo>
                      <a:pt x="40" y="52"/>
                      <a:pt x="60" y="51"/>
                      <a:pt x="118" y="38"/>
                    </a:cubicBezTo>
                    <a:cubicBezTo>
                      <a:pt x="176" y="25"/>
                      <a:pt x="258" y="12"/>
                      <a:pt x="310" y="6"/>
                    </a:cubicBezTo>
                    <a:cubicBezTo>
                      <a:pt x="362" y="0"/>
                      <a:pt x="415" y="9"/>
                      <a:pt x="428" y="34"/>
                    </a:cubicBezTo>
                    <a:cubicBezTo>
                      <a:pt x="441" y="59"/>
                      <a:pt x="453" y="88"/>
                      <a:pt x="446" y="154"/>
                    </a:cubicBezTo>
                    <a:cubicBezTo>
                      <a:pt x="439" y="220"/>
                      <a:pt x="411" y="373"/>
                      <a:pt x="386" y="432"/>
                    </a:cubicBezTo>
                    <a:cubicBezTo>
                      <a:pt x="361" y="491"/>
                      <a:pt x="325" y="505"/>
                      <a:pt x="288" y="508"/>
                    </a:cubicBezTo>
                    <a:cubicBezTo>
                      <a:pt x="251" y="511"/>
                      <a:pt x="210" y="506"/>
                      <a:pt x="164" y="450"/>
                    </a:cubicBezTo>
                    <a:cubicBezTo>
                      <a:pt x="118" y="394"/>
                      <a:pt x="58" y="291"/>
                      <a:pt x="34" y="230"/>
                    </a:cubicBezTo>
                    <a:cubicBezTo>
                      <a:pt x="10" y="169"/>
                      <a:pt x="0" y="112"/>
                      <a:pt x="20" y="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47" name="Freeform 119"/>
              <p:cNvSpPr>
                <a:spLocks/>
              </p:cNvSpPr>
              <p:nvPr/>
            </p:nvSpPr>
            <p:spPr bwMode="auto">
              <a:xfrm>
                <a:off x="2679" y="1300"/>
                <a:ext cx="313" cy="98"/>
              </a:xfrm>
              <a:custGeom>
                <a:avLst/>
                <a:gdLst/>
                <a:ahLst/>
                <a:cxnLst>
                  <a:cxn ang="0">
                    <a:pos x="9" y="98"/>
                  </a:cxn>
                  <a:cxn ang="0">
                    <a:pos x="43" y="36"/>
                  </a:cxn>
                  <a:cxn ang="0">
                    <a:pos x="269" y="0"/>
                  </a:cxn>
                  <a:cxn ang="0">
                    <a:pos x="313" y="52"/>
                  </a:cxn>
                </a:cxnLst>
                <a:rect l="0" t="0" r="r" b="b"/>
                <a:pathLst>
                  <a:path w="313" h="98">
                    <a:moveTo>
                      <a:pt x="9" y="98"/>
                    </a:moveTo>
                    <a:cubicBezTo>
                      <a:pt x="15" y="88"/>
                      <a:pt x="0" y="52"/>
                      <a:pt x="43" y="36"/>
                    </a:cubicBezTo>
                    <a:cubicBezTo>
                      <a:pt x="90" y="23"/>
                      <a:pt x="225" y="0"/>
                      <a:pt x="269" y="0"/>
                    </a:cubicBezTo>
                    <a:cubicBezTo>
                      <a:pt x="313" y="0"/>
                      <a:pt x="304" y="41"/>
                      <a:pt x="313" y="52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48" name="Group 120"/>
            <p:cNvGrpSpPr>
              <a:grpSpLocks/>
            </p:cNvGrpSpPr>
            <p:nvPr/>
          </p:nvGrpSpPr>
          <p:grpSpPr bwMode="auto">
            <a:xfrm rot="-1152473">
              <a:off x="1971" y="2073"/>
              <a:ext cx="513" cy="493"/>
              <a:chOff x="1566" y="1830"/>
              <a:chExt cx="564" cy="542"/>
            </a:xfrm>
          </p:grpSpPr>
          <p:sp>
            <p:nvSpPr>
              <p:cNvPr id="73849" name="Freeform 121"/>
              <p:cNvSpPr>
                <a:spLocks/>
              </p:cNvSpPr>
              <p:nvPr/>
            </p:nvSpPr>
            <p:spPr bwMode="auto">
              <a:xfrm>
                <a:off x="1566" y="1830"/>
                <a:ext cx="564" cy="542"/>
              </a:xfrm>
              <a:custGeom>
                <a:avLst/>
                <a:gdLst/>
                <a:ahLst/>
                <a:cxnLst>
                  <a:cxn ang="0">
                    <a:pos x="266" y="2"/>
                  </a:cxn>
                  <a:cxn ang="0">
                    <a:pos x="492" y="174"/>
                  </a:cxn>
                  <a:cxn ang="0">
                    <a:pos x="480" y="438"/>
                  </a:cxn>
                  <a:cxn ang="0">
                    <a:pos x="184" y="476"/>
                  </a:cxn>
                  <a:cxn ang="0">
                    <a:pos x="0" y="252"/>
                  </a:cxn>
                  <a:cxn ang="0">
                    <a:pos x="66" y="80"/>
                  </a:cxn>
                  <a:cxn ang="0">
                    <a:pos x="266" y="2"/>
                  </a:cxn>
                </a:cxnLst>
                <a:rect l="0" t="0" r="r" b="b"/>
                <a:pathLst>
                  <a:path w="564" h="542">
                    <a:moveTo>
                      <a:pt x="266" y="2"/>
                    </a:moveTo>
                    <a:cubicBezTo>
                      <a:pt x="350" y="0"/>
                      <a:pt x="420" y="46"/>
                      <a:pt x="492" y="174"/>
                    </a:cubicBezTo>
                    <a:cubicBezTo>
                      <a:pt x="564" y="302"/>
                      <a:pt x="518" y="392"/>
                      <a:pt x="480" y="438"/>
                    </a:cubicBezTo>
                    <a:cubicBezTo>
                      <a:pt x="442" y="484"/>
                      <a:pt x="312" y="542"/>
                      <a:pt x="184" y="476"/>
                    </a:cubicBezTo>
                    <a:cubicBezTo>
                      <a:pt x="56" y="410"/>
                      <a:pt x="0" y="320"/>
                      <a:pt x="0" y="252"/>
                    </a:cubicBezTo>
                    <a:cubicBezTo>
                      <a:pt x="0" y="184"/>
                      <a:pt x="34" y="116"/>
                      <a:pt x="66" y="80"/>
                    </a:cubicBezTo>
                    <a:cubicBezTo>
                      <a:pt x="98" y="44"/>
                      <a:pt x="182" y="4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0" name="Freeform 122"/>
              <p:cNvSpPr>
                <a:spLocks/>
              </p:cNvSpPr>
              <p:nvPr/>
            </p:nvSpPr>
            <p:spPr bwMode="auto">
              <a:xfrm>
                <a:off x="1704" y="1964"/>
                <a:ext cx="213" cy="208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84" y="176"/>
                  </a:cxn>
                  <a:cxn ang="0">
                    <a:pos x="180" y="0"/>
                  </a:cxn>
                </a:cxnLst>
                <a:rect l="0" t="0" r="r" b="b"/>
                <a:pathLst>
                  <a:path w="213" h="208">
                    <a:moveTo>
                      <a:pt x="0" y="192"/>
                    </a:moveTo>
                    <a:cubicBezTo>
                      <a:pt x="31" y="189"/>
                      <a:pt x="154" y="208"/>
                      <a:pt x="184" y="176"/>
                    </a:cubicBezTo>
                    <a:cubicBezTo>
                      <a:pt x="213" y="142"/>
                      <a:pt x="181" y="37"/>
                      <a:pt x="180" y="0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1" name="Freeform 123"/>
              <p:cNvSpPr>
                <a:spLocks/>
              </p:cNvSpPr>
              <p:nvPr/>
            </p:nvSpPr>
            <p:spPr bwMode="auto">
              <a:xfrm>
                <a:off x="1777" y="2033"/>
                <a:ext cx="217" cy="227"/>
              </a:xfrm>
              <a:custGeom>
                <a:avLst/>
                <a:gdLst/>
                <a:ahLst/>
                <a:cxnLst>
                  <a:cxn ang="0">
                    <a:pos x="39" y="227"/>
                  </a:cxn>
                  <a:cxn ang="0">
                    <a:pos x="11" y="143"/>
                  </a:cxn>
                  <a:cxn ang="0">
                    <a:pos x="107" y="113"/>
                  </a:cxn>
                  <a:cxn ang="0">
                    <a:pos x="143" y="17"/>
                  </a:cxn>
                  <a:cxn ang="0">
                    <a:pos x="217" y="21"/>
                  </a:cxn>
                </a:cxnLst>
                <a:rect l="0" t="0" r="r" b="b"/>
                <a:pathLst>
                  <a:path w="217" h="227">
                    <a:moveTo>
                      <a:pt x="39" y="227"/>
                    </a:moveTo>
                    <a:cubicBezTo>
                      <a:pt x="35" y="213"/>
                      <a:pt x="0" y="162"/>
                      <a:pt x="11" y="143"/>
                    </a:cubicBezTo>
                    <a:cubicBezTo>
                      <a:pt x="25" y="122"/>
                      <a:pt x="85" y="134"/>
                      <a:pt x="107" y="113"/>
                    </a:cubicBezTo>
                    <a:cubicBezTo>
                      <a:pt x="129" y="92"/>
                      <a:pt x="124" y="34"/>
                      <a:pt x="143" y="17"/>
                    </a:cubicBezTo>
                    <a:cubicBezTo>
                      <a:pt x="162" y="0"/>
                      <a:pt x="202" y="20"/>
                      <a:pt x="217" y="21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52" name="Group 124"/>
            <p:cNvGrpSpPr>
              <a:grpSpLocks/>
            </p:cNvGrpSpPr>
            <p:nvPr/>
          </p:nvGrpSpPr>
          <p:grpSpPr bwMode="auto">
            <a:xfrm rot="-1733852">
              <a:off x="1803" y="2464"/>
              <a:ext cx="534" cy="506"/>
              <a:chOff x="1566" y="1830"/>
              <a:chExt cx="564" cy="542"/>
            </a:xfrm>
          </p:grpSpPr>
          <p:sp>
            <p:nvSpPr>
              <p:cNvPr id="73853" name="Freeform 125"/>
              <p:cNvSpPr>
                <a:spLocks/>
              </p:cNvSpPr>
              <p:nvPr/>
            </p:nvSpPr>
            <p:spPr bwMode="auto">
              <a:xfrm>
                <a:off x="1566" y="1830"/>
                <a:ext cx="564" cy="542"/>
              </a:xfrm>
              <a:custGeom>
                <a:avLst/>
                <a:gdLst/>
                <a:ahLst/>
                <a:cxnLst>
                  <a:cxn ang="0">
                    <a:pos x="266" y="2"/>
                  </a:cxn>
                  <a:cxn ang="0">
                    <a:pos x="492" y="174"/>
                  </a:cxn>
                  <a:cxn ang="0">
                    <a:pos x="480" y="438"/>
                  </a:cxn>
                  <a:cxn ang="0">
                    <a:pos x="184" y="476"/>
                  </a:cxn>
                  <a:cxn ang="0">
                    <a:pos x="0" y="252"/>
                  </a:cxn>
                  <a:cxn ang="0">
                    <a:pos x="66" y="80"/>
                  </a:cxn>
                  <a:cxn ang="0">
                    <a:pos x="266" y="2"/>
                  </a:cxn>
                </a:cxnLst>
                <a:rect l="0" t="0" r="r" b="b"/>
                <a:pathLst>
                  <a:path w="564" h="542">
                    <a:moveTo>
                      <a:pt x="266" y="2"/>
                    </a:moveTo>
                    <a:cubicBezTo>
                      <a:pt x="350" y="0"/>
                      <a:pt x="420" y="46"/>
                      <a:pt x="492" y="174"/>
                    </a:cubicBezTo>
                    <a:cubicBezTo>
                      <a:pt x="564" y="302"/>
                      <a:pt x="518" y="392"/>
                      <a:pt x="480" y="438"/>
                    </a:cubicBezTo>
                    <a:cubicBezTo>
                      <a:pt x="442" y="484"/>
                      <a:pt x="312" y="542"/>
                      <a:pt x="184" y="476"/>
                    </a:cubicBezTo>
                    <a:cubicBezTo>
                      <a:pt x="56" y="410"/>
                      <a:pt x="0" y="320"/>
                      <a:pt x="0" y="252"/>
                    </a:cubicBezTo>
                    <a:cubicBezTo>
                      <a:pt x="0" y="184"/>
                      <a:pt x="34" y="116"/>
                      <a:pt x="66" y="80"/>
                    </a:cubicBezTo>
                    <a:cubicBezTo>
                      <a:pt x="98" y="44"/>
                      <a:pt x="182" y="4"/>
                      <a:pt x="266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4" name="Freeform 126"/>
              <p:cNvSpPr>
                <a:spLocks/>
              </p:cNvSpPr>
              <p:nvPr/>
            </p:nvSpPr>
            <p:spPr bwMode="auto">
              <a:xfrm>
                <a:off x="1704" y="1964"/>
                <a:ext cx="213" cy="208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184" y="176"/>
                  </a:cxn>
                  <a:cxn ang="0">
                    <a:pos x="180" y="0"/>
                  </a:cxn>
                </a:cxnLst>
                <a:rect l="0" t="0" r="r" b="b"/>
                <a:pathLst>
                  <a:path w="213" h="208">
                    <a:moveTo>
                      <a:pt x="0" y="192"/>
                    </a:moveTo>
                    <a:cubicBezTo>
                      <a:pt x="31" y="189"/>
                      <a:pt x="154" y="208"/>
                      <a:pt x="184" y="176"/>
                    </a:cubicBezTo>
                    <a:cubicBezTo>
                      <a:pt x="213" y="142"/>
                      <a:pt x="181" y="37"/>
                      <a:pt x="180" y="0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5" name="Freeform 127"/>
              <p:cNvSpPr>
                <a:spLocks/>
              </p:cNvSpPr>
              <p:nvPr/>
            </p:nvSpPr>
            <p:spPr bwMode="auto">
              <a:xfrm>
                <a:off x="1777" y="2033"/>
                <a:ext cx="217" cy="227"/>
              </a:xfrm>
              <a:custGeom>
                <a:avLst/>
                <a:gdLst/>
                <a:ahLst/>
                <a:cxnLst>
                  <a:cxn ang="0">
                    <a:pos x="39" y="227"/>
                  </a:cxn>
                  <a:cxn ang="0">
                    <a:pos x="11" y="143"/>
                  </a:cxn>
                  <a:cxn ang="0">
                    <a:pos x="107" y="113"/>
                  </a:cxn>
                  <a:cxn ang="0">
                    <a:pos x="143" y="17"/>
                  </a:cxn>
                  <a:cxn ang="0">
                    <a:pos x="217" y="21"/>
                  </a:cxn>
                </a:cxnLst>
                <a:rect l="0" t="0" r="r" b="b"/>
                <a:pathLst>
                  <a:path w="217" h="227">
                    <a:moveTo>
                      <a:pt x="39" y="227"/>
                    </a:moveTo>
                    <a:cubicBezTo>
                      <a:pt x="35" y="213"/>
                      <a:pt x="0" y="162"/>
                      <a:pt x="11" y="143"/>
                    </a:cubicBezTo>
                    <a:cubicBezTo>
                      <a:pt x="25" y="122"/>
                      <a:pt x="85" y="134"/>
                      <a:pt x="107" y="113"/>
                    </a:cubicBezTo>
                    <a:cubicBezTo>
                      <a:pt x="129" y="92"/>
                      <a:pt x="124" y="34"/>
                      <a:pt x="143" y="17"/>
                    </a:cubicBezTo>
                    <a:cubicBezTo>
                      <a:pt x="162" y="0"/>
                      <a:pt x="202" y="20"/>
                      <a:pt x="217" y="21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3856" name="Group 128"/>
            <p:cNvGrpSpPr>
              <a:grpSpLocks/>
            </p:cNvGrpSpPr>
            <p:nvPr/>
          </p:nvGrpSpPr>
          <p:grpSpPr bwMode="auto">
            <a:xfrm rot="-282161">
              <a:off x="1566" y="2880"/>
              <a:ext cx="702" cy="780"/>
              <a:chOff x="1192" y="2688"/>
              <a:chExt cx="702" cy="780"/>
            </a:xfrm>
          </p:grpSpPr>
          <p:sp>
            <p:nvSpPr>
              <p:cNvPr id="73857" name="Freeform 129"/>
              <p:cNvSpPr>
                <a:spLocks/>
              </p:cNvSpPr>
              <p:nvPr/>
            </p:nvSpPr>
            <p:spPr bwMode="auto">
              <a:xfrm>
                <a:off x="1192" y="2688"/>
                <a:ext cx="702" cy="780"/>
              </a:xfrm>
              <a:custGeom>
                <a:avLst/>
                <a:gdLst/>
                <a:ahLst/>
                <a:cxnLst>
                  <a:cxn ang="0">
                    <a:pos x="167" y="69"/>
                  </a:cxn>
                  <a:cxn ang="0">
                    <a:pos x="476" y="72"/>
                  </a:cxn>
                  <a:cxn ang="0">
                    <a:pos x="671" y="231"/>
                  </a:cxn>
                  <a:cxn ang="0">
                    <a:pos x="668" y="525"/>
                  </a:cxn>
                  <a:cxn ang="0">
                    <a:pos x="551" y="708"/>
                  </a:cxn>
                  <a:cxn ang="0">
                    <a:pos x="125" y="687"/>
                  </a:cxn>
                  <a:cxn ang="0">
                    <a:pos x="11" y="381"/>
                  </a:cxn>
                  <a:cxn ang="0">
                    <a:pos x="167" y="69"/>
                  </a:cxn>
                </a:cxnLst>
                <a:rect l="0" t="0" r="r" b="b"/>
                <a:pathLst>
                  <a:path w="702" h="780">
                    <a:moveTo>
                      <a:pt x="167" y="69"/>
                    </a:moveTo>
                    <a:cubicBezTo>
                      <a:pt x="278" y="0"/>
                      <a:pt x="398" y="42"/>
                      <a:pt x="476" y="72"/>
                    </a:cubicBezTo>
                    <a:cubicBezTo>
                      <a:pt x="554" y="102"/>
                      <a:pt x="640" y="155"/>
                      <a:pt x="671" y="231"/>
                    </a:cubicBezTo>
                    <a:cubicBezTo>
                      <a:pt x="702" y="307"/>
                      <a:pt x="686" y="459"/>
                      <a:pt x="668" y="525"/>
                    </a:cubicBezTo>
                    <a:cubicBezTo>
                      <a:pt x="650" y="591"/>
                      <a:pt x="590" y="636"/>
                      <a:pt x="551" y="708"/>
                    </a:cubicBezTo>
                    <a:cubicBezTo>
                      <a:pt x="512" y="780"/>
                      <a:pt x="218" y="771"/>
                      <a:pt x="125" y="687"/>
                    </a:cubicBezTo>
                    <a:cubicBezTo>
                      <a:pt x="32" y="603"/>
                      <a:pt x="0" y="489"/>
                      <a:pt x="11" y="381"/>
                    </a:cubicBezTo>
                    <a:cubicBezTo>
                      <a:pt x="22" y="273"/>
                      <a:pt x="56" y="138"/>
                      <a:pt x="167" y="6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8" name="Freeform 130"/>
              <p:cNvSpPr>
                <a:spLocks/>
              </p:cNvSpPr>
              <p:nvPr/>
            </p:nvSpPr>
            <p:spPr bwMode="auto">
              <a:xfrm>
                <a:off x="1449" y="2871"/>
                <a:ext cx="195" cy="408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135" y="219"/>
                  </a:cxn>
                  <a:cxn ang="0">
                    <a:pos x="0" y="408"/>
                  </a:cxn>
                </a:cxnLst>
                <a:rect l="0" t="0" r="r" b="b"/>
                <a:pathLst>
                  <a:path w="195" h="408">
                    <a:moveTo>
                      <a:pt x="195" y="0"/>
                    </a:moveTo>
                    <a:cubicBezTo>
                      <a:pt x="156" y="60"/>
                      <a:pt x="159" y="93"/>
                      <a:pt x="135" y="219"/>
                    </a:cubicBezTo>
                    <a:cubicBezTo>
                      <a:pt x="111" y="345"/>
                      <a:pt x="28" y="369"/>
                      <a:pt x="0" y="408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59" name="Freeform 131"/>
              <p:cNvSpPr>
                <a:spLocks/>
              </p:cNvSpPr>
              <p:nvPr/>
            </p:nvSpPr>
            <p:spPr bwMode="auto">
              <a:xfrm>
                <a:off x="1374" y="2937"/>
                <a:ext cx="405" cy="2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5" y="90"/>
                  </a:cxn>
                  <a:cxn ang="0">
                    <a:pos x="405" y="204"/>
                  </a:cxn>
                </a:cxnLst>
                <a:rect l="0" t="0" r="r" b="b"/>
                <a:pathLst>
                  <a:path w="405" h="204">
                    <a:moveTo>
                      <a:pt x="0" y="0"/>
                    </a:moveTo>
                    <a:cubicBezTo>
                      <a:pt x="39" y="111"/>
                      <a:pt x="138" y="87"/>
                      <a:pt x="225" y="90"/>
                    </a:cubicBezTo>
                    <a:cubicBezTo>
                      <a:pt x="270" y="147"/>
                      <a:pt x="246" y="183"/>
                      <a:pt x="405" y="204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60" name="Freeform 132"/>
              <p:cNvSpPr>
                <a:spLocks/>
              </p:cNvSpPr>
              <p:nvPr/>
            </p:nvSpPr>
            <p:spPr bwMode="auto">
              <a:xfrm>
                <a:off x="1401" y="3129"/>
                <a:ext cx="273" cy="17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153" y="48"/>
                  </a:cxn>
                  <a:cxn ang="0">
                    <a:pos x="237" y="177"/>
                  </a:cxn>
                </a:cxnLst>
                <a:rect l="0" t="0" r="r" b="b"/>
                <a:pathLst>
                  <a:path w="273" h="177">
                    <a:moveTo>
                      <a:pt x="0" y="21"/>
                    </a:moveTo>
                    <a:cubicBezTo>
                      <a:pt x="108" y="0"/>
                      <a:pt x="105" y="15"/>
                      <a:pt x="153" y="48"/>
                    </a:cubicBezTo>
                    <a:cubicBezTo>
                      <a:pt x="201" y="81"/>
                      <a:pt x="273" y="96"/>
                      <a:pt x="237" y="177"/>
                    </a:cubicBez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73861" name="Freeform 133"/>
            <p:cNvSpPr>
              <a:spLocks/>
            </p:cNvSpPr>
            <p:nvPr/>
          </p:nvSpPr>
          <p:spPr bwMode="auto">
            <a:xfrm flipH="1">
              <a:off x="1447" y="2845"/>
              <a:ext cx="1528" cy="850"/>
            </a:xfrm>
            <a:custGeom>
              <a:avLst/>
              <a:gdLst/>
              <a:ahLst/>
              <a:cxnLst>
                <a:cxn ang="0">
                  <a:pos x="149" y="44"/>
                </a:cxn>
                <a:cxn ang="0">
                  <a:pos x="876" y="113"/>
                </a:cxn>
                <a:cxn ang="0">
                  <a:pos x="1167" y="53"/>
                </a:cxn>
                <a:cxn ang="0">
                  <a:pos x="1299" y="26"/>
                </a:cxn>
                <a:cxn ang="0">
                  <a:pos x="1272" y="131"/>
                </a:cxn>
                <a:cxn ang="0">
                  <a:pos x="1407" y="104"/>
                </a:cxn>
                <a:cxn ang="0">
                  <a:pos x="1500" y="506"/>
                </a:cxn>
                <a:cxn ang="0">
                  <a:pos x="1380" y="563"/>
                </a:cxn>
                <a:cxn ang="0">
                  <a:pos x="1487" y="630"/>
                </a:cxn>
                <a:cxn ang="0">
                  <a:pos x="1192" y="785"/>
                </a:cxn>
                <a:cxn ang="0">
                  <a:pos x="848" y="827"/>
                </a:cxn>
                <a:cxn ang="0">
                  <a:pos x="391" y="700"/>
                </a:cxn>
                <a:cxn ang="0">
                  <a:pos x="26" y="321"/>
                </a:cxn>
                <a:cxn ang="0">
                  <a:pos x="3" y="334"/>
                </a:cxn>
                <a:cxn ang="0">
                  <a:pos x="378" y="728"/>
                </a:cxn>
                <a:cxn ang="0">
                  <a:pos x="849" y="854"/>
                </a:cxn>
                <a:cxn ang="0">
                  <a:pos x="1201" y="810"/>
                </a:cxn>
                <a:cxn ang="0">
                  <a:pos x="1503" y="648"/>
                </a:cxn>
                <a:cxn ang="0">
                  <a:pos x="1491" y="586"/>
                </a:cxn>
                <a:cxn ang="0">
                  <a:pos x="1405" y="568"/>
                </a:cxn>
                <a:cxn ang="0">
                  <a:pos x="1525" y="514"/>
                </a:cxn>
                <a:cxn ang="0">
                  <a:pos x="1421" y="84"/>
                </a:cxn>
                <a:cxn ang="0">
                  <a:pos x="1297" y="106"/>
                </a:cxn>
                <a:cxn ang="0">
                  <a:pos x="1333" y="30"/>
                </a:cxn>
                <a:cxn ang="0">
                  <a:pos x="1293" y="0"/>
                </a:cxn>
                <a:cxn ang="0">
                  <a:pos x="1161" y="28"/>
                </a:cxn>
                <a:cxn ang="0">
                  <a:pos x="861" y="90"/>
                </a:cxn>
                <a:cxn ang="0">
                  <a:pos x="165" y="24"/>
                </a:cxn>
                <a:cxn ang="0">
                  <a:pos x="149" y="44"/>
                </a:cxn>
              </a:cxnLst>
              <a:rect l="0" t="0" r="r" b="b"/>
              <a:pathLst>
                <a:path w="1528" h="864">
                  <a:moveTo>
                    <a:pt x="149" y="44"/>
                  </a:moveTo>
                  <a:cubicBezTo>
                    <a:pt x="369" y="110"/>
                    <a:pt x="685" y="128"/>
                    <a:pt x="876" y="113"/>
                  </a:cubicBezTo>
                  <a:cubicBezTo>
                    <a:pt x="1067" y="98"/>
                    <a:pt x="1096" y="68"/>
                    <a:pt x="1167" y="53"/>
                  </a:cubicBezTo>
                  <a:cubicBezTo>
                    <a:pt x="1237" y="39"/>
                    <a:pt x="1282" y="13"/>
                    <a:pt x="1299" y="26"/>
                  </a:cubicBezTo>
                  <a:cubicBezTo>
                    <a:pt x="1316" y="39"/>
                    <a:pt x="1243" y="100"/>
                    <a:pt x="1272" y="131"/>
                  </a:cubicBezTo>
                  <a:cubicBezTo>
                    <a:pt x="1301" y="162"/>
                    <a:pt x="1372" y="37"/>
                    <a:pt x="1407" y="104"/>
                  </a:cubicBezTo>
                  <a:cubicBezTo>
                    <a:pt x="1442" y="171"/>
                    <a:pt x="1497" y="428"/>
                    <a:pt x="1500" y="506"/>
                  </a:cubicBezTo>
                  <a:cubicBezTo>
                    <a:pt x="1503" y="584"/>
                    <a:pt x="1400" y="496"/>
                    <a:pt x="1380" y="563"/>
                  </a:cubicBezTo>
                  <a:cubicBezTo>
                    <a:pt x="1360" y="630"/>
                    <a:pt x="1507" y="574"/>
                    <a:pt x="1487" y="630"/>
                  </a:cubicBezTo>
                  <a:cubicBezTo>
                    <a:pt x="1467" y="686"/>
                    <a:pt x="1298" y="752"/>
                    <a:pt x="1192" y="785"/>
                  </a:cubicBezTo>
                  <a:cubicBezTo>
                    <a:pt x="1086" y="818"/>
                    <a:pt x="981" y="841"/>
                    <a:pt x="848" y="827"/>
                  </a:cubicBezTo>
                  <a:cubicBezTo>
                    <a:pt x="715" y="813"/>
                    <a:pt x="528" y="784"/>
                    <a:pt x="391" y="700"/>
                  </a:cubicBezTo>
                  <a:cubicBezTo>
                    <a:pt x="254" y="616"/>
                    <a:pt x="66" y="356"/>
                    <a:pt x="26" y="321"/>
                  </a:cubicBezTo>
                  <a:cubicBezTo>
                    <a:pt x="0" y="323"/>
                    <a:pt x="3" y="316"/>
                    <a:pt x="3" y="334"/>
                  </a:cubicBezTo>
                  <a:cubicBezTo>
                    <a:pt x="48" y="391"/>
                    <a:pt x="239" y="640"/>
                    <a:pt x="378" y="728"/>
                  </a:cubicBezTo>
                  <a:cubicBezTo>
                    <a:pt x="517" y="816"/>
                    <a:pt x="709" y="844"/>
                    <a:pt x="849" y="854"/>
                  </a:cubicBezTo>
                  <a:cubicBezTo>
                    <a:pt x="989" y="864"/>
                    <a:pt x="1077" y="842"/>
                    <a:pt x="1201" y="810"/>
                  </a:cubicBezTo>
                  <a:cubicBezTo>
                    <a:pt x="1325" y="778"/>
                    <a:pt x="1487" y="698"/>
                    <a:pt x="1503" y="648"/>
                  </a:cubicBezTo>
                  <a:cubicBezTo>
                    <a:pt x="1519" y="598"/>
                    <a:pt x="1507" y="600"/>
                    <a:pt x="1491" y="586"/>
                  </a:cubicBezTo>
                  <a:cubicBezTo>
                    <a:pt x="1475" y="572"/>
                    <a:pt x="1397" y="582"/>
                    <a:pt x="1405" y="568"/>
                  </a:cubicBezTo>
                  <a:cubicBezTo>
                    <a:pt x="1403" y="540"/>
                    <a:pt x="1520" y="594"/>
                    <a:pt x="1525" y="514"/>
                  </a:cubicBezTo>
                  <a:cubicBezTo>
                    <a:pt x="1528" y="433"/>
                    <a:pt x="1459" y="152"/>
                    <a:pt x="1421" y="84"/>
                  </a:cubicBezTo>
                  <a:cubicBezTo>
                    <a:pt x="1383" y="16"/>
                    <a:pt x="1312" y="115"/>
                    <a:pt x="1297" y="106"/>
                  </a:cubicBezTo>
                  <a:cubicBezTo>
                    <a:pt x="1282" y="97"/>
                    <a:pt x="1334" y="48"/>
                    <a:pt x="1333" y="30"/>
                  </a:cubicBezTo>
                  <a:cubicBezTo>
                    <a:pt x="1332" y="12"/>
                    <a:pt x="1322" y="0"/>
                    <a:pt x="1293" y="0"/>
                  </a:cubicBezTo>
                  <a:cubicBezTo>
                    <a:pt x="1264" y="0"/>
                    <a:pt x="1233" y="13"/>
                    <a:pt x="1161" y="28"/>
                  </a:cubicBezTo>
                  <a:cubicBezTo>
                    <a:pt x="1089" y="43"/>
                    <a:pt x="1071" y="68"/>
                    <a:pt x="861" y="90"/>
                  </a:cubicBezTo>
                  <a:cubicBezTo>
                    <a:pt x="651" y="112"/>
                    <a:pt x="293" y="54"/>
                    <a:pt x="165" y="24"/>
                  </a:cubicBezTo>
                  <a:cubicBezTo>
                    <a:pt x="139" y="24"/>
                    <a:pt x="141" y="36"/>
                    <a:pt x="149" y="44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3864" name="Freeform 136"/>
          <p:cNvSpPr>
            <a:spLocks/>
          </p:cNvSpPr>
          <p:nvPr/>
        </p:nvSpPr>
        <p:spPr bwMode="auto">
          <a:xfrm>
            <a:off x="2976563" y="1862138"/>
            <a:ext cx="3943350" cy="2109787"/>
          </a:xfrm>
          <a:custGeom>
            <a:avLst/>
            <a:gdLst/>
            <a:ahLst/>
            <a:cxnLst>
              <a:cxn ang="0">
                <a:pos x="1122" y="1290"/>
              </a:cxn>
              <a:cxn ang="0">
                <a:pos x="315" y="783"/>
              </a:cxn>
              <a:cxn ang="0">
                <a:pos x="144" y="660"/>
              </a:cxn>
              <a:cxn ang="0">
                <a:pos x="63" y="396"/>
              </a:cxn>
              <a:cxn ang="0">
                <a:pos x="306" y="366"/>
              </a:cxn>
              <a:cxn ang="0">
                <a:pos x="639" y="165"/>
              </a:cxn>
              <a:cxn ang="0">
                <a:pos x="1095" y="24"/>
              </a:cxn>
              <a:cxn ang="0">
                <a:pos x="1521" y="24"/>
              </a:cxn>
              <a:cxn ang="0">
                <a:pos x="1932" y="171"/>
              </a:cxn>
              <a:cxn ang="0">
                <a:pos x="2214" y="357"/>
              </a:cxn>
              <a:cxn ang="0">
                <a:pos x="2454" y="387"/>
              </a:cxn>
              <a:cxn ang="0">
                <a:pos x="2349" y="675"/>
              </a:cxn>
              <a:cxn ang="0">
                <a:pos x="2163" y="810"/>
              </a:cxn>
              <a:cxn ang="0">
                <a:pos x="1596" y="1329"/>
              </a:cxn>
              <a:cxn ang="0">
                <a:pos x="1572" y="1314"/>
              </a:cxn>
              <a:cxn ang="0">
                <a:pos x="2151" y="786"/>
              </a:cxn>
              <a:cxn ang="0">
                <a:pos x="2331" y="657"/>
              </a:cxn>
              <a:cxn ang="0">
                <a:pos x="2427" y="402"/>
              </a:cxn>
              <a:cxn ang="0">
                <a:pos x="2211" y="381"/>
              </a:cxn>
              <a:cxn ang="0">
                <a:pos x="1917" y="192"/>
              </a:cxn>
              <a:cxn ang="0">
                <a:pos x="1524" y="57"/>
              </a:cxn>
              <a:cxn ang="0">
                <a:pos x="1098" y="48"/>
              </a:cxn>
              <a:cxn ang="0">
                <a:pos x="645" y="186"/>
              </a:cxn>
              <a:cxn ang="0">
                <a:pos x="318" y="396"/>
              </a:cxn>
              <a:cxn ang="0">
                <a:pos x="87" y="411"/>
              </a:cxn>
              <a:cxn ang="0">
                <a:pos x="171" y="651"/>
              </a:cxn>
              <a:cxn ang="0">
                <a:pos x="339" y="768"/>
              </a:cxn>
              <a:cxn ang="0">
                <a:pos x="1152" y="1269"/>
              </a:cxn>
              <a:cxn ang="0">
                <a:pos x="1122" y="1290"/>
              </a:cxn>
            </a:cxnLst>
            <a:rect l="0" t="0" r="r" b="b"/>
            <a:pathLst>
              <a:path w="2484" h="1329">
                <a:moveTo>
                  <a:pt x="1122" y="1290"/>
                </a:moveTo>
                <a:cubicBezTo>
                  <a:pt x="1059" y="990"/>
                  <a:pt x="478" y="888"/>
                  <a:pt x="315" y="783"/>
                </a:cubicBezTo>
                <a:cubicBezTo>
                  <a:pt x="201" y="711"/>
                  <a:pt x="216" y="711"/>
                  <a:pt x="144" y="660"/>
                </a:cubicBezTo>
                <a:cubicBezTo>
                  <a:pt x="72" y="609"/>
                  <a:pt x="0" y="480"/>
                  <a:pt x="63" y="396"/>
                </a:cubicBezTo>
                <a:cubicBezTo>
                  <a:pt x="126" y="312"/>
                  <a:pt x="216" y="351"/>
                  <a:pt x="306" y="366"/>
                </a:cubicBezTo>
                <a:cubicBezTo>
                  <a:pt x="375" y="315"/>
                  <a:pt x="519" y="222"/>
                  <a:pt x="639" y="165"/>
                </a:cubicBezTo>
                <a:cubicBezTo>
                  <a:pt x="759" y="108"/>
                  <a:pt x="948" y="47"/>
                  <a:pt x="1095" y="24"/>
                </a:cubicBezTo>
                <a:cubicBezTo>
                  <a:pt x="1242" y="1"/>
                  <a:pt x="1382" y="0"/>
                  <a:pt x="1521" y="24"/>
                </a:cubicBezTo>
                <a:cubicBezTo>
                  <a:pt x="1660" y="48"/>
                  <a:pt x="1816" y="115"/>
                  <a:pt x="1932" y="171"/>
                </a:cubicBezTo>
                <a:cubicBezTo>
                  <a:pt x="2048" y="227"/>
                  <a:pt x="2118" y="288"/>
                  <a:pt x="2214" y="357"/>
                </a:cubicBezTo>
                <a:cubicBezTo>
                  <a:pt x="2337" y="315"/>
                  <a:pt x="2424" y="297"/>
                  <a:pt x="2454" y="387"/>
                </a:cubicBezTo>
                <a:cubicBezTo>
                  <a:pt x="2484" y="477"/>
                  <a:pt x="2436" y="594"/>
                  <a:pt x="2349" y="675"/>
                </a:cubicBezTo>
                <a:cubicBezTo>
                  <a:pt x="2262" y="756"/>
                  <a:pt x="2235" y="774"/>
                  <a:pt x="2163" y="810"/>
                </a:cubicBezTo>
                <a:cubicBezTo>
                  <a:pt x="2091" y="846"/>
                  <a:pt x="1707" y="1038"/>
                  <a:pt x="1596" y="1329"/>
                </a:cubicBezTo>
                <a:cubicBezTo>
                  <a:pt x="1596" y="1329"/>
                  <a:pt x="1581" y="1324"/>
                  <a:pt x="1572" y="1314"/>
                </a:cubicBezTo>
                <a:cubicBezTo>
                  <a:pt x="1695" y="1011"/>
                  <a:pt x="2094" y="810"/>
                  <a:pt x="2151" y="786"/>
                </a:cubicBezTo>
                <a:cubicBezTo>
                  <a:pt x="2208" y="762"/>
                  <a:pt x="2292" y="690"/>
                  <a:pt x="2331" y="657"/>
                </a:cubicBezTo>
                <a:cubicBezTo>
                  <a:pt x="2370" y="624"/>
                  <a:pt x="2469" y="498"/>
                  <a:pt x="2427" y="402"/>
                </a:cubicBezTo>
                <a:cubicBezTo>
                  <a:pt x="2385" y="306"/>
                  <a:pt x="2325" y="378"/>
                  <a:pt x="2211" y="381"/>
                </a:cubicBezTo>
                <a:cubicBezTo>
                  <a:pt x="2044" y="274"/>
                  <a:pt x="2031" y="246"/>
                  <a:pt x="1917" y="192"/>
                </a:cubicBezTo>
                <a:cubicBezTo>
                  <a:pt x="1803" y="138"/>
                  <a:pt x="1660" y="81"/>
                  <a:pt x="1524" y="57"/>
                </a:cubicBezTo>
                <a:cubicBezTo>
                  <a:pt x="1388" y="33"/>
                  <a:pt x="1244" y="27"/>
                  <a:pt x="1098" y="48"/>
                </a:cubicBezTo>
                <a:cubicBezTo>
                  <a:pt x="952" y="69"/>
                  <a:pt x="775" y="130"/>
                  <a:pt x="645" y="186"/>
                </a:cubicBezTo>
                <a:cubicBezTo>
                  <a:pt x="515" y="242"/>
                  <a:pt x="414" y="330"/>
                  <a:pt x="318" y="396"/>
                </a:cubicBezTo>
                <a:cubicBezTo>
                  <a:pt x="207" y="375"/>
                  <a:pt x="144" y="339"/>
                  <a:pt x="87" y="411"/>
                </a:cubicBezTo>
                <a:cubicBezTo>
                  <a:pt x="30" y="483"/>
                  <a:pt x="108" y="600"/>
                  <a:pt x="171" y="651"/>
                </a:cubicBezTo>
                <a:cubicBezTo>
                  <a:pt x="234" y="702"/>
                  <a:pt x="258" y="717"/>
                  <a:pt x="339" y="768"/>
                </a:cubicBezTo>
                <a:cubicBezTo>
                  <a:pt x="420" y="819"/>
                  <a:pt x="1104" y="987"/>
                  <a:pt x="1152" y="1269"/>
                </a:cubicBezTo>
                <a:cubicBezTo>
                  <a:pt x="1131" y="1275"/>
                  <a:pt x="1128" y="1272"/>
                  <a:pt x="1122" y="1290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3865" name="Text Box 137"/>
          <p:cNvSpPr txBox="1">
            <a:spLocks noChangeArrowheads="1"/>
          </p:cNvSpPr>
          <p:nvPr/>
        </p:nvSpPr>
        <p:spPr bwMode="auto">
          <a:xfrm>
            <a:off x="6197600" y="5726113"/>
            <a:ext cx="230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Άγκιστρο </a:t>
            </a:r>
            <a:r>
              <a:rPr lang="en-US">
                <a:solidFill>
                  <a:schemeClr val="bg1"/>
                </a:solidFill>
              </a:rPr>
              <a:t>Adams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73866" name="Text Box 138"/>
          <p:cNvSpPr txBox="1">
            <a:spLocks noChangeArrowheads="1"/>
          </p:cNvSpPr>
          <p:nvPr/>
        </p:nvSpPr>
        <p:spPr bwMode="auto">
          <a:xfrm>
            <a:off x="2208213" y="1325563"/>
            <a:ext cx="256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Προστομιακό Τόξο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adams_clas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5" y="1736725"/>
            <a:ext cx="3810000" cy="2298700"/>
          </a:xfrm>
          <a:prstGeom prst="rect">
            <a:avLst/>
          </a:prstGeom>
          <a:noFill/>
        </p:spPr>
      </p:pic>
      <p:pic>
        <p:nvPicPr>
          <p:cNvPr id="51206" name="Picture 6" descr="adams_clas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4363" y="4232275"/>
            <a:ext cx="3429000" cy="2298700"/>
          </a:xfrm>
          <a:prstGeom prst="rect">
            <a:avLst/>
          </a:prstGeom>
          <a:noFill/>
        </p:spPr>
      </p:pic>
      <p:pic>
        <p:nvPicPr>
          <p:cNvPr id="51207" name="Picture 7" descr="adams_clasp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8163" y="4232275"/>
            <a:ext cx="3060700" cy="2298700"/>
          </a:xfrm>
          <a:prstGeom prst="rect">
            <a:avLst/>
          </a:prstGeom>
          <a:noFill/>
        </p:spPr>
      </p:pic>
      <p:sp>
        <p:nvSpPr>
          <p:cNvPr id="5120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Άγκιστρο </a:t>
            </a:r>
            <a:r>
              <a:rPr lang="en-US"/>
              <a:t>Adams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adams_clasp_t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2790825"/>
            <a:ext cx="4037013" cy="2519363"/>
          </a:xfrm>
          <a:prstGeom prst="rect">
            <a:avLst/>
          </a:prstGeom>
          <a:noFill/>
        </p:spPr>
      </p:pic>
      <p:pic>
        <p:nvPicPr>
          <p:cNvPr id="52227" name="Picture 3" descr="adams_clas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36700"/>
            <a:ext cx="3065463" cy="184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adams_c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250" y="3032125"/>
            <a:ext cx="3175000" cy="2679700"/>
          </a:xfrm>
          <a:prstGeom prst="rect">
            <a:avLst/>
          </a:prstGeom>
          <a:noFill/>
        </p:spPr>
      </p:pic>
      <p:pic>
        <p:nvPicPr>
          <p:cNvPr id="54278" name="Picture 6" descr="adams_co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75" y="1671638"/>
            <a:ext cx="3175000" cy="223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adams_con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3856038"/>
            <a:ext cx="3465512" cy="2668587"/>
          </a:xfrm>
          <a:prstGeom prst="rect">
            <a:avLst/>
          </a:prstGeom>
          <a:noFill/>
        </p:spPr>
      </p:pic>
      <p:pic>
        <p:nvPicPr>
          <p:cNvPr id="55301" name="Picture 5" descr="adams_c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7788" y="3756025"/>
            <a:ext cx="3175000" cy="2019300"/>
          </a:xfrm>
          <a:prstGeom prst="rect">
            <a:avLst/>
          </a:prstGeom>
          <a:noFill/>
        </p:spPr>
      </p:pic>
      <p:pic>
        <p:nvPicPr>
          <p:cNvPr id="55302" name="Picture 6" descr="adams_con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38" y="1100138"/>
            <a:ext cx="3487737" cy="2511425"/>
          </a:xfrm>
          <a:prstGeom prst="rect">
            <a:avLst/>
          </a:prstGeom>
          <a:noFill/>
        </p:spPr>
      </p:pic>
      <p:pic>
        <p:nvPicPr>
          <p:cNvPr id="55303" name="Picture 7" descr="adams_con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3575" y="1262063"/>
            <a:ext cx="2000250" cy="1408112"/>
          </a:xfrm>
          <a:prstGeom prst="rect">
            <a:avLst/>
          </a:prstGeom>
          <a:noFill/>
        </p:spPr>
      </p:pic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2938463" y="2938463"/>
            <a:ext cx="0" cy="64135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5302250" y="3397250"/>
            <a:ext cx="0" cy="64135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56327" name="Picture 7" descr="adams_con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1292225"/>
            <a:ext cx="3175000" cy="1739900"/>
          </a:xfrm>
          <a:prstGeom prst="rect">
            <a:avLst/>
          </a:prstGeom>
          <a:noFill/>
        </p:spPr>
      </p:pic>
      <p:pic>
        <p:nvPicPr>
          <p:cNvPr id="56328" name="Picture 8" descr="adams_con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0" y="968375"/>
            <a:ext cx="3175000" cy="2336800"/>
          </a:xfrm>
          <a:prstGeom prst="rect">
            <a:avLst/>
          </a:prstGeom>
          <a:noFill/>
        </p:spPr>
      </p:pic>
      <p:pic>
        <p:nvPicPr>
          <p:cNvPr id="56329" name="Picture 9" descr="adams_con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4050" y="4252913"/>
            <a:ext cx="3175000" cy="1943100"/>
          </a:xfrm>
          <a:prstGeom prst="rect">
            <a:avLst/>
          </a:prstGeom>
          <a:noFill/>
        </p:spPr>
      </p:pic>
      <p:pic>
        <p:nvPicPr>
          <p:cNvPr id="56330" name="Picture 10" descr="adams_con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3700" y="4254500"/>
            <a:ext cx="3175000" cy="1943100"/>
          </a:xfrm>
          <a:prstGeom prst="rect">
            <a:avLst/>
          </a:prstGeom>
          <a:noFill/>
        </p:spPr>
      </p:pic>
      <p:sp>
        <p:nvSpPr>
          <p:cNvPr id="56331" name="Freeform 11"/>
          <p:cNvSpPr>
            <a:spLocks/>
          </p:cNvSpPr>
          <p:nvPr/>
        </p:nvSpPr>
        <p:spPr bwMode="auto">
          <a:xfrm>
            <a:off x="2732088" y="4984750"/>
            <a:ext cx="1382712" cy="703263"/>
          </a:xfrm>
          <a:custGeom>
            <a:avLst/>
            <a:gdLst/>
            <a:ahLst/>
            <a:cxnLst>
              <a:cxn ang="0">
                <a:pos x="0" y="421"/>
              </a:cxn>
              <a:cxn ang="0">
                <a:pos x="183" y="119"/>
              </a:cxn>
              <a:cxn ang="0">
                <a:pos x="745" y="119"/>
              </a:cxn>
              <a:cxn ang="0">
                <a:pos x="871" y="443"/>
              </a:cxn>
            </a:cxnLst>
            <a:rect l="0" t="0" r="r" b="b"/>
            <a:pathLst>
              <a:path w="871" h="443">
                <a:moveTo>
                  <a:pt x="0" y="421"/>
                </a:moveTo>
                <a:cubicBezTo>
                  <a:pt x="35" y="288"/>
                  <a:pt x="50" y="238"/>
                  <a:pt x="183" y="119"/>
                </a:cubicBezTo>
                <a:cubicBezTo>
                  <a:pt x="316" y="0"/>
                  <a:pt x="640" y="27"/>
                  <a:pt x="745" y="119"/>
                </a:cubicBezTo>
                <a:cubicBezTo>
                  <a:pt x="850" y="211"/>
                  <a:pt x="864" y="309"/>
                  <a:pt x="871" y="443"/>
                </a:cubicBezTo>
              </a:path>
            </a:pathLst>
          </a:custGeom>
          <a:noFill/>
          <a:ln w="76200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765800" y="4394200"/>
            <a:ext cx="477838" cy="11811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7842250" y="4454525"/>
            <a:ext cx="447675" cy="1125538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nimBg="1"/>
      <p:bldP spid="56332" grpId="0" animBg="1"/>
      <p:bldP spid="563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0" name="Picture 6" descr="adams_con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8975" y="3841750"/>
            <a:ext cx="3175000" cy="2146300"/>
          </a:xfrm>
          <a:prstGeom prst="rect">
            <a:avLst/>
          </a:prstGeom>
          <a:noFill/>
        </p:spPr>
      </p:pic>
      <p:pic>
        <p:nvPicPr>
          <p:cNvPr id="57351" name="Picture 7" descr="adams_con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8150" y="903288"/>
            <a:ext cx="2598738" cy="1590675"/>
          </a:xfrm>
          <a:prstGeom prst="rect">
            <a:avLst/>
          </a:prstGeom>
          <a:noFill/>
        </p:spPr>
      </p:pic>
      <p:pic>
        <p:nvPicPr>
          <p:cNvPr id="57352" name="Picture 8" descr="adams_con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0" y="1371600"/>
            <a:ext cx="3175000" cy="1981200"/>
          </a:xfrm>
          <a:prstGeom prst="rect">
            <a:avLst/>
          </a:prstGeom>
          <a:noFill/>
        </p:spPr>
      </p:pic>
      <p:pic>
        <p:nvPicPr>
          <p:cNvPr id="57353" name="Picture 9" descr="adams_con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5763" y="3700463"/>
            <a:ext cx="3175000" cy="238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146</Words>
  <Application>Microsoft Office PowerPoint</Application>
  <PresentationFormat>On-screen Show (4:3)</PresentationFormat>
  <Paragraphs>20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Default Design</vt:lpstr>
      <vt:lpstr>Μηχάνημα Hawley</vt:lpstr>
      <vt:lpstr>Slide 2</vt:lpstr>
      <vt:lpstr>Slide 3</vt:lpstr>
      <vt:lpstr>Άγκιστρο Adams</vt:lpstr>
      <vt:lpstr>Slide 5</vt:lpstr>
      <vt:lpstr>Slide 6</vt:lpstr>
      <vt:lpstr>Slide 7</vt:lpstr>
      <vt:lpstr>Slide 8</vt:lpstr>
      <vt:lpstr>Slide 9</vt:lpstr>
      <vt:lpstr>Slide 10</vt:lpstr>
      <vt:lpstr>Slide 11</vt:lpstr>
      <vt:lpstr>Άγκιστρο Adams – Συνήθη σφάλματα</vt:lpstr>
      <vt:lpstr>Άγκιστρο Adams – Συνήθη σφάλματα</vt:lpstr>
      <vt:lpstr>Άγκιστρο Adams – Συνήθη σφάλματα</vt:lpstr>
      <vt:lpstr>Άγκιστρο Adams – Συνήθη σφάλματα</vt:lpstr>
      <vt:lpstr>Προστομιακό τόξο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 Halazonetis</dc:creator>
  <cp:lastModifiedBy>Demetrios Halazonetis</cp:lastModifiedBy>
  <cp:revision>35</cp:revision>
  <dcterms:created xsi:type="dcterms:W3CDTF">1601-01-01T00:00:00Z</dcterms:created>
  <dcterms:modified xsi:type="dcterms:W3CDTF">2014-09-16T13:32:39Z</dcterms:modified>
</cp:coreProperties>
</file>